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25"/>
  </p:notesMasterIdLst>
  <p:sldIdLst>
    <p:sldId id="256" r:id="rId4"/>
    <p:sldId id="257" r:id="rId5"/>
    <p:sldId id="258" r:id="rId6"/>
    <p:sldId id="260" r:id="rId7"/>
    <p:sldId id="259" r:id="rId8"/>
    <p:sldId id="264" r:id="rId9"/>
    <p:sldId id="267" r:id="rId10"/>
    <p:sldId id="277" r:id="rId11"/>
    <p:sldId id="281" r:id="rId12"/>
    <p:sldId id="275" r:id="rId13"/>
    <p:sldId id="271" r:id="rId14"/>
    <p:sldId id="263" r:id="rId15"/>
    <p:sldId id="262" r:id="rId16"/>
    <p:sldId id="288" r:id="rId17"/>
    <p:sldId id="290" r:id="rId18"/>
    <p:sldId id="269" r:id="rId19"/>
    <p:sldId id="265" r:id="rId20"/>
    <p:sldId id="291" r:id="rId21"/>
    <p:sldId id="261" r:id="rId22"/>
    <p:sldId id="292" r:id="rId23"/>
    <p:sldId id="285" r:id="rId2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6" autoAdjust="0"/>
    <p:restoredTop sz="94660"/>
  </p:normalViewPr>
  <p:slideViewPr>
    <p:cSldViewPr>
      <p:cViewPr varScale="1">
        <p:scale>
          <a:sx n="102" d="100"/>
          <a:sy n="102" d="100"/>
        </p:scale>
        <p:origin x="-108" y="-762"/>
      </p:cViewPr>
      <p:guideLst>
        <p:guide orient="horz" pos="1212"/>
        <p:guide pos="30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A2689-D37C-40E0-8B1C-FDFAD15F6FF4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F7A1D-4553-482F-93EE-54273069FB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228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038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685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64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1888-8CC2-43BE-837B-4F3AE2B8CEFC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25DF-F121-4035-B7D0-4C386447C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87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1888-8CC2-43BE-837B-4F3AE2B8CEFC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25DF-F121-4035-B7D0-4C386447C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8930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205979"/>
            <a:ext cx="1478756" cy="326826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1488" y="205979"/>
            <a:ext cx="4321969" cy="326826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1888-8CC2-43BE-837B-4F3AE2B8CEFC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25DF-F121-4035-B7D0-4C386447C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1992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920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95" r="-1" b="9456"/>
          <a:stretch/>
        </p:blipFill>
        <p:spPr>
          <a:xfrm flipH="1">
            <a:off x="8548666" y="0"/>
            <a:ext cx="595334" cy="51644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2" b="9456"/>
          <a:stretch/>
        </p:blipFill>
        <p:spPr>
          <a:xfrm>
            <a:off x="-36512" y="-20906"/>
            <a:ext cx="8585178" cy="516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943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2018-11-12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86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1888-8CC2-43BE-837B-4F3AE2B8CEFC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25DF-F121-4035-B7D0-4C386447C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531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1888-8CC2-43BE-837B-4F3AE2B8CEFC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25DF-F121-4035-B7D0-4C386447C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946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1487" y="1027510"/>
            <a:ext cx="2900363" cy="244673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1027510"/>
            <a:ext cx="2900363" cy="244673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1888-8CC2-43BE-837B-4F3AE2B8CEFC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25DF-F121-4035-B7D0-4C386447C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4231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1888-8CC2-43BE-837B-4F3AE2B8CEFC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25DF-F121-4035-B7D0-4C386447C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282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1888-8CC2-43BE-837B-4F3AE2B8CEFC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25DF-F121-4035-B7D0-4C386447C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194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1888-8CC2-43BE-837B-4F3AE2B8CEFC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25DF-F121-4035-B7D0-4C386447C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25668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1888-8CC2-43BE-837B-4F3AE2B8CEFC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25DF-F121-4035-B7D0-4C386447C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8050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21888-8CC2-43BE-837B-4F3AE2B8CEFC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025DF-F121-4035-B7D0-4C386447C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903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21888-8CC2-43BE-837B-4F3AE2B8CEFC}" type="datetimeFigureOut">
              <a:rPr lang="zh-CN" altLang="en-US" smtClean="0"/>
              <a:pPr/>
              <a:t>2018-11-12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025DF-F121-4035-B7D0-4C386447C95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7812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274335"/>
            <a:ext cx="7886418" cy="99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369417"/>
            <a:ext cx="7886418" cy="326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2018-11-12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4767560"/>
            <a:ext cx="3086382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1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650230" rtl="0" eaLnBrk="1" latinLnBrk="0" hangingPunct="1">
        <a:lnSpc>
          <a:spcPct val="90000"/>
        </a:lnSpc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57" indent="-162557" algn="l" defTabSz="65023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1278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3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4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36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47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3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4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6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7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9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04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19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274335"/>
            <a:ext cx="7886418" cy="993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369417"/>
            <a:ext cx="7886418" cy="3263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2018-11-12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4767560"/>
            <a:ext cx="3086382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4767560"/>
            <a:ext cx="2056836" cy="273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40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l" defTabSz="650230" rtl="0" eaLnBrk="1" latinLnBrk="0" hangingPunct="1">
        <a:lnSpc>
          <a:spcPct val="90000"/>
        </a:lnSpc>
        <a:spcBef>
          <a:spcPct val="0"/>
        </a:spcBef>
        <a:buNone/>
        <a:defRPr sz="31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57" indent="-162557" algn="l" defTabSz="65023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1991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1278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422" kern="1200">
          <a:solidFill>
            <a:schemeClr val="tx1"/>
          </a:solidFill>
          <a:latin typeface="+mn-lt"/>
          <a:ea typeface="+mn-ea"/>
          <a:cs typeface="+mn-cs"/>
        </a:defRPr>
      </a:lvl3pPr>
      <a:lvl4pPr marL="113790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1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3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4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362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3477" indent="-162557" algn="l" defTabSz="650230" rtl="0" eaLnBrk="1" latinLnBrk="0" hangingPunct="1">
        <a:lnSpc>
          <a:spcPct val="90000"/>
        </a:lnSpc>
        <a:spcBef>
          <a:spcPts val="356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1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3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4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6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575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690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04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19" algn="l" defTabSz="65023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95" r="-1" b="9456"/>
          <a:stretch/>
        </p:blipFill>
        <p:spPr>
          <a:xfrm flipH="1">
            <a:off x="8548666" y="0"/>
            <a:ext cx="595334" cy="51644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2" b="9456"/>
          <a:stretch/>
        </p:blipFill>
        <p:spPr>
          <a:xfrm>
            <a:off x="-36512" y="-20906"/>
            <a:ext cx="8585178" cy="5164406"/>
          </a:xfrm>
          <a:prstGeom prst="rect">
            <a:avLst/>
          </a:prstGeom>
        </p:spPr>
      </p:pic>
      <p:pic>
        <p:nvPicPr>
          <p:cNvPr id="16" name="Joel Hanson、sara Groves - Traveling Light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79512" y="-1964754"/>
            <a:ext cx="900000" cy="90000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213815" y="345735"/>
            <a:ext cx="266558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0" spc="300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</a:t>
            </a:r>
            <a:r>
              <a:rPr lang="en-US" altLang="zh-CN" sz="8000" spc="300" dirty="0" smtClean="0">
                <a:solidFill>
                  <a:srgbClr val="E987B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18</a:t>
            </a:r>
            <a:endParaRPr lang="en-US" altLang="zh-CN" sz="8000" spc="300" dirty="0">
              <a:solidFill>
                <a:srgbClr val="E987B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906042" y="1693532"/>
            <a:ext cx="598394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瑜悦身心  </a:t>
            </a:r>
            <a:r>
              <a:rPr lang="zh-CN" altLang="en-US" sz="40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伽倍创新</a:t>
            </a:r>
            <a:endParaRPr lang="zh-CN" altLang="en-US" sz="4000" dirty="0">
              <a:solidFill>
                <a:srgbClr val="000000">
                  <a:lumMod val="85000"/>
                  <a:lumOff val="1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="" xmlns:a16="http://schemas.microsoft.com/office/drawing/2014/main" id="{75D61ACF-52B6-47C5-B27B-CE25C3C91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2828950"/>
            <a:ext cx="45340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汇报人：景婷婷</a:t>
            </a:r>
            <a:endParaRPr lang="zh-CN" altLang="en-US" sz="16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44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 bldLvl="0"/>
      <p:bldP spid="18" grpId="0" bldLvl="0"/>
      <p:bldP spid="18" grpId="1" bldLvl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四</a:t>
            </a:r>
            <a:r>
              <a:rPr lang="en-US" altLang="zh-CN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学法分析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Freeform 13"/>
          <p:cNvSpPr>
            <a:spLocks noEditPoints="1"/>
          </p:cNvSpPr>
          <p:nvPr/>
        </p:nvSpPr>
        <p:spPr bwMode="auto">
          <a:xfrm>
            <a:off x="1918396" y="1189196"/>
            <a:ext cx="1835290" cy="2169792"/>
          </a:xfrm>
          <a:custGeom>
            <a:avLst/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id-ID" sz="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16"/>
          <p:cNvSpPr>
            <a:spLocks noEditPoints="1"/>
          </p:cNvSpPr>
          <p:nvPr/>
        </p:nvSpPr>
        <p:spPr bwMode="auto">
          <a:xfrm>
            <a:off x="2367045" y="3420917"/>
            <a:ext cx="937993" cy="752380"/>
          </a:xfrm>
          <a:custGeom>
            <a:avLst/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4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id-ID" sz="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Group 12"/>
          <p:cNvGrpSpPr/>
          <p:nvPr/>
        </p:nvGrpSpPr>
        <p:grpSpPr>
          <a:xfrm>
            <a:off x="2077392" y="1332997"/>
            <a:ext cx="1517298" cy="1358053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algn="just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algn="just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endParaRPr lang="id-ID" sz="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Oval 4"/>
          <p:cNvSpPr/>
          <p:nvPr/>
        </p:nvSpPr>
        <p:spPr>
          <a:xfrm>
            <a:off x="4215238" y="1643265"/>
            <a:ext cx="359494" cy="359494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2" name="Rectangle 18"/>
          <p:cNvSpPr/>
          <p:nvPr/>
        </p:nvSpPr>
        <p:spPr>
          <a:xfrm>
            <a:off x="4733945" y="1650676"/>
            <a:ext cx="2519596" cy="303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练习法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Oval 19"/>
          <p:cNvSpPr/>
          <p:nvPr/>
        </p:nvSpPr>
        <p:spPr>
          <a:xfrm>
            <a:off x="4215238" y="2253414"/>
            <a:ext cx="359494" cy="35949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14" name="Rectangle 24"/>
          <p:cNvSpPr/>
          <p:nvPr/>
        </p:nvSpPr>
        <p:spPr>
          <a:xfrm>
            <a:off x="4733945" y="2260825"/>
            <a:ext cx="2519596" cy="303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讨论交流法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25"/>
          <p:cNvSpPr/>
          <p:nvPr/>
        </p:nvSpPr>
        <p:spPr>
          <a:xfrm>
            <a:off x="4215238" y="2923500"/>
            <a:ext cx="359494" cy="359494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16" name="Rectangle 26"/>
          <p:cNvSpPr/>
          <p:nvPr/>
        </p:nvSpPr>
        <p:spPr>
          <a:xfrm>
            <a:off x="4733945" y="2930911"/>
            <a:ext cx="2519596" cy="3038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实践法</a:t>
            </a:r>
            <a:endParaRPr 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-6242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685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</a:t>
            </a:r>
            <a:r>
              <a:rPr lang="en-US" altLang="zh-CN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教学组织设计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24"/>
          <p:cNvGrpSpPr/>
          <p:nvPr/>
        </p:nvGrpSpPr>
        <p:grpSpPr>
          <a:xfrm>
            <a:off x="3886451" y="1480101"/>
            <a:ext cx="1636338" cy="3035942"/>
            <a:chOff x="5044417" y="1711307"/>
            <a:chExt cx="2181904" cy="4048144"/>
          </a:xfrm>
        </p:grpSpPr>
        <p:grpSp>
          <p:nvGrpSpPr>
            <p:cNvPr id="7" name="Group 64"/>
            <p:cNvGrpSpPr/>
            <p:nvPr/>
          </p:nvGrpSpPr>
          <p:grpSpPr>
            <a:xfrm>
              <a:off x="5539048" y="5133608"/>
              <a:ext cx="1189361" cy="625843"/>
              <a:chOff x="5615826" y="5607526"/>
              <a:chExt cx="957725" cy="480705"/>
            </a:xfrm>
          </p:grpSpPr>
          <p:sp>
            <p:nvSpPr>
              <p:cNvPr id="25" name="Freeform 7"/>
              <p:cNvSpPr>
                <a:spLocks/>
              </p:cNvSpPr>
              <p:nvPr/>
            </p:nvSpPr>
            <p:spPr bwMode="auto">
              <a:xfrm>
                <a:off x="5615826" y="5607526"/>
                <a:ext cx="957725" cy="480705"/>
              </a:xfrm>
              <a:custGeom>
                <a:avLst/>
                <a:gdLst>
                  <a:gd name="T0" fmla="*/ 260 w 520"/>
                  <a:gd name="T1" fmla="*/ 261 h 261"/>
                  <a:gd name="T2" fmla="*/ 0 w 520"/>
                  <a:gd name="T3" fmla="*/ 0 h 261"/>
                  <a:gd name="T4" fmla="*/ 520 w 520"/>
                  <a:gd name="T5" fmla="*/ 0 h 261"/>
                  <a:gd name="T6" fmla="*/ 260 w 52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0" h="261">
                    <a:moveTo>
                      <a:pt x="260" y="261"/>
                    </a:moveTo>
                    <a:lnTo>
                      <a:pt x="0" y="0"/>
                    </a:lnTo>
                    <a:lnTo>
                      <a:pt x="520" y="0"/>
                    </a:lnTo>
                    <a:lnTo>
                      <a:pt x="260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5954713" y="5944571"/>
                <a:ext cx="279950" cy="143659"/>
              </a:xfrm>
              <a:custGeom>
                <a:avLst/>
                <a:gdLst>
                  <a:gd name="T0" fmla="*/ 76 w 152"/>
                  <a:gd name="T1" fmla="*/ 78 h 78"/>
                  <a:gd name="T2" fmla="*/ 152 w 152"/>
                  <a:gd name="T3" fmla="*/ 0 h 78"/>
                  <a:gd name="T4" fmla="*/ 0 w 152"/>
                  <a:gd name="T5" fmla="*/ 0 h 78"/>
                  <a:gd name="T6" fmla="*/ 0 w 152"/>
                  <a:gd name="T7" fmla="*/ 0 h 78"/>
                  <a:gd name="T8" fmla="*/ 76 w 15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2" h="78">
                    <a:moveTo>
                      <a:pt x="76" y="78"/>
                    </a:moveTo>
                    <a:lnTo>
                      <a:pt x="15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6" y="78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6094688" y="5607526"/>
                <a:ext cx="478863" cy="480705"/>
              </a:xfrm>
              <a:custGeom>
                <a:avLst/>
                <a:gdLst>
                  <a:gd name="T0" fmla="*/ 0 w 260"/>
                  <a:gd name="T1" fmla="*/ 261 h 261"/>
                  <a:gd name="T2" fmla="*/ 260 w 260"/>
                  <a:gd name="T3" fmla="*/ 0 h 261"/>
                  <a:gd name="T4" fmla="*/ 0 w 260"/>
                  <a:gd name="T5" fmla="*/ 0 h 261"/>
                  <a:gd name="T6" fmla="*/ 0 w 260"/>
                  <a:gd name="T7" fmla="*/ 261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261">
                    <a:moveTo>
                      <a:pt x="0" y="261"/>
                    </a:moveTo>
                    <a:lnTo>
                      <a:pt x="260" y="0"/>
                    </a:lnTo>
                    <a:lnTo>
                      <a:pt x="0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  <a:alpha val="10000"/>
                </a:schemeClr>
              </a:solidFill>
              <a:ln>
                <a:noFill/>
              </a:ln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5044417" y="1711307"/>
              <a:ext cx="2181904" cy="3570264"/>
              <a:chOff x="3702295" y="1271646"/>
              <a:chExt cx="1777754" cy="2908951"/>
            </a:xfrm>
          </p:grpSpPr>
          <p:grpSp>
            <p:nvGrpSpPr>
              <p:cNvPr id="9" name="Group 92"/>
              <p:cNvGrpSpPr/>
              <p:nvPr/>
            </p:nvGrpSpPr>
            <p:grpSpPr>
              <a:xfrm>
                <a:off x="3702295" y="1284998"/>
                <a:ext cx="643627" cy="2895596"/>
                <a:chOff x="3702295" y="1284998"/>
                <a:chExt cx="643627" cy="2895596"/>
              </a:xfrm>
            </p:grpSpPr>
            <p:sp>
              <p:nvSpPr>
                <p:cNvPr id="22" name="Pentagon 16"/>
                <p:cNvSpPr/>
                <p:nvPr/>
              </p:nvSpPr>
              <p:spPr>
                <a:xfrm rot="5400000" flipV="1">
                  <a:off x="3767219" y="3601890"/>
                  <a:ext cx="918746" cy="238661"/>
                </a:xfrm>
                <a:prstGeom prst="homePlat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aseline="-250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3" name="Round Same Side Corner Rectangle 17"/>
                <p:cNvSpPr/>
                <p:nvPr/>
              </p:nvSpPr>
              <p:spPr>
                <a:xfrm rot="10800000" flipV="1">
                  <a:off x="3702295" y="1284998"/>
                  <a:ext cx="405683" cy="1478179"/>
                </a:xfrm>
                <a:prstGeom prst="round2Same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4" name="Rectangle 44"/>
                <p:cNvSpPr/>
                <p:nvPr/>
              </p:nvSpPr>
              <p:spPr>
                <a:xfrm rot="5400000" flipV="1">
                  <a:off x="3773330" y="2692246"/>
                  <a:ext cx="500256" cy="64232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" fmla="*/ 0 w 2727503"/>
                    <a:gd name="connsiteY0" fmla="*/ 0 h 1414156"/>
                    <a:gd name="connsiteX1" fmla="*/ 2419494 w 2727503"/>
                    <a:gd name="connsiteY1" fmla="*/ 0 h 1414156"/>
                    <a:gd name="connsiteX2" fmla="*/ 2727503 w 2727503"/>
                    <a:gd name="connsiteY2" fmla="*/ 1414156 h 1414156"/>
                    <a:gd name="connsiteX3" fmla="*/ 0 w 2727503"/>
                    <a:gd name="connsiteY3" fmla="*/ 605633 h 1414156"/>
                    <a:gd name="connsiteX4" fmla="*/ 0 w 2727503"/>
                    <a:gd name="connsiteY4" fmla="*/ 0 h 1414156"/>
                    <a:gd name="connsiteX0" fmla="*/ 0 w 2737127"/>
                    <a:gd name="connsiteY0" fmla="*/ 0 h 1414156"/>
                    <a:gd name="connsiteX1" fmla="*/ 2737127 w 2737127"/>
                    <a:gd name="connsiteY1" fmla="*/ 981777 h 1414156"/>
                    <a:gd name="connsiteX2" fmla="*/ 2727503 w 2737127"/>
                    <a:gd name="connsiteY2" fmla="*/ 1414156 h 1414156"/>
                    <a:gd name="connsiteX3" fmla="*/ 0 w 2737127"/>
                    <a:gd name="connsiteY3" fmla="*/ 605633 h 1414156"/>
                    <a:gd name="connsiteX4" fmla="*/ 0 w 2737127"/>
                    <a:gd name="connsiteY4" fmla="*/ 0 h 1414156"/>
                    <a:gd name="connsiteX0" fmla="*/ 0 w 2737127"/>
                    <a:gd name="connsiteY0" fmla="*/ 0 h 1414156"/>
                    <a:gd name="connsiteX1" fmla="*/ 2737127 w 2737127"/>
                    <a:gd name="connsiteY1" fmla="*/ 596766 h 1414156"/>
                    <a:gd name="connsiteX2" fmla="*/ 2727503 w 2737127"/>
                    <a:gd name="connsiteY2" fmla="*/ 1414156 h 1414156"/>
                    <a:gd name="connsiteX3" fmla="*/ 0 w 2737127"/>
                    <a:gd name="connsiteY3" fmla="*/ 605633 h 1414156"/>
                    <a:gd name="connsiteX4" fmla="*/ 0 w 2737127"/>
                    <a:gd name="connsiteY4" fmla="*/ 0 h 1414156"/>
                    <a:gd name="connsiteX0" fmla="*/ 0 w 2753637"/>
                    <a:gd name="connsiteY0" fmla="*/ 0 h 961768"/>
                    <a:gd name="connsiteX1" fmla="*/ 2737127 w 2753637"/>
                    <a:gd name="connsiteY1" fmla="*/ 596766 h 961768"/>
                    <a:gd name="connsiteX2" fmla="*/ 2753637 w 2753637"/>
                    <a:gd name="connsiteY2" fmla="*/ 961768 h 961768"/>
                    <a:gd name="connsiteX3" fmla="*/ 0 w 2753637"/>
                    <a:gd name="connsiteY3" fmla="*/ 605633 h 961768"/>
                    <a:gd name="connsiteX4" fmla="*/ 0 w 2753637"/>
                    <a:gd name="connsiteY4" fmla="*/ 0 h 961768"/>
                    <a:gd name="connsiteX0" fmla="*/ 0 w 2737127"/>
                    <a:gd name="connsiteY0" fmla="*/ 0 h 952243"/>
                    <a:gd name="connsiteX1" fmla="*/ 2737127 w 2737127"/>
                    <a:gd name="connsiteY1" fmla="*/ 596766 h 952243"/>
                    <a:gd name="connsiteX2" fmla="*/ 2734242 w 2737127"/>
                    <a:gd name="connsiteY2" fmla="*/ 952243 h 952243"/>
                    <a:gd name="connsiteX3" fmla="*/ 0 w 2737127"/>
                    <a:gd name="connsiteY3" fmla="*/ 605633 h 952243"/>
                    <a:gd name="connsiteX4" fmla="*/ 0 w 2737127"/>
                    <a:gd name="connsiteY4" fmla="*/ 0 h 952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27" h="952243">
                      <a:moveTo>
                        <a:pt x="0" y="0"/>
                      </a:moveTo>
                      <a:lnTo>
                        <a:pt x="2737127" y="596766"/>
                      </a:lnTo>
                      <a:cubicBezTo>
                        <a:pt x="2736165" y="715258"/>
                        <a:pt x="2735204" y="833751"/>
                        <a:pt x="2734242" y="952243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0" name="Group 93"/>
              <p:cNvGrpSpPr/>
              <p:nvPr/>
            </p:nvGrpSpPr>
            <p:grpSpPr>
              <a:xfrm>
                <a:off x="4137850" y="1284996"/>
                <a:ext cx="455190" cy="2895599"/>
                <a:chOff x="4137850" y="1284996"/>
                <a:chExt cx="455190" cy="2895599"/>
              </a:xfrm>
            </p:grpSpPr>
            <p:sp>
              <p:nvSpPr>
                <p:cNvPr id="19" name="Pentagon 13"/>
                <p:cNvSpPr/>
                <p:nvPr/>
              </p:nvSpPr>
              <p:spPr>
                <a:xfrm rot="5400000" flipV="1">
                  <a:off x="4008345" y="3595900"/>
                  <a:ext cx="917620" cy="251770"/>
                </a:xfrm>
                <a:prstGeom prst="homePlat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aseline="-250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0" name="Rectangle 44"/>
                <p:cNvSpPr/>
                <p:nvPr/>
              </p:nvSpPr>
              <p:spPr>
                <a:xfrm rot="5400000" flipV="1">
                  <a:off x="4112928" y="2788097"/>
                  <a:ext cx="503020" cy="45317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" fmla="*/ 0 w 2727503"/>
                    <a:gd name="connsiteY0" fmla="*/ 0 h 1414156"/>
                    <a:gd name="connsiteX1" fmla="*/ 2419494 w 2727503"/>
                    <a:gd name="connsiteY1" fmla="*/ 0 h 1414156"/>
                    <a:gd name="connsiteX2" fmla="*/ 2727503 w 2727503"/>
                    <a:gd name="connsiteY2" fmla="*/ 1414156 h 1414156"/>
                    <a:gd name="connsiteX3" fmla="*/ 0 w 2727503"/>
                    <a:gd name="connsiteY3" fmla="*/ 605633 h 1414156"/>
                    <a:gd name="connsiteX4" fmla="*/ 0 w 2727503"/>
                    <a:gd name="connsiteY4" fmla="*/ 0 h 1414156"/>
                    <a:gd name="connsiteX0" fmla="*/ 0 w 2737127"/>
                    <a:gd name="connsiteY0" fmla="*/ 0 h 1414156"/>
                    <a:gd name="connsiteX1" fmla="*/ 2737127 w 2737127"/>
                    <a:gd name="connsiteY1" fmla="*/ 981777 h 1414156"/>
                    <a:gd name="connsiteX2" fmla="*/ 2727503 w 2737127"/>
                    <a:gd name="connsiteY2" fmla="*/ 1414156 h 1414156"/>
                    <a:gd name="connsiteX3" fmla="*/ 0 w 2737127"/>
                    <a:gd name="connsiteY3" fmla="*/ 605633 h 1414156"/>
                    <a:gd name="connsiteX4" fmla="*/ 0 w 2737127"/>
                    <a:gd name="connsiteY4" fmla="*/ 0 h 1414156"/>
                    <a:gd name="connsiteX0" fmla="*/ 0 w 2737127"/>
                    <a:gd name="connsiteY0" fmla="*/ 0 h 1414156"/>
                    <a:gd name="connsiteX1" fmla="*/ 2737127 w 2737127"/>
                    <a:gd name="connsiteY1" fmla="*/ 596766 h 1414156"/>
                    <a:gd name="connsiteX2" fmla="*/ 2727503 w 2737127"/>
                    <a:gd name="connsiteY2" fmla="*/ 1414156 h 1414156"/>
                    <a:gd name="connsiteX3" fmla="*/ 0 w 2737127"/>
                    <a:gd name="connsiteY3" fmla="*/ 605633 h 1414156"/>
                    <a:gd name="connsiteX4" fmla="*/ 0 w 2737127"/>
                    <a:gd name="connsiteY4" fmla="*/ 0 h 1414156"/>
                    <a:gd name="connsiteX0" fmla="*/ 0 w 2753637"/>
                    <a:gd name="connsiteY0" fmla="*/ 0 h 961768"/>
                    <a:gd name="connsiteX1" fmla="*/ 2737127 w 2753637"/>
                    <a:gd name="connsiteY1" fmla="*/ 596766 h 961768"/>
                    <a:gd name="connsiteX2" fmla="*/ 2753637 w 2753637"/>
                    <a:gd name="connsiteY2" fmla="*/ 961768 h 961768"/>
                    <a:gd name="connsiteX3" fmla="*/ 0 w 2753637"/>
                    <a:gd name="connsiteY3" fmla="*/ 605633 h 961768"/>
                    <a:gd name="connsiteX4" fmla="*/ 0 w 2753637"/>
                    <a:gd name="connsiteY4" fmla="*/ 0 h 961768"/>
                    <a:gd name="connsiteX0" fmla="*/ 0 w 2737127"/>
                    <a:gd name="connsiteY0" fmla="*/ 0 h 952243"/>
                    <a:gd name="connsiteX1" fmla="*/ 2737127 w 2737127"/>
                    <a:gd name="connsiteY1" fmla="*/ 596766 h 952243"/>
                    <a:gd name="connsiteX2" fmla="*/ 2734242 w 2737127"/>
                    <a:gd name="connsiteY2" fmla="*/ 952243 h 952243"/>
                    <a:gd name="connsiteX3" fmla="*/ 0 w 2737127"/>
                    <a:gd name="connsiteY3" fmla="*/ 605633 h 952243"/>
                    <a:gd name="connsiteX4" fmla="*/ 0 w 2737127"/>
                    <a:gd name="connsiteY4" fmla="*/ 0 h 952243"/>
                    <a:gd name="connsiteX0" fmla="*/ 0 w 2750715"/>
                    <a:gd name="connsiteY0" fmla="*/ 0 h 952243"/>
                    <a:gd name="connsiteX1" fmla="*/ 2750715 w 2750715"/>
                    <a:gd name="connsiteY1" fmla="*/ 429126 h 952243"/>
                    <a:gd name="connsiteX2" fmla="*/ 2734242 w 2750715"/>
                    <a:gd name="connsiteY2" fmla="*/ 952243 h 952243"/>
                    <a:gd name="connsiteX3" fmla="*/ 0 w 2750715"/>
                    <a:gd name="connsiteY3" fmla="*/ 605633 h 952243"/>
                    <a:gd name="connsiteX4" fmla="*/ 0 w 2750715"/>
                    <a:gd name="connsiteY4" fmla="*/ 0 h 952243"/>
                    <a:gd name="connsiteX0" fmla="*/ 0 w 2750715"/>
                    <a:gd name="connsiteY0" fmla="*/ 0 h 723643"/>
                    <a:gd name="connsiteX1" fmla="*/ 2750715 w 2750715"/>
                    <a:gd name="connsiteY1" fmla="*/ 429126 h 723643"/>
                    <a:gd name="connsiteX2" fmla="*/ 2747830 w 2750715"/>
                    <a:gd name="connsiteY2" fmla="*/ 723643 h 723643"/>
                    <a:gd name="connsiteX3" fmla="*/ 0 w 2750715"/>
                    <a:gd name="connsiteY3" fmla="*/ 605633 h 723643"/>
                    <a:gd name="connsiteX4" fmla="*/ 0 w 2750715"/>
                    <a:gd name="connsiteY4" fmla="*/ 0 h 723643"/>
                    <a:gd name="connsiteX0" fmla="*/ 0 w 2750715"/>
                    <a:gd name="connsiteY0" fmla="*/ 0 h 723643"/>
                    <a:gd name="connsiteX1" fmla="*/ 2750715 w 2750715"/>
                    <a:gd name="connsiteY1" fmla="*/ 391026 h 723643"/>
                    <a:gd name="connsiteX2" fmla="*/ 2747830 w 2750715"/>
                    <a:gd name="connsiteY2" fmla="*/ 723643 h 723643"/>
                    <a:gd name="connsiteX3" fmla="*/ 0 w 2750715"/>
                    <a:gd name="connsiteY3" fmla="*/ 605633 h 723643"/>
                    <a:gd name="connsiteX4" fmla="*/ 0 w 2750715"/>
                    <a:gd name="connsiteY4" fmla="*/ 0 h 723643"/>
                    <a:gd name="connsiteX0" fmla="*/ 0 w 2752254"/>
                    <a:gd name="connsiteY0" fmla="*/ 0 h 742693"/>
                    <a:gd name="connsiteX1" fmla="*/ 2750715 w 2752254"/>
                    <a:gd name="connsiteY1" fmla="*/ 391026 h 742693"/>
                    <a:gd name="connsiteX2" fmla="*/ 2752076 w 2752254"/>
                    <a:gd name="connsiteY2" fmla="*/ 742693 h 742693"/>
                    <a:gd name="connsiteX3" fmla="*/ 0 w 2752254"/>
                    <a:gd name="connsiteY3" fmla="*/ 605633 h 742693"/>
                    <a:gd name="connsiteX4" fmla="*/ 0 w 2752254"/>
                    <a:gd name="connsiteY4" fmla="*/ 0 h 742693"/>
                    <a:gd name="connsiteX0" fmla="*/ 0 w 2760622"/>
                    <a:gd name="connsiteY0" fmla="*/ 0 h 642680"/>
                    <a:gd name="connsiteX1" fmla="*/ 2750715 w 2760622"/>
                    <a:gd name="connsiteY1" fmla="*/ 391026 h 642680"/>
                    <a:gd name="connsiteX2" fmla="*/ 2760567 w 2760622"/>
                    <a:gd name="connsiteY2" fmla="*/ 642680 h 642680"/>
                    <a:gd name="connsiteX3" fmla="*/ 0 w 2760622"/>
                    <a:gd name="connsiteY3" fmla="*/ 605633 h 642680"/>
                    <a:gd name="connsiteX4" fmla="*/ 0 w 2760622"/>
                    <a:gd name="connsiteY4" fmla="*/ 0 h 642680"/>
                    <a:gd name="connsiteX0" fmla="*/ 0 w 2752252"/>
                    <a:gd name="connsiteY0" fmla="*/ 0 h 747455"/>
                    <a:gd name="connsiteX1" fmla="*/ 2750715 w 2752252"/>
                    <a:gd name="connsiteY1" fmla="*/ 391026 h 747455"/>
                    <a:gd name="connsiteX2" fmla="*/ 2752074 w 2752252"/>
                    <a:gd name="connsiteY2" fmla="*/ 747455 h 747455"/>
                    <a:gd name="connsiteX3" fmla="*/ 0 w 2752252"/>
                    <a:gd name="connsiteY3" fmla="*/ 605633 h 747455"/>
                    <a:gd name="connsiteX4" fmla="*/ 0 w 2752252"/>
                    <a:gd name="connsiteY4" fmla="*/ 0 h 747455"/>
                    <a:gd name="connsiteX0" fmla="*/ 0 w 2752252"/>
                    <a:gd name="connsiteY0" fmla="*/ 0 h 747455"/>
                    <a:gd name="connsiteX1" fmla="*/ 2750715 w 2752252"/>
                    <a:gd name="connsiteY1" fmla="*/ 282677 h 747455"/>
                    <a:gd name="connsiteX2" fmla="*/ 2752074 w 2752252"/>
                    <a:gd name="connsiteY2" fmla="*/ 747455 h 747455"/>
                    <a:gd name="connsiteX3" fmla="*/ 0 w 2752252"/>
                    <a:gd name="connsiteY3" fmla="*/ 605633 h 747455"/>
                    <a:gd name="connsiteX4" fmla="*/ 0 w 2752252"/>
                    <a:gd name="connsiteY4" fmla="*/ 0 h 747455"/>
                    <a:gd name="connsiteX0" fmla="*/ 0 w 2752252"/>
                    <a:gd name="connsiteY0" fmla="*/ 0 h 648135"/>
                    <a:gd name="connsiteX1" fmla="*/ 2750715 w 2752252"/>
                    <a:gd name="connsiteY1" fmla="*/ 282677 h 648135"/>
                    <a:gd name="connsiteX2" fmla="*/ 2752074 w 2752252"/>
                    <a:gd name="connsiteY2" fmla="*/ 648135 h 648135"/>
                    <a:gd name="connsiteX3" fmla="*/ 0 w 2752252"/>
                    <a:gd name="connsiteY3" fmla="*/ 605633 h 648135"/>
                    <a:gd name="connsiteX4" fmla="*/ 0 w 2752252"/>
                    <a:gd name="connsiteY4" fmla="*/ 0 h 648135"/>
                    <a:gd name="connsiteX0" fmla="*/ 0 w 2752252"/>
                    <a:gd name="connsiteY0" fmla="*/ 0 h 618791"/>
                    <a:gd name="connsiteX1" fmla="*/ 2750715 w 2752252"/>
                    <a:gd name="connsiteY1" fmla="*/ 282677 h 618791"/>
                    <a:gd name="connsiteX2" fmla="*/ 2752074 w 2752252"/>
                    <a:gd name="connsiteY2" fmla="*/ 618791 h 618791"/>
                    <a:gd name="connsiteX3" fmla="*/ 0 w 2752252"/>
                    <a:gd name="connsiteY3" fmla="*/ 605633 h 618791"/>
                    <a:gd name="connsiteX4" fmla="*/ 0 w 2752252"/>
                    <a:gd name="connsiteY4" fmla="*/ 0 h 618791"/>
                    <a:gd name="connsiteX0" fmla="*/ 0 w 2752252"/>
                    <a:gd name="connsiteY0" fmla="*/ 0 h 634592"/>
                    <a:gd name="connsiteX1" fmla="*/ 2750715 w 2752252"/>
                    <a:gd name="connsiteY1" fmla="*/ 282677 h 634592"/>
                    <a:gd name="connsiteX2" fmla="*/ 2752074 w 2752252"/>
                    <a:gd name="connsiteY2" fmla="*/ 634592 h 634592"/>
                    <a:gd name="connsiteX3" fmla="*/ 0 w 2752252"/>
                    <a:gd name="connsiteY3" fmla="*/ 605633 h 634592"/>
                    <a:gd name="connsiteX4" fmla="*/ 0 w 2752252"/>
                    <a:gd name="connsiteY4" fmla="*/ 0 h 634592"/>
                    <a:gd name="connsiteX0" fmla="*/ 0 w 2750715"/>
                    <a:gd name="connsiteY0" fmla="*/ 0 h 634592"/>
                    <a:gd name="connsiteX1" fmla="*/ 2750715 w 2750715"/>
                    <a:gd name="connsiteY1" fmla="*/ 282677 h 634592"/>
                    <a:gd name="connsiteX2" fmla="*/ 2747826 w 2750715"/>
                    <a:gd name="connsiteY2" fmla="*/ 634592 h 634592"/>
                    <a:gd name="connsiteX3" fmla="*/ 0 w 2750715"/>
                    <a:gd name="connsiteY3" fmla="*/ 605633 h 634592"/>
                    <a:gd name="connsiteX4" fmla="*/ 0 w 2750715"/>
                    <a:gd name="connsiteY4" fmla="*/ 0 h 634592"/>
                    <a:gd name="connsiteX0" fmla="*/ 0 w 2750715"/>
                    <a:gd name="connsiteY0" fmla="*/ 0 h 636849"/>
                    <a:gd name="connsiteX1" fmla="*/ 2750715 w 2750715"/>
                    <a:gd name="connsiteY1" fmla="*/ 282677 h 636849"/>
                    <a:gd name="connsiteX2" fmla="*/ 2743581 w 2750715"/>
                    <a:gd name="connsiteY2" fmla="*/ 636849 h 636849"/>
                    <a:gd name="connsiteX3" fmla="*/ 0 w 2750715"/>
                    <a:gd name="connsiteY3" fmla="*/ 605633 h 636849"/>
                    <a:gd name="connsiteX4" fmla="*/ 0 w 2750715"/>
                    <a:gd name="connsiteY4" fmla="*/ 0 h 636849"/>
                    <a:gd name="connsiteX0" fmla="*/ 0 w 2752252"/>
                    <a:gd name="connsiteY0" fmla="*/ 0 h 636849"/>
                    <a:gd name="connsiteX1" fmla="*/ 2750715 w 2752252"/>
                    <a:gd name="connsiteY1" fmla="*/ 282677 h 636849"/>
                    <a:gd name="connsiteX2" fmla="*/ 2752074 w 2752252"/>
                    <a:gd name="connsiteY2" fmla="*/ 636849 h 636849"/>
                    <a:gd name="connsiteX3" fmla="*/ 0 w 2752252"/>
                    <a:gd name="connsiteY3" fmla="*/ 605633 h 636849"/>
                    <a:gd name="connsiteX4" fmla="*/ 0 w 2752252"/>
                    <a:gd name="connsiteY4" fmla="*/ 0 h 63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2252" h="636849">
                      <a:moveTo>
                        <a:pt x="0" y="0"/>
                      </a:moveTo>
                      <a:lnTo>
                        <a:pt x="2750715" y="282677"/>
                      </a:lnTo>
                      <a:cubicBezTo>
                        <a:pt x="2749753" y="401169"/>
                        <a:pt x="2753036" y="518357"/>
                        <a:pt x="2752074" y="636849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21" name="Round Same Side Corner Rectangle 15"/>
                <p:cNvSpPr/>
                <p:nvPr/>
              </p:nvSpPr>
              <p:spPr>
                <a:xfrm rot="10800000" flipV="1">
                  <a:off x="4137850" y="1284996"/>
                  <a:ext cx="432303" cy="1478179"/>
                </a:xfrm>
                <a:prstGeom prst="round2Same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1" name="Group 95"/>
              <p:cNvGrpSpPr/>
              <p:nvPr/>
            </p:nvGrpSpPr>
            <p:grpSpPr>
              <a:xfrm>
                <a:off x="4835703" y="1284997"/>
                <a:ext cx="644346" cy="2895600"/>
                <a:chOff x="4835703" y="1284997"/>
                <a:chExt cx="644346" cy="2895600"/>
              </a:xfrm>
            </p:grpSpPr>
            <p:sp>
              <p:nvSpPr>
                <p:cNvPr id="16" name="Round Same Side Corner Rectangle 10"/>
                <p:cNvSpPr/>
                <p:nvPr/>
              </p:nvSpPr>
              <p:spPr>
                <a:xfrm rot="10800000" flipV="1">
                  <a:off x="5074364" y="1284997"/>
                  <a:ext cx="405683" cy="1478179"/>
                </a:xfrm>
                <a:prstGeom prst="round2Same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7" name="Pentagon 11"/>
                <p:cNvSpPr/>
                <p:nvPr/>
              </p:nvSpPr>
              <p:spPr>
                <a:xfrm rot="5400000">
                  <a:off x="4495453" y="3601685"/>
                  <a:ext cx="919162" cy="238661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aseline="-250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8" name="Rectangle 44"/>
                <p:cNvSpPr/>
                <p:nvPr/>
              </p:nvSpPr>
              <p:spPr>
                <a:xfrm rot="5400000">
                  <a:off x="4908759" y="2692200"/>
                  <a:ext cx="500256" cy="64232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" fmla="*/ 0 w 2727503"/>
                    <a:gd name="connsiteY0" fmla="*/ 0 h 1414156"/>
                    <a:gd name="connsiteX1" fmla="*/ 2419494 w 2727503"/>
                    <a:gd name="connsiteY1" fmla="*/ 0 h 1414156"/>
                    <a:gd name="connsiteX2" fmla="*/ 2727503 w 2727503"/>
                    <a:gd name="connsiteY2" fmla="*/ 1414156 h 1414156"/>
                    <a:gd name="connsiteX3" fmla="*/ 0 w 2727503"/>
                    <a:gd name="connsiteY3" fmla="*/ 605633 h 1414156"/>
                    <a:gd name="connsiteX4" fmla="*/ 0 w 2727503"/>
                    <a:gd name="connsiteY4" fmla="*/ 0 h 1414156"/>
                    <a:gd name="connsiteX0" fmla="*/ 0 w 2737127"/>
                    <a:gd name="connsiteY0" fmla="*/ 0 h 1414156"/>
                    <a:gd name="connsiteX1" fmla="*/ 2737127 w 2737127"/>
                    <a:gd name="connsiteY1" fmla="*/ 981777 h 1414156"/>
                    <a:gd name="connsiteX2" fmla="*/ 2727503 w 2737127"/>
                    <a:gd name="connsiteY2" fmla="*/ 1414156 h 1414156"/>
                    <a:gd name="connsiteX3" fmla="*/ 0 w 2737127"/>
                    <a:gd name="connsiteY3" fmla="*/ 605633 h 1414156"/>
                    <a:gd name="connsiteX4" fmla="*/ 0 w 2737127"/>
                    <a:gd name="connsiteY4" fmla="*/ 0 h 1414156"/>
                    <a:gd name="connsiteX0" fmla="*/ 0 w 2737127"/>
                    <a:gd name="connsiteY0" fmla="*/ 0 h 1414156"/>
                    <a:gd name="connsiteX1" fmla="*/ 2737127 w 2737127"/>
                    <a:gd name="connsiteY1" fmla="*/ 596766 h 1414156"/>
                    <a:gd name="connsiteX2" fmla="*/ 2727503 w 2737127"/>
                    <a:gd name="connsiteY2" fmla="*/ 1414156 h 1414156"/>
                    <a:gd name="connsiteX3" fmla="*/ 0 w 2737127"/>
                    <a:gd name="connsiteY3" fmla="*/ 605633 h 1414156"/>
                    <a:gd name="connsiteX4" fmla="*/ 0 w 2737127"/>
                    <a:gd name="connsiteY4" fmla="*/ 0 h 1414156"/>
                    <a:gd name="connsiteX0" fmla="*/ 0 w 2753637"/>
                    <a:gd name="connsiteY0" fmla="*/ 0 h 961768"/>
                    <a:gd name="connsiteX1" fmla="*/ 2737127 w 2753637"/>
                    <a:gd name="connsiteY1" fmla="*/ 596766 h 961768"/>
                    <a:gd name="connsiteX2" fmla="*/ 2753637 w 2753637"/>
                    <a:gd name="connsiteY2" fmla="*/ 961768 h 961768"/>
                    <a:gd name="connsiteX3" fmla="*/ 0 w 2753637"/>
                    <a:gd name="connsiteY3" fmla="*/ 605633 h 961768"/>
                    <a:gd name="connsiteX4" fmla="*/ 0 w 2753637"/>
                    <a:gd name="connsiteY4" fmla="*/ 0 h 961768"/>
                    <a:gd name="connsiteX0" fmla="*/ 0 w 2737127"/>
                    <a:gd name="connsiteY0" fmla="*/ 0 h 952243"/>
                    <a:gd name="connsiteX1" fmla="*/ 2737127 w 2737127"/>
                    <a:gd name="connsiteY1" fmla="*/ 596766 h 952243"/>
                    <a:gd name="connsiteX2" fmla="*/ 2734242 w 2737127"/>
                    <a:gd name="connsiteY2" fmla="*/ 952243 h 952243"/>
                    <a:gd name="connsiteX3" fmla="*/ 0 w 2737127"/>
                    <a:gd name="connsiteY3" fmla="*/ 605633 h 952243"/>
                    <a:gd name="connsiteX4" fmla="*/ 0 w 2737127"/>
                    <a:gd name="connsiteY4" fmla="*/ 0 h 952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27" h="952243">
                      <a:moveTo>
                        <a:pt x="0" y="0"/>
                      </a:moveTo>
                      <a:lnTo>
                        <a:pt x="2737127" y="596766"/>
                      </a:lnTo>
                      <a:cubicBezTo>
                        <a:pt x="2736165" y="715258"/>
                        <a:pt x="2735204" y="833751"/>
                        <a:pt x="2734242" y="952243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2" name="Group 94"/>
              <p:cNvGrpSpPr/>
              <p:nvPr/>
            </p:nvGrpSpPr>
            <p:grpSpPr>
              <a:xfrm>
                <a:off x="4588095" y="1271646"/>
                <a:ext cx="455861" cy="2908949"/>
                <a:chOff x="4588095" y="1271646"/>
                <a:chExt cx="455861" cy="2908949"/>
              </a:xfrm>
            </p:grpSpPr>
            <p:sp>
              <p:nvSpPr>
                <p:cNvPr id="13" name="Round Same Side Corner Rectangle 7"/>
                <p:cNvSpPr/>
                <p:nvPr/>
              </p:nvSpPr>
              <p:spPr>
                <a:xfrm rot="10800000" flipV="1">
                  <a:off x="4610673" y="1271646"/>
                  <a:ext cx="433281" cy="1491530"/>
                </a:xfrm>
                <a:prstGeom prst="round2Same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Pentagon 8"/>
                <p:cNvSpPr/>
                <p:nvPr/>
              </p:nvSpPr>
              <p:spPr>
                <a:xfrm rot="5400000">
                  <a:off x="4255170" y="3595900"/>
                  <a:ext cx="917620" cy="251770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baseline="-250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5" name="Rectangle 44"/>
                <p:cNvSpPr/>
                <p:nvPr/>
              </p:nvSpPr>
              <p:spPr>
                <a:xfrm rot="5400000">
                  <a:off x="4565859" y="2788099"/>
                  <a:ext cx="503020" cy="453175"/>
                </a:xfrm>
                <a:custGeom>
                  <a:avLst/>
                  <a:gdLst>
                    <a:gd name="connsiteX0" fmla="*/ 0 w 2419494"/>
                    <a:gd name="connsiteY0" fmla="*/ 0 h 605633"/>
                    <a:gd name="connsiteX1" fmla="*/ 2419494 w 2419494"/>
                    <a:gd name="connsiteY1" fmla="*/ 0 h 605633"/>
                    <a:gd name="connsiteX2" fmla="*/ 2419494 w 2419494"/>
                    <a:gd name="connsiteY2" fmla="*/ 605633 h 605633"/>
                    <a:gd name="connsiteX3" fmla="*/ 0 w 2419494"/>
                    <a:gd name="connsiteY3" fmla="*/ 605633 h 605633"/>
                    <a:gd name="connsiteX4" fmla="*/ 0 w 2419494"/>
                    <a:gd name="connsiteY4" fmla="*/ 0 h 605633"/>
                    <a:gd name="connsiteX0" fmla="*/ 0 w 2727503"/>
                    <a:gd name="connsiteY0" fmla="*/ 0 h 1414156"/>
                    <a:gd name="connsiteX1" fmla="*/ 2419494 w 2727503"/>
                    <a:gd name="connsiteY1" fmla="*/ 0 h 1414156"/>
                    <a:gd name="connsiteX2" fmla="*/ 2727503 w 2727503"/>
                    <a:gd name="connsiteY2" fmla="*/ 1414156 h 1414156"/>
                    <a:gd name="connsiteX3" fmla="*/ 0 w 2727503"/>
                    <a:gd name="connsiteY3" fmla="*/ 605633 h 1414156"/>
                    <a:gd name="connsiteX4" fmla="*/ 0 w 2727503"/>
                    <a:gd name="connsiteY4" fmla="*/ 0 h 1414156"/>
                    <a:gd name="connsiteX0" fmla="*/ 0 w 2737127"/>
                    <a:gd name="connsiteY0" fmla="*/ 0 h 1414156"/>
                    <a:gd name="connsiteX1" fmla="*/ 2737127 w 2737127"/>
                    <a:gd name="connsiteY1" fmla="*/ 981777 h 1414156"/>
                    <a:gd name="connsiteX2" fmla="*/ 2727503 w 2737127"/>
                    <a:gd name="connsiteY2" fmla="*/ 1414156 h 1414156"/>
                    <a:gd name="connsiteX3" fmla="*/ 0 w 2737127"/>
                    <a:gd name="connsiteY3" fmla="*/ 605633 h 1414156"/>
                    <a:gd name="connsiteX4" fmla="*/ 0 w 2737127"/>
                    <a:gd name="connsiteY4" fmla="*/ 0 h 1414156"/>
                    <a:gd name="connsiteX0" fmla="*/ 0 w 2737127"/>
                    <a:gd name="connsiteY0" fmla="*/ 0 h 1414156"/>
                    <a:gd name="connsiteX1" fmla="*/ 2737127 w 2737127"/>
                    <a:gd name="connsiteY1" fmla="*/ 596766 h 1414156"/>
                    <a:gd name="connsiteX2" fmla="*/ 2727503 w 2737127"/>
                    <a:gd name="connsiteY2" fmla="*/ 1414156 h 1414156"/>
                    <a:gd name="connsiteX3" fmla="*/ 0 w 2737127"/>
                    <a:gd name="connsiteY3" fmla="*/ 605633 h 1414156"/>
                    <a:gd name="connsiteX4" fmla="*/ 0 w 2737127"/>
                    <a:gd name="connsiteY4" fmla="*/ 0 h 1414156"/>
                    <a:gd name="connsiteX0" fmla="*/ 0 w 2753637"/>
                    <a:gd name="connsiteY0" fmla="*/ 0 h 961768"/>
                    <a:gd name="connsiteX1" fmla="*/ 2737127 w 2753637"/>
                    <a:gd name="connsiteY1" fmla="*/ 596766 h 961768"/>
                    <a:gd name="connsiteX2" fmla="*/ 2753637 w 2753637"/>
                    <a:gd name="connsiteY2" fmla="*/ 961768 h 961768"/>
                    <a:gd name="connsiteX3" fmla="*/ 0 w 2753637"/>
                    <a:gd name="connsiteY3" fmla="*/ 605633 h 961768"/>
                    <a:gd name="connsiteX4" fmla="*/ 0 w 2753637"/>
                    <a:gd name="connsiteY4" fmla="*/ 0 h 961768"/>
                    <a:gd name="connsiteX0" fmla="*/ 0 w 2737127"/>
                    <a:gd name="connsiteY0" fmla="*/ 0 h 952243"/>
                    <a:gd name="connsiteX1" fmla="*/ 2737127 w 2737127"/>
                    <a:gd name="connsiteY1" fmla="*/ 596766 h 952243"/>
                    <a:gd name="connsiteX2" fmla="*/ 2734242 w 2737127"/>
                    <a:gd name="connsiteY2" fmla="*/ 952243 h 952243"/>
                    <a:gd name="connsiteX3" fmla="*/ 0 w 2737127"/>
                    <a:gd name="connsiteY3" fmla="*/ 605633 h 952243"/>
                    <a:gd name="connsiteX4" fmla="*/ 0 w 2737127"/>
                    <a:gd name="connsiteY4" fmla="*/ 0 h 952243"/>
                    <a:gd name="connsiteX0" fmla="*/ 0 w 2750715"/>
                    <a:gd name="connsiteY0" fmla="*/ 0 h 952243"/>
                    <a:gd name="connsiteX1" fmla="*/ 2750715 w 2750715"/>
                    <a:gd name="connsiteY1" fmla="*/ 429126 h 952243"/>
                    <a:gd name="connsiteX2" fmla="*/ 2734242 w 2750715"/>
                    <a:gd name="connsiteY2" fmla="*/ 952243 h 952243"/>
                    <a:gd name="connsiteX3" fmla="*/ 0 w 2750715"/>
                    <a:gd name="connsiteY3" fmla="*/ 605633 h 952243"/>
                    <a:gd name="connsiteX4" fmla="*/ 0 w 2750715"/>
                    <a:gd name="connsiteY4" fmla="*/ 0 h 952243"/>
                    <a:gd name="connsiteX0" fmla="*/ 0 w 2750715"/>
                    <a:gd name="connsiteY0" fmla="*/ 0 h 723643"/>
                    <a:gd name="connsiteX1" fmla="*/ 2750715 w 2750715"/>
                    <a:gd name="connsiteY1" fmla="*/ 429126 h 723643"/>
                    <a:gd name="connsiteX2" fmla="*/ 2747830 w 2750715"/>
                    <a:gd name="connsiteY2" fmla="*/ 723643 h 723643"/>
                    <a:gd name="connsiteX3" fmla="*/ 0 w 2750715"/>
                    <a:gd name="connsiteY3" fmla="*/ 605633 h 723643"/>
                    <a:gd name="connsiteX4" fmla="*/ 0 w 2750715"/>
                    <a:gd name="connsiteY4" fmla="*/ 0 h 723643"/>
                    <a:gd name="connsiteX0" fmla="*/ 0 w 2750715"/>
                    <a:gd name="connsiteY0" fmla="*/ 0 h 723643"/>
                    <a:gd name="connsiteX1" fmla="*/ 2750715 w 2750715"/>
                    <a:gd name="connsiteY1" fmla="*/ 391026 h 723643"/>
                    <a:gd name="connsiteX2" fmla="*/ 2747830 w 2750715"/>
                    <a:gd name="connsiteY2" fmla="*/ 723643 h 723643"/>
                    <a:gd name="connsiteX3" fmla="*/ 0 w 2750715"/>
                    <a:gd name="connsiteY3" fmla="*/ 605633 h 723643"/>
                    <a:gd name="connsiteX4" fmla="*/ 0 w 2750715"/>
                    <a:gd name="connsiteY4" fmla="*/ 0 h 723643"/>
                    <a:gd name="connsiteX0" fmla="*/ 0 w 2752254"/>
                    <a:gd name="connsiteY0" fmla="*/ 0 h 742693"/>
                    <a:gd name="connsiteX1" fmla="*/ 2750715 w 2752254"/>
                    <a:gd name="connsiteY1" fmla="*/ 391026 h 742693"/>
                    <a:gd name="connsiteX2" fmla="*/ 2752076 w 2752254"/>
                    <a:gd name="connsiteY2" fmla="*/ 742693 h 742693"/>
                    <a:gd name="connsiteX3" fmla="*/ 0 w 2752254"/>
                    <a:gd name="connsiteY3" fmla="*/ 605633 h 742693"/>
                    <a:gd name="connsiteX4" fmla="*/ 0 w 2752254"/>
                    <a:gd name="connsiteY4" fmla="*/ 0 h 742693"/>
                    <a:gd name="connsiteX0" fmla="*/ 0 w 2760622"/>
                    <a:gd name="connsiteY0" fmla="*/ 0 h 642680"/>
                    <a:gd name="connsiteX1" fmla="*/ 2750715 w 2760622"/>
                    <a:gd name="connsiteY1" fmla="*/ 391026 h 642680"/>
                    <a:gd name="connsiteX2" fmla="*/ 2760567 w 2760622"/>
                    <a:gd name="connsiteY2" fmla="*/ 642680 h 642680"/>
                    <a:gd name="connsiteX3" fmla="*/ 0 w 2760622"/>
                    <a:gd name="connsiteY3" fmla="*/ 605633 h 642680"/>
                    <a:gd name="connsiteX4" fmla="*/ 0 w 2760622"/>
                    <a:gd name="connsiteY4" fmla="*/ 0 h 642680"/>
                    <a:gd name="connsiteX0" fmla="*/ 0 w 2752252"/>
                    <a:gd name="connsiteY0" fmla="*/ 0 h 747455"/>
                    <a:gd name="connsiteX1" fmla="*/ 2750715 w 2752252"/>
                    <a:gd name="connsiteY1" fmla="*/ 391026 h 747455"/>
                    <a:gd name="connsiteX2" fmla="*/ 2752074 w 2752252"/>
                    <a:gd name="connsiteY2" fmla="*/ 747455 h 747455"/>
                    <a:gd name="connsiteX3" fmla="*/ 0 w 2752252"/>
                    <a:gd name="connsiteY3" fmla="*/ 605633 h 747455"/>
                    <a:gd name="connsiteX4" fmla="*/ 0 w 2752252"/>
                    <a:gd name="connsiteY4" fmla="*/ 0 h 747455"/>
                    <a:gd name="connsiteX0" fmla="*/ 0 w 2752252"/>
                    <a:gd name="connsiteY0" fmla="*/ 0 h 747455"/>
                    <a:gd name="connsiteX1" fmla="*/ 2750715 w 2752252"/>
                    <a:gd name="connsiteY1" fmla="*/ 282677 h 747455"/>
                    <a:gd name="connsiteX2" fmla="*/ 2752074 w 2752252"/>
                    <a:gd name="connsiteY2" fmla="*/ 747455 h 747455"/>
                    <a:gd name="connsiteX3" fmla="*/ 0 w 2752252"/>
                    <a:gd name="connsiteY3" fmla="*/ 605633 h 747455"/>
                    <a:gd name="connsiteX4" fmla="*/ 0 w 2752252"/>
                    <a:gd name="connsiteY4" fmla="*/ 0 h 747455"/>
                    <a:gd name="connsiteX0" fmla="*/ 0 w 2752252"/>
                    <a:gd name="connsiteY0" fmla="*/ 0 h 648135"/>
                    <a:gd name="connsiteX1" fmla="*/ 2750715 w 2752252"/>
                    <a:gd name="connsiteY1" fmla="*/ 282677 h 648135"/>
                    <a:gd name="connsiteX2" fmla="*/ 2752074 w 2752252"/>
                    <a:gd name="connsiteY2" fmla="*/ 648135 h 648135"/>
                    <a:gd name="connsiteX3" fmla="*/ 0 w 2752252"/>
                    <a:gd name="connsiteY3" fmla="*/ 605633 h 648135"/>
                    <a:gd name="connsiteX4" fmla="*/ 0 w 2752252"/>
                    <a:gd name="connsiteY4" fmla="*/ 0 h 648135"/>
                    <a:gd name="connsiteX0" fmla="*/ 0 w 2752252"/>
                    <a:gd name="connsiteY0" fmla="*/ 0 h 618791"/>
                    <a:gd name="connsiteX1" fmla="*/ 2750715 w 2752252"/>
                    <a:gd name="connsiteY1" fmla="*/ 282677 h 618791"/>
                    <a:gd name="connsiteX2" fmla="*/ 2752074 w 2752252"/>
                    <a:gd name="connsiteY2" fmla="*/ 618791 h 618791"/>
                    <a:gd name="connsiteX3" fmla="*/ 0 w 2752252"/>
                    <a:gd name="connsiteY3" fmla="*/ 605633 h 618791"/>
                    <a:gd name="connsiteX4" fmla="*/ 0 w 2752252"/>
                    <a:gd name="connsiteY4" fmla="*/ 0 h 618791"/>
                    <a:gd name="connsiteX0" fmla="*/ 0 w 2752252"/>
                    <a:gd name="connsiteY0" fmla="*/ 0 h 634592"/>
                    <a:gd name="connsiteX1" fmla="*/ 2750715 w 2752252"/>
                    <a:gd name="connsiteY1" fmla="*/ 282677 h 634592"/>
                    <a:gd name="connsiteX2" fmla="*/ 2752074 w 2752252"/>
                    <a:gd name="connsiteY2" fmla="*/ 634592 h 634592"/>
                    <a:gd name="connsiteX3" fmla="*/ 0 w 2752252"/>
                    <a:gd name="connsiteY3" fmla="*/ 605633 h 634592"/>
                    <a:gd name="connsiteX4" fmla="*/ 0 w 2752252"/>
                    <a:gd name="connsiteY4" fmla="*/ 0 h 634592"/>
                    <a:gd name="connsiteX0" fmla="*/ 0 w 2750715"/>
                    <a:gd name="connsiteY0" fmla="*/ 0 h 634592"/>
                    <a:gd name="connsiteX1" fmla="*/ 2750715 w 2750715"/>
                    <a:gd name="connsiteY1" fmla="*/ 282677 h 634592"/>
                    <a:gd name="connsiteX2" fmla="*/ 2747826 w 2750715"/>
                    <a:gd name="connsiteY2" fmla="*/ 634592 h 634592"/>
                    <a:gd name="connsiteX3" fmla="*/ 0 w 2750715"/>
                    <a:gd name="connsiteY3" fmla="*/ 605633 h 634592"/>
                    <a:gd name="connsiteX4" fmla="*/ 0 w 2750715"/>
                    <a:gd name="connsiteY4" fmla="*/ 0 h 634592"/>
                    <a:gd name="connsiteX0" fmla="*/ 0 w 2750715"/>
                    <a:gd name="connsiteY0" fmla="*/ 0 h 636849"/>
                    <a:gd name="connsiteX1" fmla="*/ 2750715 w 2750715"/>
                    <a:gd name="connsiteY1" fmla="*/ 282677 h 636849"/>
                    <a:gd name="connsiteX2" fmla="*/ 2743581 w 2750715"/>
                    <a:gd name="connsiteY2" fmla="*/ 636849 h 636849"/>
                    <a:gd name="connsiteX3" fmla="*/ 0 w 2750715"/>
                    <a:gd name="connsiteY3" fmla="*/ 605633 h 636849"/>
                    <a:gd name="connsiteX4" fmla="*/ 0 w 2750715"/>
                    <a:gd name="connsiteY4" fmla="*/ 0 h 636849"/>
                    <a:gd name="connsiteX0" fmla="*/ 0 w 2752252"/>
                    <a:gd name="connsiteY0" fmla="*/ 0 h 636849"/>
                    <a:gd name="connsiteX1" fmla="*/ 2750715 w 2752252"/>
                    <a:gd name="connsiteY1" fmla="*/ 282677 h 636849"/>
                    <a:gd name="connsiteX2" fmla="*/ 2752074 w 2752252"/>
                    <a:gd name="connsiteY2" fmla="*/ 636849 h 636849"/>
                    <a:gd name="connsiteX3" fmla="*/ 0 w 2752252"/>
                    <a:gd name="connsiteY3" fmla="*/ 605633 h 636849"/>
                    <a:gd name="connsiteX4" fmla="*/ 0 w 2752252"/>
                    <a:gd name="connsiteY4" fmla="*/ 0 h 63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52252" h="636849">
                      <a:moveTo>
                        <a:pt x="0" y="0"/>
                      </a:moveTo>
                      <a:lnTo>
                        <a:pt x="2750715" y="282677"/>
                      </a:lnTo>
                      <a:cubicBezTo>
                        <a:pt x="2749753" y="401169"/>
                        <a:pt x="2753036" y="518357"/>
                        <a:pt x="2752074" y="636849"/>
                      </a:cubicBezTo>
                      <a:lnTo>
                        <a:pt x="0" y="6056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8" name="Oval 21"/>
          <p:cNvSpPr/>
          <p:nvPr/>
        </p:nvSpPr>
        <p:spPr bwMode="auto">
          <a:xfrm>
            <a:off x="4831635" y="2423538"/>
            <a:ext cx="206032" cy="2060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76" tIns="34288" rIns="68576" bIns="34288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Oval 22"/>
          <p:cNvSpPr/>
          <p:nvPr/>
        </p:nvSpPr>
        <p:spPr bwMode="auto">
          <a:xfrm>
            <a:off x="5215172" y="1872412"/>
            <a:ext cx="206032" cy="2060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76" tIns="34288" rIns="68576" bIns="34288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0" name="Straight Connector 26"/>
          <p:cNvCxnSpPr/>
          <p:nvPr/>
        </p:nvCxnSpPr>
        <p:spPr>
          <a:xfrm>
            <a:off x="5318187" y="1974591"/>
            <a:ext cx="1122249" cy="83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27"/>
          <p:cNvCxnSpPr/>
          <p:nvPr/>
        </p:nvCxnSpPr>
        <p:spPr>
          <a:xfrm>
            <a:off x="4933530" y="2525261"/>
            <a:ext cx="1167515" cy="53421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28"/>
          <p:cNvSpPr/>
          <p:nvPr/>
        </p:nvSpPr>
        <p:spPr bwMode="auto">
          <a:xfrm>
            <a:off x="3965862" y="1872412"/>
            <a:ext cx="206032" cy="2060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76" tIns="34288" rIns="68576" bIns="34288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33" name="Straight Connector 29"/>
          <p:cNvCxnSpPr/>
          <p:nvPr/>
        </p:nvCxnSpPr>
        <p:spPr>
          <a:xfrm>
            <a:off x="2937860" y="1974591"/>
            <a:ext cx="1122249" cy="83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0"/>
          <p:cNvSpPr/>
          <p:nvPr/>
        </p:nvSpPr>
        <p:spPr bwMode="auto">
          <a:xfrm>
            <a:off x="4371583" y="2423538"/>
            <a:ext cx="206032" cy="206032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76" tIns="34288" rIns="68576" bIns="34288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5" name="Group 68"/>
          <p:cNvGrpSpPr/>
          <p:nvPr/>
        </p:nvGrpSpPr>
        <p:grpSpPr>
          <a:xfrm>
            <a:off x="6648110" y="1659118"/>
            <a:ext cx="1880070" cy="900771"/>
            <a:chOff x="1603804" y="2220556"/>
            <a:chExt cx="2506898" cy="1201093"/>
          </a:xfrm>
        </p:grpSpPr>
        <p:sp>
          <p:nvSpPr>
            <p:cNvPr id="36" name="Text Placeholder 2"/>
            <p:cNvSpPr txBox="1">
              <a:spLocks/>
            </p:cNvSpPr>
            <p:nvPr/>
          </p:nvSpPr>
          <p:spPr>
            <a:xfrm>
              <a:off x="1603804" y="2220556"/>
              <a:ext cx="2506898" cy="238696"/>
            </a:xfrm>
            <a:prstGeom prst="rect">
              <a:avLst/>
            </a:prstGeom>
            <a:noFill/>
          </p:spPr>
          <p:txBody>
            <a:bodyPr vert="horz" lIns="68576" tIns="34288" rIns="68576" bIns="3428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课堂演练  </a:t>
              </a:r>
              <a:r>
                <a:rPr lang="en-US" altLang="zh-CN" sz="18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40′</a:t>
              </a:r>
              <a:endPara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TextBox 70"/>
            <p:cNvSpPr txBox="1"/>
            <p:nvPr/>
          </p:nvSpPr>
          <p:spPr>
            <a:xfrm>
              <a:off x="1679271" y="2559828"/>
              <a:ext cx="2358348" cy="8618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分组合作</a:t>
              </a:r>
              <a:endParaRPr lang="en-US" altLang="zh-CN" sz="14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讨论交流</a:t>
              </a:r>
              <a:endParaRPr lang="en-US" altLang="zh-CN" sz="14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实践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Connector 71"/>
          <p:cNvCxnSpPr/>
          <p:nvPr/>
        </p:nvCxnSpPr>
        <p:spPr>
          <a:xfrm flipH="1">
            <a:off x="3310124" y="2525261"/>
            <a:ext cx="1167515" cy="53421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72"/>
          <p:cNvGrpSpPr/>
          <p:nvPr/>
        </p:nvGrpSpPr>
        <p:grpSpPr>
          <a:xfrm>
            <a:off x="959913" y="1746464"/>
            <a:ext cx="1820671" cy="469884"/>
            <a:chOff x="1494367" y="2220559"/>
            <a:chExt cx="2427694" cy="626546"/>
          </a:xfrm>
        </p:grpSpPr>
        <p:sp>
          <p:nvSpPr>
            <p:cNvPr id="40" name="Text Placeholder 2"/>
            <p:cNvSpPr txBox="1">
              <a:spLocks/>
            </p:cNvSpPr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76" tIns="34288" rIns="68576" bIns="3428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课程导入  </a:t>
              </a:r>
              <a:r>
                <a:rPr lang="en-US" altLang="zh-CN" sz="18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10′</a:t>
              </a:r>
              <a:endPara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TextBox 74"/>
            <p:cNvSpPr txBox="1"/>
            <p:nvPr/>
          </p:nvSpPr>
          <p:spPr>
            <a:xfrm>
              <a:off x="1494367" y="2559831"/>
              <a:ext cx="2324283" cy="287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案例分析法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75"/>
          <p:cNvGrpSpPr/>
          <p:nvPr/>
        </p:nvGrpSpPr>
        <p:grpSpPr>
          <a:xfrm>
            <a:off x="1569479" y="3290089"/>
            <a:ext cx="1820671" cy="685326"/>
            <a:chOff x="1494367" y="2220559"/>
            <a:chExt cx="2427694" cy="913817"/>
          </a:xfrm>
        </p:grpSpPr>
        <p:sp>
          <p:nvSpPr>
            <p:cNvPr id="43" name="Text Placeholder 2"/>
            <p:cNvSpPr txBox="1">
              <a:spLocks/>
            </p:cNvSpPr>
            <p:nvPr/>
          </p:nvSpPr>
          <p:spPr>
            <a:xfrm>
              <a:off x="1908601" y="2220559"/>
              <a:ext cx="2013460" cy="261780"/>
            </a:xfrm>
            <a:prstGeom prst="rect">
              <a:avLst/>
            </a:prstGeom>
            <a:noFill/>
          </p:spPr>
          <p:txBody>
            <a:bodyPr vert="horz" lIns="68576" tIns="34288" rIns="68576" bIns="3428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教授新课  </a:t>
              </a:r>
              <a:r>
                <a:rPr lang="en-US" altLang="zh-CN" sz="18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30′</a:t>
              </a:r>
              <a:endPara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4" name="TextBox 77"/>
            <p:cNvSpPr txBox="1"/>
            <p:nvPr/>
          </p:nvSpPr>
          <p:spPr>
            <a:xfrm>
              <a:off x="1494367" y="2559829"/>
              <a:ext cx="2324283" cy="57454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讲解法</a:t>
              </a:r>
              <a:endParaRPr lang="en-US" altLang="zh-CN" sz="1400" dirty="0" smtClean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>
                      <a:lumMod val="50000"/>
                    </a:prstClr>
                  </a:solidFill>
                  <a:latin typeface="微软雅黑" pitchFamily="34" charset="-122"/>
                  <a:ea typeface="微软雅黑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动作示范法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微软雅黑" pitchFamily="34" charset="-122"/>
                <a:ea typeface="微软雅黑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Group 78"/>
          <p:cNvGrpSpPr/>
          <p:nvPr/>
        </p:nvGrpSpPr>
        <p:grpSpPr>
          <a:xfrm>
            <a:off x="6009932" y="3290087"/>
            <a:ext cx="1825262" cy="469885"/>
            <a:chOff x="1603803" y="2220558"/>
            <a:chExt cx="2433816" cy="626547"/>
          </a:xfrm>
        </p:grpSpPr>
        <p:sp>
          <p:nvSpPr>
            <p:cNvPr id="46" name="Text Placeholder 2"/>
            <p:cNvSpPr txBox="1">
              <a:spLocks/>
            </p:cNvSpPr>
            <p:nvPr/>
          </p:nvSpPr>
          <p:spPr>
            <a:xfrm>
              <a:off x="1603803" y="2220558"/>
              <a:ext cx="2399850" cy="266099"/>
            </a:xfrm>
            <a:prstGeom prst="rect">
              <a:avLst/>
            </a:prstGeom>
            <a:noFill/>
          </p:spPr>
          <p:txBody>
            <a:bodyPr vert="horz" lIns="68576" tIns="34288" rIns="68576" bIns="3428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8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课堂总结  </a:t>
              </a:r>
              <a:r>
                <a:rPr lang="en-US" altLang="zh-CN" sz="18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itchFamily="34" charset="-122"/>
                  <a:ea typeface="微软雅黑" pitchFamily="34" charset="-122"/>
                  <a:cs typeface="Clear Sans" panose="020B0503030202020304" pitchFamily="34" charset="0"/>
                  <a:sym typeface="Arial" panose="020B0604020202020204" pitchFamily="34" charset="0"/>
                </a:rPr>
                <a:t>10′</a:t>
              </a:r>
              <a:endParaRPr lang="en-US" sz="1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cs typeface="Clear Sans" panose="020B05030302020203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7" name="TextBox 80"/>
            <p:cNvSpPr txBox="1"/>
            <p:nvPr/>
          </p:nvSpPr>
          <p:spPr>
            <a:xfrm>
              <a:off x="1679271" y="2559831"/>
              <a:ext cx="2358348" cy="2872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Open Sans" panose="020B0606030504020204" pitchFamily="34" charset="0"/>
                  <a:sym typeface="Arial" panose="020B0604020202020204" pitchFamily="34" charset="0"/>
                </a:rPr>
                <a:t>学生互评</a:t>
              </a:r>
              <a:endParaRPr lang="en-US" sz="1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-11687" y="77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91885" y="70363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——《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瑜伽馆团队创建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为例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3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2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4264805" y="392136"/>
            <a:ext cx="4359231" cy="4359231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873829" y="3051110"/>
            <a:ext cx="1763485" cy="196875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刘佳斌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黑龙江大学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2005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级</a:t>
            </a:r>
            <a:endParaRPr lang="en-US" altLang="zh-CN" sz="1200" dirty="0" smtClean="0">
              <a:latin typeface="微软雅黑" pitchFamily="34" charset="-122"/>
              <a:ea typeface="微软雅黑" pitchFamily="34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法律系学生</a:t>
            </a:r>
            <a:endParaRPr lang="zh-CN" altLang="en-US" sz="1200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</a:t>
            </a:r>
            <a:r>
              <a:rPr lang="en-US" altLang="zh-CN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教学组织设计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 rot="2734777" flipH="1">
            <a:off x="-286941" y="111688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1885" y="70363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课程导入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31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</a:t>
            </a:r>
            <a:r>
              <a:rPr lang="en-US" altLang="zh-CN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教学组织设计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99207239-B603-4947-AE91-F87474708DC1}"/>
              </a:ext>
            </a:extLst>
          </p:cNvPr>
          <p:cNvSpPr txBox="1">
            <a:spLocks/>
          </p:cNvSpPr>
          <p:nvPr/>
        </p:nvSpPr>
        <p:spPr>
          <a:xfrm>
            <a:off x="4751640" y="1490648"/>
            <a:ext cx="1512782" cy="315471"/>
          </a:xfrm>
          <a:prstGeom prst="rect">
            <a:avLst/>
          </a:prstGeom>
          <a:ln w="12700">
            <a:miter lim="400000"/>
          </a:ln>
        </p:spPr>
        <p:txBody>
          <a:bodyPr wrap="square" lIns="19050" tIns="19050" rIns="19050" bIns="19050">
            <a:no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瑜伽派别</a:t>
            </a:r>
            <a:endParaRPr lang="zh-CN" altLang="en-US" sz="1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0EDD9FF7-C685-4CBD-8E57-096339F108DB}"/>
              </a:ext>
            </a:extLst>
          </p:cNvPr>
          <p:cNvSpPr/>
          <p:nvPr/>
        </p:nvSpPr>
        <p:spPr>
          <a:xfrm>
            <a:off x="3306381" y="3802224"/>
            <a:ext cx="1048364" cy="24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19050" tIns="19050" rIns="19050" bIns="19050" anchor="ctr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团队合作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CD41C70C-7390-41D6-AE46-1DC83E021FD2}"/>
              </a:ext>
            </a:extLst>
          </p:cNvPr>
          <p:cNvSpPr/>
          <p:nvPr/>
        </p:nvSpPr>
        <p:spPr>
          <a:xfrm>
            <a:off x="4729983" y="3802224"/>
            <a:ext cx="1048364" cy="24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none" lIns="19050" tIns="19050" rIns="19050" bIns="19050" anchor="ctr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练习益处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="" xmlns:a16="http://schemas.microsoft.com/office/drawing/2014/main" id="{93563078-7973-4565-80F4-A589366137EB}"/>
              </a:ext>
            </a:extLst>
          </p:cNvPr>
          <p:cNvSpPr/>
          <p:nvPr/>
        </p:nvSpPr>
        <p:spPr>
          <a:xfrm>
            <a:off x="2796468" y="1471504"/>
            <a:ext cx="1554800" cy="3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</a:ext>
          </a:extLst>
        </p:spPr>
        <p:txBody>
          <a:bodyPr wrap="square" lIns="19050" tIns="19050" rIns="19050" bIns="19050">
            <a:no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个人品质</a:t>
            </a:r>
            <a:endParaRPr lang="zh-CN" altLang="en-US" sz="18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9">
            <a:extLst>
              <a:ext uri="{FF2B5EF4-FFF2-40B4-BE49-F238E27FC236}">
                <a16:creationId xmlns="" xmlns:a16="http://schemas.microsoft.com/office/drawing/2014/main" id="{C8C123BD-3B80-498F-83D4-C13EF0147C78}"/>
              </a:ext>
            </a:extLst>
          </p:cNvPr>
          <p:cNvGrpSpPr/>
          <p:nvPr/>
        </p:nvGrpSpPr>
        <p:grpSpPr>
          <a:xfrm>
            <a:off x="4608052" y="2744207"/>
            <a:ext cx="1297155" cy="902847"/>
            <a:chOff x="0" y="0"/>
            <a:chExt cx="3459077" cy="2407589"/>
          </a:xfrm>
        </p:grpSpPr>
        <p:sp>
          <p:nvSpPr>
            <p:cNvPr id="15" name="Freeform: Shape 10">
              <a:extLst>
                <a:ext uri="{FF2B5EF4-FFF2-40B4-BE49-F238E27FC236}">
                  <a16:creationId xmlns="" xmlns:a16="http://schemas.microsoft.com/office/drawing/2014/main" id="{BA7539D0-2126-4539-BE83-0F060E41F806}"/>
                </a:ext>
              </a:extLst>
            </p:cNvPr>
            <p:cNvSpPr/>
            <p:nvPr/>
          </p:nvSpPr>
          <p:spPr>
            <a:xfrm>
              <a:off x="0" y="0"/>
              <a:ext cx="3459077" cy="2407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649"/>
                  </a:lnTo>
                  <a:lnTo>
                    <a:pt x="16589" y="2649"/>
                  </a:lnTo>
                  <a:cubicBezTo>
                    <a:pt x="18336" y="2649"/>
                    <a:pt x="19756" y="4689"/>
                    <a:pt x="19756" y="7199"/>
                  </a:cubicBezTo>
                  <a:cubicBezTo>
                    <a:pt x="19756" y="9708"/>
                    <a:pt x="18336" y="11752"/>
                    <a:pt x="16589" y="11752"/>
                  </a:cubicBezTo>
                  <a:lnTo>
                    <a:pt x="14783" y="11752"/>
                  </a:lnTo>
                  <a:cubicBezTo>
                    <a:pt x="14368" y="11752"/>
                    <a:pt x="14004" y="11355"/>
                    <a:pt x="13894" y="10781"/>
                  </a:cubicBezTo>
                  <a:cubicBezTo>
                    <a:pt x="13624" y="9382"/>
                    <a:pt x="13106" y="8102"/>
                    <a:pt x="12373" y="7048"/>
                  </a:cubicBezTo>
                  <a:cubicBezTo>
                    <a:pt x="11252" y="5438"/>
                    <a:pt x="9762" y="4550"/>
                    <a:pt x="8178" y="4550"/>
                  </a:cubicBezTo>
                  <a:cubicBezTo>
                    <a:pt x="6593" y="4550"/>
                    <a:pt x="5103" y="5438"/>
                    <a:pt x="3983" y="7048"/>
                  </a:cubicBezTo>
                  <a:cubicBezTo>
                    <a:pt x="3249" y="8102"/>
                    <a:pt x="2731" y="9382"/>
                    <a:pt x="2461" y="10781"/>
                  </a:cubicBezTo>
                  <a:cubicBezTo>
                    <a:pt x="2351" y="11354"/>
                    <a:pt x="1989" y="11752"/>
                    <a:pt x="1575" y="11752"/>
                  </a:cubicBezTo>
                  <a:lnTo>
                    <a:pt x="0" y="11752"/>
                  </a:lnTo>
                  <a:cubicBezTo>
                    <a:pt x="0" y="11752"/>
                    <a:pt x="0" y="14401"/>
                    <a:pt x="0" y="14401"/>
                  </a:cubicBezTo>
                  <a:lnTo>
                    <a:pt x="1577" y="14401"/>
                  </a:lnTo>
                  <a:cubicBezTo>
                    <a:pt x="1990" y="14401"/>
                    <a:pt x="2353" y="14797"/>
                    <a:pt x="2464" y="15369"/>
                  </a:cubicBezTo>
                  <a:cubicBezTo>
                    <a:pt x="3162" y="18959"/>
                    <a:pt x="5459" y="21600"/>
                    <a:pt x="8178" y="21600"/>
                  </a:cubicBezTo>
                  <a:cubicBezTo>
                    <a:pt x="9762" y="21600"/>
                    <a:pt x="11252" y="20712"/>
                    <a:pt x="12373" y="19102"/>
                  </a:cubicBezTo>
                  <a:cubicBezTo>
                    <a:pt x="13106" y="18048"/>
                    <a:pt x="13624" y="16768"/>
                    <a:pt x="13894" y="15369"/>
                  </a:cubicBezTo>
                  <a:cubicBezTo>
                    <a:pt x="14004" y="14797"/>
                    <a:pt x="14369" y="14401"/>
                    <a:pt x="14783" y="14401"/>
                  </a:cubicBezTo>
                  <a:lnTo>
                    <a:pt x="16589" y="14401"/>
                  </a:lnTo>
                  <a:cubicBezTo>
                    <a:pt x="19353" y="14401"/>
                    <a:pt x="21600" y="11169"/>
                    <a:pt x="21600" y="7199"/>
                  </a:cubicBezTo>
                  <a:cubicBezTo>
                    <a:pt x="21600" y="3229"/>
                    <a:pt x="19353" y="0"/>
                    <a:pt x="1658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: Shape 11">
              <a:extLst>
                <a:ext uri="{FF2B5EF4-FFF2-40B4-BE49-F238E27FC236}">
                  <a16:creationId xmlns="" xmlns:a16="http://schemas.microsoft.com/office/drawing/2014/main" id="{D294C761-7B1B-4393-AADC-2E5C36CC517B}"/>
                </a:ext>
              </a:extLst>
            </p:cNvPr>
            <p:cNvSpPr/>
            <p:nvPr/>
          </p:nvSpPr>
          <p:spPr>
            <a:xfrm rot="1103963">
              <a:off x="810989" y="1040523"/>
              <a:ext cx="886871" cy="815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002" extrusionOk="0">
                  <a:moveTo>
                    <a:pt x="19234" y="13313"/>
                  </a:moveTo>
                  <a:cubicBezTo>
                    <a:pt x="18443" y="13276"/>
                    <a:pt x="17330" y="13364"/>
                    <a:pt x="15977" y="13831"/>
                  </a:cubicBezTo>
                  <a:cubicBezTo>
                    <a:pt x="14635" y="14294"/>
                    <a:pt x="13761" y="15133"/>
                    <a:pt x="13199" y="15912"/>
                  </a:cubicBezTo>
                  <a:lnTo>
                    <a:pt x="9797" y="4790"/>
                  </a:lnTo>
                  <a:cubicBezTo>
                    <a:pt x="10172" y="3871"/>
                    <a:pt x="10923" y="2742"/>
                    <a:pt x="12427" y="2223"/>
                  </a:cubicBezTo>
                  <a:cubicBezTo>
                    <a:pt x="14022" y="1673"/>
                    <a:pt x="15183" y="1749"/>
                    <a:pt x="15724" y="1840"/>
                  </a:cubicBezTo>
                  <a:cubicBezTo>
                    <a:pt x="15724" y="1840"/>
                    <a:pt x="19234" y="13313"/>
                    <a:pt x="19234" y="13313"/>
                  </a:cubicBezTo>
                  <a:close/>
                  <a:moveTo>
                    <a:pt x="11774" y="16403"/>
                  </a:moveTo>
                  <a:cubicBezTo>
                    <a:pt x="10888" y="16123"/>
                    <a:pt x="9717" y="15992"/>
                    <a:pt x="8376" y="16454"/>
                  </a:cubicBezTo>
                  <a:cubicBezTo>
                    <a:pt x="7022" y="16921"/>
                    <a:pt x="6074" y="17545"/>
                    <a:pt x="5455" y="18068"/>
                  </a:cubicBezTo>
                  <a:lnTo>
                    <a:pt x="1944" y="6595"/>
                  </a:lnTo>
                  <a:cubicBezTo>
                    <a:pt x="2332" y="6184"/>
                    <a:pt x="3229" y="5398"/>
                    <a:pt x="4825" y="4847"/>
                  </a:cubicBezTo>
                  <a:cubicBezTo>
                    <a:pt x="6328" y="4329"/>
                    <a:pt x="7560" y="4773"/>
                    <a:pt x="8372" y="5282"/>
                  </a:cubicBezTo>
                  <a:cubicBezTo>
                    <a:pt x="8372" y="5282"/>
                    <a:pt x="11774" y="16403"/>
                    <a:pt x="11774" y="16403"/>
                  </a:cubicBezTo>
                  <a:close/>
                  <a:moveTo>
                    <a:pt x="11897" y="490"/>
                  </a:moveTo>
                  <a:cubicBezTo>
                    <a:pt x="10032" y="1134"/>
                    <a:pt x="9058" y="2504"/>
                    <a:pt x="8593" y="3431"/>
                  </a:cubicBezTo>
                  <a:cubicBezTo>
                    <a:pt x="7704" y="2972"/>
                    <a:pt x="6159" y="2472"/>
                    <a:pt x="4294" y="3115"/>
                  </a:cubicBezTo>
                  <a:cubicBezTo>
                    <a:pt x="1565" y="4058"/>
                    <a:pt x="0" y="6135"/>
                    <a:pt x="0" y="6135"/>
                  </a:cubicBezTo>
                  <a:lnTo>
                    <a:pt x="4431" y="20601"/>
                  </a:lnTo>
                  <a:cubicBezTo>
                    <a:pt x="4567" y="21045"/>
                    <a:pt x="5130" y="21149"/>
                    <a:pt x="5381" y="20765"/>
                  </a:cubicBezTo>
                  <a:cubicBezTo>
                    <a:pt x="5921" y="19939"/>
                    <a:pt x="6961" y="18859"/>
                    <a:pt x="8905" y="18188"/>
                  </a:cubicBezTo>
                  <a:cubicBezTo>
                    <a:pt x="10764" y="17547"/>
                    <a:pt x="12118" y="18251"/>
                    <a:pt x="12860" y="18853"/>
                  </a:cubicBezTo>
                  <a:cubicBezTo>
                    <a:pt x="13154" y="19092"/>
                    <a:pt x="13576" y="18922"/>
                    <a:pt x="13684" y="18545"/>
                  </a:cubicBezTo>
                  <a:cubicBezTo>
                    <a:pt x="13957" y="17594"/>
                    <a:pt x="14665" y="16200"/>
                    <a:pt x="16508" y="15565"/>
                  </a:cubicBezTo>
                  <a:cubicBezTo>
                    <a:pt x="18455" y="14892"/>
                    <a:pt x="19894" y="15117"/>
                    <a:pt x="20788" y="15450"/>
                  </a:cubicBezTo>
                  <a:cubicBezTo>
                    <a:pt x="21205" y="15604"/>
                    <a:pt x="21600" y="15171"/>
                    <a:pt x="21465" y="14727"/>
                  </a:cubicBezTo>
                  <a:lnTo>
                    <a:pt x="17042" y="252"/>
                  </a:lnTo>
                  <a:cubicBezTo>
                    <a:pt x="17042" y="252"/>
                    <a:pt x="14627" y="-451"/>
                    <a:pt x="11897" y="490"/>
                  </a:cubicBezTo>
                  <a:close/>
                  <a:moveTo>
                    <a:pt x="4751" y="10619"/>
                  </a:moveTo>
                  <a:lnTo>
                    <a:pt x="5216" y="12140"/>
                  </a:lnTo>
                  <a:cubicBezTo>
                    <a:pt x="5667" y="11880"/>
                    <a:pt x="6192" y="11628"/>
                    <a:pt x="6831" y="11409"/>
                  </a:cubicBezTo>
                  <a:cubicBezTo>
                    <a:pt x="7486" y="11182"/>
                    <a:pt x="8074" y="11131"/>
                    <a:pt x="8597" y="11175"/>
                  </a:cubicBezTo>
                  <a:lnTo>
                    <a:pt x="8116" y="9599"/>
                  </a:lnTo>
                  <a:cubicBezTo>
                    <a:pt x="7576" y="9601"/>
                    <a:pt x="6993" y="9679"/>
                    <a:pt x="6369" y="9894"/>
                  </a:cubicBezTo>
                  <a:cubicBezTo>
                    <a:pt x="5742" y="10110"/>
                    <a:pt x="5211" y="10362"/>
                    <a:pt x="4751" y="10619"/>
                  </a:cubicBezTo>
                  <a:close/>
                  <a:moveTo>
                    <a:pt x="3748" y="7338"/>
                  </a:moveTo>
                  <a:lnTo>
                    <a:pt x="4213" y="8858"/>
                  </a:lnTo>
                  <a:cubicBezTo>
                    <a:pt x="4664" y="8599"/>
                    <a:pt x="5189" y="8348"/>
                    <a:pt x="5828" y="8127"/>
                  </a:cubicBezTo>
                  <a:cubicBezTo>
                    <a:pt x="6483" y="7901"/>
                    <a:pt x="7071" y="7849"/>
                    <a:pt x="7594" y="7894"/>
                  </a:cubicBezTo>
                  <a:lnTo>
                    <a:pt x="7113" y="6317"/>
                  </a:lnTo>
                  <a:cubicBezTo>
                    <a:pt x="6573" y="6321"/>
                    <a:pt x="5990" y="6398"/>
                    <a:pt x="5364" y="6614"/>
                  </a:cubicBezTo>
                  <a:cubicBezTo>
                    <a:pt x="4738" y="6830"/>
                    <a:pt x="4208" y="7081"/>
                    <a:pt x="3748" y="7338"/>
                  </a:cubicBezTo>
                  <a:close/>
                  <a:moveTo>
                    <a:pt x="5755" y="13899"/>
                  </a:moveTo>
                  <a:lnTo>
                    <a:pt x="6220" y="15420"/>
                  </a:lnTo>
                  <a:cubicBezTo>
                    <a:pt x="6672" y="15160"/>
                    <a:pt x="7196" y="14908"/>
                    <a:pt x="7835" y="14689"/>
                  </a:cubicBezTo>
                  <a:cubicBezTo>
                    <a:pt x="8490" y="14462"/>
                    <a:pt x="9078" y="14411"/>
                    <a:pt x="9601" y="14456"/>
                  </a:cubicBezTo>
                  <a:lnTo>
                    <a:pt x="9119" y="12880"/>
                  </a:lnTo>
                  <a:cubicBezTo>
                    <a:pt x="8579" y="12882"/>
                    <a:pt x="7996" y="12960"/>
                    <a:pt x="7372" y="13175"/>
                  </a:cubicBezTo>
                  <a:cubicBezTo>
                    <a:pt x="6745" y="13391"/>
                    <a:pt x="6215" y="13642"/>
                    <a:pt x="5755" y="13899"/>
                  </a:cubicBezTo>
                  <a:close/>
                  <a:moveTo>
                    <a:pt x="13396" y="11403"/>
                  </a:moveTo>
                  <a:lnTo>
                    <a:pt x="13879" y="12979"/>
                  </a:lnTo>
                  <a:cubicBezTo>
                    <a:pt x="14278" y="12615"/>
                    <a:pt x="14782" y="12290"/>
                    <a:pt x="15438" y="12065"/>
                  </a:cubicBezTo>
                  <a:cubicBezTo>
                    <a:pt x="16076" y="11844"/>
                    <a:pt x="16640" y="11720"/>
                    <a:pt x="17150" y="11649"/>
                  </a:cubicBezTo>
                  <a:lnTo>
                    <a:pt x="16685" y="10128"/>
                  </a:lnTo>
                  <a:cubicBezTo>
                    <a:pt x="16170" y="10208"/>
                    <a:pt x="15601" y="10335"/>
                    <a:pt x="14975" y="10551"/>
                  </a:cubicBezTo>
                  <a:cubicBezTo>
                    <a:pt x="14348" y="10766"/>
                    <a:pt x="13833" y="11069"/>
                    <a:pt x="13396" y="11403"/>
                  </a:cubicBezTo>
                  <a:close/>
                  <a:moveTo>
                    <a:pt x="12392" y="8123"/>
                  </a:moveTo>
                  <a:lnTo>
                    <a:pt x="12875" y="9698"/>
                  </a:lnTo>
                  <a:cubicBezTo>
                    <a:pt x="13274" y="9335"/>
                    <a:pt x="13778" y="9010"/>
                    <a:pt x="14434" y="8785"/>
                  </a:cubicBezTo>
                  <a:cubicBezTo>
                    <a:pt x="15072" y="8564"/>
                    <a:pt x="15636" y="8440"/>
                    <a:pt x="16146" y="8369"/>
                  </a:cubicBezTo>
                  <a:lnTo>
                    <a:pt x="15680" y="6848"/>
                  </a:lnTo>
                  <a:cubicBezTo>
                    <a:pt x="15166" y="6928"/>
                    <a:pt x="14597" y="7055"/>
                    <a:pt x="13971" y="7271"/>
                  </a:cubicBezTo>
                  <a:cubicBezTo>
                    <a:pt x="13345" y="7486"/>
                    <a:pt x="12830" y="7787"/>
                    <a:pt x="12392" y="8123"/>
                  </a:cubicBezTo>
                  <a:close/>
                  <a:moveTo>
                    <a:pt x="11389" y="4842"/>
                  </a:moveTo>
                  <a:lnTo>
                    <a:pt x="11872" y="6417"/>
                  </a:lnTo>
                  <a:cubicBezTo>
                    <a:pt x="12271" y="6054"/>
                    <a:pt x="12775" y="5729"/>
                    <a:pt x="13431" y="5504"/>
                  </a:cubicBezTo>
                  <a:cubicBezTo>
                    <a:pt x="14069" y="5283"/>
                    <a:pt x="14633" y="5159"/>
                    <a:pt x="15143" y="5088"/>
                  </a:cubicBezTo>
                  <a:lnTo>
                    <a:pt x="14677" y="3567"/>
                  </a:lnTo>
                  <a:cubicBezTo>
                    <a:pt x="14162" y="3646"/>
                    <a:pt x="13594" y="3774"/>
                    <a:pt x="12968" y="3990"/>
                  </a:cubicBezTo>
                  <a:cubicBezTo>
                    <a:pt x="12342" y="4206"/>
                    <a:pt x="11826" y="4507"/>
                    <a:pt x="11389" y="484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2">
            <a:extLst>
              <a:ext uri="{FF2B5EF4-FFF2-40B4-BE49-F238E27FC236}">
                <a16:creationId xmlns="" xmlns:a16="http://schemas.microsoft.com/office/drawing/2014/main" id="{18D38F6A-599B-46D1-A639-7C700AFDD6A9}"/>
              </a:ext>
            </a:extLst>
          </p:cNvPr>
          <p:cNvGrpSpPr/>
          <p:nvPr/>
        </p:nvGrpSpPr>
        <p:grpSpPr>
          <a:xfrm>
            <a:off x="2855295" y="2932048"/>
            <a:ext cx="1660376" cy="712512"/>
            <a:chOff x="0" y="0"/>
            <a:chExt cx="4427665" cy="1900029"/>
          </a:xfrm>
        </p:grpSpPr>
        <p:sp>
          <p:nvSpPr>
            <p:cNvPr id="18" name="Freeform: Shape 13">
              <a:extLst>
                <a:ext uri="{FF2B5EF4-FFF2-40B4-BE49-F238E27FC236}">
                  <a16:creationId xmlns="" xmlns:a16="http://schemas.microsoft.com/office/drawing/2014/main" id="{BDB7DCC6-85EA-40FD-888F-387C427A89F7}"/>
                </a:ext>
              </a:extLst>
            </p:cNvPr>
            <p:cNvSpPr/>
            <p:nvPr/>
          </p:nvSpPr>
          <p:spPr>
            <a:xfrm>
              <a:off x="0" y="0"/>
              <a:ext cx="4427665" cy="190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09" y="0"/>
                  </a:moveTo>
                  <a:cubicBezTo>
                    <a:pt x="13085" y="0"/>
                    <a:pt x="11291" y="3345"/>
                    <a:pt x="10746" y="7895"/>
                  </a:cubicBezTo>
                  <a:cubicBezTo>
                    <a:pt x="10659" y="8619"/>
                    <a:pt x="10376" y="9122"/>
                    <a:pt x="10053" y="9122"/>
                  </a:cubicBezTo>
                  <a:lnTo>
                    <a:pt x="0" y="9122"/>
                  </a:lnTo>
                  <a:lnTo>
                    <a:pt x="0" y="12478"/>
                  </a:lnTo>
                  <a:lnTo>
                    <a:pt x="10053" y="12478"/>
                  </a:lnTo>
                  <a:cubicBezTo>
                    <a:pt x="10376" y="12478"/>
                    <a:pt x="10658" y="12979"/>
                    <a:pt x="10746" y="13705"/>
                  </a:cubicBezTo>
                  <a:cubicBezTo>
                    <a:pt x="11291" y="18254"/>
                    <a:pt x="13085" y="21599"/>
                    <a:pt x="15209" y="21600"/>
                  </a:cubicBezTo>
                  <a:cubicBezTo>
                    <a:pt x="17334" y="21600"/>
                    <a:pt x="19129" y="18255"/>
                    <a:pt x="19675" y="13705"/>
                  </a:cubicBezTo>
                  <a:cubicBezTo>
                    <a:pt x="19762" y="12979"/>
                    <a:pt x="20044" y="12478"/>
                    <a:pt x="20368" y="12478"/>
                  </a:cubicBezTo>
                  <a:lnTo>
                    <a:pt x="21600" y="12478"/>
                  </a:lnTo>
                  <a:lnTo>
                    <a:pt x="21600" y="9122"/>
                  </a:lnTo>
                  <a:lnTo>
                    <a:pt x="20370" y="9122"/>
                  </a:lnTo>
                  <a:cubicBezTo>
                    <a:pt x="20046" y="9122"/>
                    <a:pt x="19762" y="8622"/>
                    <a:pt x="19675" y="7895"/>
                  </a:cubicBezTo>
                  <a:cubicBezTo>
                    <a:pt x="19465" y="6124"/>
                    <a:pt x="19062" y="4500"/>
                    <a:pt x="18489" y="3165"/>
                  </a:cubicBezTo>
                  <a:cubicBezTo>
                    <a:pt x="17613" y="1124"/>
                    <a:pt x="16448" y="0"/>
                    <a:pt x="1520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="" xmlns:a16="http://schemas.microsoft.com/office/drawing/2014/main" id="{B4FE0F59-0E8B-45A0-B7FC-4869F95AB407}"/>
                </a:ext>
              </a:extLst>
            </p:cNvPr>
            <p:cNvSpPr/>
            <p:nvPr/>
          </p:nvSpPr>
          <p:spPr>
            <a:xfrm>
              <a:off x="2804208" y="570749"/>
              <a:ext cx="605989" cy="741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368" extrusionOk="0">
                  <a:moveTo>
                    <a:pt x="9210" y="17445"/>
                  </a:moveTo>
                  <a:lnTo>
                    <a:pt x="6091" y="18421"/>
                  </a:lnTo>
                  <a:cubicBezTo>
                    <a:pt x="5969" y="18459"/>
                    <a:pt x="5833" y="18428"/>
                    <a:pt x="5754" y="18344"/>
                  </a:cubicBezTo>
                  <a:cubicBezTo>
                    <a:pt x="5352" y="17930"/>
                    <a:pt x="4874" y="17519"/>
                    <a:pt x="4113" y="17070"/>
                  </a:cubicBezTo>
                  <a:cubicBezTo>
                    <a:pt x="3351" y="16622"/>
                    <a:pt x="2722" y="16380"/>
                    <a:pt x="2113" y="16197"/>
                  </a:cubicBezTo>
                  <a:cubicBezTo>
                    <a:pt x="1990" y="16160"/>
                    <a:pt x="1912" y="16066"/>
                    <a:pt x="1920" y="15959"/>
                  </a:cubicBezTo>
                  <a:lnTo>
                    <a:pt x="2107" y="13255"/>
                  </a:lnTo>
                  <a:lnTo>
                    <a:pt x="2945" y="12321"/>
                  </a:lnTo>
                  <a:cubicBezTo>
                    <a:pt x="2945" y="12321"/>
                    <a:pt x="4821" y="12112"/>
                    <a:pt x="7270" y="13556"/>
                  </a:cubicBezTo>
                  <a:cubicBezTo>
                    <a:pt x="9715" y="14998"/>
                    <a:pt x="10050" y="16510"/>
                    <a:pt x="10050" y="16510"/>
                  </a:cubicBezTo>
                  <a:cubicBezTo>
                    <a:pt x="10050" y="16510"/>
                    <a:pt x="9210" y="17445"/>
                    <a:pt x="9210" y="17445"/>
                  </a:cubicBezTo>
                  <a:close/>
                  <a:moveTo>
                    <a:pt x="17932" y="1607"/>
                  </a:moveTo>
                  <a:cubicBezTo>
                    <a:pt x="15041" y="-99"/>
                    <a:pt x="12983" y="-62"/>
                    <a:pt x="12201" y="41"/>
                  </a:cubicBezTo>
                  <a:cubicBezTo>
                    <a:pt x="11981" y="69"/>
                    <a:pt x="11796" y="172"/>
                    <a:pt x="11667" y="317"/>
                  </a:cubicBezTo>
                  <a:lnTo>
                    <a:pt x="4613" y="8201"/>
                  </a:lnTo>
                  <a:lnTo>
                    <a:pt x="1158" y="12064"/>
                  </a:lnTo>
                  <a:cubicBezTo>
                    <a:pt x="735" y="12537"/>
                    <a:pt x="491" y="13098"/>
                    <a:pt x="453" y="13681"/>
                  </a:cubicBezTo>
                  <a:lnTo>
                    <a:pt x="1" y="20638"/>
                  </a:lnTo>
                  <a:cubicBezTo>
                    <a:pt x="-31" y="21139"/>
                    <a:pt x="584" y="21501"/>
                    <a:pt x="1161" y="21322"/>
                  </a:cubicBezTo>
                  <a:lnTo>
                    <a:pt x="9186" y="18835"/>
                  </a:lnTo>
                  <a:cubicBezTo>
                    <a:pt x="9862" y="18625"/>
                    <a:pt x="10450" y="18260"/>
                    <a:pt x="10874" y="17785"/>
                  </a:cubicBezTo>
                  <a:lnTo>
                    <a:pt x="13690" y="14637"/>
                  </a:lnTo>
                  <a:lnTo>
                    <a:pt x="21378" y="6041"/>
                  </a:lnTo>
                  <a:cubicBezTo>
                    <a:pt x="21514" y="5889"/>
                    <a:pt x="21569" y="5704"/>
                    <a:pt x="21531" y="5518"/>
                  </a:cubicBezTo>
                  <a:cubicBezTo>
                    <a:pt x="21403" y="4867"/>
                    <a:pt x="20787" y="3289"/>
                    <a:pt x="17932" y="1607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5">
            <a:extLst>
              <a:ext uri="{FF2B5EF4-FFF2-40B4-BE49-F238E27FC236}">
                <a16:creationId xmlns="" xmlns:a16="http://schemas.microsoft.com/office/drawing/2014/main" id="{81A26AD4-59B4-4DBE-B777-99D81734A230}"/>
              </a:ext>
            </a:extLst>
          </p:cNvPr>
          <p:cNvGrpSpPr/>
          <p:nvPr/>
        </p:nvGrpSpPr>
        <p:grpSpPr>
          <a:xfrm>
            <a:off x="4608051" y="1951339"/>
            <a:ext cx="1660376" cy="712512"/>
            <a:chOff x="0" y="0"/>
            <a:chExt cx="4427665" cy="1900029"/>
          </a:xfrm>
        </p:grpSpPr>
        <p:sp>
          <p:nvSpPr>
            <p:cNvPr id="21" name="Freeform: Shape 16">
              <a:extLst>
                <a:ext uri="{FF2B5EF4-FFF2-40B4-BE49-F238E27FC236}">
                  <a16:creationId xmlns="" xmlns:a16="http://schemas.microsoft.com/office/drawing/2014/main" id="{8DCBD63C-3A3B-4D31-9C82-A537510C5109}"/>
                </a:ext>
              </a:extLst>
            </p:cNvPr>
            <p:cNvSpPr/>
            <p:nvPr/>
          </p:nvSpPr>
          <p:spPr>
            <a:xfrm>
              <a:off x="0" y="0"/>
              <a:ext cx="4427665" cy="1900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89" y="0"/>
                  </a:moveTo>
                  <a:cubicBezTo>
                    <a:pt x="4265" y="0"/>
                    <a:pt x="2471" y="3346"/>
                    <a:pt x="1925" y="7895"/>
                  </a:cubicBezTo>
                  <a:cubicBezTo>
                    <a:pt x="1838" y="8621"/>
                    <a:pt x="1556" y="9122"/>
                    <a:pt x="1232" y="9122"/>
                  </a:cubicBezTo>
                  <a:lnTo>
                    <a:pt x="0" y="9122"/>
                  </a:lnTo>
                  <a:lnTo>
                    <a:pt x="0" y="12478"/>
                  </a:lnTo>
                  <a:lnTo>
                    <a:pt x="1232" y="12478"/>
                  </a:lnTo>
                  <a:cubicBezTo>
                    <a:pt x="1555" y="12478"/>
                    <a:pt x="1838" y="12980"/>
                    <a:pt x="1925" y="13705"/>
                  </a:cubicBezTo>
                  <a:cubicBezTo>
                    <a:pt x="2471" y="18253"/>
                    <a:pt x="4265" y="21599"/>
                    <a:pt x="6389" y="21600"/>
                  </a:cubicBezTo>
                  <a:cubicBezTo>
                    <a:pt x="8513" y="21600"/>
                    <a:pt x="10309" y="18255"/>
                    <a:pt x="10854" y="13705"/>
                  </a:cubicBezTo>
                  <a:cubicBezTo>
                    <a:pt x="10941" y="12981"/>
                    <a:pt x="11224" y="12478"/>
                    <a:pt x="11547" y="12478"/>
                  </a:cubicBezTo>
                  <a:cubicBezTo>
                    <a:pt x="11547" y="12478"/>
                    <a:pt x="21600" y="12478"/>
                    <a:pt x="21600" y="12478"/>
                  </a:cubicBezTo>
                  <a:lnTo>
                    <a:pt x="21600" y="9122"/>
                  </a:lnTo>
                  <a:lnTo>
                    <a:pt x="11549" y="9122"/>
                  </a:lnTo>
                  <a:cubicBezTo>
                    <a:pt x="11225" y="9122"/>
                    <a:pt x="10941" y="8622"/>
                    <a:pt x="10854" y="7895"/>
                  </a:cubicBezTo>
                  <a:cubicBezTo>
                    <a:pt x="10644" y="6124"/>
                    <a:pt x="10241" y="4500"/>
                    <a:pt x="9668" y="3165"/>
                  </a:cubicBezTo>
                  <a:cubicBezTo>
                    <a:pt x="8793" y="1124"/>
                    <a:pt x="7627" y="0"/>
                    <a:pt x="6389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="" xmlns:a16="http://schemas.microsoft.com/office/drawing/2014/main" id="{69A8CBD1-70D4-4017-BFA8-7A5EDEBB3573}"/>
                </a:ext>
              </a:extLst>
            </p:cNvPr>
            <p:cNvSpPr/>
            <p:nvPr/>
          </p:nvSpPr>
          <p:spPr>
            <a:xfrm>
              <a:off x="789279" y="670614"/>
              <a:ext cx="931344" cy="558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0" y="18000"/>
                  </a:moveTo>
                  <a:lnTo>
                    <a:pt x="21600" y="18000"/>
                  </a:lnTo>
                  <a:lnTo>
                    <a:pt x="21600" y="14400"/>
                  </a:lnTo>
                  <a:lnTo>
                    <a:pt x="18360" y="14400"/>
                  </a:lnTo>
                  <a:cubicBezTo>
                    <a:pt x="18360" y="14400"/>
                    <a:pt x="18360" y="18000"/>
                    <a:pt x="18360" y="18000"/>
                  </a:cubicBezTo>
                  <a:close/>
                  <a:moveTo>
                    <a:pt x="18360" y="3600"/>
                  </a:moveTo>
                  <a:lnTo>
                    <a:pt x="18360" y="7200"/>
                  </a:lnTo>
                  <a:lnTo>
                    <a:pt x="21600" y="7200"/>
                  </a:lnTo>
                  <a:lnTo>
                    <a:pt x="21600" y="3600"/>
                  </a:lnTo>
                  <a:cubicBezTo>
                    <a:pt x="21600" y="3600"/>
                    <a:pt x="18360" y="3600"/>
                    <a:pt x="18360" y="3600"/>
                  </a:cubicBezTo>
                  <a:close/>
                  <a:moveTo>
                    <a:pt x="13030" y="1262"/>
                  </a:moveTo>
                  <a:lnTo>
                    <a:pt x="10298" y="4678"/>
                  </a:lnTo>
                  <a:cubicBezTo>
                    <a:pt x="9923" y="5146"/>
                    <a:pt x="9467" y="5400"/>
                    <a:pt x="8998" y="5400"/>
                  </a:cubicBezTo>
                  <a:lnTo>
                    <a:pt x="6485" y="5400"/>
                  </a:lnTo>
                  <a:cubicBezTo>
                    <a:pt x="5886" y="5400"/>
                    <a:pt x="5400" y="6210"/>
                    <a:pt x="5400" y="7209"/>
                  </a:cubicBezTo>
                  <a:lnTo>
                    <a:pt x="5400" y="14393"/>
                  </a:lnTo>
                  <a:cubicBezTo>
                    <a:pt x="5400" y="15390"/>
                    <a:pt x="5886" y="16200"/>
                    <a:pt x="6485" y="16200"/>
                  </a:cubicBezTo>
                  <a:lnTo>
                    <a:pt x="8998" y="16200"/>
                  </a:lnTo>
                  <a:cubicBezTo>
                    <a:pt x="9467" y="16200"/>
                    <a:pt x="9923" y="16454"/>
                    <a:pt x="10298" y="16922"/>
                  </a:cubicBezTo>
                  <a:lnTo>
                    <a:pt x="13031" y="20338"/>
                  </a:lnTo>
                  <a:cubicBezTo>
                    <a:pt x="13686" y="21157"/>
                    <a:pt x="14483" y="21600"/>
                    <a:pt x="15302" y="21600"/>
                  </a:cubicBezTo>
                  <a:lnTo>
                    <a:pt x="17280" y="21600"/>
                  </a:lnTo>
                  <a:lnTo>
                    <a:pt x="17280" y="0"/>
                  </a:lnTo>
                  <a:lnTo>
                    <a:pt x="15302" y="0"/>
                  </a:lnTo>
                  <a:cubicBezTo>
                    <a:pt x="14483" y="0"/>
                    <a:pt x="13686" y="443"/>
                    <a:pt x="13030" y="1262"/>
                  </a:cubicBezTo>
                  <a:close/>
                  <a:moveTo>
                    <a:pt x="0" y="18000"/>
                  </a:moveTo>
                  <a:lnTo>
                    <a:pt x="0" y="20697"/>
                  </a:lnTo>
                  <a:cubicBezTo>
                    <a:pt x="0" y="21195"/>
                    <a:pt x="243" y="21600"/>
                    <a:pt x="542" y="21600"/>
                  </a:cubicBezTo>
                  <a:lnTo>
                    <a:pt x="1619" y="21600"/>
                  </a:lnTo>
                  <a:cubicBezTo>
                    <a:pt x="1917" y="21600"/>
                    <a:pt x="2160" y="21195"/>
                    <a:pt x="2160" y="20697"/>
                  </a:cubicBezTo>
                  <a:lnTo>
                    <a:pt x="2160" y="18000"/>
                  </a:lnTo>
                  <a:cubicBezTo>
                    <a:pt x="2160" y="16274"/>
                    <a:pt x="3025" y="13909"/>
                    <a:pt x="4320" y="12998"/>
                  </a:cubicBezTo>
                  <a:lnTo>
                    <a:pt x="4320" y="9209"/>
                  </a:lnTo>
                  <a:cubicBezTo>
                    <a:pt x="1819" y="10174"/>
                    <a:pt x="0" y="14346"/>
                    <a:pt x="0" y="180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3" name="Group 18">
            <a:extLst>
              <a:ext uri="{FF2B5EF4-FFF2-40B4-BE49-F238E27FC236}">
                <a16:creationId xmlns="" xmlns:a16="http://schemas.microsoft.com/office/drawing/2014/main" id="{26E8E189-0A52-40C0-BA7F-83714EB986B1}"/>
              </a:ext>
            </a:extLst>
          </p:cNvPr>
          <p:cNvGrpSpPr/>
          <p:nvPr/>
        </p:nvGrpSpPr>
        <p:grpSpPr>
          <a:xfrm>
            <a:off x="6264422" y="1330009"/>
            <a:ext cx="1955172" cy="1955172"/>
            <a:chOff x="0" y="0"/>
            <a:chExt cx="5213790" cy="5213791"/>
          </a:xfrm>
        </p:grpSpPr>
        <p:sp>
          <p:nvSpPr>
            <p:cNvPr id="24" name="Oval 19">
              <a:extLst>
                <a:ext uri="{FF2B5EF4-FFF2-40B4-BE49-F238E27FC236}">
                  <a16:creationId xmlns="" xmlns:a16="http://schemas.microsoft.com/office/drawing/2014/main" id="{52D11095-B6D6-449B-8DFD-DD2B33F48A32}"/>
                </a:ext>
              </a:extLst>
            </p:cNvPr>
            <p:cNvSpPr/>
            <p:nvPr/>
          </p:nvSpPr>
          <p:spPr>
            <a:xfrm>
              <a:off x="0" y="0"/>
              <a:ext cx="5213790" cy="5213791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21">
              <a:extLst>
                <a:ext uri="{FF2B5EF4-FFF2-40B4-BE49-F238E27FC236}">
                  <a16:creationId xmlns="" xmlns:a16="http://schemas.microsoft.com/office/drawing/2014/main" id="{54B017CF-3ACE-46FE-B578-A4E34F80516A}"/>
                </a:ext>
              </a:extLst>
            </p:cNvPr>
            <p:cNvSpPr/>
            <p:nvPr/>
          </p:nvSpPr>
          <p:spPr>
            <a:xfrm>
              <a:off x="877161" y="2971175"/>
              <a:ext cx="3459468" cy="1267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19050" tIns="19050" rIns="19050" bIns="19050" anchor="ctr">
              <a:norm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13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瑜伽体系</a:t>
              </a:r>
              <a:endParaRPr lang="zh-CN" altLang="en-US" sz="1313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2">
            <a:extLst>
              <a:ext uri="{FF2B5EF4-FFF2-40B4-BE49-F238E27FC236}">
                <a16:creationId xmlns="" xmlns:a16="http://schemas.microsoft.com/office/drawing/2014/main" id="{1CE4AE20-8414-4960-945B-FCD3661BC884}"/>
              </a:ext>
            </a:extLst>
          </p:cNvPr>
          <p:cNvGrpSpPr/>
          <p:nvPr/>
        </p:nvGrpSpPr>
        <p:grpSpPr>
          <a:xfrm>
            <a:off x="3216903" y="1951340"/>
            <a:ext cx="1297301" cy="902847"/>
            <a:chOff x="0" y="0"/>
            <a:chExt cx="3459467" cy="2407589"/>
          </a:xfrm>
        </p:grpSpPr>
        <p:sp>
          <p:nvSpPr>
            <p:cNvPr id="28" name="Freeform: Shape 23">
              <a:extLst>
                <a:ext uri="{FF2B5EF4-FFF2-40B4-BE49-F238E27FC236}">
                  <a16:creationId xmlns="" xmlns:a16="http://schemas.microsoft.com/office/drawing/2014/main" id="{CF68B40F-196E-4F40-A88C-2A43E098F91C}"/>
                </a:ext>
              </a:extLst>
            </p:cNvPr>
            <p:cNvSpPr/>
            <p:nvPr/>
          </p:nvSpPr>
          <p:spPr>
            <a:xfrm>
              <a:off x="0" y="0"/>
              <a:ext cx="3459467" cy="2407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21" y="0"/>
                  </a:moveTo>
                  <a:cubicBezTo>
                    <a:pt x="10703" y="0"/>
                    <a:pt x="8406" y="2640"/>
                    <a:pt x="7708" y="6231"/>
                  </a:cubicBezTo>
                  <a:cubicBezTo>
                    <a:pt x="7596" y="6803"/>
                    <a:pt x="7233" y="7199"/>
                    <a:pt x="6819" y="7199"/>
                  </a:cubicBezTo>
                  <a:lnTo>
                    <a:pt x="5010" y="7199"/>
                  </a:lnTo>
                  <a:cubicBezTo>
                    <a:pt x="2247" y="7199"/>
                    <a:pt x="0" y="10428"/>
                    <a:pt x="0" y="14398"/>
                  </a:cubicBezTo>
                  <a:cubicBezTo>
                    <a:pt x="0" y="18368"/>
                    <a:pt x="2247" y="21600"/>
                    <a:pt x="5010" y="21600"/>
                  </a:cubicBezTo>
                  <a:lnTo>
                    <a:pt x="21600" y="21600"/>
                  </a:lnTo>
                  <a:lnTo>
                    <a:pt x="21600" y="18951"/>
                  </a:lnTo>
                  <a:lnTo>
                    <a:pt x="5010" y="18951"/>
                  </a:lnTo>
                  <a:cubicBezTo>
                    <a:pt x="3263" y="18951"/>
                    <a:pt x="1843" y="16908"/>
                    <a:pt x="1843" y="14398"/>
                  </a:cubicBezTo>
                  <a:cubicBezTo>
                    <a:pt x="1843" y="11888"/>
                    <a:pt x="3263" y="9848"/>
                    <a:pt x="5010" y="9848"/>
                  </a:cubicBezTo>
                  <a:lnTo>
                    <a:pt x="6819" y="9848"/>
                  </a:lnTo>
                  <a:cubicBezTo>
                    <a:pt x="7232" y="9848"/>
                    <a:pt x="7597" y="10244"/>
                    <a:pt x="7708" y="10816"/>
                  </a:cubicBezTo>
                  <a:cubicBezTo>
                    <a:pt x="8406" y="14405"/>
                    <a:pt x="10701" y="17044"/>
                    <a:pt x="13419" y="17046"/>
                  </a:cubicBezTo>
                  <a:cubicBezTo>
                    <a:pt x="16139" y="17046"/>
                    <a:pt x="18435" y="14406"/>
                    <a:pt x="19134" y="10816"/>
                  </a:cubicBezTo>
                  <a:cubicBezTo>
                    <a:pt x="19245" y="10243"/>
                    <a:pt x="19609" y="9848"/>
                    <a:pt x="20023" y="9848"/>
                  </a:cubicBezTo>
                  <a:lnTo>
                    <a:pt x="21600" y="9848"/>
                  </a:lnTo>
                  <a:cubicBezTo>
                    <a:pt x="21600" y="9848"/>
                    <a:pt x="21600" y="7199"/>
                    <a:pt x="21600" y="7199"/>
                  </a:cubicBezTo>
                  <a:lnTo>
                    <a:pt x="20025" y="7199"/>
                  </a:lnTo>
                  <a:cubicBezTo>
                    <a:pt x="19611" y="7199"/>
                    <a:pt x="19247" y="6804"/>
                    <a:pt x="19137" y="6231"/>
                  </a:cubicBezTo>
                  <a:cubicBezTo>
                    <a:pt x="18867" y="4834"/>
                    <a:pt x="18351" y="3552"/>
                    <a:pt x="17618" y="2498"/>
                  </a:cubicBezTo>
                  <a:cubicBezTo>
                    <a:pt x="16498" y="887"/>
                    <a:pt x="15009" y="1"/>
                    <a:pt x="1342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: Shape 24">
              <a:extLst>
                <a:ext uri="{FF2B5EF4-FFF2-40B4-BE49-F238E27FC236}">
                  <a16:creationId xmlns="" xmlns:a16="http://schemas.microsoft.com/office/drawing/2014/main" id="{0B6F5E5C-6C81-4E38-BBA2-CDE43C132CF2}"/>
                </a:ext>
              </a:extLst>
            </p:cNvPr>
            <p:cNvSpPr/>
            <p:nvPr/>
          </p:nvSpPr>
          <p:spPr>
            <a:xfrm>
              <a:off x="1815052" y="630482"/>
              <a:ext cx="655728" cy="655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20880"/>
                  </a:moveTo>
                  <a:cubicBezTo>
                    <a:pt x="16800" y="21541"/>
                    <a:pt x="17336" y="21600"/>
                    <a:pt x="18000" y="21600"/>
                  </a:cubicBezTo>
                  <a:cubicBezTo>
                    <a:pt x="18662" y="21600"/>
                    <a:pt x="19200" y="21541"/>
                    <a:pt x="19200" y="20880"/>
                  </a:cubicBezTo>
                  <a:lnTo>
                    <a:pt x="19200" y="18000"/>
                  </a:lnTo>
                  <a:lnTo>
                    <a:pt x="16800" y="18000"/>
                  </a:lnTo>
                  <a:cubicBezTo>
                    <a:pt x="16800" y="18000"/>
                    <a:pt x="16800" y="20880"/>
                    <a:pt x="16800" y="20880"/>
                  </a:cubicBezTo>
                  <a:close/>
                  <a:moveTo>
                    <a:pt x="19200" y="720"/>
                  </a:moveTo>
                  <a:cubicBezTo>
                    <a:pt x="19200" y="56"/>
                    <a:pt x="18662" y="0"/>
                    <a:pt x="18000" y="0"/>
                  </a:cubicBezTo>
                  <a:cubicBezTo>
                    <a:pt x="17336" y="0"/>
                    <a:pt x="16800" y="56"/>
                    <a:pt x="16800" y="720"/>
                  </a:cubicBezTo>
                  <a:lnTo>
                    <a:pt x="16800" y="12000"/>
                  </a:lnTo>
                  <a:lnTo>
                    <a:pt x="19200" y="12000"/>
                  </a:lnTo>
                  <a:cubicBezTo>
                    <a:pt x="19200" y="12000"/>
                    <a:pt x="19200" y="720"/>
                    <a:pt x="19200" y="720"/>
                  </a:cubicBezTo>
                  <a:close/>
                  <a:moveTo>
                    <a:pt x="9600" y="20880"/>
                  </a:moveTo>
                  <a:cubicBezTo>
                    <a:pt x="9600" y="21541"/>
                    <a:pt x="10136" y="21600"/>
                    <a:pt x="10800" y="21600"/>
                  </a:cubicBezTo>
                  <a:cubicBezTo>
                    <a:pt x="11462" y="21600"/>
                    <a:pt x="12000" y="21541"/>
                    <a:pt x="12000" y="20880"/>
                  </a:cubicBezTo>
                  <a:lnTo>
                    <a:pt x="12000" y="10800"/>
                  </a:lnTo>
                  <a:lnTo>
                    <a:pt x="9600" y="10800"/>
                  </a:lnTo>
                  <a:cubicBezTo>
                    <a:pt x="9600" y="10800"/>
                    <a:pt x="9600" y="20880"/>
                    <a:pt x="9600" y="20880"/>
                  </a:cubicBezTo>
                  <a:close/>
                  <a:moveTo>
                    <a:pt x="12000" y="720"/>
                  </a:moveTo>
                  <a:cubicBezTo>
                    <a:pt x="12000" y="56"/>
                    <a:pt x="11462" y="0"/>
                    <a:pt x="10800" y="0"/>
                  </a:cubicBezTo>
                  <a:cubicBezTo>
                    <a:pt x="10136" y="0"/>
                    <a:pt x="9600" y="56"/>
                    <a:pt x="9600" y="720"/>
                  </a:cubicBezTo>
                  <a:lnTo>
                    <a:pt x="9600" y="4800"/>
                  </a:lnTo>
                  <a:lnTo>
                    <a:pt x="12000" y="4800"/>
                  </a:lnTo>
                  <a:cubicBezTo>
                    <a:pt x="12000" y="4800"/>
                    <a:pt x="12000" y="720"/>
                    <a:pt x="12000" y="720"/>
                  </a:cubicBezTo>
                  <a:close/>
                  <a:moveTo>
                    <a:pt x="14400" y="7200"/>
                  </a:moveTo>
                  <a:cubicBezTo>
                    <a:pt x="14400" y="6538"/>
                    <a:pt x="14340" y="6000"/>
                    <a:pt x="13679" y="6000"/>
                  </a:cubicBezTo>
                  <a:lnTo>
                    <a:pt x="7919" y="6000"/>
                  </a:lnTo>
                  <a:cubicBezTo>
                    <a:pt x="7255" y="6000"/>
                    <a:pt x="7200" y="6538"/>
                    <a:pt x="7200" y="7200"/>
                  </a:cubicBezTo>
                  <a:lnTo>
                    <a:pt x="7200" y="8400"/>
                  </a:lnTo>
                  <a:cubicBezTo>
                    <a:pt x="7200" y="9064"/>
                    <a:pt x="7255" y="9600"/>
                    <a:pt x="7919" y="9600"/>
                  </a:cubicBezTo>
                  <a:lnTo>
                    <a:pt x="13680" y="9600"/>
                  </a:lnTo>
                  <a:cubicBezTo>
                    <a:pt x="14340" y="9600"/>
                    <a:pt x="14400" y="9064"/>
                    <a:pt x="14400" y="8400"/>
                  </a:cubicBezTo>
                  <a:cubicBezTo>
                    <a:pt x="14400" y="8400"/>
                    <a:pt x="14400" y="7200"/>
                    <a:pt x="14400" y="7200"/>
                  </a:cubicBezTo>
                  <a:close/>
                  <a:moveTo>
                    <a:pt x="20879" y="13200"/>
                  </a:moveTo>
                  <a:lnTo>
                    <a:pt x="15118" y="13200"/>
                  </a:lnTo>
                  <a:cubicBezTo>
                    <a:pt x="14455" y="13200"/>
                    <a:pt x="14400" y="13738"/>
                    <a:pt x="14400" y="14400"/>
                  </a:cubicBezTo>
                  <a:lnTo>
                    <a:pt x="14400" y="15600"/>
                  </a:lnTo>
                  <a:cubicBezTo>
                    <a:pt x="14400" y="16264"/>
                    <a:pt x="14455" y="16800"/>
                    <a:pt x="15119" y="16800"/>
                  </a:cubicBezTo>
                  <a:lnTo>
                    <a:pt x="20880" y="16800"/>
                  </a:lnTo>
                  <a:cubicBezTo>
                    <a:pt x="21540" y="16800"/>
                    <a:pt x="21600" y="16264"/>
                    <a:pt x="21600" y="15600"/>
                  </a:cubicBezTo>
                  <a:lnTo>
                    <a:pt x="21600" y="14400"/>
                  </a:lnTo>
                  <a:cubicBezTo>
                    <a:pt x="21600" y="13738"/>
                    <a:pt x="21540" y="13200"/>
                    <a:pt x="20879" y="13200"/>
                  </a:cubicBezTo>
                  <a:close/>
                  <a:moveTo>
                    <a:pt x="6479" y="12000"/>
                  </a:moveTo>
                  <a:lnTo>
                    <a:pt x="719" y="12000"/>
                  </a:lnTo>
                  <a:cubicBezTo>
                    <a:pt x="55" y="12000"/>
                    <a:pt x="0" y="12538"/>
                    <a:pt x="0" y="13200"/>
                  </a:cubicBezTo>
                  <a:lnTo>
                    <a:pt x="0" y="14400"/>
                  </a:lnTo>
                  <a:cubicBezTo>
                    <a:pt x="0" y="15064"/>
                    <a:pt x="55" y="15600"/>
                    <a:pt x="719" y="15600"/>
                  </a:cubicBezTo>
                  <a:lnTo>
                    <a:pt x="6480" y="15600"/>
                  </a:lnTo>
                  <a:cubicBezTo>
                    <a:pt x="7140" y="15600"/>
                    <a:pt x="7200" y="15064"/>
                    <a:pt x="7200" y="14400"/>
                  </a:cubicBezTo>
                  <a:lnTo>
                    <a:pt x="7200" y="13200"/>
                  </a:lnTo>
                  <a:cubicBezTo>
                    <a:pt x="7200" y="12538"/>
                    <a:pt x="7140" y="12000"/>
                    <a:pt x="6479" y="12000"/>
                  </a:cubicBezTo>
                  <a:close/>
                  <a:moveTo>
                    <a:pt x="2400" y="20880"/>
                  </a:moveTo>
                  <a:cubicBezTo>
                    <a:pt x="2400" y="21541"/>
                    <a:pt x="2936" y="21600"/>
                    <a:pt x="3600" y="21600"/>
                  </a:cubicBezTo>
                  <a:cubicBezTo>
                    <a:pt x="4262" y="21600"/>
                    <a:pt x="4800" y="21541"/>
                    <a:pt x="4800" y="20880"/>
                  </a:cubicBezTo>
                  <a:lnTo>
                    <a:pt x="4800" y="16800"/>
                  </a:lnTo>
                  <a:lnTo>
                    <a:pt x="2400" y="16800"/>
                  </a:lnTo>
                  <a:cubicBezTo>
                    <a:pt x="2400" y="16800"/>
                    <a:pt x="2400" y="20880"/>
                    <a:pt x="2400" y="20880"/>
                  </a:cubicBezTo>
                  <a:close/>
                  <a:moveTo>
                    <a:pt x="4800" y="720"/>
                  </a:moveTo>
                  <a:cubicBezTo>
                    <a:pt x="4800" y="56"/>
                    <a:pt x="4262" y="0"/>
                    <a:pt x="3600" y="0"/>
                  </a:cubicBezTo>
                  <a:cubicBezTo>
                    <a:pt x="2936" y="0"/>
                    <a:pt x="2400" y="56"/>
                    <a:pt x="2400" y="720"/>
                  </a:cubicBezTo>
                  <a:lnTo>
                    <a:pt x="2400" y="10800"/>
                  </a:lnTo>
                  <a:lnTo>
                    <a:pt x="4800" y="10800"/>
                  </a:lnTo>
                  <a:cubicBezTo>
                    <a:pt x="4800" y="10800"/>
                    <a:pt x="4800" y="720"/>
                    <a:pt x="4800" y="72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Group 25">
            <a:extLst>
              <a:ext uri="{FF2B5EF4-FFF2-40B4-BE49-F238E27FC236}">
                <a16:creationId xmlns="" xmlns:a16="http://schemas.microsoft.com/office/drawing/2014/main" id="{CF11A45B-3C63-4681-89E2-B4981C34D451}"/>
              </a:ext>
            </a:extLst>
          </p:cNvPr>
          <p:cNvGrpSpPr/>
          <p:nvPr/>
        </p:nvGrpSpPr>
        <p:grpSpPr>
          <a:xfrm>
            <a:off x="949709" y="2310719"/>
            <a:ext cx="1955173" cy="1955173"/>
            <a:chOff x="-1" y="0"/>
            <a:chExt cx="5213792" cy="5213792"/>
          </a:xfrm>
        </p:grpSpPr>
        <p:grpSp>
          <p:nvGrpSpPr>
            <p:cNvPr id="31" name="Group 26">
              <a:extLst>
                <a:ext uri="{FF2B5EF4-FFF2-40B4-BE49-F238E27FC236}">
                  <a16:creationId xmlns="" xmlns:a16="http://schemas.microsoft.com/office/drawing/2014/main" id="{03122AB4-2622-4DC1-BB53-3EF90B42E5BD}"/>
                </a:ext>
              </a:extLst>
            </p:cNvPr>
            <p:cNvGrpSpPr/>
            <p:nvPr/>
          </p:nvGrpSpPr>
          <p:grpSpPr>
            <a:xfrm>
              <a:off x="-1" y="0"/>
              <a:ext cx="5213792" cy="5213792"/>
              <a:chOff x="-1" y="0"/>
              <a:chExt cx="5213791" cy="5213791"/>
            </a:xfrm>
          </p:grpSpPr>
          <p:sp>
            <p:nvSpPr>
              <p:cNvPr id="33" name="Oval 28">
                <a:extLst>
                  <a:ext uri="{FF2B5EF4-FFF2-40B4-BE49-F238E27FC236}">
                    <a16:creationId xmlns="" xmlns:a16="http://schemas.microsoft.com/office/drawing/2014/main" id="{AA5FEF53-D215-4000-ABC9-40AF76F29489}"/>
                  </a:ext>
                </a:extLst>
              </p:cNvPr>
              <p:cNvSpPr/>
              <p:nvPr/>
            </p:nvSpPr>
            <p:spPr>
              <a:xfrm>
                <a:off x="-1" y="0"/>
                <a:ext cx="5213791" cy="521379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: Shape 29">
                <a:extLst>
                  <a:ext uri="{FF2B5EF4-FFF2-40B4-BE49-F238E27FC236}">
                    <a16:creationId xmlns="" xmlns:a16="http://schemas.microsoft.com/office/drawing/2014/main" id="{AD8824B8-BFE6-4A6B-81DE-8FEE54567349}"/>
                  </a:ext>
                </a:extLst>
              </p:cNvPr>
              <p:cNvSpPr/>
              <p:nvPr/>
            </p:nvSpPr>
            <p:spPr>
              <a:xfrm>
                <a:off x="1571671" y="1302606"/>
                <a:ext cx="1833435" cy="1711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3" h="21600" extrusionOk="0">
                    <a:moveTo>
                      <a:pt x="19357" y="12343"/>
                    </a:moveTo>
                    <a:lnTo>
                      <a:pt x="17854" y="12343"/>
                    </a:lnTo>
                    <a:cubicBezTo>
                      <a:pt x="17102" y="11379"/>
                      <a:pt x="16048" y="10836"/>
                      <a:pt x="14882" y="10800"/>
                    </a:cubicBezTo>
                    <a:cubicBezTo>
                      <a:pt x="15465" y="9896"/>
                      <a:pt x="15790" y="8811"/>
                      <a:pt x="15790" y="7714"/>
                    </a:cubicBezTo>
                    <a:cubicBezTo>
                      <a:pt x="15790" y="7449"/>
                      <a:pt x="15768" y="7184"/>
                      <a:pt x="15734" y="6919"/>
                    </a:cubicBezTo>
                    <a:cubicBezTo>
                      <a:pt x="16216" y="7100"/>
                      <a:pt x="16710" y="7196"/>
                      <a:pt x="17226" y="7196"/>
                    </a:cubicBezTo>
                    <a:cubicBezTo>
                      <a:pt x="18740" y="7196"/>
                      <a:pt x="19906" y="6171"/>
                      <a:pt x="20142" y="6171"/>
                    </a:cubicBezTo>
                    <a:cubicBezTo>
                      <a:pt x="21566" y="6171"/>
                      <a:pt x="21532" y="9450"/>
                      <a:pt x="21532" y="10426"/>
                    </a:cubicBezTo>
                    <a:cubicBezTo>
                      <a:pt x="21532" y="11764"/>
                      <a:pt x="20478" y="12343"/>
                      <a:pt x="19357" y="12343"/>
                    </a:cubicBezTo>
                    <a:close/>
                    <a:moveTo>
                      <a:pt x="17226" y="6171"/>
                    </a:moveTo>
                    <a:cubicBezTo>
                      <a:pt x="15645" y="6171"/>
                      <a:pt x="14355" y="4785"/>
                      <a:pt x="14355" y="3086"/>
                    </a:cubicBezTo>
                    <a:cubicBezTo>
                      <a:pt x="14355" y="1386"/>
                      <a:pt x="15645" y="0"/>
                      <a:pt x="17226" y="0"/>
                    </a:cubicBezTo>
                    <a:cubicBezTo>
                      <a:pt x="18807" y="0"/>
                      <a:pt x="20097" y="1386"/>
                      <a:pt x="20097" y="3086"/>
                    </a:cubicBezTo>
                    <a:cubicBezTo>
                      <a:pt x="20097" y="4785"/>
                      <a:pt x="18807" y="6171"/>
                      <a:pt x="17226" y="6171"/>
                    </a:cubicBezTo>
                    <a:close/>
                    <a:moveTo>
                      <a:pt x="10766" y="12343"/>
                    </a:moveTo>
                    <a:cubicBezTo>
                      <a:pt x="8388" y="12343"/>
                      <a:pt x="6459" y="10270"/>
                      <a:pt x="6459" y="7714"/>
                    </a:cubicBezTo>
                    <a:cubicBezTo>
                      <a:pt x="6459" y="5159"/>
                      <a:pt x="8388" y="3086"/>
                      <a:pt x="10766" y="3086"/>
                    </a:cubicBezTo>
                    <a:cubicBezTo>
                      <a:pt x="13144" y="3086"/>
                      <a:pt x="15073" y="5159"/>
                      <a:pt x="15073" y="7714"/>
                    </a:cubicBezTo>
                    <a:cubicBezTo>
                      <a:pt x="15073" y="10270"/>
                      <a:pt x="13144" y="12343"/>
                      <a:pt x="10766" y="12343"/>
                    </a:cubicBezTo>
                    <a:close/>
                    <a:moveTo>
                      <a:pt x="15667" y="21600"/>
                    </a:moveTo>
                    <a:lnTo>
                      <a:pt x="5865" y="21600"/>
                    </a:lnTo>
                    <a:cubicBezTo>
                      <a:pt x="4071" y="21600"/>
                      <a:pt x="2871" y="20431"/>
                      <a:pt x="2871" y="18478"/>
                    </a:cubicBezTo>
                    <a:cubicBezTo>
                      <a:pt x="2871" y="15754"/>
                      <a:pt x="3465" y="11571"/>
                      <a:pt x="6751" y="11571"/>
                    </a:cubicBezTo>
                    <a:cubicBezTo>
                      <a:pt x="7132" y="11571"/>
                      <a:pt x="8523" y="13247"/>
                      <a:pt x="10766" y="13247"/>
                    </a:cubicBezTo>
                    <a:cubicBezTo>
                      <a:pt x="13009" y="13247"/>
                      <a:pt x="14400" y="11571"/>
                      <a:pt x="14781" y="11571"/>
                    </a:cubicBezTo>
                    <a:cubicBezTo>
                      <a:pt x="18067" y="11571"/>
                      <a:pt x="18661" y="15754"/>
                      <a:pt x="18661" y="18478"/>
                    </a:cubicBezTo>
                    <a:cubicBezTo>
                      <a:pt x="18661" y="20431"/>
                      <a:pt x="17461" y="21600"/>
                      <a:pt x="15667" y="21600"/>
                    </a:cubicBezTo>
                    <a:close/>
                    <a:moveTo>
                      <a:pt x="4306" y="6171"/>
                    </a:moveTo>
                    <a:cubicBezTo>
                      <a:pt x="2725" y="6171"/>
                      <a:pt x="1435" y="4785"/>
                      <a:pt x="1435" y="3086"/>
                    </a:cubicBezTo>
                    <a:cubicBezTo>
                      <a:pt x="1435" y="1386"/>
                      <a:pt x="2725" y="0"/>
                      <a:pt x="4306" y="0"/>
                    </a:cubicBezTo>
                    <a:cubicBezTo>
                      <a:pt x="5887" y="0"/>
                      <a:pt x="7177" y="1386"/>
                      <a:pt x="7177" y="3086"/>
                    </a:cubicBezTo>
                    <a:cubicBezTo>
                      <a:pt x="7177" y="4785"/>
                      <a:pt x="5887" y="6171"/>
                      <a:pt x="4306" y="6171"/>
                    </a:cubicBezTo>
                    <a:close/>
                    <a:moveTo>
                      <a:pt x="3678" y="12343"/>
                    </a:moveTo>
                    <a:lnTo>
                      <a:pt x="2175" y="12343"/>
                    </a:lnTo>
                    <a:cubicBezTo>
                      <a:pt x="1054" y="12343"/>
                      <a:pt x="0" y="11764"/>
                      <a:pt x="0" y="10426"/>
                    </a:cubicBezTo>
                    <a:cubicBezTo>
                      <a:pt x="0" y="9450"/>
                      <a:pt x="-34" y="6171"/>
                      <a:pt x="1390" y="6171"/>
                    </a:cubicBezTo>
                    <a:cubicBezTo>
                      <a:pt x="1626" y="6171"/>
                      <a:pt x="2792" y="7196"/>
                      <a:pt x="4306" y="7196"/>
                    </a:cubicBezTo>
                    <a:cubicBezTo>
                      <a:pt x="4822" y="7196"/>
                      <a:pt x="5316" y="7100"/>
                      <a:pt x="5798" y="6919"/>
                    </a:cubicBezTo>
                    <a:cubicBezTo>
                      <a:pt x="5764" y="7184"/>
                      <a:pt x="5742" y="7449"/>
                      <a:pt x="5742" y="7714"/>
                    </a:cubicBezTo>
                    <a:cubicBezTo>
                      <a:pt x="5742" y="8811"/>
                      <a:pt x="6067" y="9896"/>
                      <a:pt x="6650" y="10800"/>
                    </a:cubicBezTo>
                    <a:cubicBezTo>
                      <a:pt x="5484" y="10836"/>
                      <a:pt x="4430" y="11379"/>
                      <a:pt x="3678" y="12343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2" name="Rectangle 27">
              <a:extLst>
                <a:ext uri="{FF2B5EF4-FFF2-40B4-BE49-F238E27FC236}">
                  <a16:creationId xmlns="" xmlns:a16="http://schemas.microsoft.com/office/drawing/2014/main" id="{78C7C1D0-1494-47FF-B8B6-62CD4A0BD2BB}"/>
                </a:ext>
              </a:extLst>
            </p:cNvPr>
            <p:cNvSpPr/>
            <p:nvPr/>
          </p:nvSpPr>
          <p:spPr>
            <a:xfrm>
              <a:off x="758655" y="3030724"/>
              <a:ext cx="3459468" cy="126761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p14="http://schemas.microsoft.com/office/powerpoint/2010/main" xmlns:lc="http://schemas.openxmlformats.org/drawingml/2006/lockedCanvas" xmlns="" val="1"/>
              </a:ext>
            </a:extLst>
          </p:spPr>
          <p:txBody>
            <a:bodyPr wrap="none" lIns="19050" tIns="19050" rIns="19050" bIns="19050" anchor="ctr">
              <a:norm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313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创新创业</a:t>
              </a:r>
              <a:endParaRPr lang="zh-CN" altLang="en-US" sz="1313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3419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6" name="图片 35" descr="t01a9a4c66ba0ac1f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88784" y="1718631"/>
            <a:ext cx="769694" cy="782198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578497" y="68497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教授新课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87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个人品质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2261491" y="1631245"/>
            <a:ext cx="4613817" cy="3512255"/>
            <a:chOff x="2522344" y="1725446"/>
            <a:chExt cx="4139265" cy="315100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522344" y="3002273"/>
              <a:ext cx="1781155" cy="770499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141525" y="2171669"/>
              <a:ext cx="1290836" cy="12348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446" y="444"/>
                </a:cxn>
                <a:cxn ang="0">
                  <a:pos x="464" y="443"/>
                </a:cxn>
                <a:cxn ang="0">
                  <a:pos x="8" y="0"/>
                </a:cxn>
              </a:cxnLst>
              <a:rect l="0" t="0" r="r" b="b"/>
              <a:pathLst>
                <a:path w="464" h="444">
                  <a:moveTo>
                    <a:pt x="8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39" y="418"/>
                    <a:pt x="365" y="444"/>
                    <a:pt x="446" y="444"/>
                  </a:cubicBezTo>
                  <a:cubicBezTo>
                    <a:pt x="457" y="444"/>
                    <a:pt x="464" y="443"/>
                    <a:pt x="464" y="443"/>
                  </a:cubicBezTo>
                  <a:cubicBezTo>
                    <a:pt x="430" y="18"/>
                    <a:pt x="68" y="0"/>
                    <a:pt x="8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678743" y="1725446"/>
              <a:ext cx="1725119" cy="1783155"/>
            </a:xfrm>
            <a:custGeom>
              <a:avLst/>
              <a:gdLst/>
              <a:ahLst/>
              <a:cxnLst>
                <a:cxn ang="0">
                  <a:pos x="303" y="0"/>
                </a:cxn>
                <a:cxn ang="0">
                  <a:pos x="322" y="641"/>
                </a:cxn>
                <a:cxn ang="0">
                  <a:pos x="303" y="0"/>
                </a:cxn>
              </a:cxnLst>
              <a:rect l="0" t="0" r="r" b="b"/>
              <a:pathLst>
                <a:path w="621" h="641">
                  <a:moveTo>
                    <a:pt x="303" y="0"/>
                  </a:moveTo>
                  <a:cubicBezTo>
                    <a:pt x="0" y="371"/>
                    <a:pt x="322" y="641"/>
                    <a:pt x="322" y="641"/>
                  </a:cubicBezTo>
                  <a:cubicBezTo>
                    <a:pt x="621" y="285"/>
                    <a:pt x="303" y="0"/>
                    <a:pt x="303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69542" y="2156980"/>
              <a:ext cx="1398908" cy="1308847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0" y="470"/>
                </a:cxn>
                <a:cxn ang="0">
                  <a:pos x="476" y="0"/>
                </a:cxn>
              </a:cxnLst>
              <a:rect l="0" t="0" r="r" b="b"/>
              <a:pathLst>
                <a:path w="503" h="470">
                  <a:moveTo>
                    <a:pt x="476" y="0"/>
                  </a:moveTo>
                  <a:cubicBezTo>
                    <a:pt x="0" y="51"/>
                    <a:pt x="40" y="470"/>
                    <a:pt x="40" y="470"/>
                  </a:cubicBezTo>
                  <a:cubicBezTo>
                    <a:pt x="503" y="427"/>
                    <a:pt x="476" y="0"/>
                    <a:pt x="476" y="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878453" y="3002273"/>
              <a:ext cx="1783156" cy="770499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53"/>
                </a:cxn>
                <a:cxn ang="0">
                  <a:pos x="310" y="277"/>
                </a:cxn>
                <a:cxn ang="0">
                  <a:pos x="641" y="125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26" y="0"/>
                    <a:pt x="0" y="153"/>
                    <a:pt x="0" y="153"/>
                  </a:cubicBezTo>
                  <a:cubicBezTo>
                    <a:pt x="113" y="245"/>
                    <a:pt x="218" y="277"/>
                    <a:pt x="310" y="277"/>
                  </a:cubicBezTo>
                  <a:cubicBezTo>
                    <a:pt x="509" y="277"/>
                    <a:pt x="641" y="125"/>
                    <a:pt x="641" y="125"/>
                  </a:cubicBezTo>
                  <a:cubicBezTo>
                    <a:pt x="524" y="32"/>
                    <a:pt x="417" y="0"/>
                    <a:pt x="325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134298" y="3456148"/>
              <a:ext cx="776113" cy="1420301"/>
            </a:xfrm>
            <a:custGeom>
              <a:avLst/>
              <a:gdLst/>
              <a:ahLst/>
              <a:cxnLst>
                <a:cxn ang="0">
                  <a:pos x="317" y="728"/>
                </a:cxn>
                <a:cxn ang="0">
                  <a:pos x="300" y="323"/>
                </a:cxn>
                <a:cxn ang="0">
                  <a:pos x="393" y="116"/>
                </a:cxn>
                <a:cxn ang="0">
                  <a:pos x="348" y="125"/>
                </a:cxn>
                <a:cxn ang="0">
                  <a:pos x="264" y="184"/>
                </a:cxn>
                <a:cxn ang="0">
                  <a:pos x="196" y="15"/>
                </a:cxn>
                <a:cxn ang="0">
                  <a:pos x="187" y="126"/>
                </a:cxn>
                <a:cxn ang="0">
                  <a:pos x="117" y="81"/>
                </a:cxn>
                <a:cxn ang="0">
                  <a:pos x="65" y="40"/>
                </a:cxn>
                <a:cxn ang="0">
                  <a:pos x="126" y="182"/>
                </a:cxn>
                <a:cxn ang="0">
                  <a:pos x="24" y="86"/>
                </a:cxn>
                <a:cxn ang="0">
                  <a:pos x="21" y="129"/>
                </a:cxn>
                <a:cxn ang="0">
                  <a:pos x="104" y="227"/>
                </a:cxn>
                <a:cxn ang="0">
                  <a:pos x="24" y="184"/>
                </a:cxn>
                <a:cxn ang="0">
                  <a:pos x="48" y="238"/>
                </a:cxn>
                <a:cxn ang="0">
                  <a:pos x="173" y="392"/>
                </a:cxn>
                <a:cxn ang="0">
                  <a:pos x="152" y="728"/>
                </a:cxn>
                <a:cxn ang="0">
                  <a:pos x="317" y="728"/>
                </a:cxn>
              </a:cxnLst>
              <a:rect l="0" t="0" r="r" b="b"/>
              <a:pathLst>
                <a:path w="398" h="728">
                  <a:moveTo>
                    <a:pt x="317" y="728"/>
                  </a:moveTo>
                  <a:cubicBezTo>
                    <a:pt x="317" y="728"/>
                    <a:pt x="261" y="475"/>
                    <a:pt x="300" y="323"/>
                  </a:cubicBezTo>
                  <a:cubicBezTo>
                    <a:pt x="339" y="171"/>
                    <a:pt x="398" y="140"/>
                    <a:pt x="393" y="116"/>
                  </a:cubicBezTo>
                  <a:cubicBezTo>
                    <a:pt x="387" y="93"/>
                    <a:pt x="358" y="103"/>
                    <a:pt x="348" y="125"/>
                  </a:cubicBezTo>
                  <a:cubicBezTo>
                    <a:pt x="338" y="146"/>
                    <a:pt x="299" y="192"/>
                    <a:pt x="264" y="184"/>
                  </a:cubicBezTo>
                  <a:cubicBezTo>
                    <a:pt x="228" y="176"/>
                    <a:pt x="221" y="30"/>
                    <a:pt x="196" y="15"/>
                  </a:cubicBezTo>
                  <a:cubicBezTo>
                    <a:pt x="170" y="0"/>
                    <a:pt x="178" y="68"/>
                    <a:pt x="187" y="126"/>
                  </a:cubicBezTo>
                  <a:cubicBezTo>
                    <a:pt x="196" y="184"/>
                    <a:pt x="147" y="151"/>
                    <a:pt x="117" y="81"/>
                  </a:cubicBezTo>
                  <a:cubicBezTo>
                    <a:pt x="87" y="10"/>
                    <a:pt x="69" y="31"/>
                    <a:pt x="65" y="40"/>
                  </a:cubicBezTo>
                  <a:cubicBezTo>
                    <a:pt x="62" y="50"/>
                    <a:pt x="131" y="176"/>
                    <a:pt x="126" y="182"/>
                  </a:cubicBezTo>
                  <a:cubicBezTo>
                    <a:pt x="120" y="188"/>
                    <a:pt x="33" y="83"/>
                    <a:pt x="24" y="86"/>
                  </a:cubicBezTo>
                  <a:cubicBezTo>
                    <a:pt x="15" y="89"/>
                    <a:pt x="0" y="96"/>
                    <a:pt x="21" y="129"/>
                  </a:cubicBezTo>
                  <a:cubicBezTo>
                    <a:pt x="42" y="162"/>
                    <a:pt x="108" y="218"/>
                    <a:pt x="104" y="227"/>
                  </a:cubicBezTo>
                  <a:cubicBezTo>
                    <a:pt x="99" y="236"/>
                    <a:pt x="45" y="185"/>
                    <a:pt x="24" y="184"/>
                  </a:cubicBezTo>
                  <a:cubicBezTo>
                    <a:pt x="4" y="182"/>
                    <a:pt x="12" y="211"/>
                    <a:pt x="48" y="238"/>
                  </a:cubicBezTo>
                  <a:cubicBezTo>
                    <a:pt x="84" y="264"/>
                    <a:pt x="172" y="294"/>
                    <a:pt x="173" y="392"/>
                  </a:cubicBezTo>
                  <a:cubicBezTo>
                    <a:pt x="174" y="491"/>
                    <a:pt x="152" y="728"/>
                    <a:pt x="152" y="728"/>
                  </a:cubicBezTo>
                  <a:lnTo>
                    <a:pt x="317" y="72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245"/>
            <p:cNvSpPr>
              <a:spLocks/>
            </p:cNvSpPr>
            <p:nvPr/>
          </p:nvSpPr>
          <p:spPr bwMode="auto">
            <a:xfrm>
              <a:off x="5100363" y="2603300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353876" y="2385329"/>
              <a:ext cx="370371" cy="370371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217"/>
            <p:cNvSpPr>
              <a:spLocks noEditPoints="1"/>
            </p:cNvSpPr>
            <p:nvPr/>
          </p:nvSpPr>
          <p:spPr bwMode="auto">
            <a:xfrm>
              <a:off x="3179624" y="3247239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16"/>
            <p:cNvSpPr>
              <a:spLocks noEditPoints="1"/>
            </p:cNvSpPr>
            <p:nvPr/>
          </p:nvSpPr>
          <p:spPr bwMode="auto">
            <a:xfrm>
              <a:off x="3612994" y="2630337"/>
              <a:ext cx="339095" cy="341400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35"/>
            <p:cNvSpPr>
              <a:spLocks noEditPoints="1"/>
            </p:cNvSpPr>
            <p:nvPr/>
          </p:nvSpPr>
          <p:spPr bwMode="auto">
            <a:xfrm>
              <a:off x="5584377" y="3226271"/>
              <a:ext cx="303361" cy="284161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17"/>
          <p:cNvGrpSpPr/>
          <p:nvPr/>
        </p:nvGrpSpPr>
        <p:grpSpPr>
          <a:xfrm>
            <a:off x="3671072" y="708082"/>
            <a:ext cx="1577008" cy="517895"/>
            <a:chOff x="2451045" y="1756938"/>
            <a:chExt cx="2102677" cy="690527"/>
          </a:xfrm>
        </p:grpSpPr>
        <p:sp>
          <p:nvSpPr>
            <p:cNvPr id="19" name="矩形 18"/>
            <p:cNvSpPr/>
            <p:nvPr/>
          </p:nvSpPr>
          <p:spPr>
            <a:xfrm>
              <a:off x="2451045" y="2139689"/>
              <a:ext cx="2102677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668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2708410" y="1756938"/>
              <a:ext cx="17719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缺少专业知识</a:t>
              </a:r>
              <a:endParaRPr lang="zh-CN" altLang="en-US" sz="14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428702" y="1594972"/>
            <a:ext cx="132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缺少教练</a:t>
            </a:r>
            <a:endParaRPr lang="zh-CN" altLang="en-US" sz="14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23"/>
          <p:cNvGrpSpPr/>
          <p:nvPr/>
        </p:nvGrpSpPr>
        <p:grpSpPr>
          <a:xfrm>
            <a:off x="1241654" y="1639955"/>
            <a:ext cx="1577008" cy="517895"/>
            <a:chOff x="2451045" y="1756938"/>
            <a:chExt cx="2102677" cy="690527"/>
          </a:xfrm>
        </p:grpSpPr>
        <p:sp>
          <p:nvSpPr>
            <p:cNvPr id="25" name="矩形 24"/>
            <p:cNvSpPr/>
            <p:nvPr/>
          </p:nvSpPr>
          <p:spPr>
            <a:xfrm>
              <a:off x="2451045" y="2139689"/>
              <a:ext cx="2102677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668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708410" y="1756938"/>
              <a:ext cx="17719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缺乏配套设施</a:t>
              </a:r>
              <a:endParaRPr lang="zh-CN" altLang="en-US" sz="14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6"/>
          <p:cNvGrpSpPr/>
          <p:nvPr/>
        </p:nvGrpSpPr>
        <p:grpSpPr>
          <a:xfrm>
            <a:off x="323528" y="3075806"/>
            <a:ext cx="1577008" cy="517895"/>
            <a:chOff x="2451045" y="1756938"/>
            <a:chExt cx="2102677" cy="690527"/>
          </a:xfrm>
        </p:grpSpPr>
        <p:sp>
          <p:nvSpPr>
            <p:cNvPr id="28" name="矩形 27"/>
            <p:cNvSpPr/>
            <p:nvPr/>
          </p:nvSpPr>
          <p:spPr>
            <a:xfrm>
              <a:off x="2451045" y="2139689"/>
              <a:ext cx="2102677" cy="3077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66828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9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708410" y="1756938"/>
              <a:ext cx="1771918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 smtClean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缺乏资金</a:t>
              </a:r>
              <a:endParaRPr lang="zh-CN" altLang="en-US" sz="14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7232562" y="3054458"/>
            <a:ext cx="132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缺少会员</a:t>
            </a:r>
            <a:endParaRPr lang="zh-CN" altLang="en-US" sz="14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-1742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15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团队合作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5"/>
          <p:cNvGrpSpPr/>
          <p:nvPr/>
        </p:nvGrpSpPr>
        <p:grpSpPr>
          <a:xfrm>
            <a:off x="2261491" y="1631245"/>
            <a:ext cx="4613817" cy="3512255"/>
            <a:chOff x="2522344" y="1725446"/>
            <a:chExt cx="4139265" cy="315100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2522344" y="3002273"/>
              <a:ext cx="1781155" cy="770499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141525" y="2171669"/>
              <a:ext cx="1290836" cy="12348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446" y="444"/>
                </a:cxn>
                <a:cxn ang="0">
                  <a:pos x="464" y="443"/>
                </a:cxn>
                <a:cxn ang="0">
                  <a:pos x="8" y="0"/>
                </a:cxn>
              </a:cxnLst>
              <a:rect l="0" t="0" r="r" b="b"/>
              <a:pathLst>
                <a:path w="464" h="444">
                  <a:moveTo>
                    <a:pt x="8" y="0"/>
                  </a:moveTo>
                  <a:cubicBezTo>
                    <a:pt x="3" y="0"/>
                    <a:pt x="0" y="0"/>
                    <a:pt x="0" y="0"/>
                  </a:cubicBezTo>
                  <a:cubicBezTo>
                    <a:pt x="39" y="418"/>
                    <a:pt x="365" y="444"/>
                    <a:pt x="446" y="444"/>
                  </a:cubicBezTo>
                  <a:cubicBezTo>
                    <a:pt x="457" y="444"/>
                    <a:pt x="464" y="443"/>
                    <a:pt x="464" y="443"/>
                  </a:cubicBezTo>
                  <a:cubicBezTo>
                    <a:pt x="430" y="18"/>
                    <a:pt x="68" y="0"/>
                    <a:pt x="8" y="0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678743" y="1725446"/>
              <a:ext cx="1725119" cy="1783155"/>
            </a:xfrm>
            <a:custGeom>
              <a:avLst/>
              <a:gdLst/>
              <a:ahLst/>
              <a:cxnLst>
                <a:cxn ang="0">
                  <a:pos x="303" y="0"/>
                </a:cxn>
                <a:cxn ang="0">
                  <a:pos x="322" y="641"/>
                </a:cxn>
                <a:cxn ang="0">
                  <a:pos x="303" y="0"/>
                </a:cxn>
              </a:cxnLst>
              <a:rect l="0" t="0" r="r" b="b"/>
              <a:pathLst>
                <a:path w="621" h="641">
                  <a:moveTo>
                    <a:pt x="303" y="0"/>
                  </a:moveTo>
                  <a:cubicBezTo>
                    <a:pt x="0" y="371"/>
                    <a:pt x="322" y="641"/>
                    <a:pt x="322" y="641"/>
                  </a:cubicBezTo>
                  <a:cubicBezTo>
                    <a:pt x="621" y="285"/>
                    <a:pt x="303" y="0"/>
                    <a:pt x="303" y="0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569542" y="2156980"/>
              <a:ext cx="1398908" cy="1308847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0" y="470"/>
                </a:cxn>
                <a:cxn ang="0">
                  <a:pos x="476" y="0"/>
                </a:cxn>
              </a:cxnLst>
              <a:rect l="0" t="0" r="r" b="b"/>
              <a:pathLst>
                <a:path w="503" h="470">
                  <a:moveTo>
                    <a:pt x="476" y="0"/>
                  </a:moveTo>
                  <a:cubicBezTo>
                    <a:pt x="0" y="51"/>
                    <a:pt x="40" y="470"/>
                    <a:pt x="40" y="470"/>
                  </a:cubicBezTo>
                  <a:cubicBezTo>
                    <a:pt x="503" y="427"/>
                    <a:pt x="476" y="0"/>
                    <a:pt x="476" y="0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878453" y="3002273"/>
              <a:ext cx="1783156" cy="770499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53"/>
                </a:cxn>
                <a:cxn ang="0">
                  <a:pos x="310" y="277"/>
                </a:cxn>
                <a:cxn ang="0">
                  <a:pos x="641" y="125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26" y="0"/>
                    <a:pt x="0" y="153"/>
                    <a:pt x="0" y="153"/>
                  </a:cubicBezTo>
                  <a:cubicBezTo>
                    <a:pt x="113" y="245"/>
                    <a:pt x="218" y="277"/>
                    <a:pt x="310" y="277"/>
                  </a:cubicBezTo>
                  <a:cubicBezTo>
                    <a:pt x="509" y="277"/>
                    <a:pt x="641" y="125"/>
                    <a:pt x="641" y="125"/>
                  </a:cubicBezTo>
                  <a:cubicBezTo>
                    <a:pt x="524" y="32"/>
                    <a:pt x="417" y="0"/>
                    <a:pt x="325" y="0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134298" y="3456148"/>
              <a:ext cx="776113" cy="1420301"/>
            </a:xfrm>
            <a:custGeom>
              <a:avLst/>
              <a:gdLst/>
              <a:ahLst/>
              <a:cxnLst>
                <a:cxn ang="0">
                  <a:pos x="317" y="728"/>
                </a:cxn>
                <a:cxn ang="0">
                  <a:pos x="300" y="323"/>
                </a:cxn>
                <a:cxn ang="0">
                  <a:pos x="393" y="116"/>
                </a:cxn>
                <a:cxn ang="0">
                  <a:pos x="348" y="125"/>
                </a:cxn>
                <a:cxn ang="0">
                  <a:pos x="264" y="184"/>
                </a:cxn>
                <a:cxn ang="0">
                  <a:pos x="196" y="15"/>
                </a:cxn>
                <a:cxn ang="0">
                  <a:pos x="187" y="126"/>
                </a:cxn>
                <a:cxn ang="0">
                  <a:pos x="117" y="81"/>
                </a:cxn>
                <a:cxn ang="0">
                  <a:pos x="65" y="40"/>
                </a:cxn>
                <a:cxn ang="0">
                  <a:pos x="126" y="182"/>
                </a:cxn>
                <a:cxn ang="0">
                  <a:pos x="24" y="86"/>
                </a:cxn>
                <a:cxn ang="0">
                  <a:pos x="21" y="129"/>
                </a:cxn>
                <a:cxn ang="0">
                  <a:pos x="104" y="227"/>
                </a:cxn>
                <a:cxn ang="0">
                  <a:pos x="24" y="184"/>
                </a:cxn>
                <a:cxn ang="0">
                  <a:pos x="48" y="238"/>
                </a:cxn>
                <a:cxn ang="0">
                  <a:pos x="173" y="392"/>
                </a:cxn>
                <a:cxn ang="0">
                  <a:pos x="152" y="728"/>
                </a:cxn>
                <a:cxn ang="0">
                  <a:pos x="317" y="728"/>
                </a:cxn>
              </a:cxnLst>
              <a:rect l="0" t="0" r="r" b="b"/>
              <a:pathLst>
                <a:path w="398" h="728">
                  <a:moveTo>
                    <a:pt x="317" y="728"/>
                  </a:moveTo>
                  <a:cubicBezTo>
                    <a:pt x="317" y="728"/>
                    <a:pt x="261" y="475"/>
                    <a:pt x="300" y="323"/>
                  </a:cubicBezTo>
                  <a:cubicBezTo>
                    <a:pt x="339" y="171"/>
                    <a:pt x="398" y="140"/>
                    <a:pt x="393" y="116"/>
                  </a:cubicBezTo>
                  <a:cubicBezTo>
                    <a:pt x="387" y="93"/>
                    <a:pt x="358" y="103"/>
                    <a:pt x="348" y="125"/>
                  </a:cubicBezTo>
                  <a:cubicBezTo>
                    <a:pt x="338" y="146"/>
                    <a:pt x="299" y="192"/>
                    <a:pt x="264" y="184"/>
                  </a:cubicBezTo>
                  <a:cubicBezTo>
                    <a:pt x="228" y="176"/>
                    <a:pt x="221" y="30"/>
                    <a:pt x="196" y="15"/>
                  </a:cubicBezTo>
                  <a:cubicBezTo>
                    <a:pt x="170" y="0"/>
                    <a:pt x="178" y="68"/>
                    <a:pt x="187" y="126"/>
                  </a:cubicBezTo>
                  <a:cubicBezTo>
                    <a:pt x="196" y="184"/>
                    <a:pt x="147" y="151"/>
                    <a:pt x="117" y="81"/>
                  </a:cubicBezTo>
                  <a:cubicBezTo>
                    <a:pt x="87" y="10"/>
                    <a:pt x="69" y="31"/>
                    <a:pt x="65" y="40"/>
                  </a:cubicBezTo>
                  <a:cubicBezTo>
                    <a:pt x="62" y="50"/>
                    <a:pt x="131" y="176"/>
                    <a:pt x="126" y="182"/>
                  </a:cubicBezTo>
                  <a:cubicBezTo>
                    <a:pt x="120" y="188"/>
                    <a:pt x="33" y="83"/>
                    <a:pt x="24" y="86"/>
                  </a:cubicBezTo>
                  <a:cubicBezTo>
                    <a:pt x="15" y="89"/>
                    <a:pt x="0" y="96"/>
                    <a:pt x="21" y="129"/>
                  </a:cubicBezTo>
                  <a:cubicBezTo>
                    <a:pt x="42" y="162"/>
                    <a:pt x="108" y="218"/>
                    <a:pt x="104" y="227"/>
                  </a:cubicBezTo>
                  <a:cubicBezTo>
                    <a:pt x="99" y="236"/>
                    <a:pt x="45" y="185"/>
                    <a:pt x="24" y="184"/>
                  </a:cubicBezTo>
                  <a:cubicBezTo>
                    <a:pt x="4" y="182"/>
                    <a:pt x="12" y="211"/>
                    <a:pt x="48" y="238"/>
                  </a:cubicBezTo>
                  <a:cubicBezTo>
                    <a:pt x="84" y="264"/>
                    <a:pt x="172" y="294"/>
                    <a:pt x="173" y="392"/>
                  </a:cubicBezTo>
                  <a:cubicBezTo>
                    <a:pt x="174" y="491"/>
                    <a:pt x="152" y="728"/>
                    <a:pt x="152" y="728"/>
                  </a:cubicBezTo>
                  <a:lnTo>
                    <a:pt x="317" y="72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245"/>
            <p:cNvSpPr>
              <a:spLocks/>
            </p:cNvSpPr>
            <p:nvPr/>
          </p:nvSpPr>
          <p:spPr bwMode="auto">
            <a:xfrm>
              <a:off x="5100363" y="2603300"/>
              <a:ext cx="331612" cy="331612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353876" y="2385329"/>
              <a:ext cx="370371" cy="370371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217"/>
            <p:cNvSpPr>
              <a:spLocks noEditPoints="1"/>
            </p:cNvSpPr>
            <p:nvPr/>
          </p:nvSpPr>
          <p:spPr bwMode="auto">
            <a:xfrm>
              <a:off x="3179624" y="3247239"/>
              <a:ext cx="378880" cy="284161"/>
            </a:xfrm>
            <a:custGeom>
              <a:avLst/>
              <a:gdLst/>
              <a:ahLst/>
              <a:cxnLst>
                <a:cxn ang="0">
                  <a:pos x="78" y="58"/>
                </a:cxn>
                <a:cxn ang="0">
                  <a:pos x="0" y="58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" y="53"/>
                </a:cxn>
                <a:cxn ang="0">
                  <a:pos x="78" y="53"/>
                </a:cxn>
                <a:cxn ang="0">
                  <a:pos x="78" y="58"/>
                </a:cxn>
                <a:cxn ang="0">
                  <a:pos x="73" y="22"/>
                </a:cxn>
                <a:cxn ang="0">
                  <a:pos x="71" y="23"/>
                </a:cxn>
                <a:cxn ang="0">
                  <a:pos x="66" y="18"/>
                </a:cxn>
                <a:cxn ang="0">
                  <a:pos x="42" y="42"/>
                </a:cxn>
                <a:cxn ang="0">
                  <a:pos x="40" y="42"/>
                </a:cxn>
                <a:cxn ang="0">
                  <a:pos x="31" y="34"/>
                </a:cxn>
                <a:cxn ang="0">
                  <a:pos x="16" y="49"/>
                </a:cxn>
                <a:cxn ang="0">
                  <a:pos x="8" y="42"/>
                </a:cxn>
                <a:cxn ang="0">
                  <a:pos x="30" y="20"/>
                </a:cxn>
                <a:cxn ang="0">
                  <a:pos x="32" y="20"/>
                </a:cxn>
                <a:cxn ang="0">
                  <a:pos x="41" y="29"/>
                </a:cxn>
                <a:cxn ang="0">
                  <a:pos x="59" y="11"/>
                </a:cxn>
                <a:cxn ang="0">
                  <a:pos x="54" y="6"/>
                </a:cxn>
                <a:cxn ang="0">
                  <a:pos x="55" y="4"/>
                </a:cxn>
                <a:cxn ang="0">
                  <a:pos x="71" y="4"/>
                </a:cxn>
                <a:cxn ang="0">
                  <a:pos x="73" y="6"/>
                </a:cxn>
                <a:cxn ang="0">
                  <a:pos x="73" y="22"/>
                </a:cxn>
              </a:cxnLst>
              <a:rect l="0" t="0" r="r" b="b"/>
              <a:pathLst>
                <a:path w="78" h="58">
                  <a:moveTo>
                    <a:pt x="78" y="58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78" y="53"/>
                    <a:pt x="78" y="53"/>
                    <a:pt x="78" y="53"/>
                  </a:cubicBezTo>
                  <a:lnTo>
                    <a:pt x="78" y="58"/>
                  </a:lnTo>
                  <a:close/>
                  <a:moveTo>
                    <a:pt x="73" y="22"/>
                  </a:moveTo>
                  <a:cubicBezTo>
                    <a:pt x="73" y="23"/>
                    <a:pt x="71" y="24"/>
                    <a:pt x="71" y="23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1" y="43"/>
                    <a:pt x="41" y="43"/>
                    <a:pt x="40" y="42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1" y="19"/>
                    <a:pt x="32" y="19"/>
                    <a:pt x="32" y="2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4" y="6"/>
                    <a:pt x="54" y="6"/>
                    <a:pt x="54" y="6"/>
                  </a:cubicBezTo>
                  <a:cubicBezTo>
                    <a:pt x="53" y="6"/>
                    <a:pt x="54" y="4"/>
                    <a:pt x="55" y="4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2" y="4"/>
                    <a:pt x="73" y="5"/>
                    <a:pt x="73" y="6"/>
                  </a:cubicBezTo>
                  <a:lnTo>
                    <a:pt x="73" y="2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216"/>
            <p:cNvSpPr>
              <a:spLocks noEditPoints="1"/>
            </p:cNvSpPr>
            <p:nvPr/>
          </p:nvSpPr>
          <p:spPr bwMode="auto">
            <a:xfrm>
              <a:off x="3612994" y="2630337"/>
              <a:ext cx="339095" cy="341400"/>
            </a:xfrm>
            <a:custGeom>
              <a:avLst/>
              <a:gdLst/>
              <a:ahLst/>
              <a:cxnLst>
                <a:cxn ang="0">
                  <a:pos x="68" y="34"/>
                </a:cxn>
                <a:cxn ang="0">
                  <a:pos x="34" y="68"/>
                </a:cxn>
                <a:cxn ang="0">
                  <a:pos x="0" y="34"/>
                </a:cxn>
                <a:cxn ang="0">
                  <a:pos x="34" y="0"/>
                </a:cxn>
                <a:cxn ang="0">
                  <a:pos x="68" y="34"/>
                </a:cxn>
                <a:cxn ang="0">
                  <a:pos x="15" y="40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8" y="20"/>
                </a:cxn>
                <a:cxn ang="0">
                  <a:pos x="5" y="34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48" y="34"/>
                </a:cxn>
                <a:cxn ang="0">
                  <a:pos x="34" y="19"/>
                </a:cxn>
                <a:cxn ang="0">
                  <a:pos x="19" y="34"/>
                </a:cxn>
                <a:cxn ang="0">
                  <a:pos x="34" y="48"/>
                </a:cxn>
                <a:cxn ang="0">
                  <a:pos x="48" y="34"/>
                </a:cxn>
                <a:cxn ang="0">
                  <a:pos x="20" y="8"/>
                </a:cxn>
                <a:cxn ang="0">
                  <a:pos x="27" y="15"/>
                </a:cxn>
                <a:cxn ang="0">
                  <a:pos x="34" y="14"/>
                </a:cxn>
                <a:cxn ang="0">
                  <a:pos x="40" y="15"/>
                </a:cxn>
                <a:cxn ang="0">
                  <a:pos x="47" y="8"/>
                </a:cxn>
                <a:cxn ang="0">
                  <a:pos x="34" y="5"/>
                </a:cxn>
                <a:cxn ang="0">
                  <a:pos x="20" y="8"/>
                </a:cxn>
                <a:cxn ang="0">
                  <a:pos x="47" y="59"/>
                </a:cxn>
                <a:cxn ang="0">
                  <a:pos x="40" y="52"/>
                </a:cxn>
                <a:cxn ang="0">
                  <a:pos x="34" y="53"/>
                </a:cxn>
                <a:cxn ang="0">
                  <a:pos x="27" y="52"/>
                </a:cxn>
                <a:cxn ang="0">
                  <a:pos x="20" y="59"/>
                </a:cxn>
                <a:cxn ang="0">
                  <a:pos x="34" y="63"/>
                </a:cxn>
                <a:cxn ang="0">
                  <a:pos x="47" y="59"/>
                </a:cxn>
                <a:cxn ang="0">
                  <a:pos x="60" y="47"/>
                </a:cxn>
                <a:cxn ang="0">
                  <a:pos x="63" y="34"/>
                </a:cxn>
                <a:cxn ang="0">
                  <a:pos x="60" y="20"/>
                </a:cxn>
                <a:cxn ang="0">
                  <a:pos x="52" y="27"/>
                </a:cxn>
                <a:cxn ang="0">
                  <a:pos x="53" y="34"/>
                </a:cxn>
                <a:cxn ang="0">
                  <a:pos x="52" y="40"/>
                </a:cxn>
                <a:cxn ang="0">
                  <a:pos x="60" y="47"/>
                </a:cxn>
              </a:cxnLst>
              <a:rect l="0" t="0" r="r" b="b"/>
              <a:pathLst>
                <a:path w="68" h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15" y="40"/>
                  </a:moveTo>
                  <a:cubicBezTo>
                    <a:pt x="15" y="38"/>
                    <a:pt x="14" y="36"/>
                    <a:pt x="14" y="34"/>
                  </a:cubicBezTo>
                  <a:cubicBezTo>
                    <a:pt x="14" y="31"/>
                    <a:pt x="15" y="29"/>
                    <a:pt x="15" y="2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4"/>
                    <a:pt x="5" y="29"/>
                    <a:pt x="5" y="34"/>
                  </a:cubicBezTo>
                  <a:cubicBezTo>
                    <a:pt x="5" y="39"/>
                    <a:pt x="6" y="43"/>
                    <a:pt x="8" y="47"/>
                  </a:cubicBezTo>
                  <a:lnTo>
                    <a:pt x="15" y="40"/>
                  </a:lnTo>
                  <a:close/>
                  <a:moveTo>
                    <a:pt x="48" y="34"/>
                  </a:moveTo>
                  <a:cubicBezTo>
                    <a:pt x="48" y="26"/>
                    <a:pt x="42" y="19"/>
                    <a:pt x="34" y="19"/>
                  </a:cubicBezTo>
                  <a:cubicBezTo>
                    <a:pt x="26" y="19"/>
                    <a:pt x="19" y="26"/>
                    <a:pt x="19" y="34"/>
                  </a:cubicBezTo>
                  <a:cubicBezTo>
                    <a:pt x="19" y="42"/>
                    <a:pt x="26" y="48"/>
                    <a:pt x="34" y="48"/>
                  </a:cubicBezTo>
                  <a:cubicBezTo>
                    <a:pt x="42" y="48"/>
                    <a:pt x="48" y="42"/>
                    <a:pt x="48" y="34"/>
                  </a:cubicBezTo>
                  <a:close/>
                  <a:moveTo>
                    <a:pt x="20" y="8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9" y="15"/>
                    <a:pt x="32" y="14"/>
                    <a:pt x="34" y="14"/>
                  </a:cubicBezTo>
                  <a:cubicBezTo>
                    <a:pt x="36" y="14"/>
                    <a:pt x="38" y="15"/>
                    <a:pt x="40" y="15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3" y="6"/>
                    <a:pt x="39" y="5"/>
                    <a:pt x="34" y="5"/>
                  </a:cubicBezTo>
                  <a:cubicBezTo>
                    <a:pt x="29" y="5"/>
                    <a:pt x="24" y="6"/>
                    <a:pt x="20" y="8"/>
                  </a:cubicBezTo>
                  <a:close/>
                  <a:moveTo>
                    <a:pt x="47" y="59"/>
                  </a:moveTo>
                  <a:cubicBezTo>
                    <a:pt x="40" y="52"/>
                    <a:pt x="40" y="52"/>
                    <a:pt x="40" y="52"/>
                  </a:cubicBezTo>
                  <a:cubicBezTo>
                    <a:pt x="38" y="53"/>
                    <a:pt x="36" y="53"/>
                    <a:pt x="34" y="53"/>
                  </a:cubicBezTo>
                  <a:cubicBezTo>
                    <a:pt x="32" y="53"/>
                    <a:pt x="29" y="53"/>
                    <a:pt x="27" y="52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4" y="62"/>
                    <a:pt x="29" y="63"/>
                    <a:pt x="34" y="63"/>
                  </a:cubicBezTo>
                  <a:cubicBezTo>
                    <a:pt x="39" y="63"/>
                    <a:pt x="43" y="62"/>
                    <a:pt x="47" y="59"/>
                  </a:cubicBezTo>
                  <a:close/>
                  <a:moveTo>
                    <a:pt x="60" y="47"/>
                  </a:moveTo>
                  <a:cubicBezTo>
                    <a:pt x="62" y="43"/>
                    <a:pt x="63" y="39"/>
                    <a:pt x="63" y="34"/>
                  </a:cubicBezTo>
                  <a:cubicBezTo>
                    <a:pt x="63" y="29"/>
                    <a:pt x="62" y="24"/>
                    <a:pt x="60" y="20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3" y="29"/>
                    <a:pt x="53" y="32"/>
                    <a:pt x="53" y="34"/>
                  </a:cubicBezTo>
                  <a:cubicBezTo>
                    <a:pt x="53" y="36"/>
                    <a:pt x="53" y="38"/>
                    <a:pt x="52" y="40"/>
                  </a:cubicBezTo>
                  <a:lnTo>
                    <a:pt x="60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35"/>
            <p:cNvSpPr>
              <a:spLocks noEditPoints="1"/>
            </p:cNvSpPr>
            <p:nvPr/>
          </p:nvSpPr>
          <p:spPr bwMode="auto">
            <a:xfrm>
              <a:off x="5584377" y="3226271"/>
              <a:ext cx="303361" cy="284161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864096" y="708083"/>
            <a:ext cx="132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？？？</a:t>
            </a:r>
            <a:endParaRPr lang="zh-CN" altLang="en-US" sz="14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428702" y="1594972"/>
            <a:ext cx="132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？？？</a:t>
            </a:r>
            <a:endParaRPr lang="zh-CN" altLang="en-US" sz="14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34678" y="1639956"/>
            <a:ext cx="132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教练</a:t>
            </a:r>
            <a:endParaRPr lang="zh-CN" altLang="en-US" sz="14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67747" y="3054458"/>
            <a:ext cx="132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管理者</a:t>
            </a:r>
            <a:endParaRPr lang="zh-CN" altLang="en-US" sz="14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232562" y="3054458"/>
            <a:ext cx="132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？？？</a:t>
            </a:r>
            <a:endParaRPr lang="zh-CN" altLang="en-US" sz="1400" b="1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-1742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15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</a:t>
            </a:r>
            <a:r>
              <a:rPr lang="en-US" altLang="zh-CN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教学组织设计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1" name="矩形 270"/>
          <p:cNvSpPr/>
          <p:nvPr/>
        </p:nvSpPr>
        <p:spPr>
          <a:xfrm>
            <a:off x="0" y="20471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2" name="矩形 271"/>
          <p:cNvSpPr/>
          <p:nvPr/>
        </p:nvSpPr>
        <p:spPr>
          <a:xfrm>
            <a:off x="391885" y="70363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课堂演练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3" name="笑脸 272"/>
          <p:cNvSpPr/>
          <p:nvPr/>
        </p:nvSpPr>
        <p:spPr>
          <a:xfrm>
            <a:off x="2771800" y="1058863"/>
            <a:ext cx="352541" cy="36355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7" name="笑脸 276"/>
          <p:cNvSpPr/>
          <p:nvPr/>
        </p:nvSpPr>
        <p:spPr>
          <a:xfrm>
            <a:off x="4932040" y="1058863"/>
            <a:ext cx="352541" cy="36355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8" name="笑脸 277"/>
          <p:cNvSpPr/>
          <p:nvPr/>
        </p:nvSpPr>
        <p:spPr>
          <a:xfrm>
            <a:off x="4572000" y="1058863"/>
            <a:ext cx="352541" cy="36355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9" name="笑脸 278"/>
          <p:cNvSpPr/>
          <p:nvPr/>
        </p:nvSpPr>
        <p:spPr>
          <a:xfrm>
            <a:off x="4219459" y="1058863"/>
            <a:ext cx="352541" cy="36355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0" name="笑脸 279"/>
          <p:cNvSpPr/>
          <p:nvPr/>
        </p:nvSpPr>
        <p:spPr>
          <a:xfrm>
            <a:off x="3851920" y="1058863"/>
            <a:ext cx="352541" cy="36355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1" name="笑脸 280"/>
          <p:cNvSpPr/>
          <p:nvPr/>
        </p:nvSpPr>
        <p:spPr>
          <a:xfrm>
            <a:off x="3491880" y="1058863"/>
            <a:ext cx="352541" cy="36355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2" name="笑脸 281"/>
          <p:cNvSpPr/>
          <p:nvPr/>
        </p:nvSpPr>
        <p:spPr>
          <a:xfrm>
            <a:off x="3131840" y="1058863"/>
            <a:ext cx="352541" cy="36355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3" name="笑脸 282"/>
          <p:cNvSpPr/>
          <p:nvPr/>
        </p:nvSpPr>
        <p:spPr>
          <a:xfrm>
            <a:off x="6012160" y="1058863"/>
            <a:ext cx="352541" cy="36355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4" name="笑脸 283"/>
          <p:cNvSpPr/>
          <p:nvPr/>
        </p:nvSpPr>
        <p:spPr>
          <a:xfrm>
            <a:off x="5652120" y="1058863"/>
            <a:ext cx="352541" cy="36355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5" name="笑脸 284"/>
          <p:cNvSpPr/>
          <p:nvPr/>
        </p:nvSpPr>
        <p:spPr>
          <a:xfrm>
            <a:off x="5292080" y="1058863"/>
            <a:ext cx="352541" cy="363558"/>
          </a:xfrm>
          <a:prstGeom prst="smileyFac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8" name="图片 287" descr="4171_15081010213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651870"/>
            <a:ext cx="1330464" cy="1202961"/>
          </a:xfrm>
          <a:prstGeom prst="rect">
            <a:avLst/>
          </a:prstGeom>
        </p:spPr>
      </p:pic>
      <p:pic>
        <p:nvPicPr>
          <p:cNvPr id="289" name="图片 288" descr="13-151231225S9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3651870"/>
            <a:ext cx="1967260" cy="1219701"/>
          </a:xfrm>
          <a:prstGeom prst="rect">
            <a:avLst/>
          </a:prstGeom>
        </p:spPr>
      </p:pic>
      <p:sp>
        <p:nvSpPr>
          <p:cNvPr id="290" name="文本框 2"/>
          <p:cNvSpPr txBox="1">
            <a:spLocks noChangeArrowheads="1"/>
          </p:cNvSpPr>
          <p:nvPr/>
        </p:nvSpPr>
        <p:spPr bwMode="auto">
          <a:xfrm>
            <a:off x="3959932" y="4299942"/>
            <a:ext cx="12241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瑜伽馆主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91" name="图片 290" descr="t01ce8ffb546735d13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1851670"/>
            <a:ext cx="1569405" cy="1224136"/>
          </a:xfrm>
          <a:prstGeom prst="rect">
            <a:avLst/>
          </a:prstGeom>
        </p:spPr>
      </p:pic>
      <p:pic>
        <p:nvPicPr>
          <p:cNvPr id="292" name="图片 291" descr="20110416144106-3436813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851670"/>
            <a:ext cx="1440160" cy="1190441"/>
          </a:xfrm>
          <a:prstGeom prst="rect">
            <a:avLst/>
          </a:prstGeom>
        </p:spPr>
      </p:pic>
      <p:sp>
        <p:nvSpPr>
          <p:cNvPr id="293" name="文本框 2"/>
          <p:cNvSpPr txBox="1">
            <a:spLocks noChangeArrowheads="1"/>
          </p:cNvSpPr>
          <p:nvPr/>
        </p:nvSpPr>
        <p:spPr bwMode="auto">
          <a:xfrm>
            <a:off x="3959932" y="2355726"/>
            <a:ext cx="122413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创业团队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094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/>
      <p:bldP spid="2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五</a:t>
            </a:r>
            <a:r>
              <a:rPr lang="en-US" altLang="zh-CN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教学组织设计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Arrow: Chevron 35">
            <a:extLst>
              <a:ext uri="{FF2B5EF4-FFF2-40B4-BE49-F238E27FC236}">
                <a16:creationId xmlns="" xmlns:a16="http://schemas.microsoft.com/office/drawing/2014/main" id="{98452DF8-21A2-4547-AA55-44AC3AA06B1F}"/>
              </a:ext>
            </a:extLst>
          </p:cNvPr>
          <p:cNvSpPr/>
          <p:nvPr/>
        </p:nvSpPr>
        <p:spPr>
          <a:xfrm>
            <a:off x="1933752" y="2686354"/>
            <a:ext cx="1319125" cy="266928"/>
          </a:xfrm>
          <a:prstGeom prst="chevron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82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Arrow: Chevron 36">
            <a:extLst>
              <a:ext uri="{FF2B5EF4-FFF2-40B4-BE49-F238E27FC236}">
                <a16:creationId xmlns="" xmlns:a16="http://schemas.microsoft.com/office/drawing/2014/main" id="{CF8DAE60-AA94-4BDE-8B16-ADD19F23399F}"/>
              </a:ext>
            </a:extLst>
          </p:cNvPr>
          <p:cNvSpPr/>
          <p:nvPr/>
        </p:nvSpPr>
        <p:spPr>
          <a:xfrm>
            <a:off x="3252876" y="2686354"/>
            <a:ext cx="1319125" cy="266928"/>
          </a:xfrm>
          <a:prstGeom prst="chevron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82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rrow: Chevron 37">
            <a:extLst>
              <a:ext uri="{FF2B5EF4-FFF2-40B4-BE49-F238E27FC236}">
                <a16:creationId xmlns="" xmlns:a16="http://schemas.microsoft.com/office/drawing/2014/main" id="{9AD91FA0-7E83-4700-BA15-B0E88ABB6C7D}"/>
              </a:ext>
            </a:extLst>
          </p:cNvPr>
          <p:cNvSpPr/>
          <p:nvPr/>
        </p:nvSpPr>
        <p:spPr>
          <a:xfrm>
            <a:off x="4572000" y="2686354"/>
            <a:ext cx="1319125" cy="266928"/>
          </a:xfrm>
          <a:prstGeom prst="chevron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82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Arrow: Chevron 38">
            <a:extLst>
              <a:ext uri="{FF2B5EF4-FFF2-40B4-BE49-F238E27FC236}">
                <a16:creationId xmlns="" xmlns:a16="http://schemas.microsoft.com/office/drawing/2014/main" id="{FC36711E-5AC1-48D7-B6A9-DE80FF3701EA}"/>
              </a:ext>
            </a:extLst>
          </p:cNvPr>
          <p:cNvSpPr/>
          <p:nvPr/>
        </p:nvSpPr>
        <p:spPr>
          <a:xfrm>
            <a:off x="5891125" y="2686354"/>
            <a:ext cx="1319125" cy="266928"/>
          </a:xfrm>
          <a:prstGeom prst="chevron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82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Arrow: Chevron 39">
            <a:extLst>
              <a:ext uri="{FF2B5EF4-FFF2-40B4-BE49-F238E27FC236}">
                <a16:creationId xmlns="" xmlns:a16="http://schemas.microsoft.com/office/drawing/2014/main" id="{6632B112-AD7D-4E97-AB73-DB4E008B21BB}"/>
              </a:ext>
            </a:extLst>
          </p:cNvPr>
          <p:cNvSpPr/>
          <p:nvPr/>
        </p:nvSpPr>
        <p:spPr>
          <a:xfrm>
            <a:off x="7210249" y="2686354"/>
            <a:ext cx="1319125" cy="266928"/>
          </a:xfrm>
          <a:prstGeom prst="chevron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82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rrow: Chevron 40">
            <a:extLst>
              <a:ext uri="{FF2B5EF4-FFF2-40B4-BE49-F238E27FC236}">
                <a16:creationId xmlns="" xmlns:a16="http://schemas.microsoft.com/office/drawing/2014/main" id="{0DFD9356-972B-48C1-ABD8-A94443F5BF8C}"/>
              </a:ext>
            </a:extLst>
          </p:cNvPr>
          <p:cNvSpPr/>
          <p:nvPr/>
        </p:nvSpPr>
        <p:spPr>
          <a:xfrm>
            <a:off x="614627" y="2686354"/>
            <a:ext cx="1319125" cy="266928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82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Oval 41">
            <a:extLst>
              <a:ext uri="{FF2B5EF4-FFF2-40B4-BE49-F238E27FC236}">
                <a16:creationId xmlns="" xmlns:a16="http://schemas.microsoft.com/office/drawing/2014/main" id="{30871B63-6FDE-4926-B9D0-98C9AED1F3FF}"/>
              </a:ext>
            </a:extLst>
          </p:cNvPr>
          <p:cNvSpPr/>
          <p:nvPr/>
        </p:nvSpPr>
        <p:spPr>
          <a:xfrm>
            <a:off x="842722" y="1242071"/>
            <a:ext cx="835568" cy="85024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: Shape 42">
            <a:extLst>
              <a:ext uri="{FF2B5EF4-FFF2-40B4-BE49-F238E27FC236}">
                <a16:creationId xmlns="" xmlns:a16="http://schemas.microsoft.com/office/drawing/2014/main" id="{E32151FD-6EB3-4A9D-91AD-E1208741BABE}"/>
              </a:ext>
            </a:extLst>
          </p:cNvPr>
          <p:cNvSpPr>
            <a:spLocks/>
          </p:cNvSpPr>
          <p:nvPr/>
        </p:nvSpPr>
        <p:spPr bwMode="auto">
          <a:xfrm>
            <a:off x="1136056" y="1515139"/>
            <a:ext cx="248898" cy="304109"/>
          </a:xfrm>
          <a:custGeom>
            <a:avLst/>
            <a:gdLst>
              <a:gd name="T0" fmla="*/ 50 w 151"/>
              <a:gd name="T1" fmla="*/ 105 h 185"/>
              <a:gd name="T2" fmla="*/ 59 w 151"/>
              <a:gd name="T3" fmla="*/ 105 h 185"/>
              <a:gd name="T4" fmla="*/ 75 w 151"/>
              <a:gd name="T5" fmla="*/ 118 h 185"/>
              <a:gd name="T6" fmla="*/ 75 w 151"/>
              <a:gd name="T7" fmla="*/ 135 h 185"/>
              <a:gd name="T8" fmla="*/ 75 w 151"/>
              <a:gd name="T9" fmla="*/ 118 h 185"/>
              <a:gd name="T10" fmla="*/ 33 w 151"/>
              <a:gd name="T11" fmla="*/ 143 h 185"/>
              <a:gd name="T12" fmla="*/ 50 w 151"/>
              <a:gd name="T13" fmla="*/ 143 h 185"/>
              <a:gd name="T14" fmla="*/ 118 w 151"/>
              <a:gd name="T15" fmla="*/ 67 h 185"/>
              <a:gd name="T16" fmla="*/ 126 w 151"/>
              <a:gd name="T17" fmla="*/ 25 h 185"/>
              <a:gd name="T18" fmla="*/ 135 w 151"/>
              <a:gd name="T19" fmla="*/ 8 h 185"/>
              <a:gd name="T20" fmla="*/ 25 w 151"/>
              <a:gd name="T21" fmla="*/ 0 h 185"/>
              <a:gd name="T22" fmla="*/ 16 w 151"/>
              <a:gd name="T23" fmla="*/ 17 h 185"/>
              <a:gd name="T24" fmla="*/ 33 w 151"/>
              <a:gd name="T25" fmla="*/ 25 h 185"/>
              <a:gd name="T26" fmla="*/ 0 w 151"/>
              <a:gd name="T27" fmla="*/ 131 h 185"/>
              <a:gd name="T28" fmla="*/ 128 w 151"/>
              <a:gd name="T29" fmla="*/ 185 h 185"/>
              <a:gd name="T30" fmla="*/ 118 w 151"/>
              <a:gd name="T31" fmla="*/ 67 h 185"/>
              <a:gd name="T32" fmla="*/ 25 w 151"/>
              <a:gd name="T33" fmla="*/ 8 h 185"/>
              <a:gd name="T34" fmla="*/ 126 w 151"/>
              <a:gd name="T35" fmla="*/ 17 h 185"/>
              <a:gd name="T36" fmla="*/ 109 w 151"/>
              <a:gd name="T37" fmla="*/ 25 h 185"/>
              <a:gd name="T38" fmla="*/ 78 w 151"/>
              <a:gd name="T39" fmla="*/ 46 h 185"/>
              <a:gd name="T40" fmla="*/ 42 w 151"/>
              <a:gd name="T41" fmla="*/ 25 h 185"/>
              <a:gd name="T42" fmla="*/ 124 w 151"/>
              <a:gd name="T43" fmla="*/ 177 h 185"/>
              <a:gd name="T44" fmla="*/ 8 w 151"/>
              <a:gd name="T45" fmla="*/ 131 h 185"/>
              <a:gd name="T46" fmla="*/ 42 w 151"/>
              <a:gd name="T47" fmla="*/ 67 h 185"/>
              <a:gd name="T48" fmla="*/ 59 w 151"/>
              <a:gd name="T49" fmla="*/ 59 h 185"/>
              <a:gd name="T50" fmla="*/ 109 w 151"/>
              <a:gd name="T51" fmla="*/ 46 h 185"/>
              <a:gd name="T52" fmla="*/ 113 w 151"/>
              <a:gd name="T53" fmla="*/ 74 h 185"/>
              <a:gd name="T54" fmla="*/ 124 w 151"/>
              <a:gd name="T55" fmla="*/ 177 h 185"/>
              <a:gd name="T56" fmla="*/ 109 w 151"/>
              <a:gd name="T57" fmla="*/ 139 h 185"/>
              <a:gd name="T58" fmla="*/ 118 w 151"/>
              <a:gd name="T59" fmla="*/ 139 h 185"/>
              <a:gd name="T60" fmla="*/ 88 w 151"/>
              <a:gd name="T61" fmla="*/ 76 h 185"/>
              <a:gd name="T62" fmla="*/ 88 w 151"/>
              <a:gd name="T63" fmla="*/ 101 h 185"/>
              <a:gd name="T64" fmla="*/ 88 w 151"/>
              <a:gd name="T65" fmla="*/ 76 h 185"/>
              <a:gd name="T66" fmla="*/ 84 w 151"/>
              <a:gd name="T67" fmla="*/ 88 h 185"/>
              <a:gd name="T68" fmla="*/ 92 w 151"/>
              <a:gd name="T69" fmla="*/ 88 h 185"/>
              <a:gd name="T70" fmla="*/ 88 w 151"/>
              <a:gd name="T71" fmla="*/ 152 h 185"/>
              <a:gd name="T72" fmla="*/ 88 w 151"/>
              <a:gd name="T73" fmla="*/ 160 h 185"/>
              <a:gd name="T74" fmla="*/ 88 w 151"/>
              <a:gd name="T75" fmla="*/ 152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1" h="185">
                <a:moveTo>
                  <a:pt x="54" y="101"/>
                </a:moveTo>
                <a:cubicBezTo>
                  <a:pt x="52" y="101"/>
                  <a:pt x="50" y="103"/>
                  <a:pt x="50" y="105"/>
                </a:cubicBezTo>
                <a:cubicBezTo>
                  <a:pt x="50" y="108"/>
                  <a:pt x="52" y="109"/>
                  <a:pt x="54" y="109"/>
                </a:cubicBezTo>
                <a:cubicBezTo>
                  <a:pt x="57" y="109"/>
                  <a:pt x="59" y="108"/>
                  <a:pt x="59" y="105"/>
                </a:cubicBezTo>
                <a:cubicBezTo>
                  <a:pt x="59" y="103"/>
                  <a:pt x="57" y="101"/>
                  <a:pt x="54" y="101"/>
                </a:cubicBezTo>
                <a:close/>
                <a:moveTo>
                  <a:pt x="75" y="118"/>
                </a:moveTo>
                <a:cubicBezTo>
                  <a:pt x="71" y="118"/>
                  <a:pt x="67" y="122"/>
                  <a:pt x="67" y="126"/>
                </a:cubicBezTo>
                <a:cubicBezTo>
                  <a:pt x="67" y="131"/>
                  <a:pt x="71" y="135"/>
                  <a:pt x="75" y="135"/>
                </a:cubicBezTo>
                <a:cubicBezTo>
                  <a:pt x="80" y="135"/>
                  <a:pt x="84" y="131"/>
                  <a:pt x="84" y="126"/>
                </a:cubicBezTo>
                <a:cubicBezTo>
                  <a:pt x="84" y="122"/>
                  <a:pt x="80" y="118"/>
                  <a:pt x="75" y="118"/>
                </a:cubicBezTo>
                <a:close/>
                <a:moveTo>
                  <a:pt x="42" y="135"/>
                </a:moveTo>
                <a:cubicBezTo>
                  <a:pt x="37" y="135"/>
                  <a:pt x="33" y="139"/>
                  <a:pt x="33" y="143"/>
                </a:cubicBezTo>
                <a:cubicBezTo>
                  <a:pt x="33" y="148"/>
                  <a:pt x="37" y="152"/>
                  <a:pt x="42" y="152"/>
                </a:cubicBezTo>
                <a:cubicBezTo>
                  <a:pt x="46" y="152"/>
                  <a:pt x="50" y="148"/>
                  <a:pt x="50" y="143"/>
                </a:cubicBezTo>
                <a:cubicBezTo>
                  <a:pt x="50" y="139"/>
                  <a:pt x="46" y="135"/>
                  <a:pt x="42" y="135"/>
                </a:cubicBezTo>
                <a:close/>
                <a:moveTo>
                  <a:pt x="118" y="67"/>
                </a:moveTo>
                <a:cubicBezTo>
                  <a:pt x="118" y="25"/>
                  <a:pt x="118" y="25"/>
                  <a:pt x="118" y="25"/>
                </a:cubicBezTo>
                <a:cubicBezTo>
                  <a:pt x="126" y="25"/>
                  <a:pt x="126" y="25"/>
                  <a:pt x="126" y="25"/>
                </a:cubicBezTo>
                <a:cubicBezTo>
                  <a:pt x="131" y="25"/>
                  <a:pt x="135" y="21"/>
                  <a:pt x="135" y="17"/>
                </a:cubicBezTo>
                <a:cubicBezTo>
                  <a:pt x="135" y="8"/>
                  <a:pt x="135" y="8"/>
                  <a:pt x="135" y="8"/>
                </a:cubicBezTo>
                <a:cubicBezTo>
                  <a:pt x="135" y="4"/>
                  <a:pt x="131" y="0"/>
                  <a:pt x="126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21"/>
                  <a:pt x="20" y="25"/>
                  <a:pt x="25" y="25"/>
                </a:cubicBezTo>
                <a:cubicBezTo>
                  <a:pt x="33" y="25"/>
                  <a:pt x="33" y="25"/>
                  <a:pt x="33" y="25"/>
                </a:cubicBezTo>
                <a:cubicBezTo>
                  <a:pt x="33" y="67"/>
                  <a:pt x="33" y="67"/>
                  <a:pt x="33" y="67"/>
                </a:cubicBezTo>
                <a:cubicBezTo>
                  <a:pt x="13" y="81"/>
                  <a:pt x="0" y="104"/>
                  <a:pt x="0" y="131"/>
                </a:cubicBezTo>
                <a:cubicBezTo>
                  <a:pt x="0" y="152"/>
                  <a:pt x="9" y="172"/>
                  <a:pt x="23" y="185"/>
                </a:cubicBezTo>
                <a:cubicBezTo>
                  <a:pt x="128" y="185"/>
                  <a:pt x="128" y="185"/>
                  <a:pt x="128" y="185"/>
                </a:cubicBezTo>
                <a:cubicBezTo>
                  <a:pt x="142" y="172"/>
                  <a:pt x="151" y="152"/>
                  <a:pt x="151" y="131"/>
                </a:cubicBezTo>
                <a:cubicBezTo>
                  <a:pt x="151" y="104"/>
                  <a:pt x="138" y="81"/>
                  <a:pt x="118" y="67"/>
                </a:cubicBezTo>
                <a:close/>
                <a:moveTo>
                  <a:pt x="25" y="17"/>
                </a:moveTo>
                <a:cubicBezTo>
                  <a:pt x="25" y="8"/>
                  <a:pt x="25" y="8"/>
                  <a:pt x="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17"/>
                  <a:pt x="126" y="17"/>
                  <a:pt x="126" y="17"/>
                </a:cubicBezTo>
                <a:lnTo>
                  <a:pt x="25" y="17"/>
                </a:lnTo>
                <a:close/>
                <a:moveTo>
                  <a:pt x="109" y="25"/>
                </a:moveTo>
                <a:cubicBezTo>
                  <a:pt x="109" y="37"/>
                  <a:pt x="109" y="37"/>
                  <a:pt x="109" y="37"/>
                </a:cubicBezTo>
                <a:cubicBezTo>
                  <a:pt x="101" y="37"/>
                  <a:pt x="90" y="39"/>
                  <a:pt x="78" y="46"/>
                </a:cubicBezTo>
                <a:cubicBezTo>
                  <a:pt x="64" y="54"/>
                  <a:pt x="51" y="51"/>
                  <a:pt x="42" y="47"/>
                </a:cubicBezTo>
                <a:cubicBezTo>
                  <a:pt x="42" y="25"/>
                  <a:pt x="42" y="25"/>
                  <a:pt x="42" y="25"/>
                </a:cubicBezTo>
                <a:lnTo>
                  <a:pt x="109" y="25"/>
                </a:lnTo>
                <a:close/>
                <a:moveTo>
                  <a:pt x="124" y="177"/>
                </a:moveTo>
                <a:cubicBezTo>
                  <a:pt x="27" y="177"/>
                  <a:pt x="27" y="177"/>
                  <a:pt x="27" y="177"/>
                </a:cubicBezTo>
                <a:cubicBezTo>
                  <a:pt x="15" y="164"/>
                  <a:pt x="8" y="148"/>
                  <a:pt x="8" y="131"/>
                </a:cubicBezTo>
                <a:cubicBezTo>
                  <a:pt x="8" y="108"/>
                  <a:pt x="19" y="87"/>
                  <a:pt x="38" y="74"/>
                </a:cubicBezTo>
                <a:cubicBezTo>
                  <a:pt x="40" y="73"/>
                  <a:pt x="42" y="70"/>
                  <a:pt x="42" y="67"/>
                </a:cubicBezTo>
                <a:cubicBezTo>
                  <a:pt x="42" y="56"/>
                  <a:pt x="42" y="56"/>
                  <a:pt x="42" y="56"/>
                </a:cubicBezTo>
                <a:cubicBezTo>
                  <a:pt x="47" y="58"/>
                  <a:pt x="53" y="59"/>
                  <a:pt x="59" y="59"/>
                </a:cubicBezTo>
                <a:cubicBezTo>
                  <a:pt x="66" y="59"/>
                  <a:pt x="74" y="58"/>
                  <a:pt x="82" y="53"/>
                </a:cubicBezTo>
                <a:cubicBezTo>
                  <a:pt x="93" y="47"/>
                  <a:pt x="102" y="45"/>
                  <a:pt x="109" y="46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9" y="70"/>
                  <a:pt x="111" y="73"/>
                  <a:pt x="113" y="74"/>
                </a:cubicBezTo>
                <a:cubicBezTo>
                  <a:pt x="132" y="87"/>
                  <a:pt x="143" y="108"/>
                  <a:pt x="143" y="131"/>
                </a:cubicBezTo>
                <a:cubicBezTo>
                  <a:pt x="143" y="148"/>
                  <a:pt x="136" y="164"/>
                  <a:pt x="124" y="177"/>
                </a:cubicBezTo>
                <a:close/>
                <a:moveTo>
                  <a:pt x="113" y="135"/>
                </a:moveTo>
                <a:cubicBezTo>
                  <a:pt x="111" y="135"/>
                  <a:pt x="109" y="137"/>
                  <a:pt x="109" y="139"/>
                </a:cubicBezTo>
                <a:cubicBezTo>
                  <a:pt x="109" y="141"/>
                  <a:pt x="111" y="143"/>
                  <a:pt x="113" y="143"/>
                </a:cubicBezTo>
                <a:cubicBezTo>
                  <a:pt x="116" y="143"/>
                  <a:pt x="118" y="141"/>
                  <a:pt x="118" y="139"/>
                </a:cubicBezTo>
                <a:cubicBezTo>
                  <a:pt x="118" y="137"/>
                  <a:pt x="116" y="135"/>
                  <a:pt x="113" y="135"/>
                </a:cubicBezTo>
                <a:close/>
                <a:moveTo>
                  <a:pt x="88" y="76"/>
                </a:moveTo>
                <a:cubicBezTo>
                  <a:pt x="81" y="76"/>
                  <a:pt x="75" y="81"/>
                  <a:pt x="75" y="88"/>
                </a:cubicBezTo>
                <a:cubicBezTo>
                  <a:pt x="75" y="95"/>
                  <a:pt x="81" y="101"/>
                  <a:pt x="88" y="101"/>
                </a:cubicBezTo>
                <a:cubicBezTo>
                  <a:pt x="95" y="101"/>
                  <a:pt x="101" y="95"/>
                  <a:pt x="101" y="88"/>
                </a:cubicBezTo>
                <a:cubicBezTo>
                  <a:pt x="101" y="81"/>
                  <a:pt x="95" y="76"/>
                  <a:pt x="88" y="76"/>
                </a:cubicBezTo>
                <a:close/>
                <a:moveTo>
                  <a:pt x="88" y="93"/>
                </a:moveTo>
                <a:cubicBezTo>
                  <a:pt x="86" y="93"/>
                  <a:pt x="84" y="91"/>
                  <a:pt x="84" y="88"/>
                </a:cubicBezTo>
                <a:cubicBezTo>
                  <a:pt x="84" y="86"/>
                  <a:pt x="86" y="84"/>
                  <a:pt x="88" y="84"/>
                </a:cubicBezTo>
                <a:cubicBezTo>
                  <a:pt x="90" y="84"/>
                  <a:pt x="92" y="86"/>
                  <a:pt x="92" y="88"/>
                </a:cubicBezTo>
                <a:cubicBezTo>
                  <a:pt x="92" y="91"/>
                  <a:pt x="90" y="93"/>
                  <a:pt x="88" y="93"/>
                </a:cubicBezTo>
                <a:close/>
                <a:moveTo>
                  <a:pt x="88" y="152"/>
                </a:moveTo>
                <a:cubicBezTo>
                  <a:pt x="86" y="152"/>
                  <a:pt x="84" y="154"/>
                  <a:pt x="84" y="156"/>
                </a:cubicBezTo>
                <a:cubicBezTo>
                  <a:pt x="84" y="158"/>
                  <a:pt x="86" y="160"/>
                  <a:pt x="88" y="160"/>
                </a:cubicBezTo>
                <a:cubicBezTo>
                  <a:pt x="90" y="160"/>
                  <a:pt x="92" y="158"/>
                  <a:pt x="92" y="156"/>
                </a:cubicBezTo>
                <a:cubicBezTo>
                  <a:pt x="92" y="154"/>
                  <a:pt x="90" y="152"/>
                  <a:pt x="88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43">
            <a:extLst>
              <a:ext uri="{FF2B5EF4-FFF2-40B4-BE49-F238E27FC236}">
                <a16:creationId xmlns="" xmlns:a16="http://schemas.microsoft.com/office/drawing/2014/main" id="{882FDDC1-F2FF-4F1A-8BAC-BB4AB9C5E875}"/>
              </a:ext>
            </a:extLst>
          </p:cNvPr>
          <p:cNvSpPr/>
          <p:nvPr/>
        </p:nvSpPr>
        <p:spPr>
          <a:xfrm>
            <a:off x="2112585" y="3483143"/>
            <a:ext cx="835568" cy="850247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44">
            <a:extLst>
              <a:ext uri="{FF2B5EF4-FFF2-40B4-BE49-F238E27FC236}">
                <a16:creationId xmlns="" xmlns:a16="http://schemas.microsoft.com/office/drawing/2014/main" id="{6CEF571B-BCFF-4D0E-9DDB-571D7AA7AFEB}"/>
              </a:ext>
            </a:extLst>
          </p:cNvPr>
          <p:cNvSpPr txBox="1"/>
          <p:nvPr/>
        </p:nvSpPr>
        <p:spPr>
          <a:xfrm>
            <a:off x="793460" y="3611766"/>
            <a:ext cx="1319125" cy="593000"/>
          </a:xfrm>
          <a:prstGeom prst="rect">
            <a:avLst/>
          </a:prstGeom>
          <a:noFill/>
        </p:spPr>
        <p:txBody>
          <a:bodyPr wrap="square" rIns="108000">
            <a:noAutofit/>
          </a:bodyPr>
          <a:lstStyle/>
          <a:p>
            <a:pPr algn="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课程多样</a:t>
            </a:r>
            <a:endParaRPr lang="zh-CN" altLang="en-US" sz="1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45">
            <a:extLst>
              <a:ext uri="{FF2B5EF4-FFF2-40B4-BE49-F238E27FC236}">
                <a16:creationId xmlns="" xmlns:a16="http://schemas.microsoft.com/office/drawing/2014/main" id="{23E8E7E4-D95B-40DB-873F-E3F49E91CB34}"/>
              </a:ext>
            </a:extLst>
          </p:cNvPr>
          <p:cNvCxnSpPr/>
          <p:nvPr/>
        </p:nvCxnSpPr>
        <p:spPr>
          <a:xfrm flipV="1">
            <a:off x="1260505" y="2243727"/>
            <a:ext cx="0" cy="34702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46">
            <a:extLst>
              <a:ext uri="{FF2B5EF4-FFF2-40B4-BE49-F238E27FC236}">
                <a16:creationId xmlns="" xmlns:a16="http://schemas.microsoft.com/office/drawing/2014/main" id="{6D41DF00-476D-4264-834D-19F6D3DC6691}"/>
              </a:ext>
            </a:extLst>
          </p:cNvPr>
          <p:cNvCxnSpPr/>
          <p:nvPr/>
        </p:nvCxnSpPr>
        <p:spPr>
          <a:xfrm flipV="1">
            <a:off x="2530367" y="3048884"/>
            <a:ext cx="0" cy="34702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47">
            <a:extLst>
              <a:ext uri="{FF2B5EF4-FFF2-40B4-BE49-F238E27FC236}">
                <a16:creationId xmlns="" xmlns:a16="http://schemas.microsoft.com/office/drawing/2014/main" id="{D45C2C0C-2634-459C-B3E6-1B4026546030}"/>
              </a:ext>
            </a:extLst>
          </p:cNvPr>
          <p:cNvSpPr txBox="1"/>
          <p:nvPr/>
        </p:nvSpPr>
        <p:spPr>
          <a:xfrm>
            <a:off x="1678290" y="1394991"/>
            <a:ext cx="1319125" cy="593000"/>
          </a:xfrm>
          <a:prstGeom prst="rect">
            <a:avLst/>
          </a:prstGeom>
          <a:noFill/>
        </p:spPr>
        <p:txBody>
          <a:bodyPr wrap="square" lIns="108000">
            <a:norm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瑜伽教练</a:t>
            </a:r>
            <a:endParaRPr lang="zh-CN" altLang="en-US" sz="1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Oval 48">
            <a:extLst>
              <a:ext uri="{FF2B5EF4-FFF2-40B4-BE49-F238E27FC236}">
                <a16:creationId xmlns="" xmlns:a16="http://schemas.microsoft.com/office/drawing/2014/main" id="{29C30CC5-B323-4EC8-B96F-F87D48F0D2F0}"/>
              </a:ext>
            </a:extLst>
          </p:cNvPr>
          <p:cNvSpPr/>
          <p:nvPr/>
        </p:nvSpPr>
        <p:spPr>
          <a:xfrm>
            <a:off x="3471817" y="1242071"/>
            <a:ext cx="835568" cy="850247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0" name="Straight Connector 49">
            <a:extLst>
              <a:ext uri="{FF2B5EF4-FFF2-40B4-BE49-F238E27FC236}">
                <a16:creationId xmlns="" xmlns:a16="http://schemas.microsoft.com/office/drawing/2014/main" id="{699FCDB4-470B-4B71-9714-BD28A2EA1869}"/>
              </a:ext>
            </a:extLst>
          </p:cNvPr>
          <p:cNvCxnSpPr/>
          <p:nvPr/>
        </p:nvCxnSpPr>
        <p:spPr>
          <a:xfrm flipV="1">
            <a:off x="3889600" y="2243727"/>
            <a:ext cx="0" cy="34702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50">
            <a:extLst>
              <a:ext uri="{FF2B5EF4-FFF2-40B4-BE49-F238E27FC236}">
                <a16:creationId xmlns="" xmlns:a16="http://schemas.microsoft.com/office/drawing/2014/main" id="{93EDC10B-99AB-4973-B4AB-02731BA2BDE0}"/>
              </a:ext>
            </a:extLst>
          </p:cNvPr>
          <p:cNvSpPr/>
          <p:nvPr/>
        </p:nvSpPr>
        <p:spPr>
          <a:xfrm>
            <a:off x="4750834" y="3483143"/>
            <a:ext cx="835568" cy="850247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2" name="Straight Connector 51">
            <a:extLst>
              <a:ext uri="{FF2B5EF4-FFF2-40B4-BE49-F238E27FC236}">
                <a16:creationId xmlns="" xmlns:a16="http://schemas.microsoft.com/office/drawing/2014/main" id="{4C392783-9862-428B-AB03-272D249B64E5}"/>
              </a:ext>
            </a:extLst>
          </p:cNvPr>
          <p:cNvCxnSpPr/>
          <p:nvPr/>
        </p:nvCxnSpPr>
        <p:spPr>
          <a:xfrm flipV="1">
            <a:off x="5168617" y="3048884"/>
            <a:ext cx="0" cy="34702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52">
            <a:extLst>
              <a:ext uri="{FF2B5EF4-FFF2-40B4-BE49-F238E27FC236}">
                <a16:creationId xmlns="" xmlns:a16="http://schemas.microsoft.com/office/drawing/2014/main" id="{3DD564A7-93D3-4624-B5A1-A32AD02DEBAF}"/>
              </a:ext>
            </a:extLst>
          </p:cNvPr>
          <p:cNvSpPr/>
          <p:nvPr/>
        </p:nvSpPr>
        <p:spPr>
          <a:xfrm>
            <a:off x="6110066" y="1242071"/>
            <a:ext cx="835568" cy="850247"/>
          </a:xfrm>
          <a:prstGeom prst="ellipse">
            <a:avLst/>
          </a:prstGeom>
          <a:solidFill>
            <a:schemeClr val="accent5"/>
          </a:solidFill>
          <a:ln w="127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4" name="Straight Connector 53">
            <a:extLst>
              <a:ext uri="{FF2B5EF4-FFF2-40B4-BE49-F238E27FC236}">
                <a16:creationId xmlns="" xmlns:a16="http://schemas.microsoft.com/office/drawing/2014/main" id="{906A6F61-687C-4274-A604-1C14B2F753C9}"/>
              </a:ext>
            </a:extLst>
          </p:cNvPr>
          <p:cNvCxnSpPr/>
          <p:nvPr/>
        </p:nvCxnSpPr>
        <p:spPr>
          <a:xfrm flipV="1">
            <a:off x="6527849" y="2243727"/>
            <a:ext cx="0" cy="34702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54">
            <a:extLst>
              <a:ext uri="{FF2B5EF4-FFF2-40B4-BE49-F238E27FC236}">
                <a16:creationId xmlns="" xmlns:a16="http://schemas.microsoft.com/office/drawing/2014/main" id="{39F352AA-FB1C-4DC0-AD5B-FDE54370613E}"/>
              </a:ext>
            </a:extLst>
          </p:cNvPr>
          <p:cNvSpPr/>
          <p:nvPr/>
        </p:nvSpPr>
        <p:spPr>
          <a:xfrm>
            <a:off x="7391333" y="3483143"/>
            <a:ext cx="835568" cy="850247"/>
          </a:xfrm>
          <a:prstGeom prst="ellipse">
            <a:avLst/>
          </a:prstGeom>
          <a:solidFill>
            <a:schemeClr val="accent6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6" name="Straight Connector 55">
            <a:extLst>
              <a:ext uri="{FF2B5EF4-FFF2-40B4-BE49-F238E27FC236}">
                <a16:creationId xmlns="" xmlns:a16="http://schemas.microsoft.com/office/drawing/2014/main" id="{49DF8FC2-7C50-491D-B213-2ED76B494737}"/>
              </a:ext>
            </a:extLst>
          </p:cNvPr>
          <p:cNvCxnSpPr/>
          <p:nvPr/>
        </p:nvCxnSpPr>
        <p:spPr>
          <a:xfrm flipV="1">
            <a:off x="7809116" y="3048884"/>
            <a:ext cx="0" cy="347024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reeform: Shape 56">
            <a:extLst>
              <a:ext uri="{FF2B5EF4-FFF2-40B4-BE49-F238E27FC236}">
                <a16:creationId xmlns="" xmlns:a16="http://schemas.microsoft.com/office/drawing/2014/main" id="{9E5D8E37-22C2-45E1-8269-45CC484AE4D7}"/>
              </a:ext>
            </a:extLst>
          </p:cNvPr>
          <p:cNvSpPr>
            <a:spLocks/>
          </p:cNvSpPr>
          <p:nvPr/>
        </p:nvSpPr>
        <p:spPr bwMode="auto">
          <a:xfrm>
            <a:off x="2371956" y="3754906"/>
            <a:ext cx="305817" cy="306721"/>
          </a:xfrm>
          <a:custGeom>
            <a:avLst/>
            <a:gdLst>
              <a:gd name="T0" fmla="*/ 46 w 186"/>
              <a:gd name="T1" fmla="*/ 139 h 186"/>
              <a:gd name="T2" fmla="*/ 82 w 186"/>
              <a:gd name="T3" fmla="*/ 133 h 186"/>
              <a:gd name="T4" fmla="*/ 179 w 186"/>
              <a:gd name="T5" fmla="*/ 36 h 186"/>
              <a:gd name="T6" fmla="*/ 186 w 186"/>
              <a:gd name="T7" fmla="*/ 21 h 186"/>
              <a:gd name="T8" fmla="*/ 165 w 186"/>
              <a:gd name="T9" fmla="*/ 0 h 186"/>
              <a:gd name="T10" fmla="*/ 150 w 186"/>
              <a:gd name="T11" fmla="*/ 6 h 186"/>
              <a:gd name="T12" fmla="*/ 53 w 186"/>
              <a:gd name="T13" fmla="*/ 103 h 186"/>
              <a:gd name="T14" fmla="*/ 46 w 186"/>
              <a:gd name="T15" fmla="*/ 139 h 186"/>
              <a:gd name="T16" fmla="*/ 156 w 186"/>
              <a:gd name="T17" fmla="*/ 12 h 186"/>
              <a:gd name="T18" fmla="*/ 165 w 186"/>
              <a:gd name="T19" fmla="*/ 9 h 186"/>
              <a:gd name="T20" fmla="*/ 177 w 186"/>
              <a:gd name="T21" fmla="*/ 21 h 186"/>
              <a:gd name="T22" fmla="*/ 174 w 186"/>
              <a:gd name="T23" fmla="*/ 30 h 186"/>
              <a:gd name="T24" fmla="*/ 168 w 186"/>
              <a:gd name="T25" fmla="*/ 36 h 186"/>
              <a:gd name="T26" fmla="*/ 150 w 186"/>
              <a:gd name="T27" fmla="*/ 18 h 186"/>
              <a:gd name="T28" fmla="*/ 156 w 186"/>
              <a:gd name="T29" fmla="*/ 12 h 186"/>
              <a:gd name="T30" fmla="*/ 144 w 186"/>
              <a:gd name="T31" fmla="*/ 24 h 186"/>
              <a:gd name="T32" fmla="*/ 162 w 186"/>
              <a:gd name="T33" fmla="*/ 42 h 186"/>
              <a:gd name="T34" fmla="*/ 84 w 186"/>
              <a:gd name="T35" fmla="*/ 119 h 186"/>
              <a:gd name="T36" fmla="*/ 84 w 186"/>
              <a:gd name="T37" fmla="*/ 102 h 186"/>
              <a:gd name="T38" fmla="*/ 67 w 186"/>
              <a:gd name="T39" fmla="*/ 102 h 186"/>
              <a:gd name="T40" fmla="*/ 144 w 186"/>
              <a:gd name="T41" fmla="*/ 24 h 186"/>
              <a:gd name="T42" fmla="*/ 60 w 186"/>
              <a:gd name="T43" fmla="*/ 110 h 186"/>
              <a:gd name="T44" fmla="*/ 76 w 186"/>
              <a:gd name="T45" fmla="*/ 110 h 186"/>
              <a:gd name="T46" fmla="*/ 76 w 186"/>
              <a:gd name="T47" fmla="*/ 126 h 186"/>
              <a:gd name="T48" fmla="*/ 57 w 186"/>
              <a:gd name="T49" fmla="*/ 129 h 186"/>
              <a:gd name="T50" fmla="*/ 60 w 186"/>
              <a:gd name="T51" fmla="*/ 110 h 186"/>
              <a:gd name="T52" fmla="*/ 181 w 186"/>
              <a:gd name="T53" fmla="*/ 64 h 186"/>
              <a:gd name="T54" fmla="*/ 177 w 186"/>
              <a:gd name="T55" fmla="*/ 68 h 186"/>
              <a:gd name="T56" fmla="*/ 177 w 186"/>
              <a:gd name="T57" fmla="*/ 161 h 186"/>
              <a:gd name="T58" fmla="*/ 160 w 186"/>
              <a:gd name="T59" fmla="*/ 177 h 186"/>
              <a:gd name="T60" fmla="*/ 25 w 186"/>
              <a:gd name="T61" fmla="*/ 177 h 186"/>
              <a:gd name="T62" fmla="*/ 8 w 186"/>
              <a:gd name="T63" fmla="*/ 161 h 186"/>
              <a:gd name="T64" fmla="*/ 8 w 186"/>
              <a:gd name="T65" fmla="*/ 26 h 186"/>
              <a:gd name="T66" fmla="*/ 25 w 186"/>
              <a:gd name="T67" fmla="*/ 9 h 186"/>
              <a:gd name="T68" fmla="*/ 118 w 186"/>
              <a:gd name="T69" fmla="*/ 9 h 186"/>
              <a:gd name="T70" fmla="*/ 122 w 186"/>
              <a:gd name="T71" fmla="*/ 4 h 186"/>
              <a:gd name="T72" fmla="*/ 118 w 186"/>
              <a:gd name="T73" fmla="*/ 0 h 186"/>
              <a:gd name="T74" fmla="*/ 25 w 186"/>
              <a:gd name="T75" fmla="*/ 0 h 186"/>
              <a:gd name="T76" fmla="*/ 0 w 186"/>
              <a:gd name="T77" fmla="*/ 26 h 186"/>
              <a:gd name="T78" fmla="*/ 0 w 186"/>
              <a:gd name="T79" fmla="*/ 161 h 186"/>
              <a:gd name="T80" fmla="*/ 25 w 186"/>
              <a:gd name="T81" fmla="*/ 186 h 186"/>
              <a:gd name="T82" fmla="*/ 160 w 186"/>
              <a:gd name="T83" fmla="*/ 186 h 186"/>
              <a:gd name="T84" fmla="*/ 186 w 186"/>
              <a:gd name="T85" fmla="*/ 161 h 186"/>
              <a:gd name="T86" fmla="*/ 186 w 186"/>
              <a:gd name="T87" fmla="*/ 68 h 186"/>
              <a:gd name="T88" fmla="*/ 181 w 186"/>
              <a:gd name="T89" fmla="*/ 64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" h="186">
                <a:moveTo>
                  <a:pt x="46" y="139"/>
                </a:moveTo>
                <a:cubicBezTo>
                  <a:pt x="82" y="133"/>
                  <a:pt x="82" y="133"/>
                  <a:pt x="82" y="133"/>
                </a:cubicBezTo>
                <a:cubicBezTo>
                  <a:pt x="179" y="36"/>
                  <a:pt x="179" y="36"/>
                  <a:pt x="179" y="36"/>
                </a:cubicBezTo>
                <a:cubicBezTo>
                  <a:pt x="183" y="32"/>
                  <a:pt x="186" y="27"/>
                  <a:pt x="186" y="21"/>
                </a:cubicBezTo>
                <a:cubicBezTo>
                  <a:pt x="186" y="10"/>
                  <a:pt x="176" y="0"/>
                  <a:pt x="165" y="0"/>
                </a:cubicBezTo>
                <a:cubicBezTo>
                  <a:pt x="159" y="0"/>
                  <a:pt x="153" y="3"/>
                  <a:pt x="150" y="6"/>
                </a:cubicBezTo>
                <a:cubicBezTo>
                  <a:pt x="53" y="103"/>
                  <a:pt x="53" y="103"/>
                  <a:pt x="53" y="103"/>
                </a:cubicBezTo>
                <a:lnTo>
                  <a:pt x="46" y="139"/>
                </a:lnTo>
                <a:close/>
                <a:moveTo>
                  <a:pt x="156" y="12"/>
                </a:moveTo>
                <a:cubicBezTo>
                  <a:pt x="158" y="10"/>
                  <a:pt x="161" y="9"/>
                  <a:pt x="165" y="9"/>
                </a:cubicBezTo>
                <a:cubicBezTo>
                  <a:pt x="172" y="9"/>
                  <a:pt x="177" y="14"/>
                  <a:pt x="177" y="21"/>
                </a:cubicBezTo>
                <a:cubicBezTo>
                  <a:pt x="177" y="25"/>
                  <a:pt x="176" y="28"/>
                  <a:pt x="174" y="30"/>
                </a:cubicBezTo>
                <a:cubicBezTo>
                  <a:pt x="168" y="36"/>
                  <a:pt x="168" y="36"/>
                  <a:pt x="168" y="36"/>
                </a:cubicBezTo>
                <a:cubicBezTo>
                  <a:pt x="150" y="18"/>
                  <a:pt x="150" y="18"/>
                  <a:pt x="150" y="18"/>
                </a:cubicBezTo>
                <a:lnTo>
                  <a:pt x="156" y="12"/>
                </a:lnTo>
                <a:close/>
                <a:moveTo>
                  <a:pt x="144" y="24"/>
                </a:moveTo>
                <a:cubicBezTo>
                  <a:pt x="162" y="42"/>
                  <a:pt x="162" y="42"/>
                  <a:pt x="162" y="42"/>
                </a:cubicBezTo>
                <a:cubicBezTo>
                  <a:pt x="84" y="119"/>
                  <a:pt x="84" y="119"/>
                  <a:pt x="84" y="119"/>
                </a:cubicBezTo>
                <a:cubicBezTo>
                  <a:pt x="84" y="102"/>
                  <a:pt x="84" y="102"/>
                  <a:pt x="84" y="102"/>
                </a:cubicBezTo>
                <a:cubicBezTo>
                  <a:pt x="67" y="102"/>
                  <a:pt x="67" y="102"/>
                  <a:pt x="67" y="102"/>
                </a:cubicBezTo>
                <a:lnTo>
                  <a:pt x="144" y="24"/>
                </a:lnTo>
                <a:close/>
                <a:moveTo>
                  <a:pt x="60" y="110"/>
                </a:moveTo>
                <a:cubicBezTo>
                  <a:pt x="76" y="110"/>
                  <a:pt x="76" y="110"/>
                  <a:pt x="76" y="110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57" y="129"/>
                  <a:pt x="57" y="129"/>
                  <a:pt x="57" y="129"/>
                </a:cubicBezTo>
                <a:lnTo>
                  <a:pt x="60" y="110"/>
                </a:lnTo>
                <a:close/>
                <a:moveTo>
                  <a:pt x="181" y="64"/>
                </a:moveTo>
                <a:cubicBezTo>
                  <a:pt x="179" y="64"/>
                  <a:pt x="177" y="65"/>
                  <a:pt x="177" y="68"/>
                </a:cubicBezTo>
                <a:cubicBezTo>
                  <a:pt x="177" y="161"/>
                  <a:pt x="177" y="161"/>
                  <a:pt x="177" y="161"/>
                </a:cubicBezTo>
                <a:cubicBezTo>
                  <a:pt x="177" y="170"/>
                  <a:pt x="170" y="177"/>
                  <a:pt x="160" y="177"/>
                </a:cubicBezTo>
                <a:cubicBezTo>
                  <a:pt x="25" y="177"/>
                  <a:pt x="25" y="177"/>
                  <a:pt x="25" y="177"/>
                </a:cubicBezTo>
                <a:cubicBezTo>
                  <a:pt x="16" y="177"/>
                  <a:pt x="8" y="170"/>
                  <a:pt x="8" y="161"/>
                </a:cubicBezTo>
                <a:cubicBezTo>
                  <a:pt x="8" y="26"/>
                  <a:pt x="8" y="26"/>
                  <a:pt x="8" y="26"/>
                </a:cubicBezTo>
                <a:cubicBezTo>
                  <a:pt x="8" y="16"/>
                  <a:pt x="16" y="9"/>
                  <a:pt x="25" y="9"/>
                </a:cubicBezTo>
                <a:cubicBezTo>
                  <a:pt x="118" y="9"/>
                  <a:pt x="118" y="9"/>
                  <a:pt x="118" y="9"/>
                </a:cubicBezTo>
                <a:cubicBezTo>
                  <a:pt x="120" y="9"/>
                  <a:pt x="122" y="7"/>
                  <a:pt x="122" y="4"/>
                </a:cubicBezTo>
                <a:cubicBezTo>
                  <a:pt x="122" y="2"/>
                  <a:pt x="120" y="0"/>
                  <a:pt x="118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11" y="0"/>
                  <a:pt x="0" y="12"/>
                  <a:pt x="0" y="26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75"/>
                  <a:pt x="11" y="186"/>
                  <a:pt x="25" y="186"/>
                </a:cubicBezTo>
                <a:cubicBezTo>
                  <a:pt x="160" y="186"/>
                  <a:pt x="160" y="186"/>
                  <a:pt x="160" y="186"/>
                </a:cubicBezTo>
                <a:cubicBezTo>
                  <a:pt x="174" y="186"/>
                  <a:pt x="186" y="175"/>
                  <a:pt x="186" y="161"/>
                </a:cubicBezTo>
                <a:cubicBezTo>
                  <a:pt x="186" y="68"/>
                  <a:pt x="186" y="68"/>
                  <a:pt x="186" y="68"/>
                </a:cubicBezTo>
                <a:cubicBezTo>
                  <a:pt x="186" y="65"/>
                  <a:pt x="184" y="64"/>
                  <a:pt x="181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: Shape 57">
            <a:extLst>
              <a:ext uri="{FF2B5EF4-FFF2-40B4-BE49-F238E27FC236}">
                <a16:creationId xmlns="" xmlns:a16="http://schemas.microsoft.com/office/drawing/2014/main" id="{6C8A36B0-F08C-47C6-B4D1-0E4EFA83AB6E}"/>
              </a:ext>
            </a:extLst>
          </p:cNvPr>
          <p:cNvSpPr>
            <a:spLocks/>
          </p:cNvSpPr>
          <p:nvPr/>
        </p:nvSpPr>
        <p:spPr bwMode="auto">
          <a:xfrm>
            <a:off x="3738083" y="1525296"/>
            <a:ext cx="304912" cy="276863"/>
          </a:xfrm>
          <a:custGeom>
            <a:avLst/>
            <a:gdLst>
              <a:gd name="T0" fmla="*/ 93 w 185"/>
              <a:gd name="T1" fmla="*/ 0 h 168"/>
              <a:gd name="T2" fmla="*/ 0 w 185"/>
              <a:gd name="T3" fmla="*/ 76 h 168"/>
              <a:gd name="T4" fmla="*/ 26 w 185"/>
              <a:gd name="T5" fmla="*/ 128 h 168"/>
              <a:gd name="T6" fmla="*/ 17 w 185"/>
              <a:gd name="T7" fmla="*/ 168 h 168"/>
              <a:gd name="T8" fmla="*/ 67 w 185"/>
              <a:gd name="T9" fmla="*/ 148 h 168"/>
              <a:gd name="T10" fmla="*/ 93 w 185"/>
              <a:gd name="T11" fmla="*/ 152 h 168"/>
              <a:gd name="T12" fmla="*/ 185 w 185"/>
              <a:gd name="T13" fmla="*/ 76 h 168"/>
              <a:gd name="T14" fmla="*/ 93 w 185"/>
              <a:gd name="T15" fmla="*/ 0 h 168"/>
              <a:gd name="T16" fmla="*/ 93 w 185"/>
              <a:gd name="T17" fmla="*/ 143 h 168"/>
              <a:gd name="T18" fmla="*/ 69 w 185"/>
              <a:gd name="T19" fmla="*/ 140 h 168"/>
              <a:gd name="T20" fmla="*/ 67 w 185"/>
              <a:gd name="T21" fmla="*/ 140 h 168"/>
              <a:gd name="T22" fmla="*/ 63 w 185"/>
              <a:gd name="T23" fmla="*/ 141 h 168"/>
              <a:gd name="T24" fmla="*/ 29 w 185"/>
              <a:gd name="T25" fmla="*/ 155 h 168"/>
              <a:gd name="T26" fmla="*/ 34 w 185"/>
              <a:gd name="T27" fmla="*/ 130 h 168"/>
              <a:gd name="T28" fmla="*/ 31 w 185"/>
              <a:gd name="T29" fmla="*/ 122 h 168"/>
              <a:gd name="T30" fmla="*/ 8 w 185"/>
              <a:gd name="T31" fmla="*/ 76 h 168"/>
              <a:gd name="T32" fmla="*/ 93 w 185"/>
              <a:gd name="T33" fmla="*/ 8 h 168"/>
              <a:gd name="T34" fmla="*/ 177 w 185"/>
              <a:gd name="T35" fmla="*/ 76 h 168"/>
              <a:gd name="T36" fmla="*/ 93 w 185"/>
              <a:gd name="T37" fmla="*/ 14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85" h="168">
                <a:moveTo>
                  <a:pt x="93" y="0"/>
                </a:moveTo>
                <a:cubicBezTo>
                  <a:pt x="41" y="0"/>
                  <a:pt x="0" y="34"/>
                  <a:pt x="0" y="76"/>
                </a:cubicBezTo>
                <a:cubicBezTo>
                  <a:pt x="0" y="96"/>
                  <a:pt x="10" y="115"/>
                  <a:pt x="26" y="128"/>
                </a:cubicBezTo>
                <a:cubicBezTo>
                  <a:pt x="17" y="168"/>
                  <a:pt x="17" y="168"/>
                  <a:pt x="17" y="168"/>
                </a:cubicBezTo>
                <a:cubicBezTo>
                  <a:pt x="67" y="148"/>
                  <a:pt x="67" y="148"/>
                  <a:pt x="67" y="148"/>
                </a:cubicBezTo>
                <a:cubicBezTo>
                  <a:pt x="75" y="150"/>
                  <a:pt x="84" y="152"/>
                  <a:pt x="93" y="152"/>
                </a:cubicBezTo>
                <a:cubicBezTo>
                  <a:pt x="144" y="152"/>
                  <a:pt x="185" y="118"/>
                  <a:pt x="185" y="76"/>
                </a:cubicBezTo>
                <a:cubicBezTo>
                  <a:pt x="185" y="34"/>
                  <a:pt x="144" y="0"/>
                  <a:pt x="93" y="0"/>
                </a:cubicBezTo>
                <a:close/>
                <a:moveTo>
                  <a:pt x="93" y="143"/>
                </a:moveTo>
                <a:cubicBezTo>
                  <a:pt x="85" y="143"/>
                  <a:pt x="76" y="142"/>
                  <a:pt x="69" y="140"/>
                </a:cubicBezTo>
                <a:cubicBezTo>
                  <a:pt x="68" y="140"/>
                  <a:pt x="67" y="140"/>
                  <a:pt x="67" y="140"/>
                </a:cubicBezTo>
                <a:cubicBezTo>
                  <a:pt x="65" y="140"/>
                  <a:pt x="64" y="140"/>
                  <a:pt x="63" y="141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35" y="127"/>
                  <a:pt x="34" y="124"/>
                  <a:pt x="31" y="122"/>
                </a:cubicBezTo>
                <a:cubicBezTo>
                  <a:pt x="16" y="109"/>
                  <a:pt x="8" y="93"/>
                  <a:pt x="8" y="76"/>
                </a:cubicBezTo>
                <a:cubicBezTo>
                  <a:pt x="8" y="38"/>
                  <a:pt x="46" y="8"/>
                  <a:pt x="93" y="8"/>
                </a:cubicBezTo>
                <a:cubicBezTo>
                  <a:pt x="139" y="8"/>
                  <a:pt x="177" y="38"/>
                  <a:pt x="177" y="76"/>
                </a:cubicBezTo>
                <a:cubicBezTo>
                  <a:pt x="177" y="113"/>
                  <a:pt x="139" y="143"/>
                  <a:pt x="93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: Shape 58">
            <a:extLst>
              <a:ext uri="{FF2B5EF4-FFF2-40B4-BE49-F238E27FC236}">
                <a16:creationId xmlns="" xmlns:a16="http://schemas.microsoft.com/office/drawing/2014/main" id="{E9C65D67-AEA8-48B2-83CC-0B596DA24FE2}"/>
              </a:ext>
            </a:extLst>
          </p:cNvPr>
          <p:cNvSpPr>
            <a:spLocks/>
          </p:cNvSpPr>
          <p:nvPr/>
        </p:nvSpPr>
        <p:spPr bwMode="auto">
          <a:xfrm>
            <a:off x="7720374" y="3757854"/>
            <a:ext cx="166480" cy="306721"/>
          </a:xfrm>
          <a:custGeom>
            <a:avLst/>
            <a:gdLst>
              <a:gd name="T0" fmla="*/ 101 w 101"/>
              <a:gd name="T1" fmla="*/ 72 h 186"/>
              <a:gd name="T2" fmla="*/ 97 w 101"/>
              <a:gd name="T3" fmla="*/ 68 h 186"/>
              <a:gd name="T4" fmla="*/ 64 w 101"/>
              <a:gd name="T5" fmla="*/ 68 h 186"/>
              <a:gd name="T6" fmla="*/ 84 w 101"/>
              <a:gd name="T7" fmla="*/ 6 h 186"/>
              <a:gd name="T8" fmla="*/ 84 w 101"/>
              <a:gd name="T9" fmla="*/ 6 h 186"/>
              <a:gd name="T10" fmla="*/ 85 w 101"/>
              <a:gd name="T11" fmla="*/ 4 h 186"/>
              <a:gd name="T12" fmla="*/ 80 w 101"/>
              <a:gd name="T13" fmla="*/ 0 h 186"/>
              <a:gd name="T14" fmla="*/ 38 w 101"/>
              <a:gd name="T15" fmla="*/ 0 h 186"/>
              <a:gd name="T16" fmla="*/ 34 w 101"/>
              <a:gd name="T17" fmla="*/ 3 h 186"/>
              <a:gd name="T18" fmla="*/ 34 w 101"/>
              <a:gd name="T19" fmla="*/ 3 h 186"/>
              <a:gd name="T20" fmla="*/ 0 w 101"/>
              <a:gd name="T21" fmla="*/ 104 h 186"/>
              <a:gd name="T22" fmla="*/ 0 w 101"/>
              <a:gd name="T23" fmla="*/ 104 h 186"/>
              <a:gd name="T24" fmla="*/ 0 w 101"/>
              <a:gd name="T25" fmla="*/ 106 h 186"/>
              <a:gd name="T26" fmla="*/ 4 w 101"/>
              <a:gd name="T27" fmla="*/ 110 h 186"/>
              <a:gd name="T28" fmla="*/ 42 w 101"/>
              <a:gd name="T29" fmla="*/ 110 h 186"/>
              <a:gd name="T30" fmla="*/ 34 w 101"/>
              <a:gd name="T31" fmla="*/ 181 h 186"/>
              <a:gd name="T32" fmla="*/ 34 w 101"/>
              <a:gd name="T33" fmla="*/ 181 h 186"/>
              <a:gd name="T34" fmla="*/ 34 w 101"/>
              <a:gd name="T35" fmla="*/ 182 h 186"/>
              <a:gd name="T36" fmla="*/ 38 w 101"/>
              <a:gd name="T37" fmla="*/ 186 h 186"/>
              <a:gd name="T38" fmla="*/ 42 w 101"/>
              <a:gd name="T39" fmla="*/ 183 h 186"/>
              <a:gd name="T40" fmla="*/ 42 w 101"/>
              <a:gd name="T41" fmla="*/ 183 h 186"/>
              <a:gd name="T42" fmla="*/ 101 w 101"/>
              <a:gd name="T43" fmla="*/ 74 h 186"/>
              <a:gd name="T44" fmla="*/ 101 w 101"/>
              <a:gd name="T45" fmla="*/ 74 h 186"/>
              <a:gd name="T46" fmla="*/ 101 w 101"/>
              <a:gd name="T47" fmla="*/ 72 h 186"/>
              <a:gd name="T48" fmla="*/ 45 w 101"/>
              <a:gd name="T49" fmla="*/ 160 h 186"/>
              <a:gd name="T50" fmla="*/ 51 w 101"/>
              <a:gd name="T51" fmla="*/ 106 h 186"/>
              <a:gd name="T52" fmla="*/ 51 w 101"/>
              <a:gd name="T53" fmla="*/ 106 h 186"/>
              <a:gd name="T54" fmla="*/ 51 w 101"/>
              <a:gd name="T55" fmla="*/ 106 h 186"/>
              <a:gd name="T56" fmla="*/ 47 w 101"/>
              <a:gd name="T57" fmla="*/ 101 h 186"/>
              <a:gd name="T58" fmla="*/ 10 w 101"/>
              <a:gd name="T59" fmla="*/ 101 h 186"/>
              <a:gd name="T60" fmla="*/ 41 w 101"/>
              <a:gd name="T61" fmla="*/ 9 h 186"/>
              <a:gd name="T62" fmla="*/ 75 w 101"/>
              <a:gd name="T63" fmla="*/ 9 h 186"/>
              <a:gd name="T64" fmla="*/ 54 w 101"/>
              <a:gd name="T65" fmla="*/ 71 h 186"/>
              <a:gd name="T66" fmla="*/ 54 w 101"/>
              <a:gd name="T67" fmla="*/ 71 h 186"/>
              <a:gd name="T68" fmla="*/ 54 w 101"/>
              <a:gd name="T69" fmla="*/ 72 h 186"/>
              <a:gd name="T70" fmla="*/ 58 w 101"/>
              <a:gd name="T71" fmla="*/ 76 h 186"/>
              <a:gd name="T72" fmla="*/ 90 w 101"/>
              <a:gd name="T73" fmla="*/ 76 h 186"/>
              <a:gd name="T74" fmla="*/ 45 w 101"/>
              <a:gd name="T75" fmla="*/ 16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1" h="186">
                <a:moveTo>
                  <a:pt x="101" y="72"/>
                </a:moveTo>
                <a:cubicBezTo>
                  <a:pt x="101" y="70"/>
                  <a:pt x="100" y="68"/>
                  <a:pt x="97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84" y="5"/>
                  <a:pt x="85" y="5"/>
                  <a:pt x="85" y="4"/>
                </a:cubicBezTo>
                <a:cubicBezTo>
                  <a:pt x="85" y="2"/>
                  <a:pt x="83" y="0"/>
                  <a:pt x="80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6" y="0"/>
                  <a:pt x="35" y="1"/>
                  <a:pt x="34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5"/>
                  <a:pt x="0" y="105"/>
                  <a:pt x="0" y="106"/>
                </a:cubicBezTo>
                <a:cubicBezTo>
                  <a:pt x="0" y="108"/>
                  <a:pt x="2" y="110"/>
                  <a:pt x="4" y="110"/>
                </a:cubicBezTo>
                <a:cubicBezTo>
                  <a:pt x="42" y="110"/>
                  <a:pt x="42" y="110"/>
                  <a:pt x="42" y="110"/>
                </a:cubicBezTo>
                <a:cubicBezTo>
                  <a:pt x="34" y="181"/>
                  <a:pt x="34" y="181"/>
                  <a:pt x="34" y="181"/>
                </a:cubicBezTo>
                <a:cubicBezTo>
                  <a:pt x="34" y="181"/>
                  <a:pt x="34" y="181"/>
                  <a:pt x="34" y="181"/>
                </a:cubicBezTo>
                <a:cubicBezTo>
                  <a:pt x="34" y="181"/>
                  <a:pt x="34" y="181"/>
                  <a:pt x="34" y="182"/>
                </a:cubicBezTo>
                <a:cubicBezTo>
                  <a:pt x="34" y="184"/>
                  <a:pt x="36" y="186"/>
                  <a:pt x="38" y="186"/>
                </a:cubicBezTo>
                <a:cubicBezTo>
                  <a:pt x="40" y="186"/>
                  <a:pt x="41" y="185"/>
                  <a:pt x="42" y="183"/>
                </a:cubicBezTo>
                <a:cubicBezTo>
                  <a:pt x="42" y="183"/>
                  <a:pt x="42" y="183"/>
                  <a:pt x="42" y="183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73"/>
                  <a:pt x="101" y="73"/>
                  <a:pt x="101" y="72"/>
                </a:cubicBezTo>
                <a:close/>
                <a:moveTo>
                  <a:pt x="45" y="160"/>
                </a:move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6"/>
                  <a:pt x="51" y="106"/>
                  <a:pt x="51" y="106"/>
                </a:cubicBezTo>
                <a:cubicBezTo>
                  <a:pt x="51" y="103"/>
                  <a:pt x="49" y="101"/>
                  <a:pt x="47" y="101"/>
                </a:cubicBezTo>
                <a:cubicBezTo>
                  <a:pt x="10" y="101"/>
                  <a:pt x="10" y="101"/>
                  <a:pt x="10" y="101"/>
                </a:cubicBezTo>
                <a:cubicBezTo>
                  <a:pt x="41" y="9"/>
                  <a:pt x="41" y="9"/>
                  <a:pt x="41" y="9"/>
                </a:cubicBezTo>
                <a:cubicBezTo>
                  <a:pt x="75" y="9"/>
                  <a:pt x="75" y="9"/>
                  <a:pt x="75" y="9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2"/>
                </a:cubicBezTo>
                <a:cubicBezTo>
                  <a:pt x="54" y="74"/>
                  <a:pt x="56" y="76"/>
                  <a:pt x="58" y="76"/>
                </a:cubicBezTo>
                <a:cubicBezTo>
                  <a:pt x="90" y="76"/>
                  <a:pt x="90" y="76"/>
                  <a:pt x="90" y="76"/>
                </a:cubicBezTo>
                <a:lnTo>
                  <a:pt x="45" y="1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: Shape 59">
            <a:extLst>
              <a:ext uri="{FF2B5EF4-FFF2-40B4-BE49-F238E27FC236}">
                <a16:creationId xmlns="" xmlns:a16="http://schemas.microsoft.com/office/drawing/2014/main" id="{9C165520-71E2-4A07-B1C4-76C576B085C9}"/>
              </a:ext>
            </a:extLst>
          </p:cNvPr>
          <p:cNvSpPr>
            <a:spLocks/>
          </p:cNvSpPr>
          <p:nvPr/>
        </p:nvSpPr>
        <p:spPr bwMode="auto">
          <a:xfrm>
            <a:off x="5037801" y="3745859"/>
            <a:ext cx="250625" cy="306721"/>
          </a:xfrm>
          <a:custGeom>
            <a:avLst/>
            <a:gdLst>
              <a:gd name="T0" fmla="*/ 152 w 152"/>
              <a:gd name="T1" fmla="*/ 131 h 186"/>
              <a:gd name="T2" fmla="*/ 118 w 152"/>
              <a:gd name="T3" fmla="*/ 59 h 186"/>
              <a:gd name="T4" fmla="*/ 92 w 152"/>
              <a:gd name="T5" fmla="*/ 20 h 186"/>
              <a:gd name="T6" fmla="*/ 92 w 152"/>
              <a:gd name="T7" fmla="*/ 17 h 186"/>
              <a:gd name="T8" fmla="*/ 76 w 152"/>
              <a:gd name="T9" fmla="*/ 0 h 186"/>
              <a:gd name="T10" fmla="*/ 59 w 152"/>
              <a:gd name="T11" fmla="*/ 17 h 186"/>
              <a:gd name="T12" fmla="*/ 59 w 152"/>
              <a:gd name="T13" fmla="*/ 20 h 186"/>
              <a:gd name="T14" fmla="*/ 33 w 152"/>
              <a:gd name="T15" fmla="*/ 59 h 186"/>
              <a:gd name="T16" fmla="*/ 0 w 152"/>
              <a:gd name="T17" fmla="*/ 131 h 186"/>
              <a:gd name="T18" fmla="*/ 50 w 152"/>
              <a:gd name="T19" fmla="*/ 159 h 186"/>
              <a:gd name="T20" fmla="*/ 50 w 152"/>
              <a:gd name="T21" fmla="*/ 161 h 186"/>
              <a:gd name="T22" fmla="*/ 76 w 152"/>
              <a:gd name="T23" fmla="*/ 186 h 186"/>
              <a:gd name="T24" fmla="*/ 101 w 152"/>
              <a:gd name="T25" fmla="*/ 161 h 186"/>
              <a:gd name="T26" fmla="*/ 101 w 152"/>
              <a:gd name="T27" fmla="*/ 159 h 186"/>
              <a:gd name="T28" fmla="*/ 152 w 152"/>
              <a:gd name="T29" fmla="*/ 131 h 186"/>
              <a:gd name="T30" fmla="*/ 76 w 152"/>
              <a:gd name="T31" fmla="*/ 9 h 186"/>
              <a:gd name="T32" fmla="*/ 84 w 152"/>
              <a:gd name="T33" fmla="*/ 17 h 186"/>
              <a:gd name="T34" fmla="*/ 76 w 152"/>
              <a:gd name="T35" fmla="*/ 26 h 186"/>
              <a:gd name="T36" fmla="*/ 67 w 152"/>
              <a:gd name="T37" fmla="*/ 17 h 186"/>
              <a:gd name="T38" fmla="*/ 76 w 152"/>
              <a:gd name="T39" fmla="*/ 9 h 186"/>
              <a:gd name="T40" fmla="*/ 20 w 152"/>
              <a:gd name="T41" fmla="*/ 108 h 186"/>
              <a:gd name="T42" fmla="*/ 42 w 152"/>
              <a:gd name="T43" fmla="*/ 59 h 186"/>
              <a:gd name="T44" fmla="*/ 63 w 152"/>
              <a:gd name="T45" fmla="*/ 28 h 186"/>
              <a:gd name="T46" fmla="*/ 76 w 152"/>
              <a:gd name="T47" fmla="*/ 34 h 186"/>
              <a:gd name="T48" fmla="*/ 88 w 152"/>
              <a:gd name="T49" fmla="*/ 28 h 186"/>
              <a:gd name="T50" fmla="*/ 109 w 152"/>
              <a:gd name="T51" fmla="*/ 59 h 186"/>
              <a:gd name="T52" fmla="*/ 131 w 152"/>
              <a:gd name="T53" fmla="*/ 108 h 186"/>
              <a:gd name="T54" fmla="*/ 136 w 152"/>
              <a:gd name="T55" fmla="*/ 113 h 186"/>
              <a:gd name="T56" fmla="*/ 76 w 152"/>
              <a:gd name="T57" fmla="*/ 127 h 186"/>
              <a:gd name="T58" fmla="*/ 15 w 152"/>
              <a:gd name="T59" fmla="*/ 114 h 186"/>
              <a:gd name="T60" fmla="*/ 20 w 152"/>
              <a:gd name="T61" fmla="*/ 108 h 186"/>
              <a:gd name="T62" fmla="*/ 76 w 152"/>
              <a:gd name="T63" fmla="*/ 177 h 186"/>
              <a:gd name="T64" fmla="*/ 59 w 152"/>
              <a:gd name="T65" fmla="*/ 161 h 186"/>
              <a:gd name="T66" fmla="*/ 59 w 152"/>
              <a:gd name="T67" fmla="*/ 160 h 186"/>
              <a:gd name="T68" fmla="*/ 76 w 152"/>
              <a:gd name="T69" fmla="*/ 161 h 186"/>
              <a:gd name="T70" fmla="*/ 92 w 152"/>
              <a:gd name="T71" fmla="*/ 160 h 186"/>
              <a:gd name="T72" fmla="*/ 92 w 152"/>
              <a:gd name="T73" fmla="*/ 161 h 186"/>
              <a:gd name="T74" fmla="*/ 76 w 152"/>
              <a:gd name="T75" fmla="*/ 177 h 186"/>
              <a:gd name="T76" fmla="*/ 76 w 152"/>
              <a:gd name="T77" fmla="*/ 152 h 186"/>
              <a:gd name="T78" fmla="*/ 8 w 152"/>
              <a:gd name="T79" fmla="*/ 131 h 186"/>
              <a:gd name="T80" fmla="*/ 11 w 152"/>
              <a:gd name="T81" fmla="*/ 120 h 186"/>
              <a:gd name="T82" fmla="*/ 76 w 152"/>
              <a:gd name="T83" fmla="*/ 135 h 186"/>
              <a:gd name="T84" fmla="*/ 140 w 152"/>
              <a:gd name="T85" fmla="*/ 120 h 186"/>
              <a:gd name="T86" fmla="*/ 143 w 152"/>
              <a:gd name="T87" fmla="*/ 131 h 186"/>
              <a:gd name="T88" fmla="*/ 76 w 152"/>
              <a:gd name="T89" fmla="*/ 15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2" h="186">
                <a:moveTo>
                  <a:pt x="152" y="131"/>
                </a:moveTo>
                <a:cubicBezTo>
                  <a:pt x="152" y="101"/>
                  <a:pt x="118" y="101"/>
                  <a:pt x="118" y="59"/>
                </a:cubicBezTo>
                <a:cubicBezTo>
                  <a:pt x="118" y="42"/>
                  <a:pt x="107" y="27"/>
                  <a:pt x="92" y="20"/>
                </a:cubicBezTo>
                <a:cubicBezTo>
                  <a:pt x="92" y="19"/>
                  <a:pt x="92" y="18"/>
                  <a:pt x="92" y="17"/>
                </a:cubicBezTo>
                <a:cubicBezTo>
                  <a:pt x="92" y="8"/>
                  <a:pt x="85" y="0"/>
                  <a:pt x="76" y="0"/>
                </a:cubicBezTo>
                <a:cubicBezTo>
                  <a:pt x="66" y="0"/>
                  <a:pt x="59" y="8"/>
                  <a:pt x="59" y="17"/>
                </a:cubicBezTo>
                <a:cubicBezTo>
                  <a:pt x="59" y="18"/>
                  <a:pt x="59" y="19"/>
                  <a:pt x="59" y="20"/>
                </a:cubicBezTo>
                <a:cubicBezTo>
                  <a:pt x="44" y="27"/>
                  <a:pt x="33" y="42"/>
                  <a:pt x="33" y="59"/>
                </a:cubicBezTo>
                <a:cubicBezTo>
                  <a:pt x="33" y="101"/>
                  <a:pt x="0" y="101"/>
                  <a:pt x="0" y="131"/>
                </a:cubicBezTo>
                <a:cubicBezTo>
                  <a:pt x="0" y="144"/>
                  <a:pt x="21" y="155"/>
                  <a:pt x="50" y="159"/>
                </a:cubicBezTo>
                <a:cubicBezTo>
                  <a:pt x="50" y="159"/>
                  <a:pt x="50" y="160"/>
                  <a:pt x="50" y="161"/>
                </a:cubicBezTo>
                <a:cubicBezTo>
                  <a:pt x="50" y="174"/>
                  <a:pt x="62" y="186"/>
                  <a:pt x="76" y="186"/>
                </a:cubicBezTo>
                <a:cubicBezTo>
                  <a:pt x="90" y="186"/>
                  <a:pt x="101" y="174"/>
                  <a:pt x="101" y="161"/>
                </a:cubicBezTo>
                <a:cubicBezTo>
                  <a:pt x="101" y="160"/>
                  <a:pt x="101" y="159"/>
                  <a:pt x="101" y="159"/>
                </a:cubicBezTo>
                <a:cubicBezTo>
                  <a:pt x="130" y="155"/>
                  <a:pt x="152" y="144"/>
                  <a:pt x="152" y="131"/>
                </a:cubicBezTo>
                <a:close/>
                <a:moveTo>
                  <a:pt x="76" y="9"/>
                </a:moveTo>
                <a:cubicBezTo>
                  <a:pt x="80" y="9"/>
                  <a:pt x="84" y="12"/>
                  <a:pt x="84" y="17"/>
                </a:cubicBezTo>
                <a:cubicBezTo>
                  <a:pt x="84" y="22"/>
                  <a:pt x="80" y="26"/>
                  <a:pt x="76" y="26"/>
                </a:cubicBezTo>
                <a:cubicBezTo>
                  <a:pt x="71" y="26"/>
                  <a:pt x="67" y="22"/>
                  <a:pt x="67" y="17"/>
                </a:cubicBezTo>
                <a:cubicBezTo>
                  <a:pt x="67" y="12"/>
                  <a:pt x="71" y="9"/>
                  <a:pt x="76" y="9"/>
                </a:cubicBezTo>
                <a:close/>
                <a:moveTo>
                  <a:pt x="20" y="108"/>
                </a:moveTo>
                <a:cubicBezTo>
                  <a:pt x="30" y="98"/>
                  <a:pt x="42" y="86"/>
                  <a:pt x="42" y="59"/>
                </a:cubicBezTo>
                <a:cubicBezTo>
                  <a:pt x="42" y="45"/>
                  <a:pt x="51" y="33"/>
                  <a:pt x="63" y="28"/>
                </a:cubicBezTo>
                <a:cubicBezTo>
                  <a:pt x="66" y="32"/>
                  <a:pt x="70" y="34"/>
                  <a:pt x="76" y="34"/>
                </a:cubicBezTo>
                <a:cubicBezTo>
                  <a:pt x="81" y="34"/>
                  <a:pt x="85" y="32"/>
                  <a:pt x="88" y="28"/>
                </a:cubicBezTo>
                <a:cubicBezTo>
                  <a:pt x="101" y="33"/>
                  <a:pt x="109" y="45"/>
                  <a:pt x="109" y="59"/>
                </a:cubicBezTo>
                <a:cubicBezTo>
                  <a:pt x="109" y="86"/>
                  <a:pt x="121" y="98"/>
                  <a:pt x="131" y="108"/>
                </a:cubicBezTo>
                <a:cubicBezTo>
                  <a:pt x="133" y="110"/>
                  <a:pt x="134" y="112"/>
                  <a:pt x="136" y="113"/>
                </a:cubicBezTo>
                <a:cubicBezTo>
                  <a:pt x="128" y="121"/>
                  <a:pt x="104" y="127"/>
                  <a:pt x="76" y="127"/>
                </a:cubicBezTo>
                <a:cubicBezTo>
                  <a:pt x="47" y="127"/>
                  <a:pt x="23" y="121"/>
                  <a:pt x="15" y="114"/>
                </a:cubicBezTo>
                <a:cubicBezTo>
                  <a:pt x="17" y="112"/>
                  <a:pt x="19" y="110"/>
                  <a:pt x="20" y="108"/>
                </a:cubicBezTo>
                <a:close/>
                <a:moveTo>
                  <a:pt x="76" y="177"/>
                </a:moveTo>
                <a:cubicBezTo>
                  <a:pt x="66" y="177"/>
                  <a:pt x="59" y="170"/>
                  <a:pt x="59" y="161"/>
                </a:cubicBezTo>
                <a:cubicBezTo>
                  <a:pt x="59" y="160"/>
                  <a:pt x="59" y="160"/>
                  <a:pt x="59" y="160"/>
                </a:cubicBezTo>
                <a:cubicBezTo>
                  <a:pt x="64" y="160"/>
                  <a:pt x="70" y="161"/>
                  <a:pt x="76" y="161"/>
                </a:cubicBezTo>
                <a:cubicBezTo>
                  <a:pt x="81" y="161"/>
                  <a:pt x="87" y="160"/>
                  <a:pt x="92" y="160"/>
                </a:cubicBezTo>
                <a:cubicBezTo>
                  <a:pt x="92" y="160"/>
                  <a:pt x="92" y="160"/>
                  <a:pt x="92" y="161"/>
                </a:cubicBezTo>
                <a:cubicBezTo>
                  <a:pt x="92" y="170"/>
                  <a:pt x="85" y="177"/>
                  <a:pt x="76" y="177"/>
                </a:cubicBezTo>
                <a:close/>
                <a:moveTo>
                  <a:pt x="76" y="152"/>
                </a:moveTo>
                <a:cubicBezTo>
                  <a:pt x="32" y="152"/>
                  <a:pt x="8" y="138"/>
                  <a:pt x="8" y="131"/>
                </a:cubicBezTo>
                <a:cubicBezTo>
                  <a:pt x="8" y="126"/>
                  <a:pt x="9" y="123"/>
                  <a:pt x="11" y="120"/>
                </a:cubicBezTo>
                <a:cubicBezTo>
                  <a:pt x="23" y="129"/>
                  <a:pt x="47" y="135"/>
                  <a:pt x="76" y="135"/>
                </a:cubicBezTo>
                <a:cubicBezTo>
                  <a:pt x="104" y="135"/>
                  <a:pt x="129" y="129"/>
                  <a:pt x="140" y="120"/>
                </a:cubicBezTo>
                <a:cubicBezTo>
                  <a:pt x="142" y="123"/>
                  <a:pt x="143" y="126"/>
                  <a:pt x="143" y="131"/>
                </a:cubicBezTo>
                <a:cubicBezTo>
                  <a:pt x="143" y="138"/>
                  <a:pt x="119" y="152"/>
                  <a:pt x="7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: Shape 60">
            <a:extLst>
              <a:ext uri="{FF2B5EF4-FFF2-40B4-BE49-F238E27FC236}">
                <a16:creationId xmlns="" xmlns:a16="http://schemas.microsoft.com/office/drawing/2014/main" id="{B50EC482-A281-41E2-B3E1-5D85A63330D9}"/>
              </a:ext>
            </a:extLst>
          </p:cNvPr>
          <p:cNvSpPr>
            <a:spLocks/>
          </p:cNvSpPr>
          <p:nvPr/>
        </p:nvSpPr>
        <p:spPr bwMode="auto">
          <a:xfrm>
            <a:off x="6374939" y="1525296"/>
            <a:ext cx="305817" cy="306721"/>
          </a:xfrm>
          <a:custGeom>
            <a:avLst/>
            <a:gdLst>
              <a:gd name="T0" fmla="*/ 186 w 186"/>
              <a:gd name="T1" fmla="*/ 55 h 186"/>
              <a:gd name="T2" fmla="*/ 185 w 186"/>
              <a:gd name="T3" fmla="*/ 53 h 186"/>
              <a:gd name="T4" fmla="*/ 185 w 186"/>
              <a:gd name="T5" fmla="*/ 53 h 186"/>
              <a:gd name="T6" fmla="*/ 185 w 186"/>
              <a:gd name="T7" fmla="*/ 52 h 186"/>
              <a:gd name="T8" fmla="*/ 184 w 186"/>
              <a:gd name="T9" fmla="*/ 52 h 186"/>
              <a:gd name="T10" fmla="*/ 134 w 186"/>
              <a:gd name="T11" fmla="*/ 2 h 186"/>
              <a:gd name="T12" fmla="*/ 134 w 186"/>
              <a:gd name="T13" fmla="*/ 2 h 186"/>
              <a:gd name="T14" fmla="*/ 131 w 186"/>
              <a:gd name="T15" fmla="*/ 0 h 186"/>
              <a:gd name="T16" fmla="*/ 55 w 186"/>
              <a:gd name="T17" fmla="*/ 0 h 186"/>
              <a:gd name="T18" fmla="*/ 52 w 186"/>
              <a:gd name="T19" fmla="*/ 2 h 186"/>
              <a:gd name="T20" fmla="*/ 52 w 186"/>
              <a:gd name="T21" fmla="*/ 2 h 186"/>
              <a:gd name="T22" fmla="*/ 2 w 186"/>
              <a:gd name="T23" fmla="*/ 52 h 186"/>
              <a:gd name="T24" fmla="*/ 1 w 186"/>
              <a:gd name="T25" fmla="*/ 52 h 186"/>
              <a:gd name="T26" fmla="*/ 1 w 186"/>
              <a:gd name="T27" fmla="*/ 53 h 186"/>
              <a:gd name="T28" fmla="*/ 1 w 186"/>
              <a:gd name="T29" fmla="*/ 53 h 186"/>
              <a:gd name="T30" fmla="*/ 0 w 186"/>
              <a:gd name="T31" fmla="*/ 55 h 186"/>
              <a:gd name="T32" fmla="*/ 1 w 186"/>
              <a:gd name="T33" fmla="*/ 58 h 186"/>
              <a:gd name="T34" fmla="*/ 1 w 186"/>
              <a:gd name="T35" fmla="*/ 58 h 186"/>
              <a:gd name="T36" fmla="*/ 90 w 186"/>
              <a:gd name="T37" fmla="*/ 184 h 186"/>
              <a:gd name="T38" fmla="*/ 90 w 186"/>
              <a:gd name="T39" fmla="*/ 184 h 186"/>
              <a:gd name="T40" fmla="*/ 93 w 186"/>
              <a:gd name="T41" fmla="*/ 186 h 186"/>
              <a:gd name="T42" fmla="*/ 96 w 186"/>
              <a:gd name="T43" fmla="*/ 184 h 186"/>
              <a:gd name="T44" fmla="*/ 96 w 186"/>
              <a:gd name="T45" fmla="*/ 184 h 186"/>
              <a:gd name="T46" fmla="*/ 185 w 186"/>
              <a:gd name="T47" fmla="*/ 58 h 186"/>
              <a:gd name="T48" fmla="*/ 185 w 186"/>
              <a:gd name="T49" fmla="*/ 58 h 186"/>
              <a:gd name="T50" fmla="*/ 186 w 186"/>
              <a:gd name="T51" fmla="*/ 55 h 186"/>
              <a:gd name="T52" fmla="*/ 129 w 186"/>
              <a:gd name="T53" fmla="*/ 9 h 186"/>
              <a:gd name="T54" fmla="*/ 171 w 186"/>
              <a:gd name="T55" fmla="*/ 51 h 186"/>
              <a:gd name="T56" fmla="*/ 134 w 186"/>
              <a:gd name="T57" fmla="*/ 51 h 186"/>
              <a:gd name="T58" fmla="*/ 112 w 186"/>
              <a:gd name="T59" fmla="*/ 9 h 186"/>
              <a:gd name="T60" fmla="*/ 129 w 186"/>
              <a:gd name="T61" fmla="*/ 9 h 186"/>
              <a:gd name="T62" fmla="*/ 103 w 186"/>
              <a:gd name="T63" fmla="*/ 9 h 186"/>
              <a:gd name="T64" fmla="*/ 124 w 186"/>
              <a:gd name="T65" fmla="*/ 51 h 186"/>
              <a:gd name="T66" fmla="*/ 62 w 186"/>
              <a:gd name="T67" fmla="*/ 51 h 186"/>
              <a:gd name="T68" fmla="*/ 83 w 186"/>
              <a:gd name="T69" fmla="*/ 9 h 186"/>
              <a:gd name="T70" fmla="*/ 103 w 186"/>
              <a:gd name="T71" fmla="*/ 9 h 186"/>
              <a:gd name="T72" fmla="*/ 57 w 186"/>
              <a:gd name="T73" fmla="*/ 9 h 186"/>
              <a:gd name="T74" fmla="*/ 74 w 186"/>
              <a:gd name="T75" fmla="*/ 9 h 186"/>
              <a:gd name="T76" fmla="*/ 52 w 186"/>
              <a:gd name="T77" fmla="*/ 51 h 186"/>
              <a:gd name="T78" fmla="*/ 14 w 186"/>
              <a:gd name="T79" fmla="*/ 51 h 186"/>
              <a:gd name="T80" fmla="*/ 57 w 186"/>
              <a:gd name="T81" fmla="*/ 9 h 186"/>
              <a:gd name="T82" fmla="*/ 12 w 186"/>
              <a:gd name="T83" fmla="*/ 59 h 186"/>
              <a:gd name="T84" fmla="*/ 52 w 186"/>
              <a:gd name="T85" fmla="*/ 59 h 186"/>
              <a:gd name="T86" fmla="*/ 81 w 186"/>
              <a:gd name="T87" fmla="*/ 158 h 186"/>
              <a:gd name="T88" fmla="*/ 12 w 186"/>
              <a:gd name="T89" fmla="*/ 59 h 186"/>
              <a:gd name="T90" fmla="*/ 93 w 186"/>
              <a:gd name="T91" fmla="*/ 167 h 186"/>
              <a:gd name="T92" fmla="*/ 61 w 186"/>
              <a:gd name="T93" fmla="*/ 59 h 186"/>
              <a:gd name="T94" fmla="*/ 125 w 186"/>
              <a:gd name="T95" fmla="*/ 59 h 186"/>
              <a:gd name="T96" fmla="*/ 93 w 186"/>
              <a:gd name="T97" fmla="*/ 167 h 186"/>
              <a:gd name="T98" fmla="*/ 105 w 186"/>
              <a:gd name="T99" fmla="*/ 158 h 186"/>
              <a:gd name="T100" fmla="*/ 134 w 186"/>
              <a:gd name="T101" fmla="*/ 59 h 186"/>
              <a:gd name="T102" fmla="*/ 173 w 186"/>
              <a:gd name="T103" fmla="*/ 59 h 186"/>
              <a:gd name="T104" fmla="*/ 105 w 186"/>
              <a:gd name="T105" fmla="*/ 15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6">
                <a:moveTo>
                  <a:pt x="186" y="55"/>
                </a:moveTo>
                <a:cubicBezTo>
                  <a:pt x="186" y="54"/>
                  <a:pt x="185" y="53"/>
                  <a:pt x="185" y="53"/>
                </a:cubicBezTo>
                <a:cubicBezTo>
                  <a:pt x="185" y="53"/>
                  <a:pt x="185" y="53"/>
                  <a:pt x="185" y="53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52"/>
                  <a:pt x="184" y="52"/>
                  <a:pt x="184" y="5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3" y="1"/>
                  <a:pt x="132" y="0"/>
                  <a:pt x="131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2" y="1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0" y="54"/>
                  <a:pt x="0" y="55"/>
                </a:cubicBezTo>
                <a:cubicBezTo>
                  <a:pt x="0" y="56"/>
                  <a:pt x="1" y="57"/>
                  <a:pt x="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5"/>
                  <a:pt x="92" y="186"/>
                  <a:pt x="93" y="186"/>
                </a:cubicBezTo>
                <a:cubicBezTo>
                  <a:pt x="94" y="186"/>
                  <a:pt x="95" y="185"/>
                  <a:pt x="96" y="184"/>
                </a:cubicBezTo>
                <a:cubicBezTo>
                  <a:pt x="96" y="184"/>
                  <a:pt x="96" y="184"/>
                  <a:pt x="96" y="184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7"/>
                  <a:pt x="186" y="56"/>
                  <a:pt x="186" y="55"/>
                </a:cubicBezTo>
                <a:close/>
                <a:moveTo>
                  <a:pt x="129" y="9"/>
                </a:moveTo>
                <a:cubicBezTo>
                  <a:pt x="171" y="51"/>
                  <a:pt x="171" y="51"/>
                  <a:pt x="171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12" y="9"/>
                  <a:pt x="112" y="9"/>
                  <a:pt x="112" y="9"/>
                </a:cubicBezTo>
                <a:lnTo>
                  <a:pt x="129" y="9"/>
                </a:lnTo>
                <a:close/>
                <a:moveTo>
                  <a:pt x="103" y="9"/>
                </a:moveTo>
                <a:cubicBezTo>
                  <a:pt x="124" y="51"/>
                  <a:pt x="124" y="51"/>
                  <a:pt x="124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83" y="9"/>
                  <a:pt x="83" y="9"/>
                  <a:pt x="83" y="9"/>
                </a:cubicBezTo>
                <a:lnTo>
                  <a:pt x="103" y="9"/>
                </a:lnTo>
                <a:close/>
                <a:moveTo>
                  <a:pt x="57" y="9"/>
                </a:moveTo>
                <a:cubicBezTo>
                  <a:pt x="74" y="9"/>
                  <a:pt x="74" y="9"/>
                  <a:pt x="74" y="9"/>
                </a:cubicBezTo>
                <a:cubicBezTo>
                  <a:pt x="52" y="51"/>
                  <a:pt x="52" y="51"/>
                  <a:pt x="52" y="51"/>
                </a:cubicBezTo>
                <a:cubicBezTo>
                  <a:pt x="14" y="51"/>
                  <a:pt x="14" y="51"/>
                  <a:pt x="14" y="51"/>
                </a:cubicBezTo>
                <a:lnTo>
                  <a:pt x="57" y="9"/>
                </a:lnTo>
                <a:close/>
                <a:moveTo>
                  <a:pt x="12" y="59"/>
                </a:moveTo>
                <a:cubicBezTo>
                  <a:pt x="52" y="59"/>
                  <a:pt x="52" y="59"/>
                  <a:pt x="52" y="59"/>
                </a:cubicBezTo>
                <a:cubicBezTo>
                  <a:pt x="81" y="158"/>
                  <a:pt x="81" y="158"/>
                  <a:pt x="81" y="158"/>
                </a:cubicBezTo>
                <a:lnTo>
                  <a:pt x="12" y="59"/>
                </a:lnTo>
                <a:close/>
                <a:moveTo>
                  <a:pt x="93" y="167"/>
                </a:moveTo>
                <a:cubicBezTo>
                  <a:pt x="61" y="59"/>
                  <a:pt x="61" y="59"/>
                  <a:pt x="61" y="59"/>
                </a:cubicBezTo>
                <a:cubicBezTo>
                  <a:pt x="125" y="59"/>
                  <a:pt x="125" y="59"/>
                  <a:pt x="125" y="59"/>
                </a:cubicBezTo>
                <a:lnTo>
                  <a:pt x="93" y="167"/>
                </a:lnTo>
                <a:close/>
                <a:moveTo>
                  <a:pt x="105" y="158"/>
                </a:moveTo>
                <a:cubicBezTo>
                  <a:pt x="134" y="59"/>
                  <a:pt x="134" y="59"/>
                  <a:pt x="134" y="59"/>
                </a:cubicBezTo>
                <a:cubicBezTo>
                  <a:pt x="173" y="59"/>
                  <a:pt x="173" y="59"/>
                  <a:pt x="173" y="59"/>
                </a:cubicBezTo>
                <a:lnTo>
                  <a:pt x="105" y="1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61">
            <a:extLst>
              <a:ext uri="{FF2B5EF4-FFF2-40B4-BE49-F238E27FC236}">
                <a16:creationId xmlns="" xmlns:a16="http://schemas.microsoft.com/office/drawing/2014/main" id="{DCB44FA1-68C7-4726-B9BE-F2CF8A69D599}"/>
              </a:ext>
            </a:extLst>
          </p:cNvPr>
          <p:cNvSpPr txBox="1"/>
          <p:nvPr/>
        </p:nvSpPr>
        <p:spPr>
          <a:xfrm>
            <a:off x="3431709" y="3611766"/>
            <a:ext cx="1319125" cy="593000"/>
          </a:xfrm>
          <a:prstGeom prst="rect">
            <a:avLst/>
          </a:prstGeom>
          <a:noFill/>
        </p:spPr>
        <p:txBody>
          <a:bodyPr wrap="square" rIns="108000">
            <a:normAutofit/>
          </a:bodyPr>
          <a:lstStyle/>
          <a:p>
            <a:pPr algn="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宣传展演</a:t>
            </a:r>
            <a:endParaRPr lang="zh-CN" altLang="en-US" sz="1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62">
            <a:extLst>
              <a:ext uri="{FF2B5EF4-FFF2-40B4-BE49-F238E27FC236}">
                <a16:creationId xmlns="" xmlns:a16="http://schemas.microsoft.com/office/drawing/2014/main" id="{4714E61A-650D-42F8-B859-7D0D10496883}"/>
              </a:ext>
            </a:extLst>
          </p:cNvPr>
          <p:cNvSpPr txBox="1"/>
          <p:nvPr/>
        </p:nvSpPr>
        <p:spPr>
          <a:xfrm>
            <a:off x="4307385" y="1367227"/>
            <a:ext cx="1319125" cy="593000"/>
          </a:xfrm>
          <a:prstGeom prst="rect">
            <a:avLst/>
          </a:prstGeom>
          <a:noFill/>
        </p:spPr>
        <p:txBody>
          <a:bodyPr wrap="square" lIns="108000">
            <a:norm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课程顾问</a:t>
            </a:r>
            <a:endParaRPr lang="zh-CN" altLang="en-US" sz="1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63">
            <a:extLst>
              <a:ext uri="{FF2B5EF4-FFF2-40B4-BE49-F238E27FC236}">
                <a16:creationId xmlns="" xmlns:a16="http://schemas.microsoft.com/office/drawing/2014/main" id="{E78E8DEC-ECFA-4428-A791-637AE27759DA}"/>
              </a:ext>
            </a:extLst>
          </p:cNvPr>
          <p:cNvSpPr txBox="1"/>
          <p:nvPr/>
        </p:nvSpPr>
        <p:spPr>
          <a:xfrm>
            <a:off x="6072208" y="3611766"/>
            <a:ext cx="1319125" cy="593000"/>
          </a:xfrm>
          <a:prstGeom prst="rect">
            <a:avLst/>
          </a:prstGeom>
          <a:noFill/>
        </p:spPr>
        <p:txBody>
          <a:bodyPr wrap="square" rIns="108000">
            <a:normAutofit/>
          </a:bodyPr>
          <a:lstStyle/>
          <a:p>
            <a:pPr algn="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优惠活动</a:t>
            </a:r>
            <a:endParaRPr lang="zh-CN" altLang="en-US" sz="1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64">
            <a:extLst>
              <a:ext uri="{FF2B5EF4-FFF2-40B4-BE49-F238E27FC236}">
                <a16:creationId xmlns="" xmlns:a16="http://schemas.microsoft.com/office/drawing/2014/main" id="{DF17550F-4827-4DB1-B31F-F36CC0D109C5}"/>
              </a:ext>
            </a:extLst>
          </p:cNvPr>
          <p:cNvSpPr txBox="1"/>
          <p:nvPr/>
        </p:nvSpPr>
        <p:spPr>
          <a:xfrm>
            <a:off x="6945634" y="1367227"/>
            <a:ext cx="1319125" cy="593000"/>
          </a:xfrm>
          <a:prstGeom prst="rect">
            <a:avLst/>
          </a:prstGeom>
          <a:noFill/>
        </p:spPr>
        <p:txBody>
          <a:bodyPr wrap="square" lIns="108000">
            <a:norm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营销策划</a:t>
            </a:r>
            <a:endParaRPr lang="zh-CN" altLang="en-US" sz="18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0" y="20471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91885" y="70363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课堂演练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15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25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75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25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25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75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25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5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675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725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8" grpId="0"/>
      <p:bldP spid="19" grpId="0" animBg="1"/>
      <p:bldP spid="21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网络创新创业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201922" y="2639185"/>
            <a:ext cx="1664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 smtClean="0">
                <a:solidFill>
                  <a:srgbClr val="E987B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自媒体</a:t>
            </a:r>
            <a:endParaRPr lang="en-US" sz="1200" dirty="0">
              <a:solidFill>
                <a:srgbClr val="E987B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644510" y="1267957"/>
            <a:ext cx="1890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网络直播</a:t>
            </a:r>
            <a:endParaRPr lang="en-US" sz="1200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1075108" y="2639185"/>
            <a:ext cx="181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 smtClean="0">
                <a:solidFill>
                  <a:srgbClr val="E987B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瑜伽</a:t>
            </a:r>
            <a:r>
              <a:rPr lang="en-US" altLang="zh-CN" sz="1200" b="1" dirty="0" smtClean="0">
                <a:solidFill>
                  <a:srgbClr val="E987B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APP</a:t>
            </a:r>
            <a:endParaRPr lang="en-US" sz="1200" dirty="0">
              <a:solidFill>
                <a:srgbClr val="E987B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856045" y="3802020"/>
            <a:ext cx="166167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会员约课软件</a:t>
            </a:r>
            <a:endParaRPr lang="en-US" sz="1200" dirty="0" smtClean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6646927" y="3802020"/>
            <a:ext cx="17346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网络店铺</a:t>
            </a:r>
            <a:endParaRPr lang="en-US" sz="1200" dirty="0" smtClean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08"/>
          <p:cNvGrpSpPr/>
          <p:nvPr/>
        </p:nvGrpSpPr>
        <p:grpSpPr>
          <a:xfrm>
            <a:off x="2596379" y="3745425"/>
            <a:ext cx="697931" cy="697931"/>
            <a:chOff x="2578630" y="3114898"/>
            <a:chExt cx="697970" cy="697970"/>
          </a:xfrm>
        </p:grpSpPr>
        <p:sp>
          <p:nvSpPr>
            <p:cNvPr id="12" name="Oval 10"/>
            <p:cNvSpPr/>
            <p:nvPr/>
          </p:nvSpPr>
          <p:spPr>
            <a:xfrm rot="16200000">
              <a:off x="2578630" y="3114898"/>
              <a:ext cx="697970" cy="6979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05"/>
            <p:cNvSpPr>
              <a:spLocks noEditPoints="1"/>
            </p:cNvSpPr>
            <p:nvPr/>
          </p:nvSpPr>
          <p:spPr bwMode="auto">
            <a:xfrm>
              <a:off x="2731405" y="3287133"/>
              <a:ext cx="358694" cy="353498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EA2D81">
                    <a:lumMod val="50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10"/>
          <p:cNvGrpSpPr/>
          <p:nvPr/>
        </p:nvGrpSpPr>
        <p:grpSpPr>
          <a:xfrm>
            <a:off x="2901163" y="2582590"/>
            <a:ext cx="697931" cy="697931"/>
            <a:chOff x="2883430" y="2039822"/>
            <a:chExt cx="697970" cy="697970"/>
          </a:xfrm>
        </p:grpSpPr>
        <p:sp>
          <p:nvSpPr>
            <p:cNvPr id="15" name="Oval 13"/>
            <p:cNvSpPr/>
            <p:nvPr/>
          </p:nvSpPr>
          <p:spPr>
            <a:xfrm rot="16200000">
              <a:off x="2883430" y="2039822"/>
              <a:ext cx="697970" cy="6979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4"/>
            <p:cNvSpPr>
              <a:spLocks noEditPoints="1"/>
            </p:cNvSpPr>
            <p:nvPr/>
          </p:nvSpPr>
          <p:spPr bwMode="auto">
            <a:xfrm>
              <a:off x="3039394" y="2221420"/>
              <a:ext cx="386043" cy="334773"/>
            </a:xfrm>
            <a:custGeom>
              <a:avLst/>
              <a:gdLst/>
              <a:ahLst/>
              <a:cxnLst>
                <a:cxn ang="0">
                  <a:pos x="59" y="26"/>
                </a:cxn>
                <a:cxn ang="0">
                  <a:pos x="57" y="28"/>
                </a:cxn>
                <a:cxn ang="0">
                  <a:pos x="20" y="32"/>
                </a:cxn>
                <a:cxn ang="0">
                  <a:pos x="20" y="35"/>
                </a:cxn>
                <a:cxn ang="0">
                  <a:pos x="19" y="37"/>
                </a:cxn>
                <a:cxn ang="0">
                  <a:pos x="52" y="37"/>
                </a:cxn>
                <a:cxn ang="0">
                  <a:pos x="55" y="39"/>
                </a:cxn>
                <a:cxn ang="0">
                  <a:pos x="52" y="42"/>
                </a:cxn>
                <a:cxn ang="0">
                  <a:pos x="16" y="42"/>
                </a:cxn>
                <a:cxn ang="0">
                  <a:pos x="13" y="39"/>
                </a:cxn>
                <a:cxn ang="0">
                  <a:pos x="16" y="34"/>
                </a:cxn>
                <a:cxn ang="0">
                  <a:pos x="9" y="5"/>
                </a:cxn>
                <a:cxn ang="0">
                  <a:pos x="2" y="5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11" y="0"/>
                </a:cxn>
                <a:cxn ang="0">
                  <a:pos x="14" y="5"/>
                </a:cxn>
                <a:cxn ang="0">
                  <a:pos x="57" y="5"/>
                </a:cxn>
                <a:cxn ang="0">
                  <a:pos x="59" y="7"/>
                </a:cxn>
                <a:cxn ang="0">
                  <a:pos x="59" y="26"/>
                </a:cxn>
                <a:cxn ang="0">
                  <a:pos x="18" y="51"/>
                </a:cxn>
                <a:cxn ang="0">
                  <a:pos x="13" y="46"/>
                </a:cxn>
                <a:cxn ang="0">
                  <a:pos x="18" y="42"/>
                </a:cxn>
                <a:cxn ang="0">
                  <a:pos x="23" y="46"/>
                </a:cxn>
                <a:cxn ang="0">
                  <a:pos x="18" y="51"/>
                </a:cxn>
                <a:cxn ang="0">
                  <a:pos x="50" y="51"/>
                </a:cxn>
                <a:cxn ang="0">
                  <a:pos x="45" y="46"/>
                </a:cxn>
                <a:cxn ang="0">
                  <a:pos x="50" y="42"/>
                </a:cxn>
                <a:cxn ang="0">
                  <a:pos x="55" y="46"/>
                </a:cxn>
                <a:cxn ang="0">
                  <a:pos x="50" y="51"/>
                </a:cxn>
              </a:cxnLst>
              <a:rect l="0" t="0" r="r" b="b"/>
              <a:pathLst>
                <a:path w="59" h="51">
                  <a:moveTo>
                    <a:pt x="59" y="26"/>
                  </a:moveTo>
                  <a:cubicBezTo>
                    <a:pt x="59" y="27"/>
                    <a:pt x="58" y="28"/>
                    <a:pt x="57" y="28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0" y="33"/>
                    <a:pt x="20" y="34"/>
                    <a:pt x="20" y="35"/>
                  </a:cubicBezTo>
                  <a:cubicBezTo>
                    <a:pt x="20" y="36"/>
                    <a:pt x="20" y="36"/>
                    <a:pt x="19" y="37"/>
                  </a:cubicBezTo>
                  <a:cubicBezTo>
                    <a:pt x="52" y="37"/>
                    <a:pt x="52" y="37"/>
                    <a:pt x="52" y="37"/>
                  </a:cubicBezTo>
                  <a:cubicBezTo>
                    <a:pt x="54" y="37"/>
                    <a:pt x="55" y="38"/>
                    <a:pt x="55" y="39"/>
                  </a:cubicBezTo>
                  <a:cubicBezTo>
                    <a:pt x="55" y="41"/>
                    <a:pt x="54" y="42"/>
                    <a:pt x="52" y="4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5" y="42"/>
                    <a:pt x="13" y="41"/>
                    <a:pt x="13" y="39"/>
                  </a:cubicBezTo>
                  <a:cubicBezTo>
                    <a:pt x="13" y="38"/>
                    <a:pt x="15" y="35"/>
                    <a:pt x="16" y="3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4" y="3"/>
                    <a:pt x="14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8" y="5"/>
                    <a:pt x="59" y="6"/>
                    <a:pt x="59" y="7"/>
                  </a:cubicBezTo>
                  <a:lnTo>
                    <a:pt x="59" y="26"/>
                  </a:lnTo>
                  <a:close/>
                  <a:moveTo>
                    <a:pt x="18" y="51"/>
                  </a:moveTo>
                  <a:cubicBezTo>
                    <a:pt x="16" y="51"/>
                    <a:pt x="13" y="49"/>
                    <a:pt x="13" y="46"/>
                  </a:cubicBezTo>
                  <a:cubicBezTo>
                    <a:pt x="13" y="44"/>
                    <a:pt x="16" y="42"/>
                    <a:pt x="18" y="42"/>
                  </a:cubicBezTo>
                  <a:cubicBezTo>
                    <a:pt x="21" y="42"/>
                    <a:pt x="23" y="44"/>
                    <a:pt x="23" y="46"/>
                  </a:cubicBezTo>
                  <a:cubicBezTo>
                    <a:pt x="23" y="49"/>
                    <a:pt x="21" y="51"/>
                    <a:pt x="18" y="51"/>
                  </a:cubicBezTo>
                  <a:close/>
                  <a:moveTo>
                    <a:pt x="50" y="51"/>
                  </a:moveTo>
                  <a:cubicBezTo>
                    <a:pt x="47" y="51"/>
                    <a:pt x="45" y="49"/>
                    <a:pt x="45" y="46"/>
                  </a:cubicBezTo>
                  <a:cubicBezTo>
                    <a:pt x="45" y="44"/>
                    <a:pt x="47" y="42"/>
                    <a:pt x="50" y="42"/>
                  </a:cubicBezTo>
                  <a:cubicBezTo>
                    <a:pt x="53" y="42"/>
                    <a:pt x="55" y="44"/>
                    <a:pt x="55" y="46"/>
                  </a:cubicBezTo>
                  <a:cubicBezTo>
                    <a:pt x="55" y="49"/>
                    <a:pt x="53" y="51"/>
                    <a:pt x="5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12"/>
          <p:cNvGrpSpPr/>
          <p:nvPr/>
        </p:nvGrpSpPr>
        <p:grpSpPr>
          <a:xfrm>
            <a:off x="4240675" y="1947543"/>
            <a:ext cx="697931" cy="697931"/>
            <a:chOff x="4223015" y="1447400"/>
            <a:chExt cx="697970" cy="697970"/>
          </a:xfrm>
        </p:grpSpPr>
        <p:sp>
          <p:nvSpPr>
            <p:cNvPr id="18" name="Oval 16"/>
            <p:cNvSpPr/>
            <p:nvPr/>
          </p:nvSpPr>
          <p:spPr>
            <a:xfrm rot="16200000">
              <a:off x="4223015" y="1447400"/>
              <a:ext cx="697970" cy="6979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4387851" y="1636038"/>
              <a:ext cx="368299" cy="320695"/>
            </a:xfrm>
            <a:custGeom>
              <a:avLst/>
              <a:gdLst/>
              <a:ahLst/>
              <a:cxnLst>
                <a:cxn ang="0">
                  <a:pos x="68" y="24"/>
                </a:cxn>
                <a:cxn ang="0">
                  <a:pos x="64" y="29"/>
                </a:cxn>
                <a:cxn ang="0">
                  <a:pos x="64" y="43"/>
                </a:cxn>
                <a:cxn ang="0">
                  <a:pos x="59" y="48"/>
                </a:cxn>
                <a:cxn ang="0">
                  <a:pos x="28" y="34"/>
                </a:cxn>
                <a:cxn ang="0">
                  <a:pos x="25" y="44"/>
                </a:cxn>
                <a:cxn ang="0">
                  <a:pos x="30" y="54"/>
                </a:cxn>
                <a:cxn ang="0">
                  <a:pos x="14" y="56"/>
                </a:cxn>
                <a:cxn ang="0">
                  <a:pos x="11" y="34"/>
                </a:cxn>
                <a:cxn ang="0">
                  <a:pos x="7" y="34"/>
                </a:cxn>
                <a:cxn ang="0">
                  <a:pos x="0" y="27"/>
                </a:cxn>
                <a:cxn ang="0">
                  <a:pos x="0" y="20"/>
                </a:cxn>
                <a:cxn ang="0">
                  <a:pos x="7" y="14"/>
                </a:cxn>
                <a:cxn ang="0">
                  <a:pos x="25" y="14"/>
                </a:cxn>
                <a:cxn ang="0">
                  <a:pos x="59" y="0"/>
                </a:cxn>
                <a:cxn ang="0">
                  <a:pos x="64" y="4"/>
                </a:cxn>
                <a:cxn ang="0">
                  <a:pos x="64" y="19"/>
                </a:cxn>
                <a:cxn ang="0">
                  <a:pos x="68" y="24"/>
                </a:cxn>
                <a:cxn ang="0">
                  <a:pos x="59" y="6"/>
                </a:cxn>
                <a:cxn ang="0">
                  <a:pos x="30" y="19"/>
                </a:cxn>
                <a:cxn ang="0">
                  <a:pos x="30" y="29"/>
                </a:cxn>
                <a:cxn ang="0">
                  <a:pos x="59" y="42"/>
                </a:cxn>
                <a:cxn ang="0">
                  <a:pos x="59" y="6"/>
                </a:cxn>
              </a:cxnLst>
              <a:rect l="0" t="0" r="r" b="b"/>
              <a:pathLst>
                <a:path w="68" h="59">
                  <a:moveTo>
                    <a:pt x="68" y="24"/>
                  </a:moveTo>
                  <a:cubicBezTo>
                    <a:pt x="68" y="27"/>
                    <a:pt x="66" y="29"/>
                    <a:pt x="64" y="29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6"/>
                    <a:pt x="61" y="48"/>
                    <a:pt x="59" y="48"/>
                  </a:cubicBezTo>
                  <a:cubicBezTo>
                    <a:pt x="52" y="43"/>
                    <a:pt x="41" y="35"/>
                    <a:pt x="28" y="34"/>
                  </a:cubicBezTo>
                  <a:cubicBezTo>
                    <a:pt x="23" y="35"/>
                    <a:pt x="22" y="41"/>
                    <a:pt x="25" y="44"/>
                  </a:cubicBezTo>
                  <a:cubicBezTo>
                    <a:pt x="22" y="48"/>
                    <a:pt x="26" y="51"/>
                    <a:pt x="30" y="54"/>
                  </a:cubicBezTo>
                  <a:cubicBezTo>
                    <a:pt x="27" y="59"/>
                    <a:pt x="17" y="59"/>
                    <a:pt x="14" y="56"/>
                  </a:cubicBezTo>
                  <a:cubicBezTo>
                    <a:pt x="12" y="49"/>
                    <a:pt x="8" y="42"/>
                    <a:pt x="11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3" y="34"/>
                    <a:pt x="0" y="31"/>
                    <a:pt x="0" y="27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7"/>
                    <a:pt x="3" y="14"/>
                    <a:pt x="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39" y="14"/>
                    <a:pt x="51" y="6"/>
                    <a:pt x="59" y="0"/>
                  </a:cubicBezTo>
                  <a:cubicBezTo>
                    <a:pt x="61" y="0"/>
                    <a:pt x="64" y="2"/>
                    <a:pt x="64" y="4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6" y="19"/>
                    <a:pt x="68" y="21"/>
                    <a:pt x="68" y="24"/>
                  </a:cubicBezTo>
                  <a:close/>
                  <a:moveTo>
                    <a:pt x="59" y="6"/>
                  </a:moveTo>
                  <a:cubicBezTo>
                    <a:pt x="49" y="13"/>
                    <a:pt x="39" y="18"/>
                    <a:pt x="30" y="1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9" y="30"/>
                    <a:pt x="49" y="34"/>
                    <a:pt x="59" y="42"/>
                  </a:cubicBezTo>
                  <a:lnTo>
                    <a:pt x="59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14"/>
          <p:cNvGrpSpPr/>
          <p:nvPr/>
        </p:nvGrpSpPr>
        <p:grpSpPr>
          <a:xfrm>
            <a:off x="5503990" y="2656051"/>
            <a:ext cx="697931" cy="697931"/>
            <a:chOff x="5486400" y="2039822"/>
            <a:chExt cx="697970" cy="697970"/>
          </a:xfrm>
        </p:grpSpPr>
        <p:sp>
          <p:nvSpPr>
            <p:cNvPr id="21" name="Oval 19"/>
            <p:cNvSpPr/>
            <p:nvPr/>
          </p:nvSpPr>
          <p:spPr>
            <a:xfrm rot="16200000">
              <a:off x="5486400" y="2039822"/>
              <a:ext cx="697970" cy="6979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1"/>
            <p:cNvSpPr>
              <a:spLocks noEditPoints="1"/>
            </p:cNvSpPr>
            <p:nvPr/>
          </p:nvSpPr>
          <p:spPr bwMode="auto">
            <a:xfrm>
              <a:off x="5637741" y="2203612"/>
              <a:ext cx="395288" cy="370388"/>
            </a:xfrm>
            <a:custGeom>
              <a:avLst/>
              <a:gdLst/>
              <a:ahLst/>
              <a:cxnLst>
                <a:cxn ang="0">
                  <a:pos x="65" y="22"/>
                </a:cxn>
                <a:cxn ang="0">
                  <a:pos x="26" y="45"/>
                </a:cxn>
                <a:cxn ang="0">
                  <a:pos x="0" y="26"/>
                </a:cxn>
                <a:cxn ang="0">
                  <a:pos x="39" y="0"/>
                </a:cxn>
                <a:cxn ang="0">
                  <a:pos x="65" y="22"/>
                </a:cxn>
                <a:cxn ang="0">
                  <a:pos x="65" y="69"/>
                </a:cxn>
                <a:cxn ang="0">
                  <a:pos x="39" y="91"/>
                </a:cxn>
                <a:cxn ang="0">
                  <a:pos x="0" y="67"/>
                </a:cxn>
                <a:cxn ang="0">
                  <a:pos x="26" y="45"/>
                </a:cxn>
                <a:cxn ang="0">
                  <a:pos x="65" y="69"/>
                </a:cxn>
                <a:cxn ang="0">
                  <a:pos x="101" y="97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65" y="119"/>
                </a:cxn>
                <a:cxn ang="0">
                  <a:pos x="26" y="97"/>
                </a:cxn>
                <a:cxn ang="0">
                  <a:pos x="26" y="89"/>
                </a:cxn>
                <a:cxn ang="0">
                  <a:pos x="39" y="95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65" y="74"/>
                </a:cxn>
                <a:cxn ang="0">
                  <a:pos x="91" y="95"/>
                </a:cxn>
                <a:cxn ang="0">
                  <a:pos x="101" y="89"/>
                </a:cxn>
                <a:cxn ang="0">
                  <a:pos x="101" y="97"/>
                </a:cxn>
                <a:cxn ang="0">
                  <a:pos x="127" y="26"/>
                </a:cxn>
                <a:cxn ang="0">
                  <a:pos x="101" y="45"/>
                </a:cxn>
                <a:cxn ang="0">
                  <a:pos x="65" y="22"/>
                </a:cxn>
                <a:cxn ang="0">
                  <a:pos x="91" y="0"/>
                </a:cxn>
                <a:cxn ang="0">
                  <a:pos x="127" y="26"/>
                </a:cxn>
                <a:cxn ang="0">
                  <a:pos x="127" y="67"/>
                </a:cxn>
                <a:cxn ang="0">
                  <a:pos x="91" y="91"/>
                </a:cxn>
                <a:cxn ang="0">
                  <a:pos x="65" y="69"/>
                </a:cxn>
                <a:cxn ang="0">
                  <a:pos x="101" y="45"/>
                </a:cxn>
                <a:cxn ang="0">
                  <a:pos x="127" y="67"/>
                </a:cxn>
              </a:cxnLst>
              <a:rect l="0" t="0" r="r" b="b"/>
              <a:pathLst>
                <a:path w="127" h="119">
                  <a:moveTo>
                    <a:pt x="65" y="22"/>
                  </a:moveTo>
                  <a:lnTo>
                    <a:pt x="26" y="45"/>
                  </a:lnTo>
                  <a:lnTo>
                    <a:pt x="0" y="26"/>
                  </a:lnTo>
                  <a:lnTo>
                    <a:pt x="39" y="0"/>
                  </a:lnTo>
                  <a:lnTo>
                    <a:pt x="65" y="22"/>
                  </a:lnTo>
                  <a:close/>
                  <a:moveTo>
                    <a:pt x="65" y="69"/>
                  </a:moveTo>
                  <a:lnTo>
                    <a:pt x="39" y="91"/>
                  </a:lnTo>
                  <a:lnTo>
                    <a:pt x="0" y="67"/>
                  </a:lnTo>
                  <a:lnTo>
                    <a:pt x="26" y="45"/>
                  </a:lnTo>
                  <a:lnTo>
                    <a:pt x="65" y="69"/>
                  </a:lnTo>
                  <a:close/>
                  <a:moveTo>
                    <a:pt x="101" y="97"/>
                  </a:move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65" y="119"/>
                  </a:lnTo>
                  <a:lnTo>
                    <a:pt x="26" y="97"/>
                  </a:lnTo>
                  <a:lnTo>
                    <a:pt x="26" y="89"/>
                  </a:lnTo>
                  <a:lnTo>
                    <a:pt x="39" y="95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65" y="74"/>
                  </a:lnTo>
                  <a:lnTo>
                    <a:pt x="91" y="95"/>
                  </a:lnTo>
                  <a:lnTo>
                    <a:pt x="101" y="89"/>
                  </a:lnTo>
                  <a:lnTo>
                    <a:pt x="101" y="97"/>
                  </a:lnTo>
                  <a:close/>
                  <a:moveTo>
                    <a:pt x="127" y="26"/>
                  </a:moveTo>
                  <a:lnTo>
                    <a:pt x="101" y="45"/>
                  </a:lnTo>
                  <a:lnTo>
                    <a:pt x="65" y="22"/>
                  </a:lnTo>
                  <a:lnTo>
                    <a:pt x="91" y="0"/>
                  </a:lnTo>
                  <a:lnTo>
                    <a:pt x="127" y="26"/>
                  </a:lnTo>
                  <a:close/>
                  <a:moveTo>
                    <a:pt x="127" y="67"/>
                  </a:moveTo>
                  <a:lnTo>
                    <a:pt x="91" y="91"/>
                  </a:lnTo>
                  <a:lnTo>
                    <a:pt x="65" y="69"/>
                  </a:lnTo>
                  <a:lnTo>
                    <a:pt x="101" y="45"/>
                  </a:lnTo>
                  <a:lnTo>
                    <a:pt x="127" y="6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16"/>
          <p:cNvGrpSpPr/>
          <p:nvPr/>
        </p:nvGrpSpPr>
        <p:grpSpPr>
          <a:xfrm>
            <a:off x="5927194" y="3745425"/>
            <a:ext cx="697931" cy="697931"/>
            <a:chOff x="5909627" y="3237199"/>
            <a:chExt cx="697970" cy="697970"/>
          </a:xfrm>
        </p:grpSpPr>
        <p:sp>
          <p:nvSpPr>
            <p:cNvPr id="24" name="Oval 22"/>
            <p:cNvSpPr/>
            <p:nvPr/>
          </p:nvSpPr>
          <p:spPr>
            <a:xfrm rot="16200000">
              <a:off x="5909627" y="3237199"/>
              <a:ext cx="697970" cy="6979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122"/>
            <p:cNvSpPr>
              <a:spLocks noEditPoints="1"/>
            </p:cNvSpPr>
            <p:nvPr/>
          </p:nvSpPr>
          <p:spPr bwMode="auto">
            <a:xfrm>
              <a:off x="6104715" y="3450452"/>
              <a:ext cx="345895" cy="271462"/>
            </a:xfrm>
            <a:custGeom>
              <a:avLst/>
              <a:gdLst/>
              <a:ahLst/>
              <a:cxnLst>
                <a:cxn ang="0">
                  <a:pos x="57" y="37"/>
                </a:cxn>
                <a:cxn ang="0">
                  <a:pos x="38" y="56"/>
                </a:cxn>
                <a:cxn ang="0">
                  <a:pos x="34" y="57"/>
                </a:cxn>
                <a:cxn ang="0">
                  <a:pos x="31" y="56"/>
                </a:cxn>
                <a:cxn ang="0">
                  <a:pos x="4" y="28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21" y="0"/>
                </a:cxn>
                <a:cxn ang="0">
                  <a:pos x="29" y="3"/>
                </a:cxn>
                <a:cxn ang="0">
                  <a:pos x="57" y="30"/>
                </a:cxn>
                <a:cxn ang="0">
                  <a:pos x="58" y="34"/>
                </a:cxn>
                <a:cxn ang="0">
                  <a:pos x="57" y="37"/>
                </a:cxn>
                <a:cxn ang="0">
                  <a:pos x="13" y="7"/>
                </a:cxn>
                <a:cxn ang="0">
                  <a:pos x="8" y="12"/>
                </a:cxn>
                <a:cxn ang="0">
                  <a:pos x="13" y="17"/>
                </a:cxn>
                <a:cxn ang="0">
                  <a:pos x="17" y="12"/>
                </a:cxn>
                <a:cxn ang="0">
                  <a:pos x="13" y="7"/>
                </a:cxn>
                <a:cxn ang="0">
                  <a:pos x="71" y="37"/>
                </a:cxn>
                <a:cxn ang="0">
                  <a:pos x="52" y="56"/>
                </a:cxn>
                <a:cxn ang="0">
                  <a:pos x="49" y="57"/>
                </a:cxn>
                <a:cxn ang="0">
                  <a:pos x="45" y="55"/>
                </a:cxn>
                <a:cxn ang="0">
                  <a:pos x="63" y="37"/>
                </a:cxn>
                <a:cxn ang="0">
                  <a:pos x="64" y="34"/>
                </a:cxn>
                <a:cxn ang="0">
                  <a:pos x="63" y="30"/>
                </a:cxn>
                <a:cxn ang="0">
                  <a:pos x="35" y="3"/>
                </a:cxn>
                <a:cxn ang="0">
                  <a:pos x="27" y="0"/>
                </a:cxn>
                <a:cxn ang="0">
                  <a:pos x="36" y="0"/>
                </a:cxn>
                <a:cxn ang="0">
                  <a:pos x="44" y="3"/>
                </a:cxn>
                <a:cxn ang="0">
                  <a:pos x="71" y="30"/>
                </a:cxn>
                <a:cxn ang="0">
                  <a:pos x="73" y="34"/>
                </a:cxn>
                <a:cxn ang="0">
                  <a:pos x="71" y="37"/>
                </a:cxn>
              </a:cxnLst>
              <a:rect l="0" t="0" r="r" b="b"/>
              <a:pathLst>
                <a:path w="73" h="57">
                  <a:moveTo>
                    <a:pt x="57" y="37"/>
                  </a:moveTo>
                  <a:cubicBezTo>
                    <a:pt x="38" y="56"/>
                    <a:pt x="38" y="56"/>
                    <a:pt x="38" y="56"/>
                  </a:cubicBezTo>
                  <a:cubicBezTo>
                    <a:pt x="37" y="57"/>
                    <a:pt x="36" y="57"/>
                    <a:pt x="34" y="57"/>
                  </a:cubicBezTo>
                  <a:cubicBezTo>
                    <a:pt x="33" y="57"/>
                    <a:pt x="32" y="57"/>
                    <a:pt x="31" y="56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2" y="27"/>
                    <a:pt x="0" y="23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7" y="1"/>
                    <a:pt x="29" y="3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1"/>
                    <a:pt x="58" y="32"/>
                    <a:pt x="58" y="34"/>
                  </a:cubicBezTo>
                  <a:cubicBezTo>
                    <a:pt x="58" y="35"/>
                    <a:pt x="57" y="36"/>
                    <a:pt x="57" y="37"/>
                  </a:cubicBezTo>
                  <a:close/>
                  <a:moveTo>
                    <a:pt x="13" y="7"/>
                  </a:moveTo>
                  <a:cubicBezTo>
                    <a:pt x="10" y="7"/>
                    <a:pt x="8" y="9"/>
                    <a:pt x="8" y="12"/>
                  </a:cubicBezTo>
                  <a:cubicBezTo>
                    <a:pt x="8" y="14"/>
                    <a:pt x="10" y="17"/>
                    <a:pt x="13" y="17"/>
                  </a:cubicBezTo>
                  <a:cubicBezTo>
                    <a:pt x="15" y="17"/>
                    <a:pt x="17" y="14"/>
                    <a:pt x="17" y="12"/>
                  </a:cubicBezTo>
                  <a:cubicBezTo>
                    <a:pt x="17" y="9"/>
                    <a:pt x="15" y="7"/>
                    <a:pt x="13" y="7"/>
                  </a:cubicBezTo>
                  <a:close/>
                  <a:moveTo>
                    <a:pt x="71" y="37"/>
                  </a:moveTo>
                  <a:cubicBezTo>
                    <a:pt x="52" y="56"/>
                    <a:pt x="52" y="56"/>
                    <a:pt x="52" y="56"/>
                  </a:cubicBezTo>
                  <a:cubicBezTo>
                    <a:pt x="52" y="57"/>
                    <a:pt x="50" y="57"/>
                    <a:pt x="49" y="57"/>
                  </a:cubicBezTo>
                  <a:cubicBezTo>
                    <a:pt x="47" y="57"/>
                    <a:pt x="46" y="56"/>
                    <a:pt x="45" y="55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3" y="36"/>
                    <a:pt x="64" y="35"/>
                    <a:pt x="64" y="34"/>
                  </a:cubicBezTo>
                  <a:cubicBezTo>
                    <a:pt x="64" y="32"/>
                    <a:pt x="63" y="31"/>
                    <a:pt x="63" y="30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1"/>
                    <a:pt x="30" y="0"/>
                    <a:pt x="2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8" y="0"/>
                    <a:pt x="42" y="1"/>
                    <a:pt x="44" y="3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2" y="31"/>
                    <a:pt x="73" y="32"/>
                    <a:pt x="73" y="34"/>
                  </a:cubicBezTo>
                  <a:cubicBezTo>
                    <a:pt x="73" y="35"/>
                    <a:pt x="72" y="36"/>
                    <a:pt x="71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35" tIns="45717" rIns="91435" bIns="45717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89"/>
          <p:cNvGrpSpPr/>
          <p:nvPr/>
        </p:nvGrpSpPr>
        <p:grpSpPr>
          <a:xfrm>
            <a:off x="3766634" y="2892718"/>
            <a:ext cx="1646012" cy="1646012"/>
            <a:chOff x="7044429" y="1510935"/>
            <a:chExt cx="1142254" cy="1142254"/>
          </a:xfrm>
        </p:grpSpPr>
        <p:grpSp>
          <p:nvGrpSpPr>
            <p:cNvPr id="23" name="Group 81"/>
            <p:cNvGrpSpPr/>
            <p:nvPr/>
          </p:nvGrpSpPr>
          <p:grpSpPr>
            <a:xfrm>
              <a:off x="7162804" y="1629310"/>
              <a:ext cx="905504" cy="905504"/>
              <a:chOff x="7281179" y="3488705"/>
              <a:chExt cx="905504" cy="905504"/>
            </a:xfrm>
          </p:grpSpPr>
          <p:sp>
            <p:nvSpPr>
              <p:cNvPr id="29" name="Freeform 27"/>
              <p:cNvSpPr/>
              <p:nvPr/>
            </p:nvSpPr>
            <p:spPr>
              <a:xfrm>
                <a:off x="7281179" y="3488705"/>
                <a:ext cx="905504" cy="905504"/>
              </a:xfrm>
              <a:custGeom>
                <a:avLst/>
                <a:gdLst>
                  <a:gd name="connsiteX0" fmla="*/ 0 w 905504"/>
                  <a:gd name="connsiteY0" fmla="*/ 452752 h 905504"/>
                  <a:gd name="connsiteX1" fmla="*/ 132608 w 905504"/>
                  <a:gd name="connsiteY1" fmla="*/ 132608 h 905504"/>
                  <a:gd name="connsiteX2" fmla="*/ 452752 w 905504"/>
                  <a:gd name="connsiteY2" fmla="*/ 0 h 905504"/>
                  <a:gd name="connsiteX3" fmla="*/ 772896 w 905504"/>
                  <a:gd name="connsiteY3" fmla="*/ 132608 h 905504"/>
                  <a:gd name="connsiteX4" fmla="*/ 905504 w 905504"/>
                  <a:gd name="connsiteY4" fmla="*/ 452752 h 905504"/>
                  <a:gd name="connsiteX5" fmla="*/ 772896 w 905504"/>
                  <a:gd name="connsiteY5" fmla="*/ 772896 h 905504"/>
                  <a:gd name="connsiteX6" fmla="*/ 452752 w 905504"/>
                  <a:gd name="connsiteY6" fmla="*/ 905504 h 905504"/>
                  <a:gd name="connsiteX7" fmla="*/ 132608 w 905504"/>
                  <a:gd name="connsiteY7" fmla="*/ 772896 h 905504"/>
                  <a:gd name="connsiteX8" fmla="*/ 0 w 905504"/>
                  <a:gd name="connsiteY8" fmla="*/ 452752 h 905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5504" h="905504">
                    <a:moveTo>
                      <a:pt x="0" y="452752"/>
                    </a:moveTo>
                    <a:cubicBezTo>
                      <a:pt x="0" y="332675"/>
                      <a:pt x="47701" y="217515"/>
                      <a:pt x="132608" y="132608"/>
                    </a:cubicBezTo>
                    <a:cubicBezTo>
                      <a:pt x="217516" y="47701"/>
                      <a:pt x="332675" y="0"/>
                      <a:pt x="452752" y="0"/>
                    </a:cubicBezTo>
                    <a:cubicBezTo>
                      <a:pt x="572829" y="0"/>
                      <a:pt x="687989" y="47701"/>
                      <a:pt x="772896" y="132608"/>
                    </a:cubicBezTo>
                    <a:cubicBezTo>
                      <a:pt x="857803" y="217516"/>
                      <a:pt x="905504" y="332675"/>
                      <a:pt x="905504" y="452752"/>
                    </a:cubicBezTo>
                    <a:cubicBezTo>
                      <a:pt x="905504" y="572829"/>
                      <a:pt x="857803" y="687989"/>
                      <a:pt x="772896" y="772896"/>
                    </a:cubicBezTo>
                    <a:cubicBezTo>
                      <a:pt x="687988" y="857803"/>
                      <a:pt x="572829" y="905504"/>
                      <a:pt x="452752" y="905504"/>
                    </a:cubicBezTo>
                    <a:cubicBezTo>
                      <a:pt x="332675" y="905504"/>
                      <a:pt x="217515" y="857803"/>
                      <a:pt x="132608" y="772896"/>
                    </a:cubicBezTo>
                    <a:cubicBezTo>
                      <a:pt x="47701" y="687988"/>
                      <a:pt x="0" y="572829"/>
                      <a:pt x="0" y="4527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70" tIns="158000" rIns="158000" bIns="158000" numCol="1" spcCol="1270" anchor="ctr" anchorCtr="0">
                <a:noAutofit/>
              </a:bodyPr>
              <a:lstStyle/>
              <a:p>
                <a:pPr algn="ctr" defTabSz="888955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2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Freeform 152"/>
              <p:cNvSpPr>
                <a:spLocks noEditPoints="1"/>
              </p:cNvSpPr>
              <p:nvPr/>
            </p:nvSpPr>
            <p:spPr bwMode="auto">
              <a:xfrm>
                <a:off x="7542869" y="3764890"/>
                <a:ext cx="382124" cy="353134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46" y="36"/>
                  </a:cxn>
                  <a:cxn ang="0">
                    <a:pos x="42" y="40"/>
                  </a:cxn>
                  <a:cxn ang="0">
                    <a:pos x="39" y="47"/>
                  </a:cxn>
                  <a:cxn ang="0">
                    <a:pos x="44" y="52"/>
                  </a:cxn>
                  <a:cxn ang="0">
                    <a:pos x="52" y="58"/>
                  </a:cxn>
                  <a:cxn ang="0">
                    <a:pos x="52" y="61"/>
                  </a:cxn>
                  <a:cxn ang="0">
                    <a:pos x="51" y="62"/>
                  </a:cxn>
                  <a:cxn ang="0">
                    <a:pos x="17" y="62"/>
                  </a:cxn>
                  <a:cxn ang="0">
                    <a:pos x="16" y="61"/>
                  </a:cxn>
                  <a:cxn ang="0">
                    <a:pos x="16" y="58"/>
                  </a:cxn>
                  <a:cxn ang="0">
                    <a:pos x="24" y="52"/>
                  </a:cxn>
                  <a:cxn ang="0">
                    <a:pos x="29" y="47"/>
                  </a:cxn>
                  <a:cxn ang="0">
                    <a:pos x="26" y="40"/>
                  </a:cxn>
                  <a:cxn ang="0">
                    <a:pos x="22" y="36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4" y="11"/>
                  </a:cxn>
                  <a:cxn ang="0">
                    <a:pos x="16" y="11"/>
                  </a:cxn>
                  <a:cxn ang="0">
                    <a:pos x="16" y="7"/>
                  </a:cxn>
                  <a:cxn ang="0">
                    <a:pos x="22" y="0"/>
                  </a:cxn>
                  <a:cxn ang="0">
                    <a:pos x="45" y="0"/>
                  </a:cxn>
                  <a:cxn ang="0">
                    <a:pos x="52" y="7"/>
                  </a:cxn>
                  <a:cxn ang="0">
                    <a:pos x="52" y="11"/>
                  </a:cxn>
                  <a:cxn ang="0">
                    <a:pos x="63" y="11"/>
                  </a:cxn>
                  <a:cxn ang="0">
                    <a:pos x="67" y="15"/>
                  </a:cxn>
                  <a:cxn ang="0">
                    <a:pos x="67" y="20"/>
                  </a:cxn>
                  <a:cxn ang="0">
                    <a:pos x="16" y="16"/>
                  </a:cxn>
                  <a:cxn ang="0">
                    <a:pos x="6" y="16"/>
                  </a:cxn>
                  <a:cxn ang="0">
                    <a:pos x="6" y="20"/>
                  </a:cxn>
                  <a:cxn ang="0">
                    <a:pos x="19" y="31"/>
                  </a:cxn>
                  <a:cxn ang="0">
                    <a:pos x="16" y="16"/>
                  </a:cxn>
                  <a:cxn ang="0">
                    <a:pos x="62" y="16"/>
                  </a:cxn>
                  <a:cxn ang="0">
                    <a:pos x="52" y="16"/>
                  </a:cxn>
                  <a:cxn ang="0">
                    <a:pos x="49" y="31"/>
                  </a:cxn>
                  <a:cxn ang="0">
                    <a:pos x="62" y="20"/>
                  </a:cxn>
                  <a:cxn ang="0">
                    <a:pos x="62" y="16"/>
                  </a:cxn>
                </a:cxnLst>
                <a:rect l="0" t="0" r="r" b="b"/>
                <a:pathLst>
                  <a:path w="67" h="62">
                    <a:moveTo>
                      <a:pt x="67" y="20"/>
                    </a:moveTo>
                    <a:cubicBezTo>
                      <a:pt x="67" y="27"/>
                      <a:pt x="58" y="36"/>
                      <a:pt x="46" y="36"/>
                    </a:cubicBezTo>
                    <a:cubicBezTo>
                      <a:pt x="44" y="38"/>
                      <a:pt x="42" y="40"/>
                      <a:pt x="42" y="40"/>
                    </a:cubicBezTo>
                    <a:cubicBezTo>
                      <a:pt x="40" y="42"/>
                      <a:pt x="39" y="44"/>
                      <a:pt x="39" y="47"/>
                    </a:cubicBezTo>
                    <a:cubicBezTo>
                      <a:pt x="39" y="49"/>
                      <a:pt x="40" y="52"/>
                      <a:pt x="44" y="52"/>
                    </a:cubicBezTo>
                    <a:cubicBezTo>
                      <a:pt x="48" y="52"/>
                      <a:pt x="52" y="54"/>
                      <a:pt x="52" y="58"/>
                    </a:cubicBezTo>
                    <a:cubicBezTo>
                      <a:pt x="52" y="61"/>
                      <a:pt x="52" y="61"/>
                      <a:pt x="52" y="61"/>
                    </a:cubicBezTo>
                    <a:cubicBezTo>
                      <a:pt x="52" y="62"/>
                      <a:pt x="51" y="62"/>
                      <a:pt x="51" y="62"/>
                    </a:cubicBezTo>
                    <a:cubicBezTo>
                      <a:pt x="17" y="62"/>
                      <a:pt x="17" y="62"/>
                      <a:pt x="17" y="62"/>
                    </a:cubicBezTo>
                    <a:cubicBezTo>
                      <a:pt x="16" y="62"/>
                      <a:pt x="16" y="62"/>
                      <a:pt x="16" y="61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54"/>
                      <a:pt x="20" y="52"/>
                      <a:pt x="24" y="52"/>
                    </a:cubicBezTo>
                    <a:cubicBezTo>
                      <a:pt x="27" y="52"/>
                      <a:pt x="29" y="49"/>
                      <a:pt x="29" y="47"/>
                    </a:cubicBezTo>
                    <a:cubicBezTo>
                      <a:pt x="29" y="44"/>
                      <a:pt x="28" y="42"/>
                      <a:pt x="26" y="40"/>
                    </a:cubicBezTo>
                    <a:cubicBezTo>
                      <a:pt x="25" y="40"/>
                      <a:pt x="24" y="38"/>
                      <a:pt x="22" y="36"/>
                    </a:cubicBezTo>
                    <a:cubicBezTo>
                      <a:pt x="10" y="36"/>
                      <a:pt x="0" y="27"/>
                      <a:pt x="0" y="2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2"/>
                      <a:pt x="2" y="11"/>
                      <a:pt x="4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3"/>
                      <a:pt x="19" y="0"/>
                      <a:pt x="22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0"/>
                      <a:pt x="52" y="3"/>
                      <a:pt x="52" y="7"/>
                    </a:cubicBezTo>
                    <a:cubicBezTo>
                      <a:pt x="52" y="11"/>
                      <a:pt x="52" y="11"/>
                      <a:pt x="52" y="11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6" y="11"/>
                      <a:pt x="67" y="12"/>
                      <a:pt x="67" y="15"/>
                    </a:cubicBezTo>
                    <a:lnTo>
                      <a:pt x="67" y="20"/>
                    </a:lnTo>
                    <a:close/>
                    <a:moveTo>
                      <a:pt x="16" y="16"/>
                    </a:moveTo>
                    <a:cubicBezTo>
                      <a:pt x="6" y="16"/>
                      <a:pt x="6" y="16"/>
                      <a:pt x="6" y="16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24"/>
                      <a:pt x="11" y="29"/>
                      <a:pt x="19" y="31"/>
                    </a:cubicBezTo>
                    <a:cubicBezTo>
                      <a:pt x="17" y="27"/>
                      <a:pt x="16" y="22"/>
                      <a:pt x="16" y="16"/>
                    </a:cubicBezTo>
                    <a:close/>
                    <a:moveTo>
                      <a:pt x="62" y="16"/>
                    </a:move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22"/>
                      <a:pt x="51" y="27"/>
                      <a:pt x="49" y="31"/>
                    </a:cubicBezTo>
                    <a:cubicBezTo>
                      <a:pt x="57" y="29"/>
                      <a:pt x="62" y="24"/>
                      <a:pt x="62" y="20"/>
                    </a:cubicBezTo>
                    <a:lnTo>
                      <a:pt x="62" y="1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35" tIns="45717" rIns="91435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8" name="Freeform 26"/>
            <p:cNvSpPr/>
            <p:nvPr/>
          </p:nvSpPr>
          <p:spPr>
            <a:xfrm>
              <a:off x="7044429" y="1510935"/>
              <a:ext cx="1142254" cy="1142254"/>
            </a:xfrm>
            <a:custGeom>
              <a:avLst/>
              <a:gdLst>
                <a:gd name="connsiteX0" fmla="*/ 0 w 905504"/>
                <a:gd name="connsiteY0" fmla="*/ 452752 h 905504"/>
                <a:gd name="connsiteX1" fmla="*/ 132608 w 905504"/>
                <a:gd name="connsiteY1" fmla="*/ 132608 h 905504"/>
                <a:gd name="connsiteX2" fmla="*/ 452752 w 905504"/>
                <a:gd name="connsiteY2" fmla="*/ 0 h 905504"/>
                <a:gd name="connsiteX3" fmla="*/ 772896 w 905504"/>
                <a:gd name="connsiteY3" fmla="*/ 132608 h 905504"/>
                <a:gd name="connsiteX4" fmla="*/ 905504 w 905504"/>
                <a:gd name="connsiteY4" fmla="*/ 452752 h 905504"/>
                <a:gd name="connsiteX5" fmla="*/ 772896 w 905504"/>
                <a:gd name="connsiteY5" fmla="*/ 772896 h 905504"/>
                <a:gd name="connsiteX6" fmla="*/ 452752 w 905504"/>
                <a:gd name="connsiteY6" fmla="*/ 905504 h 905504"/>
                <a:gd name="connsiteX7" fmla="*/ 132608 w 905504"/>
                <a:gd name="connsiteY7" fmla="*/ 772896 h 905504"/>
                <a:gd name="connsiteX8" fmla="*/ 0 w 905504"/>
                <a:gd name="connsiteY8" fmla="*/ 452752 h 905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noFill/>
            <a:ln w="19050">
              <a:solidFill>
                <a:schemeClr val="tx1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70" tIns="182870" rIns="158000" bIns="158000" numCol="1" spcCol="1270" anchor="ctr" anchorCtr="0">
              <a:noAutofit/>
            </a:bodyPr>
            <a:lstStyle/>
            <a:p>
              <a:pPr algn="ctr" defTabSz="888955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764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136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实践课堂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91880" y="3147814"/>
            <a:ext cx="2808312" cy="1656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 descr="17544259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43558"/>
            <a:ext cx="2974136" cy="3744415"/>
          </a:xfrm>
          <a:prstGeom prst="rect">
            <a:avLst/>
          </a:prstGeom>
        </p:spPr>
      </p:pic>
      <p:pic>
        <p:nvPicPr>
          <p:cNvPr id="13" name="图片 12" descr="85425476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5856" y="771550"/>
            <a:ext cx="2146768" cy="2097710"/>
          </a:xfrm>
          <a:prstGeom prst="rect">
            <a:avLst/>
          </a:prstGeom>
        </p:spPr>
      </p:pic>
      <p:pic>
        <p:nvPicPr>
          <p:cNvPr id="14" name="图片 13" descr="P7060-休闲养生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147814"/>
            <a:ext cx="2448272" cy="1636477"/>
          </a:xfrm>
          <a:prstGeom prst="rect">
            <a:avLst/>
          </a:prstGeom>
        </p:spPr>
      </p:pic>
      <p:pic>
        <p:nvPicPr>
          <p:cNvPr id="15" name="图片 14" descr="137285319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8104" y="810184"/>
            <a:ext cx="3332238" cy="222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37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直接连接符 85"/>
          <p:cNvCxnSpPr/>
          <p:nvPr/>
        </p:nvCxnSpPr>
        <p:spPr>
          <a:xfrm flipV="1">
            <a:off x="1291844" y="-115998"/>
            <a:ext cx="1455165" cy="305137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992392" y="-744150"/>
            <a:ext cx="1862684" cy="3905911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646332" y="2089601"/>
            <a:ext cx="807785" cy="223187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49" dirty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049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45969" y="930348"/>
            <a:ext cx="1118784" cy="1118784"/>
            <a:chOff x="1892209" y="1307818"/>
            <a:chExt cx="1573484" cy="1573484"/>
          </a:xfrm>
        </p:grpSpPr>
        <p:sp>
          <p:nvSpPr>
            <p:cNvPr id="4" name="椭圆 3"/>
            <p:cNvSpPr/>
            <p:nvPr/>
          </p:nvSpPr>
          <p:spPr>
            <a:xfrm>
              <a:off x="1892209" y="1307818"/>
              <a:ext cx="1573484" cy="15734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1600" dist="50800" dir="8100000" algn="tr" rotWithShape="0">
                <a:schemeClr val="accent6"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2085568" y="1519146"/>
              <a:ext cx="1186765" cy="1298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5399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目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064706" y="506122"/>
            <a:ext cx="4311903" cy="890874"/>
            <a:chOff x="4915789" y="1052513"/>
            <a:chExt cx="5750624" cy="1188126"/>
          </a:xfrm>
        </p:grpSpPr>
        <p:grpSp>
          <p:nvGrpSpPr>
            <p:cNvPr id="56" name="组合 55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53" name="任意多边形 52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5" name="任意多边形 54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" fmla="*/ 0 w 1494790"/>
                  <a:gd name="connsiteY0" fmla="*/ 488950 h 488950"/>
                  <a:gd name="connsiteX1" fmla="*/ 450850 w 1494790"/>
                  <a:gd name="connsiteY1" fmla="*/ 0 h 488950"/>
                  <a:gd name="connsiteX2" fmla="*/ 1494790 w 1494790"/>
                  <a:gd name="connsiteY2" fmla="*/ 7620 h 488950"/>
                  <a:gd name="connsiteX0" fmla="*/ 0 w 1497172"/>
                  <a:gd name="connsiteY0" fmla="*/ 490855 h 490855"/>
                  <a:gd name="connsiteX1" fmla="*/ 450850 w 1497172"/>
                  <a:gd name="connsiteY1" fmla="*/ 1905 h 490855"/>
                  <a:gd name="connsiteX2" fmla="*/ 1497172 w 1497172"/>
                  <a:gd name="connsiteY2" fmla="*/ 0 h 49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rgbClr val="0158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任意多边形 53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76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1</a:t>
                </a:r>
                <a:endParaRPr lang="zh-CN" altLang="en-US" sz="2276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7373257" y="1167088"/>
              <a:ext cx="3048001" cy="47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7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课程设置</a:t>
              </a:r>
              <a:endParaRPr lang="zh-CN" altLang="en-US" sz="1707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643468" y="1396117"/>
            <a:ext cx="4311903" cy="890874"/>
            <a:chOff x="4915789" y="1052513"/>
            <a:chExt cx="5750624" cy="1188126"/>
          </a:xfrm>
        </p:grpSpPr>
        <p:grpSp>
          <p:nvGrpSpPr>
            <p:cNvPr id="64" name="组合 63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66" name="任意多边形 65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7" name="任意多边形 66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" fmla="*/ 0 w 1494790"/>
                  <a:gd name="connsiteY0" fmla="*/ 488950 h 488950"/>
                  <a:gd name="connsiteX1" fmla="*/ 450850 w 1494790"/>
                  <a:gd name="connsiteY1" fmla="*/ 0 h 488950"/>
                  <a:gd name="connsiteX2" fmla="*/ 1494790 w 1494790"/>
                  <a:gd name="connsiteY2" fmla="*/ 7620 h 488950"/>
                  <a:gd name="connsiteX0" fmla="*/ 0 w 1497172"/>
                  <a:gd name="connsiteY0" fmla="*/ 490855 h 490855"/>
                  <a:gd name="connsiteX1" fmla="*/ 450850 w 1497172"/>
                  <a:gd name="connsiteY1" fmla="*/ 1905 h 490855"/>
                  <a:gd name="connsiteX2" fmla="*/ 1497172 w 1497172"/>
                  <a:gd name="connsiteY2" fmla="*/ 0 h 49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rgbClr val="0158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8" name="任意多边形 67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76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2</a:t>
                </a:r>
                <a:endParaRPr lang="zh-CN" altLang="en-US" sz="2276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5" name="文本框 64"/>
            <p:cNvSpPr txBox="1"/>
            <p:nvPr/>
          </p:nvSpPr>
          <p:spPr>
            <a:xfrm>
              <a:off x="7373257" y="1174615"/>
              <a:ext cx="3048001" cy="47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7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学情分析</a:t>
              </a:r>
              <a:endParaRPr lang="zh-CN" altLang="en-US" sz="1707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3235294" y="2286112"/>
            <a:ext cx="4311903" cy="890874"/>
            <a:chOff x="4915789" y="1052513"/>
            <a:chExt cx="5750624" cy="1188126"/>
          </a:xfrm>
        </p:grpSpPr>
        <p:grpSp>
          <p:nvGrpSpPr>
            <p:cNvPr id="70" name="组合 69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72" name="任意多边形 71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任意多边形 72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" fmla="*/ 0 w 1494790"/>
                  <a:gd name="connsiteY0" fmla="*/ 488950 h 488950"/>
                  <a:gd name="connsiteX1" fmla="*/ 450850 w 1494790"/>
                  <a:gd name="connsiteY1" fmla="*/ 0 h 488950"/>
                  <a:gd name="connsiteX2" fmla="*/ 1494790 w 1494790"/>
                  <a:gd name="connsiteY2" fmla="*/ 7620 h 488950"/>
                  <a:gd name="connsiteX0" fmla="*/ 0 w 1497172"/>
                  <a:gd name="connsiteY0" fmla="*/ 490855 h 490855"/>
                  <a:gd name="connsiteX1" fmla="*/ 450850 w 1497172"/>
                  <a:gd name="connsiteY1" fmla="*/ 1905 h 490855"/>
                  <a:gd name="connsiteX2" fmla="*/ 1497172 w 1497172"/>
                  <a:gd name="connsiteY2" fmla="*/ 0 h 49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rgbClr val="0158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任意多边形 73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76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3</a:t>
                </a:r>
                <a:endParaRPr lang="zh-CN" altLang="en-US" sz="2276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1" name="文本框 70"/>
            <p:cNvSpPr txBox="1"/>
            <p:nvPr/>
          </p:nvSpPr>
          <p:spPr>
            <a:xfrm>
              <a:off x="7373257" y="1174615"/>
              <a:ext cx="3048001" cy="47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7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教法分析</a:t>
              </a:r>
              <a:endParaRPr lang="zh-CN" altLang="en-US" sz="1707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827121" y="3176107"/>
            <a:ext cx="4311903" cy="890874"/>
            <a:chOff x="4915789" y="1052513"/>
            <a:chExt cx="5750624" cy="1188126"/>
          </a:xfrm>
        </p:grpSpPr>
        <p:grpSp>
          <p:nvGrpSpPr>
            <p:cNvPr id="76" name="组合 75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78" name="任意多边形 77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" fmla="*/ 0 w 1494790"/>
                  <a:gd name="connsiteY0" fmla="*/ 488950 h 488950"/>
                  <a:gd name="connsiteX1" fmla="*/ 450850 w 1494790"/>
                  <a:gd name="connsiteY1" fmla="*/ 0 h 488950"/>
                  <a:gd name="connsiteX2" fmla="*/ 1494790 w 1494790"/>
                  <a:gd name="connsiteY2" fmla="*/ 7620 h 488950"/>
                  <a:gd name="connsiteX0" fmla="*/ 0 w 1497172"/>
                  <a:gd name="connsiteY0" fmla="*/ 490855 h 490855"/>
                  <a:gd name="connsiteX1" fmla="*/ 450850 w 1497172"/>
                  <a:gd name="connsiteY1" fmla="*/ 1905 h 490855"/>
                  <a:gd name="connsiteX2" fmla="*/ 1497172 w 1497172"/>
                  <a:gd name="connsiteY2" fmla="*/ 0 h 49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rgbClr val="0158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76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4</a:t>
                </a:r>
                <a:endParaRPr lang="zh-CN" altLang="en-US" sz="2276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7" name="文本框 76"/>
            <p:cNvSpPr txBox="1"/>
            <p:nvPr/>
          </p:nvSpPr>
          <p:spPr>
            <a:xfrm>
              <a:off x="7373257" y="1189455"/>
              <a:ext cx="3048001" cy="47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7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学法分析</a:t>
              </a:r>
              <a:endParaRPr lang="zh-CN" altLang="en-US" sz="1707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140050" y="1864919"/>
            <a:ext cx="632140" cy="682640"/>
            <a:chOff x="2797919" y="2726482"/>
            <a:chExt cx="843062" cy="910411"/>
          </a:xfrm>
        </p:grpSpPr>
        <p:sp>
          <p:nvSpPr>
            <p:cNvPr id="5" name="椭圆 4"/>
            <p:cNvSpPr/>
            <p:nvPr/>
          </p:nvSpPr>
          <p:spPr>
            <a:xfrm>
              <a:off x="2797919" y="2726482"/>
              <a:ext cx="843062" cy="8430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63557" y="2836477"/>
              <a:ext cx="742783" cy="800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33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录</a:t>
              </a:r>
            </a:p>
          </p:txBody>
        </p:sp>
      </p:grpSp>
      <p:cxnSp>
        <p:nvCxnSpPr>
          <p:cNvPr id="85" name="直接连接符 84"/>
          <p:cNvCxnSpPr/>
          <p:nvPr/>
        </p:nvCxnSpPr>
        <p:spPr>
          <a:xfrm flipV="1">
            <a:off x="12750" y="2478348"/>
            <a:ext cx="1349455" cy="282970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2596230" y="4066101"/>
            <a:ext cx="4311903" cy="890874"/>
            <a:chOff x="4915789" y="1052513"/>
            <a:chExt cx="5750624" cy="1188126"/>
          </a:xfrm>
        </p:grpSpPr>
        <p:grpSp>
          <p:nvGrpSpPr>
            <p:cNvPr id="37" name="组合 36"/>
            <p:cNvGrpSpPr/>
            <p:nvPr/>
          </p:nvGrpSpPr>
          <p:grpSpPr>
            <a:xfrm>
              <a:off x="4915789" y="1052513"/>
              <a:ext cx="5750624" cy="1188126"/>
              <a:chOff x="6035151" y="1964828"/>
              <a:chExt cx="5750624" cy="1188126"/>
            </a:xfrm>
          </p:grpSpPr>
          <p:sp>
            <p:nvSpPr>
              <p:cNvPr id="39" name="任意多边形 38"/>
              <p:cNvSpPr/>
              <p:nvPr/>
            </p:nvSpPr>
            <p:spPr>
              <a:xfrm rot="16200000">
                <a:off x="9484424" y="349276"/>
                <a:ext cx="685800" cy="3916903"/>
              </a:xfrm>
              <a:custGeom>
                <a:avLst/>
                <a:gdLst>
                  <a:gd name="connsiteX0" fmla="*/ 685800 w 685800"/>
                  <a:gd name="connsiteY0" fmla="*/ 337335 h 3916903"/>
                  <a:gd name="connsiteX1" fmla="*/ 685800 w 685800"/>
                  <a:gd name="connsiteY1" fmla="*/ 3916903 h 3916903"/>
                  <a:gd name="connsiteX2" fmla="*/ 0 w 685800"/>
                  <a:gd name="connsiteY2" fmla="*/ 3916903 h 3916903"/>
                  <a:gd name="connsiteX3" fmla="*/ 0 w 685800"/>
                  <a:gd name="connsiteY3" fmla="*/ 337335 h 3916903"/>
                  <a:gd name="connsiteX4" fmla="*/ 273794 w 685800"/>
                  <a:gd name="connsiteY4" fmla="*/ 1402 h 3916903"/>
                  <a:gd name="connsiteX5" fmla="*/ 287699 w 685800"/>
                  <a:gd name="connsiteY5" fmla="*/ 0 h 3916903"/>
                  <a:gd name="connsiteX6" fmla="*/ 258244 w 685800"/>
                  <a:gd name="connsiteY6" fmla="*/ 9143 h 3916903"/>
                  <a:gd name="connsiteX7" fmla="*/ 125413 w 685800"/>
                  <a:gd name="connsiteY7" fmla="*/ 209539 h 3916903"/>
                  <a:gd name="connsiteX8" fmla="*/ 342900 w 685800"/>
                  <a:gd name="connsiteY8" fmla="*/ 427026 h 3916903"/>
                  <a:gd name="connsiteX9" fmla="*/ 560387 w 685800"/>
                  <a:gd name="connsiteY9" fmla="*/ 209539 h 3916903"/>
                  <a:gd name="connsiteX10" fmla="*/ 427556 w 685800"/>
                  <a:gd name="connsiteY10" fmla="*/ 9143 h 3916903"/>
                  <a:gd name="connsiteX11" fmla="*/ 398101 w 685800"/>
                  <a:gd name="connsiteY11" fmla="*/ 0 h 3916903"/>
                  <a:gd name="connsiteX12" fmla="*/ 412006 w 685800"/>
                  <a:gd name="connsiteY12" fmla="*/ 1402 h 3916903"/>
                  <a:gd name="connsiteX13" fmla="*/ 685800 w 685800"/>
                  <a:gd name="connsiteY13" fmla="*/ 337335 h 3916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85800" h="3916903">
                    <a:moveTo>
                      <a:pt x="685800" y="337335"/>
                    </a:moveTo>
                    <a:lnTo>
                      <a:pt x="685800" y="3916903"/>
                    </a:lnTo>
                    <a:lnTo>
                      <a:pt x="0" y="3916903"/>
                    </a:lnTo>
                    <a:lnTo>
                      <a:pt x="0" y="337335"/>
                    </a:lnTo>
                    <a:cubicBezTo>
                      <a:pt x="0" y="171629"/>
                      <a:pt x="117540" y="33376"/>
                      <a:pt x="273794" y="1402"/>
                    </a:cubicBezTo>
                    <a:lnTo>
                      <a:pt x="287699" y="0"/>
                    </a:lnTo>
                    <a:lnTo>
                      <a:pt x="258244" y="9143"/>
                    </a:lnTo>
                    <a:cubicBezTo>
                      <a:pt x="180185" y="42160"/>
                      <a:pt x="125413" y="119453"/>
                      <a:pt x="125413" y="209539"/>
                    </a:cubicBezTo>
                    <a:cubicBezTo>
                      <a:pt x="125413" y="329654"/>
                      <a:pt x="222785" y="427026"/>
                      <a:pt x="342900" y="427026"/>
                    </a:cubicBezTo>
                    <a:cubicBezTo>
                      <a:pt x="463015" y="427026"/>
                      <a:pt x="560387" y="329654"/>
                      <a:pt x="560387" y="209539"/>
                    </a:cubicBezTo>
                    <a:cubicBezTo>
                      <a:pt x="560387" y="119453"/>
                      <a:pt x="505615" y="42160"/>
                      <a:pt x="427556" y="9143"/>
                    </a:cubicBezTo>
                    <a:lnTo>
                      <a:pt x="398101" y="0"/>
                    </a:lnTo>
                    <a:lnTo>
                      <a:pt x="412006" y="1402"/>
                    </a:lnTo>
                    <a:cubicBezTo>
                      <a:pt x="568260" y="33376"/>
                      <a:pt x="685800" y="171629"/>
                      <a:pt x="685800" y="33733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101600" dist="50800" dir="8100000" algn="tr" rotWithShape="0">
                  <a:schemeClr val="accent6"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0" name="任意多边形 39"/>
              <p:cNvSpPr/>
              <p:nvPr/>
            </p:nvSpPr>
            <p:spPr>
              <a:xfrm>
                <a:off x="6374082" y="2305821"/>
                <a:ext cx="1497172" cy="490855"/>
              </a:xfrm>
              <a:custGeom>
                <a:avLst/>
                <a:gdLst>
                  <a:gd name="connsiteX0" fmla="*/ 0 w 1136650"/>
                  <a:gd name="connsiteY0" fmla="*/ 488950 h 488950"/>
                  <a:gd name="connsiteX1" fmla="*/ 450850 w 1136650"/>
                  <a:gd name="connsiteY1" fmla="*/ 0 h 488950"/>
                  <a:gd name="connsiteX2" fmla="*/ 1136650 w 1136650"/>
                  <a:gd name="connsiteY2" fmla="*/ 0 h 488950"/>
                  <a:gd name="connsiteX0" fmla="*/ 0 w 1494790"/>
                  <a:gd name="connsiteY0" fmla="*/ 488950 h 488950"/>
                  <a:gd name="connsiteX1" fmla="*/ 450850 w 1494790"/>
                  <a:gd name="connsiteY1" fmla="*/ 0 h 488950"/>
                  <a:gd name="connsiteX2" fmla="*/ 1494790 w 1494790"/>
                  <a:gd name="connsiteY2" fmla="*/ 7620 h 488950"/>
                  <a:gd name="connsiteX0" fmla="*/ 0 w 1497172"/>
                  <a:gd name="connsiteY0" fmla="*/ 490855 h 490855"/>
                  <a:gd name="connsiteX1" fmla="*/ 450850 w 1497172"/>
                  <a:gd name="connsiteY1" fmla="*/ 1905 h 490855"/>
                  <a:gd name="connsiteX2" fmla="*/ 1497172 w 1497172"/>
                  <a:gd name="connsiteY2" fmla="*/ 0 h 490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97172" h="490855">
                    <a:moveTo>
                      <a:pt x="0" y="490855"/>
                    </a:moveTo>
                    <a:lnTo>
                      <a:pt x="450850" y="1905"/>
                    </a:lnTo>
                    <a:lnTo>
                      <a:pt x="1497172" y="0"/>
                    </a:lnTo>
                  </a:path>
                </a:pathLst>
              </a:custGeom>
              <a:noFill/>
              <a:ln w="9525">
                <a:solidFill>
                  <a:srgbClr val="01583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80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1" name="任意多边形 40"/>
              <p:cNvSpPr/>
              <p:nvPr/>
            </p:nvSpPr>
            <p:spPr>
              <a:xfrm>
                <a:off x="6035151" y="2720363"/>
                <a:ext cx="434974" cy="432591"/>
              </a:xfrm>
              <a:custGeom>
                <a:avLst/>
                <a:gdLst>
                  <a:gd name="connsiteX0" fmla="*/ 434974 w 434974"/>
                  <a:gd name="connsiteY0" fmla="*/ 215104 h 432591"/>
                  <a:gd name="connsiteX1" fmla="*/ 217487 w 434974"/>
                  <a:gd name="connsiteY1" fmla="*/ 432591 h 432591"/>
                  <a:gd name="connsiteX2" fmla="*/ 0 w 434974"/>
                  <a:gd name="connsiteY2" fmla="*/ 215104 h 432591"/>
                  <a:gd name="connsiteX3" fmla="*/ 132831 w 434974"/>
                  <a:gd name="connsiteY3" fmla="*/ 14708 h 432591"/>
                  <a:gd name="connsiteX4" fmla="*/ 162286 w 434974"/>
                  <a:gd name="connsiteY4" fmla="*/ 5565 h 432591"/>
                  <a:gd name="connsiteX5" fmla="*/ 217487 w 434974"/>
                  <a:gd name="connsiteY5" fmla="*/ 0 h 432591"/>
                  <a:gd name="connsiteX6" fmla="*/ 272688 w 434974"/>
                  <a:gd name="connsiteY6" fmla="*/ 5565 h 432591"/>
                  <a:gd name="connsiteX7" fmla="*/ 302143 w 434974"/>
                  <a:gd name="connsiteY7" fmla="*/ 14708 h 432591"/>
                  <a:gd name="connsiteX8" fmla="*/ 434974 w 434974"/>
                  <a:gd name="connsiteY8" fmla="*/ 215104 h 43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4974" h="432591">
                    <a:moveTo>
                      <a:pt x="434974" y="215104"/>
                    </a:moveTo>
                    <a:cubicBezTo>
                      <a:pt x="434974" y="335219"/>
                      <a:pt x="337602" y="432591"/>
                      <a:pt x="217487" y="432591"/>
                    </a:cubicBezTo>
                    <a:cubicBezTo>
                      <a:pt x="97372" y="432591"/>
                      <a:pt x="0" y="335219"/>
                      <a:pt x="0" y="215104"/>
                    </a:cubicBezTo>
                    <a:cubicBezTo>
                      <a:pt x="0" y="125018"/>
                      <a:pt x="54772" y="47725"/>
                      <a:pt x="132831" y="14708"/>
                    </a:cubicBezTo>
                    <a:lnTo>
                      <a:pt x="162286" y="5565"/>
                    </a:lnTo>
                    <a:lnTo>
                      <a:pt x="217487" y="0"/>
                    </a:lnTo>
                    <a:lnTo>
                      <a:pt x="272688" y="5565"/>
                    </a:lnTo>
                    <a:lnTo>
                      <a:pt x="302143" y="14708"/>
                    </a:lnTo>
                    <a:cubicBezTo>
                      <a:pt x="380202" y="47725"/>
                      <a:pt x="434974" y="125018"/>
                      <a:pt x="434974" y="21510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276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5</a:t>
                </a:r>
                <a:endParaRPr lang="zh-CN" altLang="en-US" sz="2276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7373257" y="1189455"/>
              <a:ext cx="3048001" cy="47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707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教学组织设计</a:t>
              </a:r>
              <a:endParaRPr lang="zh-CN" altLang="en-US" sz="1707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5602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实践课堂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 descr="14765768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924050"/>
            <a:ext cx="5838533" cy="2987518"/>
          </a:xfrm>
          <a:prstGeom prst="rect">
            <a:avLst/>
          </a:prstGeom>
        </p:spPr>
      </p:pic>
      <p:pic>
        <p:nvPicPr>
          <p:cNvPr id="10" name="图片 9" descr="10255694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771550"/>
            <a:ext cx="3168352" cy="263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37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95" r="-1" b="9456"/>
          <a:stretch/>
        </p:blipFill>
        <p:spPr>
          <a:xfrm flipH="1">
            <a:off x="8548666" y="0"/>
            <a:ext cx="595334" cy="516440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12" b="9456"/>
          <a:stretch/>
        </p:blipFill>
        <p:spPr>
          <a:xfrm>
            <a:off x="-36512" y="-20906"/>
            <a:ext cx="8585178" cy="516440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213815" y="345735"/>
            <a:ext cx="2665580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0" spc="300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</a:t>
            </a:r>
            <a:r>
              <a:rPr lang="en-US" altLang="zh-CN" sz="8000" spc="300" dirty="0" smtClean="0">
                <a:solidFill>
                  <a:srgbClr val="E987B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18</a:t>
            </a:r>
            <a:endParaRPr lang="en-US" altLang="zh-CN" sz="8000" spc="300" dirty="0">
              <a:solidFill>
                <a:srgbClr val="E987B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906042" y="1693532"/>
            <a:ext cx="5983945" cy="61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演示完毕 感谢聆听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5D61ACF-52B6-47C5-B27B-CE25C3C91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2828950"/>
            <a:ext cx="453401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汇报人：景婷婷</a:t>
            </a:r>
            <a:endParaRPr lang="zh-CN" altLang="en-US" sz="1600" dirty="0">
              <a:solidFill>
                <a:srgbClr val="000000">
                  <a:lumMod val="65000"/>
                  <a:lumOff val="3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53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5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/>
      <p:bldP spid="18" grpId="0" bldLvl="0"/>
      <p:bldP spid="18" grpId="1" bldLvl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4264805" y="392136"/>
            <a:ext cx="4359231" cy="4359231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4555518" y="1515145"/>
            <a:ext cx="2771697" cy="5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44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课程设置</a:t>
            </a:r>
            <a:endParaRPr lang="en-GB" altLang="zh-CN" sz="2844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2559" y="312970"/>
            <a:ext cx="1279984" cy="1279984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AutoShape 9"/>
          <p:cNvSpPr>
            <a:spLocks/>
          </p:cNvSpPr>
          <p:nvPr/>
        </p:nvSpPr>
        <p:spPr bwMode="auto">
          <a:xfrm>
            <a:off x="5105094" y="2253164"/>
            <a:ext cx="2807265" cy="12545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在国家 “大众创业、万众创新”的新时代背景下，创新、创业已成为时代鲜明的特征和大学生自我实现价值的首要选择。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61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课程设置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6" y="646405"/>
            <a:ext cx="9142871" cy="38916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32"/>
          <p:cNvSpPr txBox="1"/>
          <p:nvPr/>
        </p:nvSpPr>
        <p:spPr>
          <a:xfrm>
            <a:off x="373134" y="1187780"/>
            <a:ext cx="491574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267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市场需求</a:t>
            </a:r>
            <a:endParaRPr lang="en-US" sz="4267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503763" y="2241806"/>
            <a:ext cx="2258099" cy="140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22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消费结构优化</a:t>
            </a:r>
            <a:endParaRPr lang="en-US" altLang="zh-CN" sz="1422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22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健康、健身占重要位置</a:t>
            </a:r>
            <a:endParaRPr lang="en-US" altLang="zh-CN" sz="1422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22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瑜伽专业人才缺口较大</a:t>
            </a:r>
            <a:endParaRPr lang="en-US" altLang="zh-CN" sz="1422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422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853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0471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2" name="图片 1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72150" y="968675"/>
            <a:ext cx="5735244" cy="3239430"/>
          </a:xfrm>
          <a:prstGeom prst="rect">
            <a:avLst/>
          </a:prstGeom>
        </p:spPr>
      </p:pic>
      <p:pic>
        <p:nvPicPr>
          <p:cNvPr id="13" name="图片 12" descr="318755-1309150U418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10443" y="3844212"/>
            <a:ext cx="1290478" cy="8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691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课程设置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0514" y="1692808"/>
            <a:ext cx="1792000" cy="20474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94514" y="1692806"/>
            <a:ext cx="1792000" cy="2047464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AutoShape 1"/>
          <p:cNvSpPr>
            <a:spLocks/>
          </p:cNvSpPr>
          <p:nvPr/>
        </p:nvSpPr>
        <p:spPr bwMode="auto">
          <a:xfrm>
            <a:off x="2802514" y="3740271"/>
            <a:ext cx="1792000" cy="952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898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9" name="AutoShape 2"/>
          <p:cNvSpPr>
            <a:spLocks/>
          </p:cNvSpPr>
          <p:nvPr/>
        </p:nvSpPr>
        <p:spPr bwMode="auto">
          <a:xfrm>
            <a:off x="6386514" y="1692807"/>
            <a:ext cx="1792000" cy="204746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898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0" name="AutoShape 4"/>
          <p:cNvSpPr>
            <a:spLocks/>
          </p:cNvSpPr>
          <p:nvPr/>
        </p:nvSpPr>
        <p:spPr bwMode="auto">
          <a:xfrm>
            <a:off x="2802514" y="1692806"/>
            <a:ext cx="1792000" cy="20474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898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1" name="AutoShape 6"/>
          <p:cNvSpPr>
            <a:spLocks/>
          </p:cNvSpPr>
          <p:nvPr/>
        </p:nvSpPr>
        <p:spPr bwMode="auto">
          <a:xfrm>
            <a:off x="1010514" y="3740271"/>
            <a:ext cx="1792000" cy="952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898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4594514" y="3740271"/>
            <a:ext cx="1792000" cy="9524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898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3" name="AutoShape 8"/>
          <p:cNvSpPr>
            <a:spLocks/>
          </p:cNvSpPr>
          <p:nvPr/>
        </p:nvSpPr>
        <p:spPr bwMode="auto">
          <a:xfrm>
            <a:off x="6386514" y="3740272"/>
            <a:ext cx="1792000" cy="857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4"/>
          </a:solidFill>
          <a:ln w="25400" cap="flat" cmpd="sng">
            <a:noFill/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s-ES" sz="1898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Calibri" charset="0"/>
              <a:sym typeface="Arial" panose="020B0604020202020204" pitchFamily="34" charset="0"/>
            </a:endParaRPr>
          </a:p>
        </p:txBody>
      </p:sp>
      <p:sp>
        <p:nvSpPr>
          <p:cNvPr id="18" name="AutoShape 9"/>
          <p:cNvSpPr>
            <a:spLocks/>
          </p:cNvSpPr>
          <p:nvPr/>
        </p:nvSpPr>
        <p:spPr bwMode="auto">
          <a:xfrm>
            <a:off x="2949723" y="2337139"/>
            <a:ext cx="1496064" cy="11079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掌握瑜伽理论与技术</a:t>
            </a:r>
            <a:endParaRPr lang="en-US" altLang="zh-CN" sz="1200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理论联系实践</a:t>
            </a:r>
            <a:endParaRPr lang="en-US" altLang="zh-CN" sz="1200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提升综合能力</a:t>
            </a:r>
            <a:endParaRPr lang="en-US" altLang="zh-CN" sz="1200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满足社会需求</a:t>
            </a:r>
            <a:endParaRPr lang="zh-CN" alt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AutoShape 11"/>
          <p:cNvSpPr>
            <a:spLocks/>
          </p:cNvSpPr>
          <p:nvPr/>
        </p:nvSpPr>
        <p:spPr bwMode="auto">
          <a:xfrm>
            <a:off x="6545536" y="2411783"/>
            <a:ext cx="1497597" cy="110799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生活水平提高</a:t>
            </a:r>
            <a:endParaRPr lang="en-US" altLang="zh-CN" sz="1200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健康、健身</a:t>
            </a:r>
            <a:endParaRPr lang="en-US" altLang="zh-CN" sz="1200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占重要位置</a:t>
            </a:r>
            <a:endParaRPr lang="en-US" altLang="zh-CN" sz="1200" dirty="0" smtClea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专业人才缺口较大</a:t>
            </a:r>
            <a:endParaRPr lang="zh-CN" altLang="en-US" sz="12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AutoShape 16"/>
          <p:cNvSpPr>
            <a:spLocks/>
          </p:cNvSpPr>
          <p:nvPr/>
        </p:nvSpPr>
        <p:spPr bwMode="auto">
          <a:xfrm>
            <a:off x="3068394" y="1909793"/>
            <a:ext cx="1221398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课程特性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AutoShape 17"/>
          <p:cNvSpPr>
            <a:spLocks/>
          </p:cNvSpPr>
          <p:nvPr/>
        </p:nvSpPr>
        <p:spPr bwMode="auto">
          <a:xfrm>
            <a:off x="6702298" y="1919123"/>
            <a:ext cx="1221398" cy="3693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市场需求</a:t>
            </a:r>
            <a:endParaRPr lang="zh-CN" altLang="en-US" sz="2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2195" y="77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434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8" grpId="0"/>
      <p:bldP spid="19" grpId="0"/>
      <p:bldP spid="20" grpId="0" autoUpdateAnimBg="0"/>
      <p:bldP spid="2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课程设置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118"/>
          <p:cNvGrpSpPr/>
          <p:nvPr/>
        </p:nvGrpSpPr>
        <p:grpSpPr>
          <a:xfrm>
            <a:off x="1496202" y="1336087"/>
            <a:ext cx="442295" cy="546128"/>
            <a:chOff x="1994399" y="2158871"/>
            <a:chExt cx="589804" cy="728170"/>
          </a:xfrm>
        </p:grpSpPr>
        <p:sp>
          <p:nvSpPr>
            <p:cNvPr id="7" name="Freeform 5"/>
            <p:cNvSpPr/>
            <p:nvPr/>
          </p:nvSpPr>
          <p:spPr bwMode="auto">
            <a:xfrm>
              <a:off x="1994399" y="2158871"/>
              <a:ext cx="459824" cy="728170"/>
            </a:xfrm>
            <a:custGeom>
              <a:avLst/>
              <a:gdLst>
                <a:gd name="T0" fmla="*/ 139 w 139"/>
                <a:gd name="T1" fmla="*/ 218 h 218"/>
                <a:gd name="T2" fmla="*/ 139 w 139"/>
                <a:gd name="T3" fmla="*/ 0 h 218"/>
                <a:gd name="T4" fmla="*/ 109 w 139"/>
                <a:gd name="T5" fmla="*/ 0 h 218"/>
                <a:gd name="T6" fmla="*/ 0 w 139"/>
                <a:gd name="T7" fmla="*/ 109 h 218"/>
                <a:gd name="T8" fmla="*/ 0 w 139"/>
                <a:gd name="T9" fmla="*/ 109 h 218"/>
                <a:gd name="T10" fmla="*/ 109 w 139"/>
                <a:gd name="T11" fmla="*/ 218 h 218"/>
                <a:gd name="T12" fmla="*/ 139 w 139"/>
                <a:gd name="T13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218">
                  <a:moveTo>
                    <a:pt x="139" y="218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49" y="0"/>
                    <a:pt x="0" y="49"/>
                    <a:pt x="0" y="109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0" y="169"/>
                    <a:pt x="49" y="218"/>
                    <a:pt x="109" y="218"/>
                  </a:cubicBezTo>
                  <a:lnTo>
                    <a:pt x="139" y="2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417884" y="2158871"/>
              <a:ext cx="166319" cy="72817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1994399" y="2523655"/>
              <a:ext cx="585611" cy="363386"/>
            </a:xfrm>
            <a:custGeom>
              <a:avLst/>
              <a:gdLst>
                <a:gd name="T0" fmla="*/ 0 w 177"/>
                <a:gd name="T1" fmla="*/ 0 h 109"/>
                <a:gd name="T2" fmla="*/ 177 w 177"/>
                <a:gd name="T3" fmla="*/ 0 h 109"/>
                <a:gd name="T4" fmla="*/ 177 w 177"/>
                <a:gd name="T5" fmla="*/ 109 h 109"/>
                <a:gd name="T6" fmla="*/ 139 w 177"/>
                <a:gd name="T7" fmla="*/ 109 h 109"/>
                <a:gd name="T8" fmla="*/ 128 w 177"/>
                <a:gd name="T9" fmla="*/ 109 h 109"/>
                <a:gd name="T10" fmla="*/ 109 w 177"/>
                <a:gd name="T11" fmla="*/ 109 h 109"/>
                <a:gd name="T12" fmla="*/ 0 w 177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09">
                  <a:moveTo>
                    <a:pt x="0" y="0"/>
                  </a:moveTo>
                  <a:cubicBezTo>
                    <a:pt x="177" y="0"/>
                    <a:pt x="177" y="0"/>
                    <a:pt x="177" y="0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39" y="109"/>
                    <a:pt x="139" y="109"/>
                    <a:pt x="139" y="109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09" y="109"/>
                    <a:pt x="109" y="109"/>
                    <a:pt x="109" y="109"/>
                  </a:cubicBezTo>
                  <a:cubicBezTo>
                    <a:pt x="49" y="109"/>
                    <a:pt x="0" y="60"/>
                    <a:pt x="0" y="0"/>
                  </a:cubicBez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122"/>
          <p:cNvGrpSpPr/>
          <p:nvPr/>
        </p:nvGrpSpPr>
        <p:grpSpPr>
          <a:xfrm>
            <a:off x="1938494" y="1336087"/>
            <a:ext cx="759952" cy="546129"/>
            <a:chOff x="4530194" y="4285619"/>
            <a:chExt cx="382216" cy="532445"/>
          </a:xfrm>
        </p:grpSpPr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530194" y="4285619"/>
              <a:ext cx="382215" cy="5324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创新创业</a:t>
              </a:r>
              <a:endParaRPr lang="id-ID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4530195" y="4552353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5"/>
          <p:cNvGrpSpPr/>
          <p:nvPr/>
        </p:nvGrpSpPr>
        <p:grpSpPr>
          <a:xfrm>
            <a:off x="2698443" y="1336087"/>
            <a:ext cx="1220411" cy="546128"/>
            <a:chOff x="4912409" y="4285619"/>
            <a:chExt cx="436957" cy="532444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4912409" y="4285619"/>
              <a:ext cx="436957" cy="5324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瑜伽知识讲解</a:t>
              </a:r>
              <a:endParaRPr lang="id-ID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912409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28"/>
          <p:cNvGrpSpPr/>
          <p:nvPr/>
        </p:nvGrpSpPr>
        <p:grpSpPr>
          <a:xfrm>
            <a:off x="3769566" y="1336087"/>
            <a:ext cx="2631234" cy="546128"/>
            <a:chOff x="5277591" y="4285619"/>
            <a:chExt cx="400270" cy="532444"/>
          </a:xfrm>
        </p:grpSpPr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5294624" y="4285619"/>
              <a:ext cx="383237" cy="53244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5277591" y="4552352"/>
              <a:ext cx="400270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31"/>
          <p:cNvGrpSpPr/>
          <p:nvPr/>
        </p:nvGrpSpPr>
        <p:grpSpPr>
          <a:xfrm>
            <a:off x="3971813" y="1336086"/>
            <a:ext cx="1057535" cy="546128"/>
            <a:chOff x="5677862" y="4285619"/>
            <a:chExt cx="382215" cy="532444"/>
          </a:xfrm>
        </p:grpSpPr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5677862" y="4285619"/>
              <a:ext cx="382215" cy="53244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案例分析</a:t>
              </a:r>
              <a:endParaRPr lang="id-ID" sz="12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15"/>
            <p:cNvSpPr>
              <a:spLocks noChangeArrowheads="1"/>
            </p:cNvSpPr>
            <p:nvPr/>
          </p:nvSpPr>
          <p:spPr bwMode="auto">
            <a:xfrm>
              <a:off x="5677862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Group 134"/>
          <p:cNvGrpSpPr/>
          <p:nvPr/>
        </p:nvGrpSpPr>
        <p:grpSpPr>
          <a:xfrm>
            <a:off x="5187820" y="1336087"/>
            <a:ext cx="1963747" cy="546128"/>
            <a:chOff x="6060077" y="4285619"/>
            <a:chExt cx="382216" cy="532444"/>
          </a:xfrm>
        </p:grpSpPr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6060078" y="4285619"/>
              <a:ext cx="382215" cy="53244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ctr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理论与实践相结合</a:t>
              </a:r>
              <a:endParaRPr lang="id-ID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6060077" y="4552352"/>
              <a:ext cx="382215" cy="265711"/>
            </a:xfrm>
            <a:prstGeom prst="rect">
              <a:avLst/>
            </a:pr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ctr" anchorCtr="0" compatLnSpc="1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Group 137"/>
          <p:cNvGrpSpPr/>
          <p:nvPr/>
        </p:nvGrpSpPr>
        <p:grpSpPr>
          <a:xfrm>
            <a:off x="7151565" y="1336087"/>
            <a:ext cx="496236" cy="546128"/>
            <a:chOff x="7739063" y="3990975"/>
            <a:chExt cx="414338" cy="827088"/>
          </a:xfrm>
        </p:grpSpPr>
        <p:sp>
          <p:nvSpPr>
            <p:cNvPr id="26" name="Freeform 18"/>
            <p:cNvSpPr/>
            <p:nvPr/>
          </p:nvSpPr>
          <p:spPr bwMode="auto">
            <a:xfrm>
              <a:off x="7739063" y="3990975"/>
              <a:ext cx="414338" cy="827088"/>
            </a:xfrm>
            <a:custGeom>
              <a:avLst/>
              <a:gdLst>
                <a:gd name="T0" fmla="*/ 261 w 261"/>
                <a:gd name="T1" fmla="*/ 261 h 521"/>
                <a:gd name="T2" fmla="*/ 0 w 261"/>
                <a:gd name="T3" fmla="*/ 0 h 521"/>
                <a:gd name="T4" fmla="*/ 0 w 261"/>
                <a:gd name="T5" fmla="*/ 521 h 521"/>
                <a:gd name="T6" fmla="*/ 261 w 261"/>
                <a:gd name="T7" fmla="*/ 26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521">
                  <a:moveTo>
                    <a:pt x="261" y="261"/>
                  </a:moveTo>
                  <a:lnTo>
                    <a:pt x="0" y="0"/>
                  </a:lnTo>
                  <a:lnTo>
                    <a:pt x="0" y="521"/>
                  </a:lnTo>
                  <a:lnTo>
                    <a:pt x="261" y="261"/>
                  </a:lnTo>
                  <a:close/>
                </a:path>
              </a:pathLst>
            </a:custGeom>
            <a:solidFill>
              <a:srgbClr val="ECAE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8027988" y="4283075"/>
              <a:ext cx="125413" cy="242888"/>
            </a:xfrm>
            <a:custGeom>
              <a:avLst/>
              <a:gdLst>
                <a:gd name="T0" fmla="*/ 79 w 79"/>
                <a:gd name="T1" fmla="*/ 77 h 153"/>
                <a:gd name="T2" fmla="*/ 0 w 79"/>
                <a:gd name="T3" fmla="*/ 153 h 153"/>
                <a:gd name="T4" fmla="*/ 0 w 79"/>
                <a:gd name="T5" fmla="*/ 0 h 153"/>
                <a:gd name="T6" fmla="*/ 0 w 79"/>
                <a:gd name="T7" fmla="*/ 0 h 153"/>
                <a:gd name="T8" fmla="*/ 79 w 79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153">
                  <a:moveTo>
                    <a:pt x="79" y="77"/>
                  </a:moveTo>
                  <a:lnTo>
                    <a:pt x="0" y="153"/>
                  </a:lnTo>
                  <a:lnTo>
                    <a:pt x="0" y="0"/>
                  </a:lnTo>
                  <a:lnTo>
                    <a:pt x="0" y="0"/>
                  </a:lnTo>
                  <a:lnTo>
                    <a:pt x="79" y="77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7739063" y="4405313"/>
              <a:ext cx="414338" cy="412750"/>
            </a:xfrm>
            <a:custGeom>
              <a:avLst/>
              <a:gdLst>
                <a:gd name="T0" fmla="*/ 261 w 261"/>
                <a:gd name="T1" fmla="*/ 0 h 260"/>
                <a:gd name="T2" fmla="*/ 0 w 261"/>
                <a:gd name="T3" fmla="*/ 260 h 260"/>
                <a:gd name="T4" fmla="*/ 0 w 261"/>
                <a:gd name="T5" fmla="*/ 0 h 260"/>
                <a:gd name="T6" fmla="*/ 261 w 261"/>
                <a:gd name="T7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260">
                  <a:moveTo>
                    <a:pt x="261" y="0"/>
                  </a:moveTo>
                  <a:lnTo>
                    <a:pt x="0" y="260"/>
                  </a:lnTo>
                  <a:lnTo>
                    <a:pt x="0" y="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333333">
                <a:alpha val="10000"/>
              </a:srgb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"/>
          <p:cNvGrpSpPr/>
          <p:nvPr/>
        </p:nvGrpSpPr>
        <p:grpSpPr>
          <a:xfrm>
            <a:off x="2076347" y="2049454"/>
            <a:ext cx="413940" cy="612504"/>
            <a:chOff x="2768028" y="2732605"/>
            <a:chExt cx="551992" cy="816672"/>
          </a:xfrm>
        </p:grpSpPr>
        <p:cxnSp>
          <p:nvCxnSpPr>
            <p:cNvPr id="30" name="Straight Connector 142"/>
            <p:cNvCxnSpPr/>
            <p:nvPr/>
          </p:nvCxnSpPr>
          <p:spPr>
            <a:xfrm rot="10800000">
              <a:off x="3044025" y="2732605"/>
              <a:ext cx="0" cy="360191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143"/>
            <p:cNvSpPr>
              <a:spLocks noChangeAspect="1"/>
            </p:cNvSpPr>
            <p:nvPr/>
          </p:nvSpPr>
          <p:spPr>
            <a:xfrm>
              <a:off x="2768028" y="2997285"/>
              <a:ext cx="551992" cy="5519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2" name="Text Placeholder 32"/>
          <p:cNvSpPr txBox="1"/>
          <p:nvPr/>
        </p:nvSpPr>
        <p:spPr>
          <a:xfrm>
            <a:off x="1707626" y="3039332"/>
            <a:ext cx="1151382" cy="39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创新与创业的概念</a:t>
            </a:r>
            <a:endParaRPr lang="en-US" altLang="zh-CN" sz="900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创新意识、创新精神</a:t>
            </a:r>
            <a:endParaRPr lang="en-US" altLang="zh-CN" sz="900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75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 Placeholder 33"/>
          <p:cNvSpPr txBox="1"/>
          <p:nvPr/>
        </p:nvSpPr>
        <p:spPr>
          <a:xfrm>
            <a:off x="1697682" y="2829199"/>
            <a:ext cx="1158241" cy="1726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创新</a:t>
            </a:r>
            <a:r>
              <a:rPr lang="zh-CN" altLang="en-US" sz="11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创业理论</a:t>
            </a:r>
            <a:endParaRPr lang="en-AU" sz="11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4" name="Group 4"/>
          <p:cNvGrpSpPr/>
          <p:nvPr/>
        </p:nvGrpSpPr>
        <p:grpSpPr>
          <a:xfrm>
            <a:off x="4318389" y="2049454"/>
            <a:ext cx="413940" cy="612504"/>
            <a:chOff x="5757807" y="2732605"/>
            <a:chExt cx="551992" cy="816672"/>
          </a:xfrm>
        </p:grpSpPr>
        <p:cxnSp>
          <p:nvCxnSpPr>
            <p:cNvPr id="35" name="Straight Connector 147"/>
            <p:cNvCxnSpPr/>
            <p:nvPr/>
          </p:nvCxnSpPr>
          <p:spPr>
            <a:xfrm rot="10800000">
              <a:off x="6033804" y="2732605"/>
              <a:ext cx="0" cy="360191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148"/>
            <p:cNvSpPr>
              <a:spLocks noChangeAspect="1"/>
            </p:cNvSpPr>
            <p:nvPr/>
          </p:nvSpPr>
          <p:spPr>
            <a:xfrm>
              <a:off x="5757807" y="2997285"/>
              <a:ext cx="551992" cy="5519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7" name="Text Placeholder 32"/>
          <p:cNvSpPr txBox="1"/>
          <p:nvPr/>
        </p:nvSpPr>
        <p:spPr>
          <a:xfrm>
            <a:off x="3949668" y="3039332"/>
            <a:ext cx="1151382" cy="39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各行各业成功者的案例剖析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3939724" y="2829199"/>
            <a:ext cx="1158241" cy="1726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 b="1" dirty="0" smtClean="0">
                <a:solidFill>
                  <a:srgbClr val="E987B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成功案例剖析</a:t>
            </a:r>
            <a:endParaRPr lang="en-AU" sz="1100" b="1" dirty="0">
              <a:solidFill>
                <a:srgbClr val="E987B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9" name="Group 2"/>
          <p:cNvGrpSpPr/>
          <p:nvPr/>
        </p:nvGrpSpPr>
        <p:grpSpPr>
          <a:xfrm>
            <a:off x="3036401" y="2049457"/>
            <a:ext cx="413940" cy="1631120"/>
            <a:chOff x="4048268" y="2732606"/>
            <a:chExt cx="551992" cy="2174827"/>
          </a:xfrm>
        </p:grpSpPr>
        <p:cxnSp>
          <p:nvCxnSpPr>
            <p:cNvPr id="40" name="Straight Connector 152"/>
            <p:cNvCxnSpPr/>
            <p:nvPr/>
          </p:nvCxnSpPr>
          <p:spPr>
            <a:xfrm flipV="1">
              <a:off x="4324265" y="2732606"/>
              <a:ext cx="0" cy="1848567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153"/>
            <p:cNvSpPr>
              <a:spLocks noChangeAspect="1"/>
            </p:cNvSpPr>
            <p:nvPr/>
          </p:nvSpPr>
          <p:spPr>
            <a:xfrm>
              <a:off x="4048268" y="4355441"/>
              <a:ext cx="551992" cy="5519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42" name="Text Placeholder 32"/>
          <p:cNvSpPr txBox="1"/>
          <p:nvPr/>
        </p:nvSpPr>
        <p:spPr>
          <a:xfrm>
            <a:off x="2667680" y="4057949"/>
            <a:ext cx="1151382" cy="39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瑜伽基本理论知识</a:t>
            </a:r>
            <a:endParaRPr lang="en-US" altLang="zh-CN" sz="900" dirty="0" smtClean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  <a:cs typeface="+mn-ea"/>
                <a:sym typeface="Arial" panose="020B0604020202020204" pitchFamily="34" charset="0"/>
              </a:rPr>
              <a:t>瑜伽基本体式讲解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微软雅黑" pitchFamily="34" charset="-122"/>
              <a:ea typeface="微软雅黑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33"/>
          <p:cNvSpPr txBox="1"/>
          <p:nvPr/>
        </p:nvSpPr>
        <p:spPr>
          <a:xfrm>
            <a:off x="2657737" y="3847816"/>
            <a:ext cx="1158241" cy="1726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专业知识</a:t>
            </a:r>
            <a:endParaRPr lang="en-AU" sz="1100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4" name="Group 5"/>
          <p:cNvGrpSpPr/>
          <p:nvPr/>
        </p:nvGrpSpPr>
        <p:grpSpPr>
          <a:xfrm>
            <a:off x="5953762" y="2049457"/>
            <a:ext cx="413940" cy="1631120"/>
            <a:chOff x="7540429" y="2732606"/>
            <a:chExt cx="551992" cy="2174827"/>
          </a:xfrm>
        </p:grpSpPr>
        <p:cxnSp>
          <p:nvCxnSpPr>
            <p:cNvPr id="45" name="Straight Connector 157"/>
            <p:cNvCxnSpPr/>
            <p:nvPr/>
          </p:nvCxnSpPr>
          <p:spPr>
            <a:xfrm flipV="1">
              <a:off x="7816426" y="2732606"/>
              <a:ext cx="0" cy="1848567"/>
            </a:xfrm>
            <a:prstGeom prst="line">
              <a:avLst/>
            </a:prstGeom>
            <a:ln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158"/>
            <p:cNvSpPr>
              <a:spLocks noChangeAspect="1"/>
            </p:cNvSpPr>
            <p:nvPr/>
          </p:nvSpPr>
          <p:spPr>
            <a:xfrm>
              <a:off x="7540429" y="4355441"/>
              <a:ext cx="551992" cy="55199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AU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7" name="Text Placeholder 32"/>
          <p:cNvSpPr txBox="1"/>
          <p:nvPr/>
        </p:nvSpPr>
        <p:spPr>
          <a:xfrm>
            <a:off x="5603702" y="4067280"/>
            <a:ext cx="1151382" cy="3965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创设情境</a:t>
            </a:r>
            <a:endParaRPr lang="en-US" altLang="zh-CN" sz="90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理论与实践结合进行</a:t>
            </a: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 Placeholder 33"/>
          <p:cNvSpPr txBox="1"/>
          <p:nvPr/>
        </p:nvSpPr>
        <p:spPr>
          <a:xfrm>
            <a:off x="5575097" y="3838485"/>
            <a:ext cx="1158241" cy="172664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学练结合</a:t>
            </a:r>
            <a:endParaRPr lang="en-AU" sz="11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391885" y="70363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教学内容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73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7" grpId="0"/>
      <p:bldP spid="38" grpId="0"/>
      <p:bldP spid="42" grpId="0"/>
      <p:bldP spid="43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课程设置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 rot="10836226" flipV="1">
            <a:off x="2376986" y="3244255"/>
            <a:ext cx="75362" cy="753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 rot="10836226">
            <a:off x="6417727" y="3133513"/>
            <a:ext cx="193267" cy="1932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 rot="21388349">
            <a:off x="6239704" y="2974539"/>
            <a:ext cx="105234" cy="1052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 rot="21388349">
            <a:off x="724513" y="1830372"/>
            <a:ext cx="150726" cy="1517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 rot="21388349">
            <a:off x="2669091" y="2553042"/>
            <a:ext cx="235254" cy="2362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 rot="21388349">
            <a:off x="2684180" y="2999029"/>
            <a:ext cx="188407" cy="1884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 rot="21388349">
            <a:off x="3391847" y="3049506"/>
            <a:ext cx="236272" cy="2362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 rot="21388349">
            <a:off x="723006" y="2874092"/>
            <a:ext cx="175168" cy="1751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椭圆 13"/>
          <p:cNvSpPr/>
          <p:nvPr/>
        </p:nvSpPr>
        <p:spPr>
          <a:xfrm rot="21388349">
            <a:off x="527784" y="2276460"/>
            <a:ext cx="288212" cy="28821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 rot="21388349">
            <a:off x="2484237" y="1451371"/>
            <a:ext cx="90640" cy="90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椭圆 15"/>
          <p:cNvSpPr/>
          <p:nvPr/>
        </p:nvSpPr>
        <p:spPr>
          <a:xfrm rot="10836226" flipV="1">
            <a:off x="3486589" y="2937090"/>
            <a:ext cx="75362" cy="753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 rot="21388349">
            <a:off x="5439524" y="1435107"/>
            <a:ext cx="235254" cy="2362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椭圆 17"/>
          <p:cNvSpPr/>
          <p:nvPr/>
        </p:nvSpPr>
        <p:spPr>
          <a:xfrm rot="21388349">
            <a:off x="5592804" y="2881249"/>
            <a:ext cx="189426" cy="1894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椭圆 18"/>
          <p:cNvSpPr/>
          <p:nvPr/>
        </p:nvSpPr>
        <p:spPr>
          <a:xfrm rot="21388349">
            <a:off x="5670212" y="2727688"/>
            <a:ext cx="72708" cy="727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/>
        </p:nvSpPr>
        <p:spPr>
          <a:xfrm rot="10836226">
            <a:off x="8433724" y="2292978"/>
            <a:ext cx="192255" cy="193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椭圆 20"/>
          <p:cNvSpPr/>
          <p:nvPr/>
        </p:nvSpPr>
        <p:spPr>
          <a:xfrm rot="21388349">
            <a:off x="8321271" y="2688805"/>
            <a:ext cx="105234" cy="1052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椭圆 21"/>
          <p:cNvSpPr/>
          <p:nvPr/>
        </p:nvSpPr>
        <p:spPr>
          <a:xfrm rot="10836226">
            <a:off x="7328974" y="983362"/>
            <a:ext cx="193267" cy="19326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 rot="10836226" flipH="1">
            <a:off x="7003824" y="1151104"/>
            <a:ext cx="43510" cy="435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/>
        </p:nvSpPr>
        <p:spPr>
          <a:xfrm rot="21388349">
            <a:off x="8229686" y="1694687"/>
            <a:ext cx="106247" cy="1052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椭圆 24"/>
          <p:cNvSpPr/>
          <p:nvPr/>
        </p:nvSpPr>
        <p:spPr>
          <a:xfrm rot="21388349">
            <a:off x="3326436" y="2799559"/>
            <a:ext cx="138506" cy="1385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28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808413" y="3601788"/>
            <a:ext cx="1735026" cy="836282"/>
            <a:chOff x="1069049" y="4125511"/>
            <a:chExt cx="1989370" cy="751377"/>
          </a:xfrm>
        </p:grpSpPr>
        <p:sp>
          <p:nvSpPr>
            <p:cNvPr id="27" name="文本框 26"/>
            <p:cNvSpPr txBox="1"/>
            <p:nvPr/>
          </p:nvSpPr>
          <p:spPr>
            <a:xfrm>
              <a:off x="1593206" y="4125511"/>
              <a:ext cx="941053" cy="32833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知识目标</a:t>
              </a:r>
              <a:endParaRPr lang="zh-CN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69049" y="4525581"/>
              <a:ext cx="1989370" cy="351307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just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 smtClean="0"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通过学习掌握扎实的瑜伽专业知识</a:t>
              </a:r>
              <a:endParaRPr lang="en-US" altLang="zh-CN" sz="900" dirty="0" smtClean="0"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endParaRPr>
            </a:p>
            <a:p>
              <a:pPr algn="just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 smtClean="0"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为指导后期创新创业实践打下基础</a:t>
              </a:r>
              <a:endParaRPr lang="zh-CN" altLang="en-US" sz="900" dirty="0"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>
            <a:grpSpLocks/>
          </p:cNvGrpSpPr>
          <p:nvPr/>
        </p:nvGrpSpPr>
        <p:grpSpPr bwMode="auto">
          <a:xfrm>
            <a:off x="3686189" y="3550751"/>
            <a:ext cx="1735026" cy="864260"/>
            <a:chOff x="4918779" y="4144213"/>
            <a:chExt cx="1989370" cy="730621"/>
          </a:xfrm>
        </p:grpSpPr>
        <p:sp>
          <p:nvSpPr>
            <p:cNvPr id="30" name="文本框 29"/>
            <p:cNvSpPr txBox="1"/>
            <p:nvPr/>
          </p:nvSpPr>
          <p:spPr>
            <a:xfrm>
              <a:off x="5494496" y="4144213"/>
              <a:ext cx="941054" cy="20814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能力目标</a:t>
              </a:r>
              <a:endParaRPr lang="zh-CN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4918779" y="4544290"/>
              <a:ext cx="1989370" cy="33054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just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 smtClean="0"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养成敏锐的对创业机遇的把握能力</a:t>
              </a:r>
              <a:endParaRPr lang="en-US" altLang="zh-CN" sz="900" dirty="0" smtClean="0"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endParaRPr>
            </a:p>
            <a:p>
              <a:pPr algn="just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 smtClean="0">
                  <a:latin typeface="微软雅黑" pitchFamily="34" charset="-122"/>
                  <a:ea typeface="微软雅黑" pitchFamily="34" charset="-122"/>
                  <a:sym typeface="Arial" panose="020B0604020202020204" pitchFamily="34" charset="0"/>
                </a:rPr>
                <a:t>实践和创业过程中解决问题的能力</a:t>
              </a:r>
              <a:endParaRPr lang="zh-CN" altLang="en-US" sz="900" dirty="0"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>
            <a:grpSpLocks/>
          </p:cNvGrpSpPr>
          <p:nvPr/>
        </p:nvGrpSpPr>
        <p:grpSpPr bwMode="auto">
          <a:xfrm>
            <a:off x="6582627" y="3541432"/>
            <a:ext cx="1735026" cy="855342"/>
            <a:chOff x="8768509" y="4144213"/>
            <a:chExt cx="1989370" cy="736538"/>
          </a:xfrm>
        </p:grpSpPr>
        <p:sp>
          <p:nvSpPr>
            <p:cNvPr id="33" name="文本框 32"/>
            <p:cNvSpPr txBox="1"/>
            <p:nvPr/>
          </p:nvSpPr>
          <p:spPr>
            <a:xfrm>
              <a:off x="9292667" y="4144213"/>
              <a:ext cx="941054" cy="212022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素质目标</a:t>
              </a:r>
              <a:endParaRPr lang="zh-CN" altLang="en-US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768509" y="4544277"/>
              <a:ext cx="1989370" cy="336474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just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 smtClean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具有良好的创新创业精神，以及坚定不移的事业心。</a:t>
              </a:r>
              <a:endParaRPr lang="zh-CN" altLang="en-US" sz="9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61897" y="1424303"/>
            <a:ext cx="1828058" cy="1827039"/>
            <a:chOff x="728641" y="1205442"/>
            <a:chExt cx="3005233" cy="3003559"/>
          </a:xfrm>
        </p:grpSpPr>
        <p:sp>
          <p:nvSpPr>
            <p:cNvPr id="36" name="椭圆 35"/>
            <p:cNvSpPr/>
            <p:nvPr/>
          </p:nvSpPr>
          <p:spPr bwMode="auto">
            <a:xfrm>
              <a:off x="728641" y="1205442"/>
              <a:ext cx="3005233" cy="300355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28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859852" y="1296963"/>
              <a:ext cx="2788466" cy="2788466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28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649004" y="1424303"/>
            <a:ext cx="1828058" cy="1827039"/>
            <a:chOff x="4788635" y="1205442"/>
            <a:chExt cx="3005234" cy="3003559"/>
          </a:xfrm>
        </p:grpSpPr>
        <p:sp>
          <p:nvSpPr>
            <p:cNvPr id="39" name="椭圆 38"/>
            <p:cNvSpPr/>
            <p:nvPr/>
          </p:nvSpPr>
          <p:spPr bwMode="auto">
            <a:xfrm>
              <a:off x="4788635" y="1205442"/>
              <a:ext cx="3005234" cy="300355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28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924858" y="1296963"/>
              <a:ext cx="2788466" cy="2788466"/>
            </a:xfrm>
            <a:prstGeom prst="ellipse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28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41987" y="1430174"/>
            <a:ext cx="1816307" cy="1815296"/>
            <a:chOff x="8848630" y="1205442"/>
            <a:chExt cx="3005233" cy="3003559"/>
          </a:xfrm>
        </p:grpSpPr>
        <p:sp>
          <p:nvSpPr>
            <p:cNvPr id="42" name="椭圆 41"/>
            <p:cNvSpPr/>
            <p:nvPr/>
          </p:nvSpPr>
          <p:spPr bwMode="auto">
            <a:xfrm>
              <a:off x="8848630" y="1205442"/>
              <a:ext cx="3005233" cy="30035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28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8971757" y="1296963"/>
              <a:ext cx="2788466" cy="2788466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zh-CN" altLang="en-US" sz="128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391885" y="70363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教学目标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37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39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二</a:t>
            </a:r>
            <a:r>
              <a:rPr lang="en-US" altLang="zh-CN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学情分析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4619876" y="1167282"/>
            <a:ext cx="4006464" cy="3437834"/>
            <a:chOff x="5991615" y="1245488"/>
            <a:chExt cx="6465584" cy="5547936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596453" y="4112513"/>
              <a:ext cx="2624138" cy="1096963"/>
            </a:xfrm>
            <a:custGeom>
              <a:avLst/>
              <a:gdLst>
                <a:gd name="T0" fmla="*/ 137 w 1653"/>
                <a:gd name="T1" fmla="*/ 1 h 691"/>
                <a:gd name="T2" fmla="*/ 188 w 1653"/>
                <a:gd name="T3" fmla="*/ 13 h 691"/>
                <a:gd name="T4" fmla="*/ 238 w 1653"/>
                <a:gd name="T5" fmla="*/ 35 h 691"/>
                <a:gd name="T6" fmla="*/ 264 w 1653"/>
                <a:gd name="T7" fmla="*/ 51 h 691"/>
                <a:gd name="T8" fmla="*/ 288 w 1653"/>
                <a:gd name="T9" fmla="*/ 61 h 691"/>
                <a:gd name="T10" fmla="*/ 325 w 1653"/>
                <a:gd name="T11" fmla="*/ 79 h 691"/>
                <a:gd name="T12" fmla="*/ 370 w 1653"/>
                <a:gd name="T13" fmla="*/ 103 h 691"/>
                <a:gd name="T14" fmla="*/ 416 w 1653"/>
                <a:gd name="T15" fmla="*/ 128 h 691"/>
                <a:gd name="T16" fmla="*/ 453 w 1653"/>
                <a:gd name="T17" fmla="*/ 154 h 691"/>
                <a:gd name="T18" fmla="*/ 475 w 1653"/>
                <a:gd name="T19" fmla="*/ 166 h 691"/>
                <a:gd name="T20" fmla="*/ 513 w 1653"/>
                <a:gd name="T21" fmla="*/ 172 h 691"/>
                <a:gd name="T22" fmla="*/ 571 w 1653"/>
                <a:gd name="T23" fmla="*/ 186 h 691"/>
                <a:gd name="T24" fmla="*/ 643 w 1653"/>
                <a:gd name="T25" fmla="*/ 205 h 691"/>
                <a:gd name="T26" fmla="*/ 720 w 1653"/>
                <a:gd name="T27" fmla="*/ 227 h 691"/>
                <a:gd name="T28" fmla="*/ 796 w 1653"/>
                <a:gd name="T29" fmla="*/ 251 h 691"/>
                <a:gd name="T30" fmla="*/ 863 w 1653"/>
                <a:gd name="T31" fmla="*/ 276 h 691"/>
                <a:gd name="T32" fmla="*/ 915 w 1653"/>
                <a:gd name="T33" fmla="*/ 298 h 691"/>
                <a:gd name="T34" fmla="*/ 946 w 1653"/>
                <a:gd name="T35" fmla="*/ 316 h 691"/>
                <a:gd name="T36" fmla="*/ 978 w 1653"/>
                <a:gd name="T37" fmla="*/ 312 h 691"/>
                <a:gd name="T38" fmla="*/ 1038 w 1653"/>
                <a:gd name="T39" fmla="*/ 311 h 691"/>
                <a:gd name="T40" fmla="*/ 1121 w 1653"/>
                <a:gd name="T41" fmla="*/ 311 h 691"/>
                <a:gd name="T42" fmla="*/ 1216 w 1653"/>
                <a:gd name="T43" fmla="*/ 312 h 691"/>
                <a:gd name="T44" fmla="*/ 1318 w 1653"/>
                <a:gd name="T45" fmla="*/ 315 h 691"/>
                <a:gd name="T46" fmla="*/ 1419 w 1653"/>
                <a:gd name="T47" fmla="*/ 319 h 691"/>
                <a:gd name="T48" fmla="*/ 1511 w 1653"/>
                <a:gd name="T49" fmla="*/ 322 h 691"/>
                <a:gd name="T50" fmla="*/ 1585 w 1653"/>
                <a:gd name="T51" fmla="*/ 324 h 691"/>
                <a:gd name="T52" fmla="*/ 1635 w 1653"/>
                <a:gd name="T53" fmla="*/ 326 h 691"/>
                <a:gd name="T54" fmla="*/ 1653 w 1653"/>
                <a:gd name="T55" fmla="*/ 327 h 691"/>
                <a:gd name="T56" fmla="*/ 1623 w 1653"/>
                <a:gd name="T57" fmla="*/ 690 h 691"/>
                <a:gd name="T58" fmla="*/ 1590 w 1653"/>
                <a:gd name="T59" fmla="*/ 687 h 691"/>
                <a:gd name="T60" fmla="*/ 1530 w 1653"/>
                <a:gd name="T61" fmla="*/ 680 h 691"/>
                <a:gd name="T62" fmla="*/ 1450 w 1653"/>
                <a:gd name="T63" fmla="*/ 672 h 691"/>
                <a:gd name="T64" fmla="*/ 1359 w 1653"/>
                <a:gd name="T65" fmla="*/ 663 h 691"/>
                <a:gd name="T66" fmla="*/ 1259 w 1653"/>
                <a:gd name="T67" fmla="*/ 653 h 691"/>
                <a:gd name="T68" fmla="*/ 1162 w 1653"/>
                <a:gd name="T69" fmla="*/ 642 h 691"/>
                <a:gd name="T70" fmla="*/ 1072 w 1653"/>
                <a:gd name="T71" fmla="*/ 633 h 691"/>
                <a:gd name="T72" fmla="*/ 995 w 1653"/>
                <a:gd name="T73" fmla="*/ 627 h 691"/>
                <a:gd name="T74" fmla="*/ 924 w 1653"/>
                <a:gd name="T75" fmla="*/ 616 h 691"/>
                <a:gd name="T76" fmla="*/ 857 w 1653"/>
                <a:gd name="T77" fmla="*/ 593 h 691"/>
                <a:gd name="T78" fmla="*/ 783 w 1653"/>
                <a:gd name="T79" fmla="*/ 565 h 691"/>
                <a:gd name="T80" fmla="*/ 694 w 1653"/>
                <a:gd name="T81" fmla="*/ 531 h 691"/>
                <a:gd name="T82" fmla="*/ 600 w 1653"/>
                <a:gd name="T83" fmla="*/ 494 h 691"/>
                <a:gd name="T84" fmla="*/ 510 w 1653"/>
                <a:gd name="T85" fmla="*/ 462 h 691"/>
                <a:gd name="T86" fmla="*/ 435 w 1653"/>
                <a:gd name="T87" fmla="*/ 433 h 691"/>
                <a:gd name="T88" fmla="*/ 374 w 1653"/>
                <a:gd name="T89" fmla="*/ 409 h 691"/>
                <a:gd name="T90" fmla="*/ 326 w 1653"/>
                <a:gd name="T91" fmla="*/ 377 h 691"/>
                <a:gd name="T92" fmla="*/ 271 w 1653"/>
                <a:gd name="T93" fmla="*/ 336 h 691"/>
                <a:gd name="T94" fmla="*/ 207 w 1653"/>
                <a:gd name="T95" fmla="*/ 289 h 691"/>
                <a:gd name="T96" fmla="*/ 139 w 1653"/>
                <a:gd name="T97" fmla="*/ 240 h 691"/>
                <a:gd name="T98" fmla="*/ 77 w 1653"/>
                <a:gd name="T99" fmla="*/ 196 h 691"/>
                <a:gd name="T100" fmla="*/ 29 w 1653"/>
                <a:gd name="T101" fmla="*/ 163 h 691"/>
                <a:gd name="T102" fmla="*/ 4 w 1653"/>
                <a:gd name="T103" fmla="*/ 133 h 691"/>
                <a:gd name="T104" fmla="*/ 3 w 1653"/>
                <a:gd name="T105" fmla="*/ 94 h 691"/>
                <a:gd name="T106" fmla="*/ 14 w 1653"/>
                <a:gd name="T107" fmla="*/ 70 h 691"/>
                <a:gd name="T108" fmla="*/ 25 w 1653"/>
                <a:gd name="T109" fmla="*/ 55 h 691"/>
                <a:gd name="T110" fmla="*/ 31 w 1653"/>
                <a:gd name="T111" fmla="*/ 45 h 691"/>
                <a:gd name="T112" fmla="*/ 67 w 1653"/>
                <a:gd name="T113" fmla="*/ 13 h 691"/>
                <a:gd name="T114" fmla="*/ 113 w 1653"/>
                <a:gd name="T11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53" h="691">
                  <a:moveTo>
                    <a:pt x="113" y="0"/>
                  </a:moveTo>
                  <a:lnTo>
                    <a:pt x="137" y="1"/>
                  </a:lnTo>
                  <a:lnTo>
                    <a:pt x="162" y="5"/>
                  </a:lnTo>
                  <a:lnTo>
                    <a:pt x="188" y="13"/>
                  </a:lnTo>
                  <a:lnTo>
                    <a:pt x="213" y="22"/>
                  </a:lnTo>
                  <a:lnTo>
                    <a:pt x="238" y="35"/>
                  </a:lnTo>
                  <a:lnTo>
                    <a:pt x="262" y="49"/>
                  </a:lnTo>
                  <a:lnTo>
                    <a:pt x="264" y="51"/>
                  </a:lnTo>
                  <a:lnTo>
                    <a:pt x="274" y="55"/>
                  </a:lnTo>
                  <a:lnTo>
                    <a:pt x="288" y="61"/>
                  </a:lnTo>
                  <a:lnTo>
                    <a:pt x="305" y="69"/>
                  </a:lnTo>
                  <a:lnTo>
                    <a:pt x="325" y="79"/>
                  </a:lnTo>
                  <a:lnTo>
                    <a:pt x="347" y="90"/>
                  </a:lnTo>
                  <a:lnTo>
                    <a:pt x="370" y="103"/>
                  </a:lnTo>
                  <a:lnTo>
                    <a:pt x="394" y="115"/>
                  </a:lnTo>
                  <a:lnTo>
                    <a:pt x="416" y="128"/>
                  </a:lnTo>
                  <a:lnTo>
                    <a:pt x="436" y="141"/>
                  </a:lnTo>
                  <a:lnTo>
                    <a:pt x="453" y="154"/>
                  </a:lnTo>
                  <a:lnTo>
                    <a:pt x="466" y="166"/>
                  </a:lnTo>
                  <a:lnTo>
                    <a:pt x="475" y="166"/>
                  </a:lnTo>
                  <a:lnTo>
                    <a:pt x="491" y="168"/>
                  </a:lnTo>
                  <a:lnTo>
                    <a:pt x="513" y="172"/>
                  </a:lnTo>
                  <a:lnTo>
                    <a:pt x="541" y="179"/>
                  </a:lnTo>
                  <a:lnTo>
                    <a:pt x="571" y="186"/>
                  </a:lnTo>
                  <a:lnTo>
                    <a:pt x="606" y="195"/>
                  </a:lnTo>
                  <a:lnTo>
                    <a:pt x="643" y="205"/>
                  </a:lnTo>
                  <a:lnTo>
                    <a:pt x="681" y="216"/>
                  </a:lnTo>
                  <a:lnTo>
                    <a:pt x="720" y="227"/>
                  </a:lnTo>
                  <a:lnTo>
                    <a:pt x="758" y="239"/>
                  </a:lnTo>
                  <a:lnTo>
                    <a:pt x="796" y="251"/>
                  </a:lnTo>
                  <a:lnTo>
                    <a:pt x="831" y="264"/>
                  </a:lnTo>
                  <a:lnTo>
                    <a:pt x="863" y="276"/>
                  </a:lnTo>
                  <a:lnTo>
                    <a:pt x="891" y="288"/>
                  </a:lnTo>
                  <a:lnTo>
                    <a:pt x="915" y="298"/>
                  </a:lnTo>
                  <a:lnTo>
                    <a:pt x="935" y="307"/>
                  </a:lnTo>
                  <a:lnTo>
                    <a:pt x="946" y="316"/>
                  </a:lnTo>
                  <a:lnTo>
                    <a:pt x="958" y="314"/>
                  </a:lnTo>
                  <a:lnTo>
                    <a:pt x="978" y="312"/>
                  </a:lnTo>
                  <a:lnTo>
                    <a:pt x="1004" y="311"/>
                  </a:lnTo>
                  <a:lnTo>
                    <a:pt x="1038" y="311"/>
                  </a:lnTo>
                  <a:lnTo>
                    <a:pt x="1077" y="311"/>
                  </a:lnTo>
                  <a:lnTo>
                    <a:pt x="1121" y="311"/>
                  </a:lnTo>
                  <a:lnTo>
                    <a:pt x="1166" y="312"/>
                  </a:lnTo>
                  <a:lnTo>
                    <a:pt x="1216" y="312"/>
                  </a:lnTo>
                  <a:lnTo>
                    <a:pt x="1267" y="314"/>
                  </a:lnTo>
                  <a:lnTo>
                    <a:pt x="1318" y="315"/>
                  </a:lnTo>
                  <a:lnTo>
                    <a:pt x="1369" y="316"/>
                  </a:lnTo>
                  <a:lnTo>
                    <a:pt x="1419" y="319"/>
                  </a:lnTo>
                  <a:lnTo>
                    <a:pt x="1466" y="320"/>
                  </a:lnTo>
                  <a:lnTo>
                    <a:pt x="1511" y="322"/>
                  </a:lnTo>
                  <a:lnTo>
                    <a:pt x="1550" y="323"/>
                  </a:lnTo>
                  <a:lnTo>
                    <a:pt x="1585" y="324"/>
                  </a:lnTo>
                  <a:lnTo>
                    <a:pt x="1614" y="326"/>
                  </a:lnTo>
                  <a:lnTo>
                    <a:pt x="1635" y="326"/>
                  </a:lnTo>
                  <a:lnTo>
                    <a:pt x="1649" y="327"/>
                  </a:lnTo>
                  <a:lnTo>
                    <a:pt x="1653" y="327"/>
                  </a:lnTo>
                  <a:lnTo>
                    <a:pt x="1627" y="691"/>
                  </a:lnTo>
                  <a:lnTo>
                    <a:pt x="1623" y="690"/>
                  </a:lnTo>
                  <a:lnTo>
                    <a:pt x="1610" y="688"/>
                  </a:lnTo>
                  <a:lnTo>
                    <a:pt x="1590" y="687"/>
                  </a:lnTo>
                  <a:lnTo>
                    <a:pt x="1563" y="684"/>
                  </a:lnTo>
                  <a:lnTo>
                    <a:pt x="1530" y="680"/>
                  </a:lnTo>
                  <a:lnTo>
                    <a:pt x="1492" y="676"/>
                  </a:lnTo>
                  <a:lnTo>
                    <a:pt x="1450" y="672"/>
                  </a:lnTo>
                  <a:lnTo>
                    <a:pt x="1406" y="667"/>
                  </a:lnTo>
                  <a:lnTo>
                    <a:pt x="1359" y="663"/>
                  </a:lnTo>
                  <a:lnTo>
                    <a:pt x="1309" y="658"/>
                  </a:lnTo>
                  <a:lnTo>
                    <a:pt x="1259" y="653"/>
                  </a:lnTo>
                  <a:lnTo>
                    <a:pt x="1211" y="648"/>
                  </a:lnTo>
                  <a:lnTo>
                    <a:pt x="1162" y="642"/>
                  </a:lnTo>
                  <a:lnTo>
                    <a:pt x="1115" y="638"/>
                  </a:lnTo>
                  <a:lnTo>
                    <a:pt x="1072" y="633"/>
                  </a:lnTo>
                  <a:lnTo>
                    <a:pt x="1032" y="629"/>
                  </a:lnTo>
                  <a:lnTo>
                    <a:pt x="995" y="627"/>
                  </a:lnTo>
                  <a:lnTo>
                    <a:pt x="965" y="623"/>
                  </a:lnTo>
                  <a:lnTo>
                    <a:pt x="924" y="616"/>
                  </a:lnTo>
                  <a:lnTo>
                    <a:pt x="886" y="604"/>
                  </a:lnTo>
                  <a:lnTo>
                    <a:pt x="857" y="593"/>
                  </a:lnTo>
                  <a:lnTo>
                    <a:pt x="822" y="580"/>
                  </a:lnTo>
                  <a:lnTo>
                    <a:pt x="783" y="565"/>
                  </a:lnTo>
                  <a:lnTo>
                    <a:pt x="740" y="548"/>
                  </a:lnTo>
                  <a:lnTo>
                    <a:pt x="694" y="531"/>
                  </a:lnTo>
                  <a:lnTo>
                    <a:pt x="647" y="513"/>
                  </a:lnTo>
                  <a:lnTo>
                    <a:pt x="600" y="494"/>
                  </a:lnTo>
                  <a:lnTo>
                    <a:pt x="554" y="477"/>
                  </a:lnTo>
                  <a:lnTo>
                    <a:pt x="510" y="462"/>
                  </a:lnTo>
                  <a:lnTo>
                    <a:pt x="470" y="446"/>
                  </a:lnTo>
                  <a:lnTo>
                    <a:pt x="435" y="433"/>
                  </a:lnTo>
                  <a:lnTo>
                    <a:pt x="404" y="422"/>
                  </a:lnTo>
                  <a:lnTo>
                    <a:pt x="374" y="409"/>
                  </a:lnTo>
                  <a:lnTo>
                    <a:pt x="347" y="391"/>
                  </a:lnTo>
                  <a:lnTo>
                    <a:pt x="326" y="377"/>
                  </a:lnTo>
                  <a:lnTo>
                    <a:pt x="301" y="357"/>
                  </a:lnTo>
                  <a:lnTo>
                    <a:pt x="271" y="336"/>
                  </a:lnTo>
                  <a:lnTo>
                    <a:pt x="240" y="312"/>
                  </a:lnTo>
                  <a:lnTo>
                    <a:pt x="207" y="289"/>
                  </a:lnTo>
                  <a:lnTo>
                    <a:pt x="173" y="264"/>
                  </a:lnTo>
                  <a:lnTo>
                    <a:pt x="139" y="240"/>
                  </a:lnTo>
                  <a:lnTo>
                    <a:pt x="107" y="217"/>
                  </a:lnTo>
                  <a:lnTo>
                    <a:pt x="77" y="196"/>
                  </a:lnTo>
                  <a:lnTo>
                    <a:pt x="51" y="178"/>
                  </a:lnTo>
                  <a:lnTo>
                    <a:pt x="29" y="163"/>
                  </a:lnTo>
                  <a:lnTo>
                    <a:pt x="13" y="150"/>
                  </a:lnTo>
                  <a:lnTo>
                    <a:pt x="4" y="133"/>
                  </a:lnTo>
                  <a:lnTo>
                    <a:pt x="0" y="114"/>
                  </a:lnTo>
                  <a:lnTo>
                    <a:pt x="3" y="94"/>
                  </a:lnTo>
                  <a:lnTo>
                    <a:pt x="10" y="76"/>
                  </a:lnTo>
                  <a:lnTo>
                    <a:pt x="14" y="70"/>
                  </a:lnTo>
                  <a:lnTo>
                    <a:pt x="20" y="62"/>
                  </a:lnTo>
                  <a:lnTo>
                    <a:pt x="25" y="55"/>
                  </a:lnTo>
                  <a:lnTo>
                    <a:pt x="30" y="48"/>
                  </a:lnTo>
                  <a:lnTo>
                    <a:pt x="31" y="45"/>
                  </a:lnTo>
                  <a:lnTo>
                    <a:pt x="47" y="26"/>
                  </a:lnTo>
                  <a:lnTo>
                    <a:pt x="67" y="13"/>
                  </a:lnTo>
                  <a:lnTo>
                    <a:pt x="89" y="4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A8A0A0"/>
            </a:solidFill>
            <a:ln w="0">
              <a:solidFill>
                <a:srgbClr val="A8A0A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342553" y="4706038"/>
              <a:ext cx="2374900" cy="884238"/>
            </a:xfrm>
            <a:custGeom>
              <a:avLst/>
              <a:gdLst>
                <a:gd name="T0" fmla="*/ 171 w 1496"/>
                <a:gd name="T1" fmla="*/ 2 h 557"/>
                <a:gd name="T2" fmla="*/ 226 w 1496"/>
                <a:gd name="T3" fmla="*/ 16 h 557"/>
                <a:gd name="T4" fmla="*/ 279 w 1496"/>
                <a:gd name="T5" fmla="*/ 39 h 557"/>
                <a:gd name="T6" fmla="*/ 343 w 1496"/>
                <a:gd name="T7" fmla="*/ 69 h 557"/>
                <a:gd name="T8" fmla="*/ 411 w 1496"/>
                <a:gd name="T9" fmla="*/ 103 h 557"/>
                <a:gd name="T10" fmla="*/ 468 w 1496"/>
                <a:gd name="T11" fmla="*/ 140 h 557"/>
                <a:gd name="T12" fmla="*/ 501 w 1496"/>
                <a:gd name="T13" fmla="*/ 160 h 557"/>
                <a:gd name="T14" fmla="*/ 548 w 1496"/>
                <a:gd name="T15" fmla="*/ 167 h 557"/>
                <a:gd name="T16" fmla="*/ 614 w 1496"/>
                <a:gd name="T17" fmla="*/ 183 h 557"/>
                <a:gd name="T18" fmla="*/ 690 w 1496"/>
                <a:gd name="T19" fmla="*/ 204 h 557"/>
                <a:gd name="T20" fmla="*/ 768 w 1496"/>
                <a:gd name="T21" fmla="*/ 226 h 557"/>
                <a:gd name="T22" fmla="*/ 840 w 1496"/>
                <a:gd name="T23" fmla="*/ 247 h 557"/>
                <a:gd name="T24" fmla="*/ 896 w 1496"/>
                <a:gd name="T25" fmla="*/ 267 h 557"/>
                <a:gd name="T26" fmla="*/ 930 w 1496"/>
                <a:gd name="T27" fmla="*/ 281 h 557"/>
                <a:gd name="T28" fmla="*/ 966 w 1496"/>
                <a:gd name="T29" fmla="*/ 271 h 557"/>
                <a:gd name="T30" fmla="*/ 1026 w 1496"/>
                <a:gd name="T31" fmla="*/ 262 h 557"/>
                <a:gd name="T32" fmla="*/ 1102 w 1496"/>
                <a:gd name="T33" fmla="*/ 251 h 557"/>
                <a:gd name="T34" fmla="*/ 1187 w 1496"/>
                <a:gd name="T35" fmla="*/ 241 h 557"/>
                <a:gd name="T36" fmla="*/ 1273 w 1496"/>
                <a:gd name="T37" fmla="*/ 232 h 557"/>
                <a:gd name="T38" fmla="*/ 1355 w 1496"/>
                <a:gd name="T39" fmla="*/ 224 h 557"/>
                <a:gd name="T40" fmla="*/ 1421 w 1496"/>
                <a:gd name="T41" fmla="*/ 218 h 557"/>
                <a:gd name="T42" fmla="*/ 1467 w 1496"/>
                <a:gd name="T43" fmla="*/ 214 h 557"/>
                <a:gd name="T44" fmla="*/ 1483 w 1496"/>
                <a:gd name="T45" fmla="*/ 213 h 557"/>
                <a:gd name="T46" fmla="*/ 906 w 1496"/>
                <a:gd name="T47" fmla="*/ 557 h 557"/>
                <a:gd name="T48" fmla="*/ 395 w 1496"/>
                <a:gd name="T49" fmla="*/ 391 h 557"/>
                <a:gd name="T50" fmla="*/ 373 w 1496"/>
                <a:gd name="T51" fmla="*/ 377 h 557"/>
                <a:gd name="T52" fmla="*/ 334 w 1496"/>
                <a:gd name="T53" fmla="*/ 351 h 557"/>
                <a:gd name="T54" fmla="*/ 282 w 1496"/>
                <a:gd name="T55" fmla="*/ 318 h 557"/>
                <a:gd name="T56" fmla="*/ 224 w 1496"/>
                <a:gd name="T57" fmla="*/ 280 h 557"/>
                <a:gd name="T58" fmla="*/ 162 w 1496"/>
                <a:gd name="T59" fmla="*/ 241 h 557"/>
                <a:gd name="T60" fmla="*/ 103 w 1496"/>
                <a:gd name="T61" fmla="*/ 204 h 557"/>
                <a:gd name="T62" fmla="*/ 52 w 1496"/>
                <a:gd name="T63" fmla="*/ 173 h 557"/>
                <a:gd name="T64" fmla="*/ 17 w 1496"/>
                <a:gd name="T65" fmla="*/ 149 h 557"/>
                <a:gd name="T66" fmla="*/ 1 w 1496"/>
                <a:gd name="T67" fmla="*/ 119 h 557"/>
                <a:gd name="T68" fmla="*/ 2 w 1496"/>
                <a:gd name="T69" fmla="*/ 85 h 557"/>
                <a:gd name="T70" fmla="*/ 13 w 1496"/>
                <a:gd name="T71" fmla="*/ 67 h 557"/>
                <a:gd name="T72" fmla="*/ 17 w 1496"/>
                <a:gd name="T73" fmla="*/ 61 h 557"/>
                <a:gd name="T74" fmla="*/ 21 w 1496"/>
                <a:gd name="T75" fmla="*/ 56 h 557"/>
                <a:gd name="T76" fmla="*/ 23 w 1496"/>
                <a:gd name="T77" fmla="*/ 52 h 557"/>
                <a:gd name="T78" fmla="*/ 43 w 1496"/>
                <a:gd name="T79" fmla="*/ 31 h 557"/>
                <a:gd name="T80" fmla="*/ 89 w 1496"/>
                <a:gd name="T81" fmla="*/ 8 h 557"/>
                <a:gd name="T82" fmla="*/ 142 w 1496"/>
                <a:gd name="T83" fmla="*/ 0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6" h="557">
                  <a:moveTo>
                    <a:pt x="142" y="0"/>
                  </a:moveTo>
                  <a:lnTo>
                    <a:pt x="171" y="2"/>
                  </a:lnTo>
                  <a:lnTo>
                    <a:pt x="199" y="8"/>
                  </a:lnTo>
                  <a:lnTo>
                    <a:pt x="226" y="16"/>
                  </a:lnTo>
                  <a:lnTo>
                    <a:pt x="252" y="27"/>
                  </a:lnTo>
                  <a:lnTo>
                    <a:pt x="279" y="39"/>
                  </a:lnTo>
                  <a:lnTo>
                    <a:pt x="309" y="53"/>
                  </a:lnTo>
                  <a:lnTo>
                    <a:pt x="343" y="69"/>
                  </a:lnTo>
                  <a:lnTo>
                    <a:pt x="377" y="86"/>
                  </a:lnTo>
                  <a:lnTo>
                    <a:pt x="411" y="103"/>
                  </a:lnTo>
                  <a:lnTo>
                    <a:pt x="442" y="122"/>
                  </a:lnTo>
                  <a:lnTo>
                    <a:pt x="468" y="140"/>
                  </a:lnTo>
                  <a:lnTo>
                    <a:pt x="488" y="158"/>
                  </a:lnTo>
                  <a:lnTo>
                    <a:pt x="501" y="160"/>
                  </a:lnTo>
                  <a:lnTo>
                    <a:pt x="522" y="162"/>
                  </a:lnTo>
                  <a:lnTo>
                    <a:pt x="548" y="167"/>
                  </a:lnTo>
                  <a:lnTo>
                    <a:pt x="578" y="175"/>
                  </a:lnTo>
                  <a:lnTo>
                    <a:pt x="614" y="183"/>
                  </a:lnTo>
                  <a:lnTo>
                    <a:pt x="650" y="194"/>
                  </a:lnTo>
                  <a:lnTo>
                    <a:pt x="690" y="204"/>
                  </a:lnTo>
                  <a:lnTo>
                    <a:pt x="729" y="214"/>
                  </a:lnTo>
                  <a:lnTo>
                    <a:pt x="768" y="226"/>
                  </a:lnTo>
                  <a:lnTo>
                    <a:pt x="805" y="237"/>
                  </a:lnTo>
                  <a:lnTo>
                    <a:pt x="840" y="247"/>
                  </a:lnTo>
                  <a:lnTo>
                    <a:pt x="870" y="258"/>
                  </a:lnTo>
                  <a:lnTo>
                    <a:pt x="896" y="267"/>
                  </a:lnTo>
                  <a:lnTo>
                    <a:pt x="917" y="275"/>
                  </a:lnTo>
                  <a:lnTo>
                    <a:pt x="930" y="281"/>
                  </a:lnTo>
                  <a:lnTo>
                    <a:pt x="945" y="276"/>
                  </a:lnTo>
                  <a:lnTo>
                    <a:pt x="966" y="271"/>
                  </a:lnTo>
                  <a:lnTo>
                    <a:pt x="993" y="267"/>
                  </a:lnTo>
                  <a:lnTo>
                    <a:pt x="1026" y="262"/>
                  </a:lnTo>
                  <a:lnTo>
                    <a:pt x="1063" y="256"/>
                  </a:lnTo>
                  <a:lnTo>
                    <a:pt x="1102" y="251"/>
                  </a:lnTo>
                  <a:lnTo>
                    <a:pt x="1144" y="246"/>
                  </a:lnTo>
                  <a:lnTo>
                    <a:pt x="1187" y="241"/>
                  </a:lnTo>
                  <a:lnTo>
                    <a:pt x="1232" y="237"/>
                  </a:lnTo>
                  <a:lnTo>
                    <a:pt x="1273" y="232"/>
                  </a:lnTo>
                  <a:lnTo>
                    <a:pt x="1315" y="228"/>
                  </a:lnTo>
                  <a:lnTo>
                    <a:pt x="1355" y="224"/>
                  </a:lnTo>
                  <a:lnTo>
                    <a:pt x="1390" y="221"/>
                  </a:lnTo>
                  <a:lnTo>
                    <a:pt x="1421" y="218"/>
                  </a:lnTo>
                  <a:lnTo>
                    <a:pt x="1448" y="216"/>
                  </a:lnTo>
                  <a:lnTo>
                    <a:pt x="1467" y="214"/>
                  </a:lnTo>
                  <a:lnTo>
                    <a:pt x="1479" y="213"/>
                  </a:lnTo>
                  <a:lnTo>
                    <a:pt x="1483" y="213"/>
                  </a:lnTo>
                  <a:lnTo>
                    <a:pt x="1496" y="518"/>
                  </a:lnTo>
                  <a:lnTo>
                    <a:pt x="906" y="557"/>
                  </a:lnTo>
                  <a:lnTo>
                    <a:pt x="399" y="393"/>
                  </a:lnTo>
                  <a:lnTo>
                    <a:pt x="395" y="391"/>
                  </a:lnTo>
                  <a:lnTo>
                    <a:pt x="387" y="386"/>
                  </a:lnTo>
                  <a:lnTo>
                    <a:pt x="373" y="377"/>
                  </a:lnTo>
                  <a:lnTo>
                    <a:pt x="356" y="365"/>
                  </a:lnTo>
                  <a:lnTo>
                    <a:pt x="334" y="351"/>
                  </a:lnTo>
                  <a:lnTo>
                    <a:pt x="309" y="335"/>
                  </a:lnTo>
                  <a:lnTo>
                    <a:pt x="282" y="318"/>
                  </a:lnTo>
                  <a:lnTo>
                    <a:pt x="254" y="298"/>
                  </a:lnTo>
                  <a:lnTo>
                    <a:pt x="224" y="280"/>
                  </a:lnTo>
                  <a:lnTo>
                    <a:pt x="192" y="260"/>
                  </a:lnTo>
                  <a:lnTo>
                    <a:pt x="162" y="241"/>
                  </a:lnTo>
                  <a:lnTo>
                    <a:pt x="132" y="221"/>
                  </a:lnTo>
                  <a:lnTo>
                    <a:pt x="103" y="204"/>
                  </a:lnTo>
                  <a:lnTo>
                    <a:pt x="76" y="187"/>
                  </a:lnTo>
                  <a:lnTo>
                    <a:pt x="52" y="173"/>
                  </a:lnTo>
                  <a:lnTo>
                    <a:pt x="31" y="161"/>
                  </a:lnTo>
                  <a:lnTo>
                    <a:pt x="17" y="149"/>
                  </a:lnTo>
                  <a:lnTo>
                    <a:pt x="6" y="135"/>
                  </a:lnTo>
                  <a:lnTo>
                    <a:pt x="1" y="119"/>
                  </a:lnTo>
                  <a:lnTo>
                    <a:pt x="0" y="102"/>
                  </a:lnTo>
                  <a:lnTo>
                    <a:pt x="2" y="85"/>
                  </a:lnTo>
                  <a:lnTo>
                    <a:pt x="11" y="68"/>
                  </a:lnTo>
                  <a:lnTo>
                    <a:pt x="13" y="67"/>
                  </a:lnTo>
                  <a:lnTo>
                    <a:pt x="15" y="64"/>
                  </a:lnTo>
                  <a:lnTo>
                    <a:pt x="17" y="61"/>
                  </a:lnTo>
                  <a:lnTo>
                    <a:pt x="19" y="59"/>
                  </a:lnTo>
                  <a:lnTo>
                    <a:pt x="21" y="56"/>
                  </a:lnTo>
                  <a:lnTo>
                    <a:pt x="22" y="53"/>
                  </a:lnTo>
                  <a:lnTo>
                    <a:pt x="23" y="52"/>
                  </a:lnTo>
                  <a:lnTo>
                    <a:pt x="25" y="51"/>
                  </a:lnTo>
                  <a:lnTo>
                    <a:pt x="43" y="31"/>
                  </a:lnTo>
                  <a:lnTo>
                    <a:pt x="64" y="17"/>
                  </a:lnTo>
                  <a:lnTo>
                    <a:pt x="89" y="8"/>
                  </a:lnTo>
                  <a:lnTo>
                    <a:pt x="115" y="1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49E77"/>
            </a:solidFill>
            <a:ln w="0">
              <a:solidFill>
                <a:srgbClr val="C49E7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899665" y="4976113"/>
              <a:ext cx="1930400" cy="1058863"/>
            </a:xfrm>
            <a:custGeom>
              <a:avLst/>
              <a:gdLst>
                <a:gd name="T0" fmla="*/ 121 w 1216"/>
                <a:gd name="T1" fmla="*/ 3 h 667"/>
                <a:gd name="T2" fmla="*/ 174 w 1216"/>
                <a:gd name="T3" fmla="*/ 26 h 667"/>
                <a:gd name="T4" fmla="*/ 219 w 1216"/>
                <a:gd name="T5" fmla="*/ 70 h 667"/>
                <a:gd name="T6" fmla="*/ 253 w 1216"/>
                <a:gd name="T7" fmla="*/ 125 h 667"/>
                <a:gd name="T8" fmla="*/ 660 w 1216"/>
                <a:gd name="T9" fmla="*/ 392 h 667"/>
                <a:gd name="T10" fmla="*/ 1216 w 1216"/>
                <a:gd name="T11" fmla="*/ 646 h 667"/>
                <a:gd name="T12" fmla="*/ 1199 w 1216"/>
                <a:gd name="T13" fmla="*/ 646 h 667"/>
                <a:gd name="T14" fmla="*/ 1151 w 1216"/>
                <a:gd name="T15" fmla="*/ 647 h 667"/>
                <a:gd name="T16" fmla="*/ 1080 w 1216"/>
                <a:gd name="T17" fmla="*/ 651 h 667"/>
                <a:gd name="T18" fmla="*/ 995 w 1216"/>
                <a:gd name="T19" fmla="*/ 653 h 667"/>
                <a:gd name="T20" fmla="*/ 903 w 1216"/>
                <a:gd name="T21" fmla="*/ 657 h 667"/>
                <a:gd name="T22" fmla="*/ 814 w 1216"/>
                <a:gd name="T23" fmla="*/ 660 h 667"/>
                <a:gd name="T24" fmla="*/ 733 w 1216"/>
                <a:gd name="T25" fmla="*/ 664 h 667"/>
                <a:gd name="T26" fmla="*/ 670 w 1216"/>
                <a:gd name="T27" fmla="*/ 667 h 667"/>
                <a:gd name="T28" fmla="*/ 618 w 1216"/>
                <a:gd name="T29" fmla="*/ 660 h 667"/>
                <a:gd name="T30" fmla="*/ 572 w 1216"/>
                <a:gd name="T31" fmla="*/ 643 h 667"/>
                <a:gd name="T32" fmla="*/ 520 w 1216"/>
                <a:gd name="T33" fmla="*/ 621 h 667"/>
                <a:gd name="T34" fmla="*/ 458 w 1216"/>
                <a:gd name="T35" fmla="*/ 595 h 667"/>
                <a:gd name="T36" fmla="*/ 393 w 1216"/>
                <a:gd name="T37" fmla="*/ 567 h 667"/>
                <a:gd name="T38" fmla="*/ 331 w 1216"/>
                <a:gd name="T39" fmla="*/ 541 h 667"/>
                <a:gd name="T40" fmla="*/ 280 w 1216"/>
                <a:gd name="T41" fmla="*/ 519 h 667"/>
                <a:gd name="T42" fmla="*/ 244 w 1216"/>
                <a:gd name="T43" fmla="*/ 504 h 667"/>
                <a:gd name="T44" fmla="*/ 230 w 1216"/>
                <a:gd name="T45" fmla="*/ 498 h 667"/>
                <a:gd name="T46" fmla="*/ 191 w 1216"/>
                <a:gd name="T47" fmla="*/ 473 h 667"/>
                <a:gd name="T48" fmla="*/ 166 w 1216"/>
                <a:gd name="T49" fmla="*/ 435 h 667"/>
                <a:gd name="T50" fmla="*/ 140 w 1216"/>
                <a:gd name="T51" fmla="*/ 384 h 667"/>
                <a:gd name="T52" fmla="*/ 110 w 1216"/>
                <a:gd name="T53" fmla="*/ 324 h 667"/>
                <a:gd name="T54" fmla="*/ 80 w 1216"/>
                <a:gd name="T55" fmla="*/ 259 h 667"/>
                <a:gd name="T56" fmla="*/ 51 w 1216"/>
                <a:gd name="T57" fmla="*/ 199 h 667"/>
                <a:gd name="T58" fmla="*/ 28 w 1216"/>
                <a:gd name="T59" fmla="*/ 148 h 667"/>
                <a:gd name="T60" fmla="*/ 12 w 1216"/>
                <a:gd name="T61" fmla="*/ 111 h 667"/>
                <a:gd name="T62" fmla="*/ 5 w 1216"/>
                <a:gd name="T63" fmla="*/ 98 h 667"/>
                <a:gd name="T64" fmla="*/ 0 w 1216"/>
                <a:gd name="T65" fmla="*/ 64 h 667"/>
                <a:gd name="T66" fmla="*/ 13 w 1216"/>
                <a:gd name="T67" fmla="*/ 33 h 667"/>
                <a:gd name="T68" fmla="*/ 42 w 1216"/>
                <a:gd name="T69" fmla="*/ 12 h 667"/>
                <a:gd name="T70" fmla="*/ 93 w 1216"/>
                <a:gd name="T71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16" h="667">
                  <a:moveTo>
                    <a:pt x="93" y="0"/>
                  </a:moveTo>
                  <a:lnTo>
                    <a:pt x="121" y="3"/>
                  </a:lnTo>
                  <a:lnTo>
                    <a:pt x="148" y="12"/>
                  </a:lnTo>
                  <a:lnTo>
                    <a:pt x="174" y="26"/>
                  </a:lnTo>
                  <a:lnTo>
                    <a:pt x="198" y="46"/>
                  </a:lnTo>
                  <a:lnTo>
                    <a:pt x="219" y="70"/>
                  </a:lnTo>
                  <a:lnTo>
                    <a:pt x="237" y="96"/>
                  </a:lnTo>
                  <a:lnTo>
                    <a:pt x="253" y="125"/>
                  </a:lnTo>
                  <a:lnTo>
                    <a:pt x="339" y="276"/>
                  </a:lnTo>
                  <a:lnTo>
                    <a:pt x="660" y="392"/>
                  </a:lnTo>
                  <a:lnTo>
                    <a:pt x="1186" y="286"/>
                  </a:lnTo>
                  <a:lnTo>
                    <a:pt x="1216" y="646"/>
                  </a:lnTo>
                  <a:lnTo>
                    <a:pt x="1212" y="646"/>
                  </a:lnTo>
                  <a:lnTo>
                    <a:pt x="1199" y="646"/>
                  </a:lnTo>
                  <a:lnTo>
                    <a:pt x="1178" y="647"/>
                  </a:lnTo>
                  <a:lnTo>
                    <a:pt x="1151" y="647"/>
                  </a:lnTo>
                  <a:lnTo>
                    <a:pt x="1118" y="648"/>
                  </a:lnTo>
                  <a:lnTo>
                    <a:pt x="1080" y="651"/>
                  </a:lnTo>
                  <a:lnTo>
                    <a:pt x="1039" y="652"/>
                  </a:lnTo>
                  <a:lnTo>
                    <a:pt x="995" y="653"/>
                  </a:lnTo>
                  <a:lnTo>
                    <a:pt x="949" y="655"/>
                  </a:lnTo>
                  <a:lnTo>
                    <a:pt x="903" y="657"/>
                  </a:lnTo>
                  <a:lnTo>
                    <a:pt x="858" y="659"/>
                  </a:lnTo>
                  <a:lnTo>
                    <a:pt x="814" y="660"/>
                  </a:lnTo>
                  <a:lnTo>
                    <a:pt x="772" y="663"/>
                  </a:lnTo>
                  <a:lnTo>
                    <a:pt x="733" y="664"/>
                  </a:lnTo>
                  <a:lnTo>
                    <a:pt x="699" y="665"/>
                  </a:lnTo>
                  <a:lnTo>
                    <a:pt x="670" y="667"/>
                  </a:lnTo>
                  <a:lnTo>
                    <a:pt x="644" y="665"/>
                  </a:lnTo>
                  <a:lnTo>
                    <a:pt x="618" y="660"/>
                  </a:lnTo>
                  <a:lnTo>
                    <a:pt x="592" y="651"/>
                  </a:lnTo>
                  <a:lnTo>
                    <a:pt x="572" y="643"/>
                  </a:lnTo>
                  <a:lnTo>
                    <a:pt x="547" y="632"/>
                  </a:lnTo>
                  <a:lnTo>
                    <a:pt x="520" y="621"/>
                  </a:lnTo>
                  <a:lnTo>
                    <a:pt x="490" y="608"/>
                  </a:lnTo>
                  <a:lnTo>
                    <a:pt x="458" y="595"/>
                  </a:lnTo>
                  <a:lnTo>
                    <a:pt x="426" y="581"/>
                  </a:lnTo>
                  <a:lnTo>
                    <a:pt x="393" y="567"/>
                  </a:lnTo>
                  <a:lnTo>
                    <a:pt x="361" y="554"/>
                  </a:lnTo>
                  <a:lnTo>
                    <a:pt x="331" y="541"/>
                  </a:lnTo>
                  <a:lnTo>
                    <a:pt x="304" y="529"/>
                  </a:lnTo>
                  <a:lnTo>
                    <a:pt x="280" y="519"/>
                  </a:lnTo>
                  <a:lnTo>
                    <a:pt x="259" y="511"/>
                  </a:lnTo>
                  <a:lnTo>
                    <a:pt x="244" y="504"/>
                  </a:lnTo>
                  <a:lnTo>
                    <a:pt x="234" y="500"/>
                  </a:lnTo>
                  <a:lnTo>
                    <a:pt x="230" y="498"/>
                  </a:lnTo>
                  <a:lnTo>
                    <a:pt x="210" y="487"/>
                  </a:lnTo>
                  <a:lnTo>
                    <a:pt x="191" y="473"/>
                  </a:lnTo>
                  <a:lnTo>
                    <a:pt x="177" y="454"/>
                  </a:lnTo>
                  <a:lnTo>
                    <a:pt x="166" y="435"/>
                  </a:lnTo>
                  <a:lnTo>
                    <a:pt x="153" y="411"/>
                  </a:lnTo>
                  <a:lnTo>
                    <a:pt x="140" y="384"/>
                  </a:lnTo>
                  <a:lnTo>
                    <a:pt x="126" y="355"/>
                  </a:lnTo>
                  <a:lnTo>
                    <a:pt x="110" y="324"/>
                  </a:lnTo>
                  <a:lnTo>
                    <a:pt x="96" y="292"/>
                  </a:lnTo>
                  <a:lnTo>
                    <a:pt x="80" y="259"/>
                  </a:lnTo>
                  <a:lnTo>
                    <a:pt x="66" y="229"/>
                  </a:lnTo>
                  <a:lnTo>
                    <a:pt x="51" y="199"/>
                  </a:lnTo>
                  <a:lnTo>
                    <a:pt x="39" y="172"/>
                  </a:lnTo>
                  <a:lnTo>
                    <a:pt x="28" y="148"/>
                  </a:lnTo>
                  <a:lnTo>
                    <a:pt x="18" y="127"/>
                  </a:lnTo>
                  <a:lnTo>
                    <a:pt x="12" y="111"/>
                  </a:lnTo>
                  <a:lnTo>
                    <a:pt x="7" y="102"/>
                  </a:lnTo>
                  <a:lnTo>
                    <a:pt x="5" y="98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4" y="47"/>
                  </a:lnTo>
                  <a:lnTo>
                    <a:pt x="13" y="33"/>
                  </a:lnTo>
                  <a:lnTo>
                    <a:pt x="26" y="21"/>
                  </a:lnTo>
                  <a:lnTo>
                    <a:pt x="42" y="12"/>
                  </a:lnTo>
                  <a:lnTo>
                    <a:pt x="63" y="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4A981"/>
            </a:solidFill>
            <a:ln w="0">
              <a:solidFill>
                <a:srgbClr val="D4A98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7945828" y="3663250"/>
              <a:ext cx="3749675" cy="2659063"/>
            </a:xfrm>
            <a:custGeom>
              <a:avLst/>
              <a:gdLst>
                <a:gd name="T0" fmla="*/ 193 w 2362"/>
                <a:gd name="T1" fmla="*/ 9 h 1675"/>
                <a:gd name="T2" fmla="*/ 278 w 2362"/>
                <a:gd name="T3" fmla="*/ 37 h 1675"/>
                <a:gd name="T4" fmla="*/ 408 w 2362"/>
                <a:gd name="T5" fmla="*/ 114 h 1675"/>
                <a:gd name="T6" fmla="*/ 519 w 2362"/>
                <a:gd name="T7" fmla="*/ 171 h 1675"/>
                <a:gd name="T8" fmla="*/ 648 w 2362"/>
                <a:gd name="T9" fmla="*/ 201 h 1675"/>
                <a:gd name="T10" fmla="*/ 809 w 2362"/>
                <a:gd name="T11" fmla="*/ 229 h 1675"/>
                <a:gd name="T12" fmla="*/ 934 w 2362"/>
                <a:gd name="T13" fmla="*/ 241 h 1675"/>
                <a:gd name="T14" fmla="*/ 1107 w 2362"/>
                <a:gd name="T15" fmla="*/ 283 h 1675"/>
                <a:gd name="T16" fmla="*/ 1303 w 2362"/>
                <a:gd name="T17" fmla="*/ 357 h 1675"/>
                <a:gd name="T18" fmla="*/ 1472 w 2362"/>
                <a:gd name="T19" fmla="*/ 440 h 1675"/>
                <a:gd name="T20" fmla="*/ 1584 w 2362"/>
                <a:gd name="T21" fmla="*/ 525 h 1675"/>
                <a:gd name="T22" fmla="*/ 1680 w 2362"/>
                <a:gd name="T23" fmla="*/ 631 h 1675"/>
                <a:gd name="T24" fmla="*/ 1743 w 2362"/>
                <a:gd name="T25" fmla="*/ 726 h 1675"/>
                <a:gd name="T26" fmla="*/ 1824 w 2362"/>
                <a:gd name="T27" fmla="*/ 821 h 1675"/>
                <a:gd name="T28" fmla="*/ 1933 w 2362"/>
                <a:gd name="T29" fmla="*/ 873 h 1675"/>
                <a:gd name="T30" fmla="*/ 1989 w 2362"/>
                <a:gd name="T31" fmla="*/ 889 h 1675"/>
                <a:gd name="T32" fmla="*/ 2112 w 2362"/>
                <a:gd name="T33" fmla="*/ 920 h 1675"/>
                <a:gd name="T34" fmla="*/ 2250 w 2362"/>
                <a:gd name="T35" fmla="*/ 955 h 1675"/>
                <a:gd name="T36" fmla="*/ 2347 w 2362"/>
                <a:gd name="T37" fmla="*/ 980 h 1675"/>
                <a:gd name="T38" fmla="*/ 2351 w 2362"/>
                <a:gd name="T39" fmla="*/ 1050 h 1675"/>
                <a:gd name="T40" fmla="*/ 2322 w 2362"/>
                <a:gd name="T41" fmla="*/ 1245 h 1675"/>
                <a:gd name="T42" fmla="*/ 2290 w 2362"/>
                <a:gd name="T43" fmla="*/ 1469 h 1675"/>
                <a:gd name="T44" fmla="*/ 2260 w 2362"/>
                <a:gd name="T45" fmla="*/ 1647 h 1675"/>
                <a:gd name="T46" fmla="*/ 2216 w 2362"/>
                <a:gd name="T47" fmla="*/ 1668 h 1675"/>
                <a:gd name="T48" fmla="*/ 2090 w 2362"/>
                <a:gd name="T49" fmla="*/ 1640 h 1675"/>
                <a:gd name="T50" fmla="*/ 1934 w 2362"/>
                <a:gd name="T51" fmla="*/ 1606 h 1675"/>
                <a:gd name="T52" fmla="*/ 1809 w 2362"/>
                <a:gd name="T53" fmla="*/ 1579 h 1675"/>
                <a:gd name="T54" fmla="*/ 1731 w 2362"/>
                <a:gd name="T55" fmla="*/ 1569 h 1675"/>
                <a:gd name="T56" fmla="*/ 1594 w 2362"/>
                <a:gd name="T57" fmla="*/ 1566 h 1675"/>
                <a:gd name="T58" fmla="*/ 1416 w 2362"/>
                <a:gd name="T59" fmla="*/ 1598 h 1675"/>
                <a:gd name="T60" fmla="*/ 1161 w 2362"/>
                <a:gd name="T61" fmla="*/ 1606 h 1675"/>
                <a:gd name="T62" fmla="*/ 887 w 2362"/>
                <a:gd name="T63" fmla="*/ 1586 h 1675"/>
                <a:gd name="T64" fmla="*/ 657 w 2362"/>
                <a:gd name="T65" fmla="*/ 1552 h 1675"/>
                <a:gd name="T66" fmla="*/ 539 w 2362"/>
                <a:gd name="T67" fmla="*/ 1520 h 1675"/>
                <a:gd name="T68" fmla="*/ 504 w 2362"/>
                <a:gd name="T69" fmla="*/ 1450 h 1675"/>
                <a:gd name="T70" fmla="*/ 455 w 2362"/>
                <a:gd name="T71" fmla="*/ 1291 h 1675"/>
                <a:gd name="T72" fmla="*/ 445 w 2362"/>
                <a:gd name="T73" fmla="*/ 1021 h 1675"/>
                <a:gd name="T74" fmla="*/ 488 w 2362"/>
                <a:gd name="T75" fmla="*/ 808 h 1675"/>
                <a:gd name="T76" fmla="*/ 576 w 2362"/>
                <a:gd name="T77" fmla="*/ 677 h 1675"/>
                <a:gd name="T78" fmla="*/ 668 w 2362"/>
                <a:gd name="T79" fmla="*/ 601 h 1675"/>
                <a:gd name="T80" fmla="*/ 696 w 2362"/>
                <a:gd name="T81" fmla="*/ 567 h 1675"/>
                <a:gd name="T82" fmla="*/ 579 w 2362"/>
                <a:gd name="T83" fmla="*/ 504 h 1675"/>
                <a:gd name="T84" fmla="*/ 451 w 2362"/>
                <a:gd name="T85" fmla="*/ 432 h 1675"/>
                <a:gd name="T86" fmla="*/ 358 w 2362"/>
                <a:gd name="T87" fmla="*/ 386 h 1675"/>
                <a:gd name="T88" fmla="*/ 238 w 2362"/>
                <a:gd name="T89" fmla="*/ 315 h 1675"/>
                <a:gd name="T90" fmla="*/ 127 w 2362"/>
                <a:gd name="T91" fmla="*/ 258 h 1675"/>
                <a:gd name="T92" fmla="*/ 28 w 2362"/>
                <a:gd name="T93" fmla="*/ 177 h 1675"/>
                <a:gd name="T94" fmla="*/ 5 w 2362"/>
                <a:gd name="T95" fmla="*/ 74 h 1675"/>
                <a:gd name="T96" fmla="*/ 65 w 2362"/>
                <a:gd name="T97" fmla="*/ 8 h 1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62" h="1675">
                  <a:moveTo>
                    <a:pt x="128" y="0"/>
                  </a:moveTo>
                  <a:lnTo>
                    <a:pt x="150" y="1"/>
                  </a:lnTo>
                  <a:lnTo>
                    <a:pt x="172" y="5"/>
                  </a:lnTo>
                  <a:lnTo>
                    <a:pt x="193" y="9"/>
                  </a:lnTo>
                  <a:lnTo>
                    <a:pt x="214" y="16"/>
                  </a:lnTo>
                  <a:lnTo>
                    <a:pt x="234" y="21"/>
                  </a:lnTo>
                  <a:lnTo>
                    <a:pt x="251" y="26"/>
                  </a:lnTo>
                  <a:lnTo>
                    <a:pt x="278" y="37"/>
                  </a:lnTo>
                  <a:lnTo>
                    <a:pt x="310" y="52"/>
                  </a:lnTo>
                  <a:lnTo>
                    <a:pt x="341" y="71"/>
                  </a:lnTo>
                  <a:lnTo>
                    <a:pt x="375" y="93"/>
                  </a:lnTo>
                  <a:lnTo>
                    <a:pt x="408" y="114"/>
                  </a:lnTo>
                  <a:lnTo>
                    <a:pt x="441" y="135"/>
                  </a:lnTo>
                  <a:lnTo>
                    <a:pt x="472" y="152"/>
                  </a:lnTo>
                  <a:lnTo>
                    <a:pt x="501" y="165"/>
                  </a:lnTo>
                  <a:lnTo>
                    <a:pt x="519" y="171"/>
                  </a:lnTo>
                  <a:lnTo>
                    <a:pt x="544" y="178"/>
                  </a:lnTo>
                  <a:lnTo>
                    <a:pt x="574" y="186"/>
                  </a:lnTo>
                  <a:lnTo>
                    <a:pt x="610" y="194"/>
                  </a:lnTo>
                  <a:lnTo>
                    <a:pt x="648" y="201"/>
                  </a:lnTo>
                  <a:lnTo>
                    <a:pt x="688" y="209"/>
                  </a:lnTo>
                  <a:lnTo>
                    <a:pt x="729" y="216"/>
                  </a:lnTo>
                  <a:lnTo>
                    <a:pt x="769" y="222"/>
                  </a:lnTo>
                  <a:lnTo>
                    <a:pt x="809" y="229"/>
                  </a:lnTo>
                  <a:lnTo>
                    <a:pt x="844" y="233"/>
                  </a:lnTo>
                  <a:lnTo>
                    <a:pt x="874" y="237"/>
                  </a:lnTo>
                  <a:lnTo>
                    <a:pt x="900" y="238"/>
                  </a:lnTo>
                  <a:lnTo>
                    <a:pt x="934" y="241"/>
                  </a:lnTo>
                  <a:lnTo>
                    <a:pt x="972" y="247"/>
                  </a:lnTo>
                  <a:lnTo>
                    <a:pt x="1014" y="256"/>
                  </a:lnTo>
                  <a:lnTo>
                    <a:pt x="1060" y="268"/>
                  </a:lnTo>
                  <a:lnTo>
                    <a:pt x="1107" y="283"/>
                  </a:lnTo>
                  <a:lnTo>
                    <a:pt x="1155" y="300"/>
                  </a:lnTo>
                  <a:lnTo>
                    <a:pt x="1205" y="318"/>
                  </a:lnTo>
                  <a:lnTo>
                    <a:pt x="1255" y="338"/>
                  </a:lnTo>
                  <a:lnTo>
                    <a:pt x="1303" y="357"/>
                  </a:lnTo>
                  <a:lnTo>
                    <a:pt x="1351" y="378"/>
                  </a:lnTo>
                  <a:lnTo>
                    <a:pt x="1395" y="399"/>
                  </a:lnTo>
                  <a:lnTo>
                    <a:pt x="1436" y="419"/>
                  </a:lnTo>
                  <a:lnTo>
                    <a:pt x="1472" y="440"/>
                  </a:lnTo>
                  <a:lnTo>
                    <a:pt x="1504" y="458"/>
                  </a:lnTo>
                  <a:lnTo>
                    <a:pt x="1530" y="475"/>
                  </a:lnTo>
                  <a:lnTo>
                    <a:pt x="1548" y="491"/>
                  </a:lnTo>
                  <a:lnTo>
                    <a:pt x="1584" y="525"/>
                  </a:lnTo>
                  <a:lnTo>
                    <a:pt x="1614" y="555"/>
                  </a:lnTo>
                  <a:lnTo>
                    <a:pt x="1639" y="582"/>
                  </a:lnTo>
                  <a:lnTo>
                    <a:pt x="1661" y="607"/>
                  </a:lnTo>
                  <a:lnTo>
                    <a:pt x="1680" y="631"/>
                  </a:lnTo>
                  <a:lnTo>
                    <a:pt x="1697" y="654"/>
                  </a:lnTo>
                  <a:lnTo>
                    <a:pt x="1713" y="677"/>
                  </a:lnTo>
                  <a:lnTo>
                    <a:pt x="1729" y="702"/>
                  </a:lnTo>
                  <a:lnTo>
                    <a:pt x="1743" y="726"/>
                  </a:lnTo>
                  <a:lnTo>
                    <a:pt x="1759" y="753"/>
                  </a:lnTo>
                  <a:lnTo>
                    <a:pt x="1780" y="781"/>
                  </a:lnTo>
                  <a:lnTo>
                    <a:pt x="1801" y="804"/>
                  </a:lnTo>
                  <a:lnTo>
                    <a:pt x="1824" y="821"/>
                  </a:lnTo>
                  <a:lnTo>
                    <a:pt x="1851" y="835"/>
                  </a:lnTo>
                  <a:lnTo>
                    <a:pt x="1877" y="847"/>
                  </a:lnTo>
                  <a:lnTo>
                    <a:pt x="1904" y="860"/>
                  </a:lnTo>
                  <a:lnTo>
                    <a:pt x="1933" y="873"/>
                  </a:lnTo>
                  <a:lnTo>
                    <a:pt x="1938" y="874"/>
                  </a:lnTo>
                  <a:lnTo>
                    <a:pt x="1949" y="878"/>
                  </a:lnTo>
                  <a:lnTo>
                    <a:pt x="1967" y="882"/>
                  </a:lnTo>
                  <a:lnTo>
                    <a:pt x="1989" y="889"/>
                  </a:lnTo>
                  <a:lnTo>
                    <a:pt x="2016" y="895"/>
                  </a:lnTo>
                  <a:lnTo>
                    <a:pt x="2046" y="903"/>
                  </a:lnTo>
                  <a:lnTo>
                    <a:pt x="2078" y="912"/>
                  </a:lnTo>
                  <a:lnTo>
                    <a:pt x="2112" y="920"/>
                  </a:lnTo>
                  <a:lnTo>
                    <a:pt x="2148" y="929"/>
                  </a:lnTo>
                  <a:lnTo>
                    <a:pt x="2183" y="938"/>
                  </a:lnTo>
                  <a:lnTo>
                    <a:pt x="2217" y="948"/>
                  </a:lnTo>
                  <a:lnTo>
                    <a:pt x="2250" y="955"/>
                  </a:lnTo>
                  <a:lnTo>
                    <a:pt x="2280" y="963"/>
                  </a:lnTo>
                  <a:lnTo>
                    <a:pt x="2306" y="970"/>
                  </a:lnTo>
                  <a:lnTo>
                    <a:pt x="2328" y="976"/>
                  </a:lnTo>
                  <a:lnTo>
                    <a:pt x="2347" y="980"/>
                  </a:lnTo>
                  <a:lnTo>
                    <a:pt x="2359" y="984"/>
                  </a:lnTo>
                  <a:lnTo>
                    <a:pt x="2362" y="986"/>
                  </a:lnTo>
                  <a:lnTo>
                    <a:pt x="2357" y="1013"/>
                  </a:lnTo>
                  <a:lnTo>
                    <a:pt x="2351" y="1050"/>
                  </a:lnTo>
                  <a:lnTo>
                    <a:pt x="2344" y="1092"/>
                  </a:lnTo>
                  <a:lnTo>
                    <a:pt x="2338" y="1139"/>
                  </a:lnTo>
                  <a:lnTo>
                    <a:pt x="2330" y="1190"/>
                  </a:lnTo>
                  <a:lnTo>
                    <a:pt x="2322" y="1245"/>
                  </a:lnTo>
                  <a:lnTo>
                    <a:pt x="2314" y="1301"/>
                  </a:lnTo>
                  <a:lnTo>
                    <a:pt x="2306" y="1357"/>
                  </a:lnTo>
                  <a:lnTo>
                    <a:pt x="2298" y="1414"/>
                  </a:lnTo>
                  <a:lnTo>
                    <a:pt x="2290" y="1469"/>
                  </a:lnTo>
                  <a:lnTo>
                    <a:pt x="2283" y="1521"/>
                  </a:lnTo>
                  <a:lnTo>
                    <a:pt x="2276" y="1568"/>
                  </a:lnTo>
                  <a:lnTo>
                    <a:pt x="2268" y="1611"/>
                  </a:lnTo>
                  <a:lnTo>
                    <a:pt x="2260" y="1647"/>
                  </a:lnTo>
                  <a:lnTo>
                    <a:pt x="2254" y="1675"/>
                  </a:lnTo>
                  <a:lnTo>
                    <a:pt x="2249" y="1674"/>
                  </a:lnTo>
                  <a:lnTo>
                    <a:pt x="2235" y="1672"/>
                  </a:lnTo>
                  <a:lnTo>
                    <a:pt x="2216" y="1668"/>
                  </a:lnTo>
                  <a:lnTo>
                    <a:pt x="2190" y="1662"/>
                  </a:lnTo>
                  <a:lnTo>
                    <a:pt x="2161" y="1656"/>
                  </a:lnTo>
                  <a:lnTo>
                    <a:pt x="2127" y="1648"/>
                  </a:lnTo>
                  <a:lnTo>
                    <a:pt x="2090" y="1640"/>
                  </a:lnTo>
                  <a:lnTo>
                    <a:pt x="2051" y="1632"/>
                  </a:lnTo>
                  <a:lnTo>
                    <a:pt x="2012" y="1623"/>
                  </a:lnTo>
                  <a:lnTo>
                    <a:pt x="1972" y="1614"/>
                  </a:lnTo>
                  <a:lnTo>
                    <a:pt x="1934" y="1606"/>
                  </a:lnTo>
                  <a:lnTo>
                    <a:pt x="1898" y="1598"/>
                  </a:lnTo>
                  <a:lnTo>
                    <a:pt x="1864" y="1590"/>
                  </a:lnTo>
                  <a:lnTo>
                    <a:pt x="1834" y="1584"/>
                  </a:lnTo>
                  <a:lnTo>
                    <a:pt x="1809" y="1579"/>
                  </a:lnTo>
                  <a:lnTo>
                    <a:pt x="1789" y="1575"/>
                  </a:lnTo>
                  <a:lnTo>
                    <a:pt x="1776" y="1572"/>
                  </a:lnTo>
                  <a:lnTo>
                    <a:pt x="1771" y="1571"/>
                  </a:lnTo>
                  <a:lnTo>
                    <a:pt x="1731" y="1569"/>
                  </a:lnTo>
                  <a:lnTo>
                    <a:pt x="1696" y="1567"/>
                  </a:lnTo>
                  <a:lnTo>
                    <a:pt x="1662" y="1566"/>
                  </a:lnTo>
                  <a:lnTo>
                    <a:pt x="1628" y="1564"/>
                  </a:lnTo>
                  <a:lnTo>
                    <a:pt x="1594" y="1566"/>
                  </a:lnTo>
                  <a:lnTo>
                    <a:pt x="1559" y="1571"/>
                  </a:lnTo>
                  <a:lnTo>
                    <a:pt x="1519" y="1580"/>
                  </a:lnTo>
                  <a:lnTo>
                    <a:pt x="1471" y="1590"/>
                  </a:lnTo>
                  <a:lnTo>
                    <a:pt x="1416" y="1598"/>
                  </a:lnTo>
                  <a:lnTo>
                    <a:pt x="1357" y="1603"/>
                  </a:lnTo>
                  <a:lnTo>
                    <a:pt x="1294" y="1607"/>
                  </a:lnTo>
                  <a:lnTo>
                    <a:pt x="1229" y="1607"/>
                  </a:lnTo>
                  <a:lnTo>
                    <a:pt x="1161" y="1606"/>
                  </a:lnTo>
                  <a:lnTo>
                    <a:pt x="1091" y="1603"/>
                  </a:lnTo>
                  <a:lnTo>
                    <a:pt x="1022" y="1600"/>
                  </a:lnTo>
                  <a:lnTo>
                    <a:pt x="954" y="1593"/>
                  </a:lnTo>
                  <a:lnTo>
                    <a:pt x="887" y="1586"/>
                  </a:lnTo>
                  <a:lnTo>
                    <a:pt x="824" y="1579"/>
                  </a:lnTo>
                  <a:lnTo>
                    <a:pt x="763" y="1569"/>
                  </a:lnTo>
                  <a:lnTo>
                    <a:pt x="708" y="1562"/>
                  </a:lnTo>
                  <a:lnTo>
                    <a:pt x="657" y="1552"/>
                  </a:lnTo>
                  <a:lnTo>
                    <a:pt x="614" y="1543"/>
                  </a:lnTo>
                  <a:lnTo>
                    <a:pt x="577" y="1534"/>
                  </a:lnTo>
                  <a:lnTo>
                    <a:pt x="548" y="1526"/>
                  </a:lnTo>
                  <a:lnTo>
                    <a:pt x="539" y="1520"/>
                  </a:lnTo>
                  <a:lnTo>
                    <a:pt x="530" y="1507"/>
                  </a:lnTo>
                  <a:lnTo>
                    <a:pt x="521" y="1488"/>
                  </a:lnTo>
                  <a:lnTo>
                    <a:pt x="511" y="1469"/>
                  </a:lnTo>
                  <a:lnTo>
                    <a:pt x="504" y="1450"/>
                  </a:lnTo>
                  <a:lnTo>
                    <a:pt x="497" y="1433"/>
                  </a:lnTo>
                  <a:lnTo>
                    <a:pt x="493" y="1420"/>
                  </a:lnTo>
                  <a:lnTo>
                    <a:pt x="471" y="1356"/>
                  </a:lnTo>
                  <a:lnTo>
                    <a:pt x="455" y="1291"/>
                  </a:lnTo>
                  <a:lnTo>
                    <a:pt x="445" y="1226"/>
                  </a:lnTo>
                  <a:lnTo>
                    <a:pt x="441" y="1160"/>
                  </a:lnTo>
                  <a:lnTo>
                    <a:pt x="441" y="1092"/>
                  </a:lnTo>
                  <a:lnTo>
                    <a:pt x="445" y="1021"/>
                  </a:lnTo>
                  <a:lnTo>
                    <a:pt x="451" y="946"/>
                  </a:lnTo>
                  <a:lnTo>
                    <a:pt x="459" y="897"/>
                  </a:lnTo>
                  <a:lnTo>
                    <a:pt x="472" y="851"/>
                  </a:lnTo>
                  <a:lnTo>
                    <a:pt x="488" y="808"/>
                  </a:lnTo>
                  <a:lnTo>
                    <a:pt x="507" y="770"/>
                  </a:lnTo>
                  <a:lnTo>
                    <a:pt x="528" y="736"/>
                  </a:lnTo>
                  <a:lnTo>
                    <a:pt x="552" y="704"/>
                  </a:lnTo>
                  <a:lnTo>
                    <a:pt x="576" y="677"/>
                  </a:lnTo>
                  <a:lnTo>
                    <a:pt x="600" y="653"/>
                  </a:lnTo>
                  <a:lnTo>
                    <a:pt x="624" y="632"/>
                  </a:lnTo>
                  <a:lnTo>
                    <a:pt x="648" y="615"/>
                  </a:lnTo>
                  <a:lnTo>
                    <a:pt x="668" y="601"/>
                  </a:lnTo>
                  <a:lnTo>
                    <a:pt x="688" y="589"/>
                  </a:lnTo>
                  <a:lnTo>
                    <a:pt x="704" y="581"/>
                  </a:lnTo>
                  <a:lnTo>
                    <a:pt x="716" y="576"/>
                  </a:lnTo>
                  <a:lnTo>
                    <a:pt x="696" y="567"/>
                  </a:lnTo>
                  <a:lnTo>
                    <a:pt x="671" y="555"/>
                  </a:lnTo>
                  <a:lnTo>
                    <a:pt x="644" y="539"/>
                  </a:lnTo>
                  <a:lnTo>
                    <a:pt x="612" y="522"/>
                  </a:lnTo>
                  <a:lnTo>
                    <a:pt x="579" y="504"/>
                  </a:lnTo>
                  <a:lnTo>
                    <a:pt x="545" y="484"/>
                  </a:lnTo>
                  <a:lnTo>
                    <a:pt x="513" y="466"/>
                  </a:lnTo>
                  <a:lnTo>
                    <a:pt x="480" y="448"/>
                  </a:lnTo>
                  <a:lnTo>
                    <a:pt x="451" y="432"/>
                  </a:lnTo>
                  <a:lnTo>
                    <a:pt x="425" y="419"/>
                  </a:lnTo>
                  <a:lnTo>
                    <a:pt x="404" y="408"/>
                  </a:lnTo>
                  <a:lnTo>
                    <a:pt x="383" y="399"/>
                  </a:lnTo>
                  <a:lnTo>
                    <a:pt x="358" y="386"/>
                  </a:lnTo>
                  <a:lnTo>
                    <a:pt x="331" y="370"/>
                  </a:lnTo>
                  <a:lnTo>
                    <a:pt x="301" y="352"/>
                  </a:lnTo>
                  <a:lnTo>
                    <a:pt x="269" y="334"/>
                  </a:lnTo>
                  <a:lnTo>
                    <a:pt x="238" y="315"/>
                  </a:lnTo>
                  <a:lnTo>
                    <a:pt x="208" y="298"/>
                  </a:lnTo>
                  <a:lnTo>
                    <a:pt x="179" y="284"/>
                  </a:lnTo>
                  <a:lnTo>
                    <a:pt x="154" y="272"/>
                  </a:lnTo>
                  <a:lnTo>
                    <a:pt x="127" y="258"/>
                  </a:lnTo>
                  <a:lnTo>
                    <a:pt x="99" y="241"/>
                  </a:lnTo>
                  <a:lnTo>
                    <a:pt x="73" y="221"/>
                  </a:lnTo>
                  <a:lnTo>
                    <a:pt x="49" y="200"/>
                  </a:lnTo>
                  <a:lnTo>
                    <a:pt x="28" y="177"/>
                  </a:lnTo>
                  <a:lnTo>
                    <a:pt x="13" y="152"/>
                  </a:lnTo>
                  <a:lnTo>
                    <a:pt x="3" y="127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7" y="51"/>
                  </a:lnTo>
                  <a:lnTo>
                    <a:pt x="30" y="33"/>
                  </a:lnTo>
                  <a:lnTo>
                    <a:pt x="47" y="18"/>
                  </a:lnTo>
                  <a:lnTo>
                    <a:pt x="65" y="8"/>
                  </a:lnTo>
                  <a:lnTo>
                    <a:pt x="85" y="2"/>
                  </a:lnTo>
                  <a:lnTo>
                    <a:pt x="107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E0B389"/>
            </a:solidFill>
            <a:ln w="0">
              <a:solidFill>
                <a:srgbClr val="E0B38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10565203" y="4976113"/>
              <a:ext cx="357188" cy="1174750"/>
            </a:xfrm>
            <a:custGeom>
              <a:avLst/>
              <a:gdLst>
                <a:gd name="T0" fmla="*/ 0 w 225"/>
                <a:gd name="T1" fmla="*/ 739 h 740"/>
                <a:gd name="T2" fmla="*/ 46 w 225"/>
                <a:gd name="T3" fmla="*/ 740 h 740"/>
                <a:gd name="T4" fmla="*/ 46 w 225"/>
                <a:gd name="T5" fmla="*/ 740 h 740"/>
                <a:gd name="T6" fmla="*/ 0 w 225"/>
                <a:gd name="T7" fmla="*/ 739 h 740"/>
                <a:gd name="T8" fmla="*/ 186 w 225"/>
                <a:gd name="T9" fmla="*/ 0 h 740"/>
                <a:gd name="T10" fmla="*/ 225 w 225"/>
                <a:gd name="T11" fmla="*/ 20 h 740"/>
                <a:gd name="T12" fmla="*/ 225 w 225"/>
                <a:gd name="T13" fmla="*/ 20 h 740"/>
                <a:gd name="T14" fmla="*/ 185 w 225"/>
                <a:gd name="T15" fmla="*/ 0 h 740"/>
                <a:gd name="T16" fmla="*/ 186 w 225"/>
                <a:gd name="T17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5" h="740">
                  <a:moveTo>
                    <a:pt x="0" y="739"/>
                  </a:moveTo>
                  <a:lnTo>
                    <a:pt x="46" y="740"/>
                  </a:lnTo>
                  <a:lnTo>
                    <a:pt x="46" y="740"/>
                  </a:lnTo>
                  <a:lnTo>
                    <a:pt x="0" y="739"/>
                  </a:lnTo>
                  <a:close/>
                  <a:moveTo>
                    <a:pt x="186" y="0"/>
                  </a:moveTo>
                  <a:lnTo>
                    <a:pt x="225" y="20"/>
                  </a:lnTo>
                  <a:lnTo>
                    <a:pt x="225" y="20"/>
                  </a:lnTo>
                  <a:lnTo>
                    <a:pt x="185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6E5B52"/>
            </a:solidFill>
            <a:ln w="0">
              <a:solidFill>
                <a:srgbClr val="6E5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0563615" y="4976113"/>
              <a:ext cx="358775" cy="1174750"/>
            </a:xfrm>
            <a:custGeom>
              <a:avLst/>
              <a:gdLst>
                <a:gd name="T0" fmla="*/ 187 w 226"/>
                <a:gd name="T1" fmla="*/ 0 h 740"/>
                <a:gd name="T2" fmla="*/ 226 w 226"/>
                <a:gd name="T3" fmla="*/ 20 h 740"/>
                <a:gd name="T4" fmla="*/ 189 w 226"/>
                <a:gd name="T5" fmla="*/ 93 h 740"/>
                <a:gd name="T6" fmla="*/ 154 w 226"/>
                <a:gd name="T7" fmla="*/ 170 h 740"/>
                <a:gd name="T8" fmla="*/ 124 w 226"/>
                <a:gd name="T9" fmla="*/ 252 h 740"/>
                <a:gd name="T10" fmla="*/ 99 w 226"/>
                <a:gd name="T11" fmla="*/ 334 h 740"/>
                <a:gd name="T12" fmla="*/ 79 w 226"/>
                <a:gd name="T13" fmla="*/ 418 h 740"/>
                <a:gd name="T14" fmla="*/ 63 w 226"/>
                <a:gd name="T15" fmla="*/ 502 h 740"/>
                <a:gd name="T16" fmla="*/ 52 w 226"/>
                <a:gd name="T17" fmla="*/ 584 h 740"/>
                <a:gd name="T18" fmla="*/ 47 w 226"/>
                <a:gd name="T19" fmla="*/ 664 h 740"/>
                <a:gd name="T20" fmla="*/ 47 w 226"/>
                <a:gd name="T21" fmla="*/ 740 h 740"/>
                <a:gd name="T22" fmla="*/ 1 w 226"/>
                <a:gd name="T23" fmla="*/ 739 h 740"/>
                <a:gd name="T24" fmla="*/ 0 w 226"/>
                <a:gd name="T25" fmla="*/ 668 h 740"/>
                <a:gd name="T26" fmla="*/ 4 w 226"/>
                <a:gd name="T27" fmla="*/ 595 h 740"/>
                <a:gd name="T28" fmla="*/ 13 w 226"/>
                <a:gd name="T29" fmla="*/ 519 h 740"/>
                <a:gd name="T30" fmla="*/ 26 w 226"/>
                <a:gd name="T31" fmla="*/ 441 h 740"/>
                <a:gd name="T32" fmla="*/ 43 w 226"/>
                <a:gd name="T33" fmla="*/ 364 h 740"/>
                <a:gd name="T34" fmla="*/ 64 w 226"/>
                <a:gd name="T35" fmla="*/ 287 h 740"/>
                <a:gd name="T36" fmla="*/ 89 w 226"/>
                <a:gd name="T37" fmla="*/ 211 h 740"/>
                <a:gd name="T38" fmla="*/ 118 w 226"/>
                <a:gd name="T39" fmla="*/ 138 h 740"/>
                <a:gd name="T40" fmla="*/ 151 w 226"/>
                <a:gd name="T41" fmla="*/ 67 h 740"/>
                <a:gd name="T42" fmla="*/ 187 w 226"/>
                <a:gd name="T43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6" h="740">
                  <a:moveTo>
                    <a:pt x="187" y="0"/>
                  </a:moveTo>
                  <a:lnTo>
                    <a:pt x="226" y="20"/>
                  </a:lnTo>
                  <a:lnTo>
                    <a:pt x="189" y="93"/>
                  </a:lnTo>
                  <a:lnTo>
                    <a:pt x="154" y="170"/>
                  </a:lnTo>
                  <a:lnTo>
                    <a:pt x="124" y="252"/>
                  </a:lnTo>
                  <a:lnTo>
                    <a:pt x="99" y="334"/>
                  </a:lnTo>
                  <a:lnTo>
                    <a:pt x="79" y="418"/>
                  </a:lnTo>
                  <a:lnTo>
                    <a:pt x="63" y="502"/>
                  </a:lnTo>
                  <a:lnTo>
                    <a:pt x="52" y="584"/>
                  </a:lnTo>
                  <a:lnTo>
                    <a:pt x="47" y="664"/>
                  </a:lnTo>
                  <a:lnTo>
                    <a:pt x="47" y="740"/>
                  </a:lnTo>
                  <a:lnTo>
                    <a:pt x="1" y="739"/>
                  </a:lnTo>
                  <a:lnTo>
                    <a:pt x="0" y="668"/>
                  </a:lnTo>
                  <a:lnTo>
                    <a:pt x="4" y="595"/>
                  </a:lnTo>
                  <a:lnTo>
                    <a:pt x="13" y="519"/>
                  </a:lnTo>
                  <a:lnTo>
                    <a:pt x="26" y="441"/>
                  </a:lnTo>
                  <a:lnTo>
                    <a:pt x="43" y="364"/>
                  </a:lnTo>
                  <a:lnTo>
                    <a:pt x="64" y="287"/>
                  </a:lnTo>
                  <a:lnTo>
                    <a:pt x="89" y="211"/>
                  </a:lnTo>
                  <a:lnTo>
                    <a:pt x="118" y="138"/>
                  </a:lnTo>
                  <a:lnTo>
                    <a:pt x="151" y="6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CA9A75"/>
            </a:solidFill>
            <a:ln w="0">
              <a:solidFill>
                <a:srgbClr val="CA9A7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7442590" y="5228525"/>
              <a:ext cx="1433513" cy="862013"/>
            </a:xfrm>
            <a:custGeom>
              <a:avLst/>
              <a:gdLst>
                <a:gd name="T0" fmla="*/ 127 w 903"/>
                <a:gd name="T1" fmla="*/ 6 h 543"/>
                <a:gd name="T2" fmla="*/ 180 w 903"/>
                <a:gd name="T3" fmla="*/ 35 h 543"/>
                <a:gd name="T4" fmla="*/ 225 w 903"/>
                <a:gd name="T5" fmla="*/ 83 h 543"/>
                <a:gd name="T6" fmla="*/ 254 w 903"/>
                <a:gd name="T7" fmla="*/ 132 h 543"/>
                <a:gd name="T8" fmla="*/ 280 w 903"/>
                <a:gd name="T9" fmla="*/ 176 h 543"/>
                <a:gd name="T10" fmla="*/ 303 w 903"/>
                <a:gd name="T11" fmla="*/ 218 h 543"/>
                <a:gd name="T12" fmla="*/ 331 w 903"/>
                <a:gd name="T13" fmla="*/ 225 h 543"/>
                <a:gd name="T14" fmla="*/ 377 w 903"/>
                <a:gd name="T15" fmla="*/ 239 h 543"/>
                <a:gd name="T16" fmla="*/ 433 w 903"/>
                <a:gd name="T17" fmla="*/ 257 h 543"/>
                <a:gd name="T18" fmla="*/ 491 w 903"/>
                <a:gd name="T19" fmla="*/ 278 h 543"/>
                <a:gd name="T20" fmla="*/ 542 w 903"/>
                <a:gd name="T21" fmla="*/ 298 h 543"/>
                <a:gd name="T22" fmla="*/ 578 w 903"/>
                <a:gd name="T23" fmla="*/ 315 h 543"/>
                <a:gd name="T24" fmla="*/ 598 w 903"/>
                <a:gd name="T25" fmla="*/ 318 h 543"/>
                <a:gd name="T26" fmla="*/ 627 w 903"/>
                <a:gd name="T27" fmla="*/ 302 h 543"/>
                <a:gd name="T28" fmla="*/ 663 w 903"/>
                <a:gd name="T29" fmla="*/ 284 h 543"/>
                <a:gd name="T30" fmla="*/ 711 w 903"/>
                <a:gd name="T31" fmla="*/ 273 h 543"/>
                <a:gd name="T32" fmla="*/ 766 w 903"/>
                <a:gd name="T33" fmla="*/ 281 h 543"/>
                <a:gd name="T34" fmla="*/ 806 w 903"/>
                <a:gd name="T35" fmla="*/ 302 h 543"/>
                <a:gd name="T36" fmla="*/ 830 w 903"/>
                <a:gd name="T37" fmla="*/ 328 h 543"/>
                <a:gd name="T38" fmla="*/ 853 w 903"/>
                <a:gd name="T39" fmla="*/ 365 h 543"/>
                <a:gd name="T40" fmla="*/ 874 w 903"/>
                <a:gd name="T41" fmla="*/ 407 h 543"/>
                <a:gd name="T42" fmla="*/ 891 w 903"/>
                <a:gd name="T43" fmla="*/ 451 h 543"/>
                <a:gd name="T44" fmla="*/ 902 w 903"/>
                <a:gd name="T45" fmla="*/ 491 h 543"/>
                <a:gd name="T46" fmla="*/ 902 w 903"/>
                <a:gd name="T47" fmla="*/ 522 h 543"/>
                <a:gd name="T48" fmla="*/ 890 w 903"/>
                <a:gd name="T49" fmla="*/ 540 h 543"/>
                <a:gd name="T50" fmla="*/ 862 w 903"/>
                <a:gd name="T51" fmla="*/ 540 h 543"/>
                <a:gd name="T52" fmla="*/ 806 w 903"/>
                <a:gd name="T53" fmla="*/ 534 h 543"/>
                <a:gd name="T54" fmla="*/ 742 w 903"/>
                <a:gd name="T55" fmla="*/ 531 h 543"/>
                <a:gd name="T56" fmla="*/ 682 w 903"/>
                <a:gd name="T57" fmla="*/ 531 h 543"/>
                <a:gd name="T58" fmla="*/ 639 w 903"/>
                <a:gd name="T59" fmla="*/ 531 h 543"/>
                <a:gd name="T60" fmla="*/ 622 w 903"/>
                <a:gd name="T61" fmla="*/ 531 h 543"/>
                <a:gd name="T62" fmla="*/ 590 w 903"/>
                <a:gd name="T63" fmla="*/ 531 h 543"/>
                <a:gd name="T64" fmla="*/ 552 w 903"/>
                <a:gd name="T65" fmla="*/ 527 h 543"/>
                <a:gd name="T66" fmla="*/ 522 w 903"/>
                <a:gd name="T67" fmla="*/ 522 h 543"/>
                <a:gd name="T68" fmla="*/ 184 w 903"/>
                <a:gd name="T69" fmla="*/ 390 h 543"/>
                <a:gd name="T70" fmla="*/ 152 w 903"/>
                <a:gd name="T71" fmla="*/ 361 h 543"/>
                <a:gd name="T72" fmla="*/ 129 w 903"/>
                <a:gd name="T73" fmla="*/ 324 h 543"/>
                <a:gd name="T74" fmla="*/ 103 w 903"/>
                <a:gd name="T75" fmla="*/ 276 h 543"/>
                <a:gd name="T76" fmla="*/ 76 w 903"/>
                <a:gd name="T77" fmla="*/ 222 h 543"/>
                <a:gd name="T78" fmla="*/ 48 w 903"/>
                <a:gd name="T79" fmla="*/ 168 h 543"/>
                <a:gd name="T80" fmla="*/ 26 w 903"/>
                <a:gd name="T81" fmla="*/ 123 h 543"/>
                <a:gd name="T82" fmla="*/ 10 w 903"/>
                <a:gd name="T83" fmla="*/ 90 h 543"/>
                <a:gd name="T84" fmla="*/ 4 w 903"/>
                <a:gd name="T85" fmla="*/ 78 h 543"/>
                <a:gd name="T86" fmla="*/ 0 w 903"/>
                <a:gd name="T87" fmla="*/ 45 h 543"/>
                <a:gd name="T88" fmla="*/ 17 w 903"/>
                <a:gd name="T89" fmla="*/ 18 h 543"/>
                <a:gd name="T90" fmla="*/ 35 w 903"/>
                <a:gd name="T91" fmla="*/ 9 h 543"/>
                <a:gd name="T92" fmla="*/ 98 w 903"/>
                <a:gd name="T93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3" h="543">
                  <a:moveTo>
                    <a:pt x="98" y="0"/>
                  </a:moveTo>
                  <a:lnTo>
                    <a:pt x="127" y="6"/>
                  </a:lnTo>
                  <a:lnTo>
                    <a:pt x="154" y="18"/>
                  </a:lnTo>
                  <a:lnTo>
                    <a:pt x="180" y="35"/>
                  </a:lnTo>
                  <a:lnTo>
                    <a:pt x="204" y="57"/>
                  </a:lnTo>
                  <a:lnTo>
                    <a:pt x="225" y="83"/>
                  </a:lnTo>
                  <a:lnTo>
                    <a:pt x="243" y="112"/>
                  </a:lnTo>
                  <a:lnTo>
                    <a:pt x="254" y="132"/>
                  </a:lnTo>
                  <a:lnTo>
                    <a:pt x="267" y="154"/>
                  </a:lnTo>
                  <a:lnTo>
                    <a:pt x="280" y="176"/>
                  </a:lnTo>
                  <a:lnTo>
                    <a:pt x="293" y="199"/>
                  </a:lnTo>
                  <a:lnTo>
                    <a:pt x="303" y="218"/>
                  </a:lnTo>
                  <a:lnTo>
                    <a:pt x="314" y="221"/>
                  </a:lnTo>
                  <a:lnTo>
                    <a:pt x="331" y="225"/>
                  </a:lnTo>
                  <a:lnTo>
                    <a:pt x="352" y="231"/>
                  </a:lnTo>
                  <a:lnTo>
                    <a:pt x="377" y="239"/>
                  </a:lnTo>
                  <a:lnTo>
                    <a:pt x="404" y="248"/>
                  </a:lnTo>
                  <a:lnTo>
                    <a:pt x="433" y="257"/>
                  </a:lnTo>
                  <a:lnTo>
                    <a:pt x="462" y="268"/>
                  </a:lnTo>
                  <a:lnTo>
                    <a:pt x="491" y="278"/>
                  </a:lnTo>
                  <a:lnTo>
                    <a:pt x="517" y="289"/>
                  </a:lnTo>
                  <a:lnTo>
                    <a:pt x="542" y="298"/>
                  </a:lnTo>
                  <a:lnTo>
                    <a:pt x="563" y="307"/>
                  </a:lnTo>
                  <a:lnTo>
                    <a:pt x="578" y="315"/>
                  </a:lnTo>
                  <a:lnTo>
                    <a:pt x="589" y="322"/>
                  </a:lnTo>
                  <a:lnTo>
                    <a:pt x="598" y="318"/>
                  </a:lnTo>
                  <a:lnTo>
                    <a:pt x="611" y="310"/>
                  </a:lnTo>
                  <a:lnTo>
                    <a:pt x="627" y="302"/>
                  </a:lnTo>
                  <a:lnTo>
                    <a:pt x="644" y="292"/>
                  </a:lnTo>
                  <a:lnTo>
                    <a:pt x="663" y="284"/>
                  </a:lnTo>
                  <a:lnTo>
                    <a:pt x="686" y="277"/>
                  </a:lnTo>
                  <a:lnTo>
                    <a:pt x="711" y="273"/>
                  </a:lnTo>
                  <a:lnTo>
                    <a:pt x="737" y="275"/>
                  </a:lnTo>
                  <a:lnTo>
                    <a:pt x="766" y="281"/>
                  </a:lnTo>
                  <a:lnTo>
                    <a:pt x="796" y="294"/>
                  </a:lnTo>
                  <a:lnTo>
                    <a:pt x="806" y="302"/>
                  </a:lnTo>
                  <a:lnTo>
                    <a:pt x="818" y="312"/>
                  </a:lnTo>
                  <a:lnTo>
                    <a:pt x="830" y="328"/>
                  </a:lnTo>
                  <a:lnTo>
                    <a:pt x="841" y="345"/>
                  </a:lnTo>
                  <a:lnTo>
                    <a:pt x="853" y="365"/>
                  </a:lnTo>
                  <a:lnTo>
                    <a:pt x="864" y="386"/>
                  </a:lnTo>
                  <a:lnTo>
                    <a:pt x="874" y="407"/>
                  </a:lnTo>
                  <a:lnTo>
                    <a:pt x="883" y="429"/>
                  </a:lnTo>
                  <a:lnTo>
                    <a:pt x="891" y="451"/>
                  </a:lnTo>
                  <a:lnTo>
                    <a:pt x="898" y="471"/>
                  </a:lnTo>
                  <a:lnTo>
                    <a:pt x="902" y="491"/>
                  </a:lnTo>
                  <a:lnTo>
                    <a:pt x="903" y="508"/>
                  </a:lnTo>
                  <a:lnTo>
                    <a:pt x="902" y="522"/>
                  </a:lnTo>
                  <a:lnTo>
                    <a:pt x="898" y="534"/>
                  </a:lnTo>
                  <a:lnTo>
                    <a:pt x="890" y="540"/>
                  </a:lnTo>
                  <a:lnTo>
                    <a:pt x="878" y="543"/>
                  </a:lnTo>
                  <a:lnTo>
                    <a:pt x="862" y="540"/>
                  </a:lnTo>
                  <a:lnTo>
                    <a:pt x="836" y="536"/>
                  </a:lnTo>
                  <a:lnTo>
                    <a:pt x="806" y="534"/>
                  </a:lnTo>
                  <a:lnTo>
                    <a:pt x="773" y="532"/>
                  </a:lnTo>
                  <a:lnTo>
                    <a:pt x="742" y="531"/>
                  </a:lnTo>
                  <a:lnTo>
                    <a:pt x="711" y="531"/>
                  </a:lnTo>
                  <a:lnTo>
                    <a:pt x="682" y="531"/>
                  </a:lnTo>
                  <a:lnTo>
                    <a:pt x="657" y="531"/>
                  </a:lnTo>
                  <a:lnTo>
                    <a:pt x="639" y="531"/>
                  </a:lnTo>
                  <a:lnTo>
                    <a:pt x="625" y="531"/>
                  </a:lnTo>
                  <a:lnTo>
                    <a:pt x="622" y="531"/>
                  </a:lnTo>
                  <a:lnTo>
                    <a:pt x="608" y="531"/>
                  </a:lnTo>
                  <a:lnTo>
                    <a:pt x="590" y="531"/>
                  </a:lnTo>
                  <a:lnTo>
                    <a:pt x="571" y="530"/>
                  </a:lnTo>
                  <a:lnTo>
                    <a:pt x="552" y="527"/>
                  </a:lnTo>
                  <a:lnTo>
                    <a:pt x="535" y="525"/>
                  </a:lnTo>
                  <a:lnTo>
                    <a:pt x="522" y="522"/>
                  </a:lnTo>
                  <a:lnTo>
                    <a:pt x="204" y="400"/>
                  </a:lnTo>
                  <a:lnTo>
                    <a:pt x="184" y="390"/>
                  </a:lnTo>
                  <a:lnTo>
                    <a:pt x="166" y="378"/>
                  </a:lnTo>
                  <a:lnTo>
                    <a:pt x="152" y="361"/>
                  </a:lnTo>
                  <a:lnTo>
                    <a:pt x="141" y="345"/>
                  </a:lnTo>
                  <a:lnTo>
                    <a:pt x="129" y="324"/>
                  </a:lnTo>
                  <a:lnTo>
                    <a:pt x="118" y="301"/>
                  </a:lnTo>
                  <a:lnTo>
                    <a:pt x="103" y="276"/>
                  </a:lnTo>
                  <a:lnTo>
                    <a:pt x="89" y="250"/>
                  </a:lnTo>
                  <a:lnTo>
                    <a:pt x="76" y="222"/>
                  </a:lnTo>
                  <a:lnTo>
                    <a:pt x="61" y="195"/>
                  </a:lnTo>
                  <a:lnTo>
                    <a:pt x="48" y="168"/>
                  </a:lnTo>
                  <a:lnTo>
                    <a:pt x="36" y="144"/>
                  </a:lnTo>
                  <a:lnTo>
                    <a:pt x="26" y="123"/>
                  </a:lnTo>
                  <a:lnTo>
                    <a:pt x="17" y="104"/>
                  </a:lnTo>
                  <a:lnTo>
                    <a:pt x="10" y="90"/>
                  </a:lnTo>
                  <a:lnTo>
                    <a:pt x="6" y="81"/>
                  </a:lnTo>
                  <a:lnTo>
                    <a:pt x="4" y="78"/>
                  </a:lnTo>
                  <a:lnTo>
                    <a:pt x="0" y="62"/>
                  </a:lnTo>
                  <a:lnTo>
                    <a:pt x="0" y="45"/>
                  </a:lnTo>
                  <a:lnTo>
                    <a:pt x="6" y="31"/>
                  </a:lnTo>
                  <a:lnTo>
                    <a:pt x="17" y="18"/>
                  </a:lnTo>
                  <a:lnTo>
                    <a:pt x="31" y="10"/>
                  </a:lnTo>
                  <a:lnTo>
                    <a:pt x="35" y="9"/>
                  </a:lnTo>
                  <a:lnTo>
                    <a:pt x="67" y="1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BAF86"/>
            </a:solidFill>
            <a:ln w="0">
              <a:solidFill>
                <a:srgbClr val="DBAF8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9088828" y="4706238"/>
              <a:ext cx="1452563" cy="571500"/>
            </a:xfrm>
            <a:custGeom>
              <a:avLst/>
              <a:gdLst>
                <a:gd name="T0" fmla="*/ 2 w 915"/>
                <a:gd name="T1" fmla="*/ 0 h 360"/>
                <a:gd name="T2" fmla="*/ 6 w 915"/>
                <a:gd name="T3" fmla="*/ 5 h 360"/>
                <a:gd name="T4" fmla="*/ 11 w 915"/>
                <a:gd name="T5" fmla="*/ 14 h 360"/>
                <a:gd name="T6" fmla="*/ 15 w 915"/>
                <a:gd name="T7" fmla="*/ 20 h 360"/>
                <a:gd name="T8" fmla="*/ 27 w 915"/>
                <a:gd name="T9" fmla="*/ 34 h 360"/>
                <a:gd name="T10" fmla="*/ 44 w 915"/>
                <a:gd name="T11" fmla="*/ 48 h 360"/>
                <a:gd name="T12" fmla="*/ 64 w 915"/>
                <a:gd name="T13" fmla="*/ 65 h 360"/>
                <a:gd name="T14" fmla="*/ 116 w 915"/>
                <a:gd name="T15" fmla="*/ 102 h 360"/>
                <a:gd name="T16" fmla="*/ 183 w 915"/>
                <a:gd name="T17" fmla="*/ 137 h 360"/>
                <a:gd name="T18" fmla="*/ 239 w 915"/>
                <a:gd name="T19" fmla="*/ 164 h 360"/>
                <a:gd name="T20" fmla="*/ 301 w 915"/>
                <a:gd name="T21" fmla="*/ 189 h 360"/>
                <a:gd name="T22" fmla="*/ 432 w 915"/>
                <a:gd name="T23" fmla="*/ 236 h 360"/>
                <a:gd name="T24" fmla="*/ 521 w 915"/>
                <a:gd name="T25" fmla="*/ 262 h 360"/>
                <a:gd name="T26" fmla="*/ 649 w 915"/>
                <a:gd name="T27" fmla="*/ 296 h 360"/>
                <a:gd name="T28" fmla="*/ 727 w 915"/>
                <a:gd name="T29" fmla="*/ 317 h 360"/>
                <a:gd name="T30" fmla="*/ 794 w 915"/>
                <a:gd name="T31" fmla="*/ 333 h 360"/>
                <a:gd name="T32" fmla="*/ 850 w 915"/>
                <a:gd name="T33" fmla="*/ 346 h 360"/>
                <a:gd name="T34" fmla="*/ 882 w 915"/>
                <a:gd name="T35" fmla="*/ 351 h 360"/>
                <a:gd name="T36" fmla="*/ 898 w 915"/>
                <a:gd name="T37" fmla="*/ 352 h 360"/>
                <a:gd name="T38" fmla="*/ 908 w 915"/>
                <a:gd name="T39" fmla="*/ 353 h 360"/>
                <a:gd name="T40" fmla="*/ 915 w 915"/>
                <a:gd name="T41" fmla="*/ 353 h 360"/>
                <a:gd name="T42" fmla="*/ 915 w 915"/>
                <a:gd name="T43" fmla="*/ 356 h 360"/>
                <a:gd name="T44" fmla="*/ 912 w 915"/>
                <a:gd name="T45" fmla="*/ 357 h 360"/>
                <a:gd name="T46" fmla="*/ 904 w 915"/>
                <a:gd name="T47" fmla="*/ 359 h 360"/>
                <a:gd name="T48" fmla="*/ 890 w 915"/>
                <a:gd name="T49" fmla="*/ 360 h 360"/>
                <a:gd name="T50" fmla="*/ 871 w 915"/>
                <a:gd name="T51" fmla="*/ 360 h 360"/>
                <a:gd name="T52" fmla="*/ 822 w 915"/>
                <a:gd name="T53" fmla="*/ 359 h 360"/>
                <a:gd name="T54" fmla="*/ 758 w 915"/>
                <a:gd name="T55" fmla="*/ 351 h 360"/>
                <a:gd name="T56" fmla="*/ 682 w 915"/>
                <a:gd name="T57" fmla="*/ 336 h 360"/>
                <a:gd name="T58" fmla="*/ 599 w 915"/>
                <a:gd name="T59" fmla="*/ 317 h 360"/>
                <a:gd name="T60" fmla="*/ 424 w 915"/>
                <a:gd name="T61" fmla="*/ 259 h 360"/>
                <a:gd name="T62" fmla="*/ 293 w 915"/>
                <a:gd name="T63" fmla="*/ 208 h 360"/>
                <a:gd name="T64" fmla="*/ 233 w 915"/>
                <a:gd name="T65" fmla="*/ 181 h 360"/>
                <a:gd name="T66" fmla="*/ 176 w 915"/>
                <a:gd name="T67" fmla="*/ 151 h 360"/>
                <a:gd name="T68" fmla="*/ 111 w 915"/>
                <a:gd name="T69" fmla="*/ 111 h 360"/>
                <a:gd name="T70" fmla="*/ 58 w 915"/>
                <a:gd name="T71" fmla="*/ 72 h 360"/>
                <a:gd name="T72" fmla="*/ 39 w 915"/>
                <a:gd name="T73" fmla="*/ 54 h 360"/>
                <a:gd name="T74" fmla="*/ 23 w 915"/>
                <a:gd name="T75" fmla="*/ 37 h 360"/>
                <a:gd name="T76" fmla="*/ 13 w 915"/>
                <a:gd name="T77" fmla="*/ 22 h 360"/>
                <a:gd name="T78" fmla="*/ 7 w 915"/>
                <a:gd name="T79" fmla="*/ 16 h 360"/>
                <a:gd name="T80" fmla="*/ 2 w 915"/>
                <a:gd name="T81" fmla="*/ 7 h 360"/>
                <a:gd name="T82" fmla="*/ 0 w 915"/>
                <a:gd name="T83" fmla="*/ 1 h 360"/>
                <a:gd name="T84" fmla="*/ 2 w 915"/>
                <a:gd name="T85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5" h="360">
                  <a:moveTo>
                    <a:pt x="2" y="0"/>
                  </a:moveTo>
                  <a:lnTo>
                    <a:pt x="2" y="0"/>
                  </a:lnTo>
                  <a:lnTo>
                    <a:pt x="3" y="1"/>
                  </a:lnTo>
                  <a:lnTo>
                    <a:pt x="6" y="5"/>
                  </a:lnTo>
                  <a:lnTo>
                    <a:pt x="9" y="9"/>
                  </a:lnTo>
                  <a:lnTo>
                    <a:pt x="11" y="14"/>
                  </a:lnTo>
                  <a:lnTo>
                    <a:pt x="14" y="17"/>
                  </a:lnTo>
                  <a:lnTo>
                    <a:pt x="15" y="20"/>
                  </a:lnTo>
                  <a:lnTo>
                    <a:pt x="22" y="26"/>
                  </a:lnTo>
                  <a:lnTo>
                    <a:pt x="27" y="34"/>
                  </a:lnTo>
                  <a:lnTo>
                    <a:pt x="35" y="41"/>
                  </a:lnTo>
                  <a:lnTo>
                    <a:pt x="44" y="48"/>
                  </a:lnTo>
                  <a:lnTo>
                    <a:pt x="53" y="58"/>
                  </a:lnTo>
                  <a:lnTo>
                    <a:pt x="64" y="65"/>
                  </a:lnTo>
                  <a:lnTo>
                    <a:pt x="89" y="84"/>
                  </a:lnTo>
                  <a:lnTo>
                    <a:pt x="116" y="102"/>
                  </a:lnTo>
                  <a:lnTo>
                    <a:pt x="147" y="119"/>
                  </a:lnTo>
                  <a:lnTo>
                    <a:pt x="183" y="137"/>
                  </a:lnTo>
                  <a:lnTo>
                    <a:pt x="219" y="154"/>
                  </a:lnTo>
                  <a:lnTo>
                    <a:pt x="239" y="164"/>
                  </a:lnTo>
                  <a:lnTo>
                    <a:pt x="260" y="173"/>
                  </a:lnTo>
                  <a:lnTo>
                    <a:pt x="301" y="189"/>
                  </a:lnTo>
                  <a:lnTo>
                    <a:pt x="344" y="206"/>
                  </a:lnTo>
                  <a:lnTo>
                    <a:pt x="432" y="236"/>
                  </a:lnTo>
                  <a:lnTo>
                    <a:pt x="476" y="249"/>
                  </a:lnTo>
                  <a:lnTo>
                    <a:pt x="521" y="262"/>
                  </a:lnTo>
                  <a:lnTo>
                    <a:pt x="608" y="285"/>
                  </a:lnTo>
                  <a:lnTo>
                    <a:pt x="649" y="296"/>
                  </a:lnTo>
                  <a:lnTo>
                    <a:pt x="689" y="306"/>
                  </a:lnTo>
                  <a:lnTo>
                    <a:pt x="727" y="317"/>
                  </a:lnTo>
                  <a:lnTo>
                    <a:pt x="763" y="325"/>
                  </a:lnTo>
                  <a:lnTo>
                    <a:pt x="794" y="333"/>
                  </a:lnTo>
                  <a:lnTo>
                    <a:pt x="824" y="339"/>
                  </a:lnTo>
                  <a:lnTo>
                    <a:pt x="850" y="346"/>
                  </a:lnTo>
                  <a:lnTo>
                    <a:pt x="873" y="350"/>
                  </a:lnTo>
                  <a:lnTo>
                    <a:pt x="882" y="351"/>
                  </a:lnTo>
                  <a:lnTo>
                    <a:pt x="890" y="352"/>
                  </a:lnTo>
                  <a:lnTo>
                    <a:pt x="898" y="352"/>
                  </a:lnTo>
                  <a:lnTo>
                    <a:pt x="903" y="353"/>
                  </a:lnTo>
                  <a:lnTo>
                    <a:pt x="908" y="353"/>
                  </a:lnTo>
                  <a:lnTo>
                    <a:pt x="912" y="353"/>
                  </a:lnTo>
                  <a:lnTo>
                    <a:pt x="915" y="353"/>
                  </a:lnTo>
                  <a:lnTo>
                    <a:pt x="915" y="353"/>
                  </a:lnTo>
                  <a:lnTo>
                    <a:pt x="915" y="356"/>
                  </a:lnTo>
                  <a:lnTo>
                    <a:pt x="915" y="356"/>
                  </a:lnTo>
                  <a:lnTo>
                    <a:pt x="912" y="357"/>
                  </a:lnTo>
                  <a:lnTo>
                    <a:pt x="909" y="357"/>
                  </a:lnTo>
                  <a:lnTo>
                    <a:pt x="904" y="359"/>
                  </a:lnTo>
                  <a:lnTo>
                    <a:pt x="898" y="359"/>
                  </a:lnTo>
                  <a:lnTo>
                    <a:pt x="890" y="360"/>
                  </a:lnTo>
                  <a:lnTo>
                    <a:pt x="882" y="360"/>
                  </a:lnTo>
                  <a:lnTo>
                    <a:pt x="871" y="360"/>
                  </a:lnTo>
                  <a:lnTo>
                    <a:pt x="848" y="360"/>
                  </a:lnTo>
                  <a:lnTo>
                    <a:pt x="822" y="359"/>
                  </a:lnTo>
                  <a:lnTo>
                    <a:pt x="790" y="355"/>
                  </a:lnTo>
                  <a:lnTo>
                    <a:pt x="758" y="351"/>
                  </a:lnTo>
                  <a:lnTo>
                    <a:pt x="721" y="344"/>
                  </a:lnTo>
                  <a:lnTo>
                    <a:pt x="682" y="336"/>
                  </a:lnTo>
                  <a:lnTo>
                    <a:pt x="641" y="329"/>
                  </a:lnTo>
                  <a:lnTo>
                    <a:pt x="599" y="317"/>
                  </a:lnTo>
                  <a:lnTo>
                    <a:pt x="511" y="291"/>
                  </a:lnTo>
                  <a:lnTo>
                    <a:pt x="424" y="259"/>
                  </a:lnTo>
                  <a:lnTo>
                    <a:pt x="335" y="226"/>
                  </a:lnTo>
                  <a:lnTo>
                    <a:pt x="293" y="208"/>
                  </a:lnTo>
                  <a:lnTo>
                    <a:pt x="252" y="190"/>
                  </a:lnTo>
                  <a:lnTo>
                    <a:pt x="233" y="181"/>
                  </a:lnTo>
                  <a:lnTo>
                    <a:pt x="213" y="170"/>
                  </a:lnTo>
                  <a:lnTo>
                    <a:pt x="176" y="151"/>
                  </a:lnTo>
                  <a:lnTo>
                    <a:pt x="141" y="131"/>
                  </a:lnTo>
                  <a:lnTo>
                    <a:pt x="111" y="111"/>
                  </a:lnTo>
                  <a:lnTo>
                    <a:pt x="82" y="92"/>
                  </a:lnTo>
                  <a:lnTo>
                    <a:pt x="58" y="72"/>
                  </a:lnTo>
                  <a:lnTo>
                    <a:pt x="48" y="63"/>
                  </a:lnTo>
                  <a:lnTo>
                    <a:pt x="39" y="54"/>
                  </a:lnTo>
                  <a:lnTo>
                    <a:pt x="31" y="46"/>
                  </a:lnTo>
                  <a:lnTo>
                    <a:pt x="23" y="37"/>
                  </a:lnTo>
                  <a:lnTo>
                    <a:pt x="18" y="29"/>
                  </a:lnTo>
                  <a:lnTo>
                    <a:pt x="13" y="22"/>
                  </a:lnTo>
                  <a:lnTo>
                    <a:pt x="10" y="20"/>
                  </a:lnTo>
                  <a:lnTo>
                    <a:pt x="7" y="16"/>
                  </a:lnTo>
                  <a:lnTo>
                    <a:pt x="5" y="10"/>
                  </a:lnTo>
                  <a:lnTo>
                    <a:pt x="2" y="7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9F7A"/>
            </a:solidFill>
            <a:ln w="0">
              <a:solidFill>
                <a:srgbClr val="C79F7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606228" y="5707950"/>
              <a:ext cx="168275" cy="301625"/>
            </a:xfrm>
            <a:custGeom>
              <a:avLst/>
              <a:gdLst>
                <a:gd name="T0" fmla="*/ 0 w 106"/>
                <a:gd name="T1" fmla="*/ 0 h 190"/>
                <a:gd name="T2" fmla="*/ 5 w 106"/>
                <a:gd name="T3" fmla="*/ 1 h 190"/>
                <a:gd name="T4" fmla="*/ 13 w 106"/>
                <a:gd name="T5" fmla="*/ 5 h 190"/>
                <a:gd name="T6" fmla="*/ 25 w 106"/>
                <a:gd name="T7" fmla="*/ 12 h 190"/>
                <a:gd name="T8" fmla="*/ 38 w 106"/>
                <a:gd name="T9" fmla="*/ 21 h 190"/>
                <a:gd name="T10" fmla="*/ 51 w 106"/>
                <a:gd name="T11" fmla="*/ 35 h 190"/>
                <a:gd name="T12" fmla="*/ 61 w 106"/>
                <a:gd name="T13" fmla="*/ 47 h 190"/>
                <a:gd name="T14" fmla="*/ 67 w 106"/>
                <a:gd name="T15" fmla="*/ 55 h 190"/>
                <a:gd name="T16" fmla="*/ 76 w 106"/>
                <a:gd name="T17" fmla="*/ 68 h 190"/>
                <a:gd name="T18" fmla="*/ 86 w 106"/>
                <a:gd name="T19" fmla="*/ 88 h 190"/>
                <a:gd name="T20" fmla="*/ 94 w 106"/>
                <a:gd name="T21" fmla="*/ 107 h 190"/>
                <a:gd name="T22" fmla="*/ 99 w 106"/>
                <a:gd name="T23" fmla="*/ 127 h 190"/>
                <a:gd name="T24" fmla="*/ 103 w 106"/>
                <a:gd name="T25" fmla="*/ 145 h 190"/>
                <a:gd name="T26" fmla="*/ 106 w 106"/>
                <a:gd name="T27" fmla="*/ 161 h 190"/>
                <a:gd name="T28" fmla="*/ 106 w 106"/>
                <a:gd name="T29" fmla="*/ 174 h 190"/>
                <a:gd name="T30" fmla="*/ 105 w 106"/>
                <a:gd name="T31" fmla="*/ 185 h 190"/>
                <a:gd name="T32" fmla="*/ 103 w 106"/>
                <a:gd name="T33" fmla="*/ 189 h 190"/>
                <a:gd name="T34" fmla="*/ 103 w 106"/>
                <a:gd name="T35" fmla="*/ 189 h 190"/>
                <a:gd name="T36" fmla="*/ 102 w 106"/>
                <a:gd name="T37" fmla="*/ 185 h 190"/>
                <a:gd name="T38" fmla="*/ 101 w 106"/>
                <a:gd name="T39" fmla="*/ 175 h 190"/>
                <a:gd name="T40" fmla="*/ 98 w 106"/>
                <a:gd name="T41" fmla="*/ 162 h 190"/>
                <a:gd name="T42" fmla="*/ 93 w 106"/>
                <a:gd name="T43" fmla="*/ 148 h 190"/>
                <a:gd name="T44" fmla="*/ 88 w 106"/>
                <a:gd name="T45" fmla="*/ 131 h 190"/>
                <a:gd name="T46" fmla="*/ 76 w 106"/>
                <a:gd name="T47" fmla="*/ 103 h 190"/>
                <a:gd name="T48" fmla="*/ 67 w 106"/>
                <a:gd name="T49" fmla="*/ 85 h 190"/>
                <a:gd name="T50" fmla="*/ 56 w 106"/>
                <a:gd name="T51" fmla="*/ 68 h 190"/>
                <a:gd name="T52" fmla="*/ 46 w 106"/>
                <a:gd name="T53" fmla="*/ 51 h 190"/>
                <a:gd name="T54" fmla="*/ 35 w 106"/>
                <a:gd name="T55" fmla="*/ 35 h 190"/>
                <a:gd name="T56" fmla="*/ 25 w 106"/>
                <a:gd name="T57" fmla="*/ 22 h 190"/>
                <a:gd name="T58" fmla="*/ 16 w 106"/>
                <a:gd name="T59" fmla="*/ 13 h 190"/>
                <a:gd name="T60" fmla="*/ 8 w 106"/>
                <a:gd name="T61" fmla="*/ 5 h 190"/>
                <a:gd name="T62" fmla="*/ 1 w 106"/>
                <a:gd name="T63" fmla="*/ 1 h 190"/>
                <a:gd name="T64" fmla="*/ 0 w 106"/>
                <a:gd name="T6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6" h="190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3"/>
                  </a:lnTo>
                  <a:lnTo>
                    <a:pt x="13" y="5"/>
                  </a:lnTo>
                  <a:lnTo>
                    <a:pt x="19" y="8"/>
                  </a:lnTo>
                  <a:lnTo>
                    <a:pt x="25" y="12"/>
                  </a:lnTo>
                  <a:lnTo>
                    <a:pt x="31" y="16"/>
                  </a:lnTo>
                  <a:lnTo>
                    <a:pt x="38" y="21"/>
                  </a:lnTo>
                  <a:lnTo>
                    <a:pt x="44" y="27"/>
                  </a:lnTo>
                  <a:lnTo>
                    <a:pt x="51" y="35"/>
                  </a:lnTo>
                  <a:lnTo>
                    <a:pt x="57" y="42"/>
                  </a:lnTo>
                  <a:lnTo>
                    <a:pt x="61" y="47"/>
                  </a:lnTo>
                  <a:lnTo>
                    <a:pt x="64" y="51"/>
                  </a:lnTo>
                  <a:lnTo>
                    <a:pt x="67" y="55"/>
                  </a:lnTo>
                  <a:lnTo>
                    <a:pt x="71" y="59"/>
                  </a:lnTo>
                  <a:lnTo>
                    <a:pt x="76" y="68"/>
                  </a:lnTo>
                  <a:lnTo>
                    <a:pt x="81" y="79"/>
                  </a:lnTo>
                  <a:lnTo>
                    <a:pt x="86" y="88"/>
                  </a:lnTo>
                  <a:lnTo>
                    <a:pt x="90" y="98"/>
                  </a:lnTo>
                  <a:lnTo>
                    <a:pt x="94" y="107"/>
                  </a:lnTo>
                  <a:lnTo>
                    <a:pt x="97" y="118"/>
                  </a:lnTo>
                  <a:lnTo>
                    <a:pt x="99" y="127"/>
                  </a:lnTo>
                  <a:lnTo>
                    <a:pt x="102" y="136"/>
                  </a:lnTo>
                  <a:lnTo>
                    <a:pt x="103" y="145"/>
                  </a:lnTo>
                  <a:lnTo>
                    <a:pt x="105" y="153"/>
                  </a:lnTo>
                  <a:lnTo>
                    <a:pt x="106" y="161"/>
                  </a:lnTo>
                  <a:lnTo>
                    <a:pt x="106" y="169"/>
                  </a:lnTo>
                  <a:lnTo>
                    <a:pt x="106" y="174"/>
                  </a:lnTo>
                  <a:lnTo>
                    <a:pt x="105" y="179"/>
                  </a:lnTo>
                  <a:lnTo>
                    <a:pt x="105" y="185"/>
                  </a:lnTo>
                  <a:lnTo>
                    <a:pt x="103" y="187"/>
                  </a:lnTo>
                  <a:lnTo>
                    <a:pt x="103" y="189"/>
                  </a:lnTo>
                  <a:lnTo>
                    <a:pt x="103" y="190"/>
                  </a:lnTo>
                  <a:lnTo>
                    <a:pt x="103" y="189"/>
                  </a:lnTo>
                  <a:lnTo>
                    <a:pt x="103" y="187"/>
                  </a:lnTo>
                  <a:lnTo>
                    <a:pt x="102" y="185"/>
                  </a:lnTo>
                  <a:lnTo>
                    <a:pt x="102" y="179"/>
                  </a:lnTo>
                  <a:lnTo>
                    <a:pt x="101" y="175"/>
                  </a:lnTo>
                  <a:lnTo>
                    <a:pt x="99" y="169"/>
                  </a:lnTo>
                  <a:lnTo>
                    <a:pt x="98" y="162"/>
                  </a:lnTo>
                  <a:lnTo>
                    <a:pt x="95" y="156"/>
                  </a:lnTo>
                  <a:lnTo>
                    <a:pt x="93" y="148"/>
                  </a:lnTo>
                  <a:lnTo>
                    <a:pt x="90" y="140"/>
                  </a:lnTo>
                  <a:lnTo>
                    <a:pt x="88" y="131"/>
                  </a:lnTo>
                  <a:lnTo>
                    <a:pt x="84" y="122"/>
                  </a:lnTo>
                  <a:lnTo>
                    <a:pt x="76" y="103"/>
                  </a:lnTo>
                  <a:lnTo>
                    <a:pt x="72" y="94"/>
                  </a:lnTo>
                  <a:lnTo>
                    <a:pt x="67" y="85"/>
                  </a:lnTo>
                  <a:lnTo>
                    <a:pt x="61" y="76"/>
                  </a:lnTo>
                  <a:lnTo>
                    <a:pt x="56" y="68"/>
                  </a:lnTo>
                  <a:lnTo>
                    <a:pt x="51" y="59"/>
                  </a:lnTo>
                  <a:lnTo>
                    <a:pt x="46" y="51"/>
                  </a:lnTo>
                  <a:lnTo>
                    <a:pt x="40" y="43"/>
                  </a:lnTo>
                  <a:lnTo>
                    <a:pt x="35" y="35"/>
                  </a:lnTo>
                  <a:lnTo>
                    <a:pt x="30" y="29"/>
                  </a:lnTo>
                  <a:lnTo>
                    <a:pt x="25" y="22"/>
                  </a:lnTo>
                  <a:lnTo>
                    <a:pt x="19" y="17"/>
                  </a:lnTo>
                  <a:lnTo>
                    <a:pt x="16" y="13"/>
                  </a:lnTo>
                  <a:lnTo>
                    <a:pt x="12" y="9"/>
                  </a:lnTo>
                  <a:lnTo>
                    <a:pt x="8" y="5"/>
                  </a:lnTo>
                  <a:lnTo>
                    <a:pt x="4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9F7A"/>
            </a:solidFill>
            <a:ln w="0">
              <a:solidFill>
                <a:srgbClr val="C79F7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187253" y="4563363"/>
              <a:ext cx="482600" cy="80963"/>
            </a:xfrm>
            <a:custGeom>
              <a:avLst/>
              <a:gdLst>
                <a:gd name="T0" fmla="*/ 2 w 304"/>
                <a:gd name="T1" fmla="*/ 1 h 51"/>
                <a:gd name="T2" fmla="*/ 8 w 304"/>
                <a:gd name="T3" fmla="*/ 4 h 51"/>
                <a:gd name="T4" fmla="*/ 20 w 304"/>
                <a:gd name="T5" fmla="*/ 8 h 51"/>
                <a:gd name="T6" fmla="*/ 37 w 304"/>
                <a:gd name="T7" fmla="*/ 14 h 51"/>
                <a:gd name="T8" fmla="*/ 70 w 304"/>
                <a:gd name="T9" fmla="*/ 23 h 51"/>
                <a:gd name="T10" fmla="*/ 95 w 304"/>
                <a:gd name="T11" fmla="*/ 28 h 51"/>
                <a:gd name="T12" fmla="*/ 109 w 304"/>
                <a:gd name="T13" fmla="*/ 30 h 51"/>
                <a:gd name="T14" fmla="*/ 122 w 304"/>
                <a:gd name="T15" fmla="*/ 31 h 51"/>
                <a:gd name="T16" fmla="*/ 151 w 304"/>
                <a:gd name="T17" fmla="*/ 32 h 51"/>
                <a:gd name="T18" fmla="*/ 165 w 304"/>
                <a:gd name="T19" fmla="*/ 32 h 51"/>
                <a:gd name="T20" fmla="*/ 180 w 304"/>
                <a:gd name="T21" fmla="*/ 31 h 51"/>
                <a:gd name="T22" fmla="*/ 206 w 304"/>
                <a:gd name="T23" fmla="*/ 27 h 51"/>
                <a:gd name="T24" fmla="*/ 254 w 304"/>
                <a:gd name="T25" fmla="*/ 21 h 51"/>
                <a:gd name="T26" fmla="*/ 274 w 304"/>
                <a:gd name="T27" fmla="*/ 17 h 51"/>
                <a:gd name="T28" fmla="*/ 290 w 304"/>
                <a:gd name="T29" fmla="*/ 14 h 51"/>
                <a:gd name="T30" fmla="*/ 299 w 304"/>
                <a:gd name="T31" fmla="*/ 13 h 51"/>
                <a:gd name="T32" fmla="*/ 303 w 304"/>
                <a:gd name="T33" fmla="*/ 13 h 51"/>
                <a:gd name="T34" fmla="*/ 303 w 304"/>
                <a:gd name="T35" fmla="*/ 15 h 51"/>
                <a:gd name="T36" fmla="*/ 298 w 304"/>
                <a:gd name="T37" fmla="*/ 18 h 51"/>
                <a:gd name="T38" fmla="*/ 286 w 304"/>
                <a:gd name="T39" fmla="*/ 25 h 51"/>
                <a:gd name="T40" fmla="*/ 269 w 304"/>
                <a:gd name="T41" fmla="*/ 32 h 51"/>
                <a:gd name="T42" fmla="*/ 236 w 304"/>
                <a:gd name="T43" fmla="*/ 44 h 51"/>
                <a:gd name="T44" fmla="*/ 223 w 304"/>
                <a:gd name="T45" fmla="*/ 47 h 51"/>
                <a:gd name="T46" fmla="*/ 210 w 304"/>
                <a:gd name="T47" fmla="*/ 49 h 51"/>
                <a:gd name="T48" fmla="*/ 180 w 304"/>
                <a:gd name="T49" fmla="*/ 51 h 51"/>
                <a:gd name="T50" fmla="*/ 165 w 304"/>
                <a:gd name="T51" fmla="*/ 51 h 51"/>
                <a:gd name="T52" fmla="*/ 151 w 304"/>
                <a:gd name="T53" fmla="*/ 49 h 51"/>
                <a:gd name="T54" fmla="*/ 121 w 304"/>
                <a:gd name="T55" fmla="*/ 46 h 51"/>
                <a:gd name="T56" fmla="*/ 106 w 304"/>
                <a:gd name="T57" fmla="*/ 43 h 51"/>
                <a:gd name="T58" fmla="*/ 92 w 304"/>
                <a:gd name="T59" fmla="*/ 40 h 51"/>
                <a:gd name="T60" fmla="*/ 67 w 304"/>
                <a:gd name="T61" fmla="*/ 32 h 51"/>
                <a:gd name="T62" fmla="*/ 34 w 304"/>
                <a:gd name="T63" fmla="*/ 19 h 51"/>
                <a:gd name="T64" fmla="*/ 19 w 304"/>
                <a:gd name="T65" fmla="*/ 11 h 51"/>
                <a:gd name="T66" fmla="*/ 7 w 304"/>
                <a:gd name="T67" fmla="*/ 6 h 51"/>
                <a:gd name="T68" fmla="*/ 2 w 304"/>
                <a:gd name="T69" fmla="*/ 2 h 51"/>
                <a:gd name="T70" fmla="*/ 2 w 304"/>
                <a:gd name="T7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4" h="51">
                  <a:moveTo>
                    <a:pt x="2" y="0"/>
                  </a:moveTo>
                  <a:lnTo>
                    <a:pt x="2" y="1"/>
                  </a:lnTo>
                  <a:lnTo>
                    <a:pt x="4" y="1"/>
                  </a:lnTo>
                  <a:lnTo>
                    <a:pt x="8" y="4"/>
                  </a:lnTo>
                  <a:lnTo>
                    <a:pt x="13" y="5"/>
                  </a:lnTo>
                  <a:lnTo>
                    <a:pt x="20" y="8"/>
                  </a:lnTo>
                  <a:lnTo>
                    <a:pt x="28" y="10"/>
                  </a:lnTo>
                  <a:lnTo>
                    <a:pt x="37" y="14"/>
                  </a:lnTo>
                  <a:lnTo>
                    <a:pt x="48" y="17"/>
                  </a:lnTo>
                  <a:lnTo>
                    <a:pt x="70" y="23"/>
                  </a:lnTo>
                  <a:lnTo>
                    <a:pt x="82" y="26"/>
                  </a:lnTo>
                  <a:lnTo>
                    <a:pt x="95" y="28"/>
                  </a:lnTo>
                  <a:lnTo>
                    <a:pt x="102" y="28"/>
                  </a:lnTo>
                  <a:lnTo>
                    <a:pt x="109" y="30"/>
                  </a:lnTo>
                  <a:lnTo>
                    <a:pt x="116" y="31"/>
                  </a:lnTo>
                  <a:lnTo>
                    <a:pt x="122" y="31"/>
                  </a:lnTo>
                  <a:lnTo>
                    <a:pt x="137" y="32"/>
                  </a:lnTo>
                  <a:lnTo>
                    <a:pt x="151" y="32"/>
                  </a:lnTo>
                  <a:lnTo>
                    <a:pt x="159" y="32"/>
                  </a:lnTo>
                  <a:lnTo>
                    <a:pt x="165" y="32"/>
                  </a:lnTo>
                  <a:lnTo>
                    <a:pt x="172" y="31"/>
                  </a:lnTo>
                  <a:lnTo>
                    <a:pt x="180" y="31"/>
                  </a:lnTo>
                  <a:lnTo>
                    <a:pt x="193" y="30"/>
                  </a:lnTo>
                  <a:lnTo>
                    <a:pt x="206" y="27"/>
                  </a:lnTo>
                  <a:lnTo>
                    <a:pt x="232" y="23"/>
                  </a:lnTo>
                  <a:lnTo>
                    <a:pt x="254" y="21"/>
                  </a:lnTo>
                  <a:lnTo>
                    <a:pt x="265" y="18"/>
                  </a:lnTo>
                  <a:lnTo>
                    <a:pt x="274" y="17"/>
                  </a:lnTo>
                  <a:lnTo>
                    <a:pt x="282" y="15"/>
                  </a:lnTo>
                  <a:lnTo>
                    <a:pt x="290" y="14"/>
                  </a:lnTo>
                  <a:lnTo>
                    <a:pt x="295" y="13"/>
                  </a:lnTo>
                  <a:lnTo>
                    <a:pt x="299" y="13"/>
                  </a:lnTo>
                  <a:lnTo>
                    <a:pt x="301" y="13"/>
                  </a:lnTo>
                  <a:lnTo>
                    <a:pt x="303" y="13"/>
                  </a:lnTo>
                  <a:lnTo>
                    <a:pt x="304" y="14"/>
                  </a:lnTo>
                  <a:lnTo>
                    <a:pt x="303" y="15"/>
                  </a:lnTo>
                  <a:lnTo>
                    <a:pt x="300" y="17"/>
                  </a:lnTo>
                  <a:lnTo>
                    <a:pt x="298" y="18"/>
                  </a:lnTo>
                  <a:lnTo>
                    <a:pt x="292" y="22"/>
                  </a:lnTo>
                  <a:lnTo>
                    <a:pt x="286" y="25"/>
                  </a:lnTo>
                  <a:lnTo>
                    <a:pt x="278" y="28"/>
                  </a:lnTo>
                  <a:lnTo>
                    <a:pt x="269" y="32"/>
                  </a:lnTo>
                  <a:lnTo>
                    <a:pt x="260" y="36"/>
                  </a:lnTo>
                  <a:lnTo>
                    <a:pt x="236" y="44"/>
                  </a:lnTo>
                  <a:lnTo>
                    <a:pt x="229" y="46"/>
                  </a:lnTo>
                  <a:lnTo>
                    <a:pt x="223" y="47"/>
                  </a:lnTo>
                  <a:lnTo>
                    <a:pt x="216" y="48"/>
                  </a:lnTo>
                  <a:lnTo>
                    <a:pt x="210" y="49"/>
                  </a:lnTo>
                  <a:lnTo>
                    <a:pt x="195" y="51"/>
                  </a:lnTo>
                  <a:lnTo>
                    <a:pt x="180" y="51"/>
                  </a:lnTo>
                  <a:lnTo>
                    <a:pt x="173" y="51"/>
                  </a:lnTo>
                  <a:lnTo>
                    <a:pt x="165" y="51"/>
                  </a:lnTo>
                  <a:lnTo>
                    <a:pt x="157" y="51"/>
                  </a:lnTo>
                  <a:lnTo>
                    <a:pt x="151" y="49"/>
                  </a:lnTo>
                  <a:lnTo>
                    <a:pt x="135" y="48"/>
                  </a:lnTo>
                  <a:lnTo>
                    <a:pt x="121" y="46"/>
                  </a:lnTo>
                  <a:lnTo>
                    <a:pt x="113" y="44"/>
                  </a:lnTo>
                  <a:lnTo>
                    <a:pt x="106" y="43"/>
                  </a:lnTo>
                  <a:lnTo>
                    <a:pt x="100" y="42"/>
                  </a:lnTo>
                  <a:lnTo>
                    <a:pt x="92" y="40"/>
                  </a:lnTo>
                  <a:lnTo>
                    <a:pt x="79" y="36"/>
                  </a:lnTo>
                  <a:lnTo>
                    <a:pt x="67" y="32"/>
                  </a:lnTo>
                  <a:lnTo>
                    <a:pt x="45" y="25"/>
                  </a:lnTo>
                  <a:lnTo>
                    <a:pt x="34" y="19"/>
                  </a:lnTo>
                  <a:lnTo>
                    <a:pt x="27" y="15"/>
                  </a:lnTo>
                  <a:lnTo>
                    <a:pt x="19" y="11"/>
                  </a:lnTo>
                  <a:lnTo>
                    <a:pt x="12" y="9"/>
                  </a:lnTo>
                  <a:lnTo>
                    <a:pt x="7" y="6"/>
                  </a:lnTo>
                  <a:lnTo>
                    <a:pt x="3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9F7A"/>
            </a:solidFill>
            <a:ln w="0">
              <a:solidFill>
                <a:srgbClr val="C79F7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8942778" y="5426963"/>
              <a:ext cx="1201738" cy="306388"/>
            </a:xfrm>
            <a:custGeom>
              <a:avLst/>
              <a:gdLst>
                <a:gd name="T0" fmla="*/ 543 w 757"/>
                <a:gd name="T1" fmla="*/ 2 h 193"/>
                <a:gd name="T2" fmla="*/ 609 w 757"/>
                <a:gd name="T3" fmla="*/ 11 h 193"/>
                <a:gd name="T4" fmla="*/ 665 w 757"/>
                <a:gd name="T5" fmla="*/ 24 h 193"/>
                <a:gd name="T6" fmla="*/ 708 w 757"/>
                <a:gd name="T7" fmla="*/ 40 h 193"/>
                <a:gd name="T8" fmla="*/ 738 w 757"/>
                <a:gd name="T9" fmla="*/ 54 h 193"/>
                <a:gd name="T10" fmla="*/ 751 w 757"/>
                <a:gd name="T11" fmla="*/ 60 h 193"/>
                <a:gd name="T12" fmla="*/ 757 w 757"/>
                <a:gd name="T13" fmla="*/ 63 h 193"/>
                <a:gd name="T14" fmla="*/ 755 w 757"/>
                <a:gd name="T15" fmla="*/ 64 h 193"/>
                <a:gd name="T16" fmla="*/ 754 w 757"/>
                <a:gd name="T17" fmla="*/ 64 h 193"/>
                <a:gd name="T18" fmla="*/ 747 w 757"/>
                <a:gd name="T19" fmla="*/ 62 h 193"/>
                <a:gd name="T20" fmla="*/ 723 w 757"/>
                <a:gd name="T21" fmla="*/ 54 h 193"/>
                <a:gd name="T22" fmla="*/ 685 w 757"/>
                <a:gd name="T23" fmla="*/ 45 h 193"/>
                <a:gd name="T24" fmla="*/ 635 w 757"/>
                <a:gd name="T25" fmla="*/ 34 h 193"/>
                <a:gd name="T26" fmla="*/ 590 w 757"/>
                <a:gd name="T27" fmla="*/ 28 h 193"/>
                <a:gd name="T28" fmla="*/ 542 w 757"/>
                <a:gd name="T29" fmla="*/ 24 h 193"/>
                <a:gd name="T30" fmla="*/ 472 w 757"/>
                <a:gd name="T31" fmla="*/ 23 h 193"/>
                <a:gd name="T32" fmla="*/ 399 w 757"/>
                <a:gd name="T33" fmla="*/ 26 h 193"/>
                <a:gd name="T34" fmla="*/ 325 w 757"/>
                <a:gd name="T35" fmla="*/ 37 h 193"/>
                <a:gd name="T36" fmla="*/ 253 w 757"/>
                <a:gd name="T37" fmla="*/ 54 h 193"/>
                <a:gd name="T38" fmla="*/ 187 w 757"/>
                <a:gd name="T39" fmla="*/ 78 h 193"/>
                <a:gd name="T40" fmla="*/ 141 w 757"/>
                <a:gd name="T41" fmla="*/ 97 h 193"/>
                <a:gd name="T42" fmla="*/ 102 w 757"/>
                <a:gd name="T43" fmla="*/ 118 h 193"/>
                <a:gd name="T44" fmla="*/ 68 w 757"/>
                <a:gd name="T45" fmla="*/ 139 h 193"/>
                <a:gd name="T46" fmla="*/ 42 w 757"/>
                <a:gd name="T47" fmla="*/ 159 h 193"/>
                <a:gd name="T48" fmla="*/ 20 w 757"/>
                <a:gd name="T49" fmla="*/ 176 h 193"/>
                <a:gd name="T50" fmla="*/ 8 w 757"/>
                <a:gd name="T51" fmla="*/ 186 h 193"/>
                <a:gd name="T52" fmla="*/ 3 w 757"/>
                <a:gd name="T53" fmla="*/ 191 h 193"/>
                <a:gd name="T54" fmla="*/ 1 w 757"/>
                <a:gd name="T55" fmla="*/ 193 h 193"/>
                <a:gd name="T56" fmla="*/ 0 w 757"/>
                <a:gd name="T57" fmla="*/ 190 h 193"/>
                <a:gd name="T58" fmla="*/ 4 w 757"/>
                <a:gd name="T59" fmla="*/ 187 h 193"/>
                <a:gd name="T60" fmla="*/ 9 w 757"/>
                <a:gd name="T61" fmla="*/ 181 h 193"/>
                <a:gd name="T62" fmla="*/ 20 w 757"/>
                <a:gd name="T63" fmla="*/ 172 h 193"/>
                <a:gd name="T64" fmla="*/ 39 w 757"/>
                <a:gd name="T65" fmla="*/ 155 h 193"/>
                <a:gd name="T66" fmla="*/ 65 w 757"/>
                <a:gd name="T67" fmla="*/ 134 h 193"/>
                <a:gd name="T68" fmla="*/ 98 w 757"/>
                <a:gd name="T69" fmla="*/ 112 h 193"/>
                <a:gd name="T70" fmla="*/ 137 w 757"/>
                <a:gd name="T71" fmla="*/ 88 h 193"/>
                <a:gd name="T72" fmla="*/ 182 w 757"/>
                <a:gd name="T73" fmla="*/ 67 h 193"/>
                <a:gd name="T74" fmla="*/ 249 w 757"/>
                <a:gd name="T75" fmla="*/ 41 h 193"/>
                <a:gd name="T76" fmla="*/ 321 w 757"/>
                <a:gd name="T77" fmla="*/ 21 h 193"/>
                <a:gd name="T78" fmla="*/ 408 w 757"/>
                <a:gd name="T79" fmla="*/ 6 h 193"/>
                <a:gd name="T80" fmla="*/ 508 w 757"/>
                <a:gd name="T8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7" h="193">
                  <a:moveTo>
                    <a:pt x="508" y="0"/>
                  </a:moveTo>
                  <a:lnTo>
                    <a:pt x="543" y="2"/>
                  </a:lnTo>
                  <a:lnTo>
                    <a:pt x="577" y="6"/>
                  </a:lnTo>
                  <a:lnTo>
                    <a:pt x="609" y="11"/>
                  </a:lnTo>
                  <a:lnTo>
                    <a:pt x="637" y="17"/>
                  </a:lnTo>
                  <a:lnTo>
                    <a:pt x="665" y="24"/>
                  </a:lnTo>
                  <a:lnTo>
                    <a:pt x="688" y="32"/>
                  </a:lnTo>
                  <a:lnTo>
                    <a:pt x="708" y="40"/>
                  </a:lnTo>
                  <a:lnTo>
                    <a:pt x="725" y="47"/>
                  </a:lnTo>
                  <a:lnTo>
                    <a:pt x="738" y="54"/>
                  </a:lnTo>
                  <a:lnTo>
                    <a:pt x="749" y="59"/>
                  </a:lnTo>
                  <a:lnTo>
                    <a:pt x="751" y="60"/>
                  </a:lnTo>
                  <a:lnTo>
                    <a:pt x="754" y="62"/>
                  </a:lnTo>
                  <a:lnTo>
                    <a:pt x="757" y="63"/>
                  </a:lnTo>
                  <a:lnTo>
                    <a:pt x="757" y="63"/>
                  </a:lnTo>
                  <a:lnTo>
                    <a:pt x="755" y="64"/>
                  </a:lnTo>
                  <a:lnTo>
                    <a:pt x="755" y="64"/>
                  </a:lnTo>
                  <a:lnTo>
                    <a:pt x="754" y="64"/>
                  </a:lnTo>
                  <a:lnTo>
                    <a:pt x="751" y="63"/>
                  </a:lnTo>
                  <a:lnTo>
                    <a:pt x="747" y="62"/>
                  </a:lnTo>
                  <a:lnTo>
                    <a:pt x="737" y="59"/>
                  </a:lnTo>
                  <a:lnTo>
                    <a:pt x="723" y="54"/>
                  </a:lnTo>
                  <a:lnTo>
                    <a:pt x="706" y="50"/>
                  </a:lnTo>
                  <a:lnTo>
                    <a:pt x="685" y="45"/>
                  </a:lnTo>
                  <a:lnTo>
                    <a:pt x="661" y="40"/>
                  </a:lnTo>
                  <a:lnTo>
                    <a:pt x="635" y="34"/>
                  </a:lnTo>
                  <a:lnTo>
                    <a:pt x="606" y="30"/>
                  </a:lnTo>
                  <a:lnTo>
                    <a:pt x="590" y="28"/>
                  </a:lnTo>
                  <a:lnTo>
                    <a:pt x="575" y="26"/>
                  </a:lnTo>
                  <a:lnTo>
                    <a:pt x="542" y="24"/>
                  </a:lnTo>
                  <a:lnTo>
                    <a:pt x="508" y="23"/>
                  </a:lnTo>
                  <a:lnTo>
                    <a:pt x="472" y="23"/>
                  </a:lnTo>
                  <a:lnTo>
                    <a:pt x="436" y="23"/>
                  </a:lnTo>
                  <a:lnTo>
                    <a:pt x="399" y="26"/>
                  </a:lnTo>
                  <a:lnTo>
                    <a:pt x="361" y="30"/>
                  </a:lnTo>
                  <a:lnTo>
                    <a:pt x="325" y="37"/>
                  </a:lnTo>
                  <a:lnTo>
                    <a:pt x="288" y="45"/>
                  </a:lnTo>
                  <a:lnTo>
                    <a:pt x="253" y="54"/>
                  </a:lnTo>
                  <a:lnTo>
                    <a:pt x="219" y="64"/>
                  </a:lnTo>
                  <a:lnTo>
                    <a:pt x="187" y="78"/>
                  </a:lnTo>
                  <a:lnTo>
                    <a:pt x="156" y="91"/>
                  </a:lnTo>
                  <a:lnTo>
                    <a:pt x="141" y="97"/>
                  </a:lnTo>
                  <a:lnTo>
                    <a:pt x="128" y="104"/>
                  </a:lnTo>
                  <a:lnTo>
                    <a:pt x="102" y="118"/>
                  </a:lnTo>
                  <a:lnTo>
                    <a:pt x="78" y="132"/>
                  </a:lnTo>
                  <a:lnTo>
                    <a:pt x="68" y="139"/>
                  </a:lnTo>
                  <a:lnTo>
                    <a:pt x="59" y="146"/>
                  </a:lnTo>
                  <a:lnTo>
                    <a:pt x="42" y="159"/>
                  </a:lnTo>
                  <a:lnTo>
                    <a:pt x="27" y="169"/>
                  </a:lnTo>
                  <a:lnTo>
                    <a:pt x="20" y="176"/>
                  </a:lnTo>
                  <a:lnTo>
                    <a:pt x="13" y="182"/>
                  </a:lnTo>
                  <a:lnTo>
                    <a:pt x="8" y="186"/>
                  </a:lnTo>
                  <a:lnTo>
                    <a:pt x="5" y="189"/>
                  </a:lnTo>
                  <a:lnTo>
                    <a:pt x="3" y="191"/>
                  </a:lnTo>
                  <a:lnTo>
                    <a:pt x="1" y="191"/>
                  </a:lnTo>
                  <a:lnTo>
                    <a:pt x="1" y="193"/>
                  </a:lnTo>
                  <a:lnTo>
                    <a:pt x="0" y="191"/>
                  </a:lnTo>
                  <a:lnTo>
                    <a:pt x="0" y="190"/>
                  </a:lnTo>
                  <a:lnTo>
                    <a:pt x="1" y="189"/>
                  </a:lnTo>
                  <a:lnTo>
                    <a:pt x="4" y="187"/>
                  </a:lnTo>
                  <a:lnTo>
                    <a:pt x="6" y="185"/>
                  </a:lnTo>
                  <a:lnTo>
                    <a:pt x="9" y="181"/>
                  </a:lnTo>
                  <a:lnTo>
                    <a:pt x="14" y="177"/>
                  </a:lnTo>
                  <a:lnTo>
                    <a:pt x="20" y="172"/>
                  </a:lnTo>
                  <a:lnTo>
                    <a:pt x="25" y="167"/>
                  </a:lnTo>
                  <a:lnTo>
                    <a:pt x="39" y="155"/>
                  </a:lnTo>
                  <a:lnTo>
                    <a:pt x="55" y="142"/>
                  </a:lnTo>
                  <a:lnTo>
                    <a:pt x="65" y="134"/>
                  </a:lnTo>
                  <a:lnTo>
                    <a:pt x="76" y="126"/>
                  </a:lnTo>
                  <a:lnTo>
                    <a:pt x="98" y="112"/>
                  </a:lnTo>
                  <a:lnTo>
                    <a:pt x="124" y="96"/>
                  </a:lnTo>
                  <a:lnTo>
                    <a:pt x="137" y="88"/>
                  </a:lnTo>
                  <a:lnTo>
                    <a:pt x="152" y="81"/>
                  </a:lnTo>
                  <a:lnTo>
                    <a:pt x="182" y="67"/>
                  </a:lnTo>
                  <a:lnTo>
                    <a:pt x="215" y="53"/>
                  </a:lnTo>
                  <a:lnTo>
                    <a:pt x="249" y="41"/>
                  </a:lnTo>
                  <a:lnTo>
                    <a:pt x="284" y="30"/>
                  </a:lnTo>
                  <a:lnTo>
                    <a:pt x="321" y="21"/>
                  </a:lnTo>
                  <a:lnTo>
                    <a:pt x="359" y="13"/>
                  </a:lnTo>
                  <a:lnTo>
                    <a:pt x="408" y="6"/>
                  </a:lnTo>
                  <a:lnTo>
                    <a:pt x="459" y="2"/>
                  </a:lnTo>
                  <a:lnTo>
                    <a:pt x="508" y="0"/>
                  </a:lnTo>
                  <a:close/>
                </a:path>
              </a:pathLst>
            </a:custGeom>
            <a:solidFill>
              <a:srgbClr val="C79F7A"/>
            </a:solidFill>
            <a:ln w="0">
              <a:solidFill>
                <a:srgbClr val="C79F7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8936428" y="5168200"/>
              <a:ext cx="1541463" cy="965200"/>
            </a:xfrm>
            <a:custGeom>
              <a:avLst/>
              <a:gdLst>
                <a:gd name="T0" fmla="*/ 675 w 971"/>
                <a:gd name="T1" fmla="*/ 204 h 608"/>
                <a:gd name="T2" fmla="*/ 689 w 971"/>
                <a:gd name="T3" fmla="*/ 208 h 608"/>
                <a:gd name="T4" fmla="*/ 710 w 971"/>
                <a:gd name="T5" fmla="*/ 213 h 608"/>
                <a:gd name="T6" fmla="*/ 727 w 971"/>
                <a:gd name="T7" fmla="*/ 217 h 608"/>
                <a:gd name="T8" fmla="*/ 58 w 971"/>
                <a:gd name="T9" fmla="*/ 608 h 608"/>
                <a:gd name="T10" fmla="*/ 29 w 971"/>
                <a:gd name="T11" fmla="*/ 603 h 608"/>
                <a:gd name="T12" fmla="*/ 0 w 971"/>
                <a:gd name="T13" fmla="*/ 597 h 608"/>
                <a:gd name="T14" fmla="*/ 675 w 971"/>
                <a:gd name="T15" fmla="*/ 204 h 608"/>
                <a:gd name="T16" fmla="*/ 911 w 971"/>
                <a:gd name="T17" fmla="*/ 66 h 608"/>
                <a:gd name="T18" fmla="*/ 918 w 971"/>
                <a:gd name="T19" fmla="*/ 68 h 608"/>
                <a:gd name="T20" fmla="*/ 944 w 971"/>
                <a:gd name="T21" fmla="*/ 69 h 608"/>
                <a:gd name="T22" fmla="*/ 956 w 971"/>
                <a:gd name="T23" fmla="*/ 69 h 608"/>
                <a:gd name="T24" fmla="*/ 965 w 971"/>
                <a:gd name="T25" fmla="*/ 69 h 608"/>
                <a:gd name="T26" fmla="*/ 956 w 971"/>
                <a:gd name="T27" fmla="*/ 81 h 608"/>
                <a:gd name="T28" fmla="*/ 943 w 971"/>
                <a:gd name="T29" fmla="*/ 91 h 608"/>
                <a:gd name="T30" fmla="*/ 734 w 971"/>
                <a:gd name="T31" fmla="*/ 213 h 608"/>
                <a:gd name="T32" fmla="*/ 729 w 971"/>
                <a:gd name="T33" fmla="*/ 210 h 608"/>
                <a:gd name="T34" fmla="*/ 712 w 971"/>
                <a:gd name="T35" fmla="*/ 203 h 608"/>
                <a:gd name="T36" fmla="*/ 692 w 971"/>
                <a:gd name="T37" fmla="*/ 195 h 608"/>
                <a:gd name="T38" fmla="*/ 691 w 971"/>
                <a:gd name="T39" fmla="*/ 195 h 608"/>
                <a:gd name="T40" fmla="*/ 911 w 971"/>
                <a:gd name="T41" fmla="*/ 66 h 608"/>
                <a:gd name="T42" fmla="*/ 932 w 971"/>
                <a:gd name="T43" fmla="*/ 0 h 608"/>
                <a:gd name="T44" fmla="*/ 943 w 971"/>
                <a:gd name="T45" fmla="*/ 5 h 608"/>
                <a:gd name="T46" fmla="*/ 958 w 971"/>
                <a:gd name="T47" fmla="*/ 17 h 608"/>
                <a:gd name="T48" fmla="*/ 967 w 971"/>
                <a:gd name="T49" fmla="*/ 32 h 608"/>
                <a:gd name="T50" fmla="*/ 971 w 971"/>
                <a:gd name="T51" fmla="*/ 48 h 608"/>
                <a:gd name="T52" fmla="*/ 970 w 971"/>
                <a:gd name="T53" fmla="*/ 53 h 608"/>
                <a:gd name="T54" fmla="*/ 970 w 971"/>
                <a:gd name="T55" fmla="*/ 59 h 608"/>
                <a:gd name="T56" fmla="*/ 969 w 971"/>
                <a:gd name="T57" fmla="*/ 59 h 608"/>
                <a:gd name="T58" fmla="*/ 950 w 971"/>
                <a:gd name="T59" fmla="*/ 55 h 608"/>
                <a:gd name="T60" fmla="*/ 929 w 971"/>
                <a:gd name="T61" fmla="*/ 51 h 608"/>
                <a:gd name="T62" fmla="*/ 931 w 971"/>
                <a:gd name="T63" fmla="*/ 44 h 608"/>
                <a:gd name="T64" fmla="*/ 932 w 971"/>
                <a:gd name="T65" fmla="*/ 39 h 608"/>
                <a:gd name="T66" fmla="*/ 932 w 971"/>
                <a:gd name="T6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71" h="608">
                  <a:moveTo>
                    <a:pt x="675" y="204"/>
                  </a:moveTo>
                  <a:lnTo>
                    <a:pt x="689" y="208"/>
                  </a:lnTo>
                  <a:lnTo>
                    <a:pt x="710" y="213"/>
                  </a:lnTo>
                  <a:lnTo>
                    <a:pt x="727" y="217"/>
                  </a:lnTo>
                  <a:lnTo>
                    <a:pt x="58" y="608"/>
                  </a:lnTo>
                  <a:lnTo>
                    <a:pt x="29" y="603"/>
                  </a:lnTo>
                  <a:lnTo>
                    <a:pt x="0" y="597"/>
                  </a:lnTo>
                  <a:lnTo>
                    <a:pt x="675" y="204"/>
                  </a:lnTo>
                  <a:close/>
                  <a:moveTo>
                    <a:pt x="911" y="66"/>
                  </a:moveTo>
                  <a:lnTo>
                    <a:pt x="918" y="68"/>
                  </a:lnTo>
                  <a:lnTo>
                    <a:pt x="944" y="69"/>
                  </a:lnTo>
                  <a:lnTo>
                    <a:pt x="956" y="69"/>
                  </a:lnTo>
                  <a:lnTo>
                    <a:pt x="965" y="69"/>
                  </a:lnTo>
                  <a:lnTo>
                    <a:pt x="956" y="81"/>
                  </a:lnTo>
                  <a:lnTo>
                    <a:pt x="943" y="91"/>
                  </a:lnTo>
                  <a:lnTo>
                    <a:pt x="734" y="213"/>
                  </a:lnTo>
                  <a:lnTo>
                    <a:pt x="729" y="210"/>
                  </a:lnTo>
                  <a:lnTo>
                    <a:pt x="712" y="203"/>
                  </a:lnTo>
                  <a:lnTo>
                    <a:pt x="692" y="195"/>
                  </a:lnTo>
                  <a:lnTo>
                    <a:pt x="691" y="195"/>
                  </a:lnTo>
                  <a:lnTo>
                    <a:pt x="911" y="66"/>
                  </a:lnTo>
                  <a:close/>
                  <a:moveTo>
                    <a:pt x="932" y="0"/>
                  </a:moveTo>
                  <a:lnTo>
                    <a:pt x="943" y="5"/>
                  </a:lnTo>
                  <a:lnTo>
                    <a:pt x="958" y="17"/>
                  </a:lnTo>
                  <a:lnTo>
                    <a:pt x="967" y="32"/>
                  </a:lnTo>
                  <a:lnTo>
                    <a:pt x="971" y="48"/>
                  </a:lnTo>
                  <a:lnTo>
                    <a:pt x="970" y="53"/>
                  </a:lnTo>
                  <a:lnTo>
                    <a:pt x="970" y="59"/>
                  </a:lnTo>
                  <a:lnTo>
                    <a:pt x="969" y="59"/>
                  </a:lnTo>
                  <a:lnTo>
                    <a:pt x="950" y="55"/>
                  </a:lnTo>
                  <a:lnTo>
                    <a:pt x="929" y="51"/>
                  </a:lnTo>
                  <a:lnTo>
                    <a:pt x="931" y="44"/>
                  </a:lnTo>
                  <a:lnTo>
                    <a:pt x="932" y="39"/>
                  </a:lnTo>
                  <a:lnTo>
                    <a:pt x="932" y="0"/>
                  </a:lnTo>
                  <a:close/>
                </a:path>
              </a:pathLst>
            </a:custGeom>
            <a:solidFill>
              <a:srgbClr val="BF9875"/>
            </a:solidFill>
            <a:ln w="0">
              <a:solidFill>
                <a:srgbClr val="BF987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0382640" y="5249163"/>
              <a:ext cx="93663" cy="28575"/>
            </a:xfrm>
            <a:custGeom>
              <a:avLst/>
              <a:gdLst>
                <a:gd name="T0" fmla="*/ 18 w 59"/>
                <a:gd name="T1" fmla="*/ 0 h 18"/>
                <a:gd name="T2" fmla="*/ 39 w 59"/>
                <a:gd name="T3" fmla="*/ 4 h 18"/>
                <a:gd name="T4" fmla="*/ 58 w 59"/>
                <a:gd name="T5" fmla="*/ 8 h 18"/>
                <a:gd name="T6" fmla="*/ 59 w 59"/>
                <a:gd name="T7" fmla="*/ 8 h 18"/>
                <a:gd name="T8" fmla="*/ 56 w 59"/>
                <a:gd name="T9" fmla="*/ 13 h 18"/>
                <a:gd name="T10" fmla="*/ 54 w 59"/>
                <a:gd name="T11" fmla="*/ 18 h 18"/>
                <a:gd name="T12" fmla="*/ 45 w 59"/>
                <a:gd name="T13" fmla="*/ 18 h 18"/>
                <a:gd name="T14" fmla="*/ 33 w 59"/>
                <a:gd name="T15" fmla="*/ 18 h 18"/>
                <a:gd name="T16" fmla="*/ 7 w 59"/>
                <a:gd name="T17" fmla="*/ 17 h 18"/>
                <a:gd name="T18" fmla="*/ 0 w 59"/>
                <a:gd name="T19" fmla="*/ 15 h 18"/>
                <a:gd name="T20" fmla="*/ 1 w 59"/>
                <a:gd name="T21" fmla="*/ 15 h 18"/>
                <a:gd name="T22" fmla="*/ 9 w 59"/>
                <a:gd name="T23" fmla="*/ 10 h 18"/>
                <a:gd name="T24" fmla="*/ 15 w 59"/>
                <a:gd name="T25" fmla="*/ 5 h 18"/>
                <a:gd name="T26" fmla="*/ 18 w 5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18">
                  <a:moveTo>
                    <a:pt x="18" y="0"/>
                  </a:moveTo>
                  <a:lnTo>
                    <a:pt x="39" y="4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6" y="13"/>
                  </a:lnTo>
                  <a:lnTo>
                    <a:pt x="54" y="18"/>
                  </a:lnTo>
                  <a:lnTo>
                    <a:pt x="45" y="18"/>
                  </a:lnTo>
                  <a:lnTo>
                    <a:pt x="33" y="18"/>
                  </a:lnTo>
                  <a:lnTo>
                    <a:pt x="7" y="17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9" y="10"/>
                  </a:lnTo>
                  <a:lnTo>
                    <a:pt x="15" y="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A98768"/>
            </a:solidFill>
            <a:ln w="0">
              <a:solidFill>
                <a:srgbClr val="A9876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0007990" y="5477763"/>
              <a:ext cx="93663" cy="34925"/>
            </a:xfrm>
            <a:custGeom>
              <a:avLst/>
              <a:gdLst>
                <a:gd name="T0" fmla="*/ 16 w 59"/>
                <a:gd name="T1" fmla="*/ 0 h 22"/>
                <a:gd name="T2" fmla="*/ 17 w 59"/>
                <a:gd name="T3" fmla="*/ 0 h 22"/>
                <a:gd name="T4" fmla="*/ 37 w 59"/>
                <a:gd name="T5" fmla="*/ 8 h 22"/>
                <a:gd name="T6" fmla="*/ 54 w 59"/>
                <a:gd name="T7" fmla="*/ 15 h 22"/>
                <a:gd name="T8" fmla="*/ 59 w 59"/>
                <a:gd name="T9" fmla="*/ 18 h 22"/>
                <a:gd name="T10" fmla="*/ 52 w 59"/>
                <a:gd name="T11" fmla="*/ 22 h 22"/>
                <a:gd name="T12" fmla="*/ 35 w 59"/>
                <a:gd name="T13" fmla="*/ 18 h 22"/>
                <a:gd name="T14" fmla="*/ 14 w 59"/>
                <a:gd name="T15" fmla="*/ 13 h 22"/>
                <a:gd name="T16" fmla="*/ 0 w 59"/>
                <a:gd name="T17" fmla="*/ 9 h 22"/>
                <a:gd name="T18" fmla="*/ 16 w 59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22">
                  <a:moveTo>
                    <a:pt x="16" y="0"/>
                  </a:moveTo>
                  <a:lnTo>
                    <a:pt x="17" y="0"/>
                  </a:lnTo>
                  <a:lnTo>
                    <a:pt x="37" y="8"/>
                  </a:lnTo>
                  <a:lnTo>
                    <a:pt x="54" y="15"/>
                  </a:lnTo>
                  <a:lnTo>
                    <a:pt x="59" y="18"/>
                  </a:lnTo>
                  <a:lnTo>
                    <a:pt x="52" y="22"/>
                  </a:lnTo>
                  <a:lnTo>
                    <a:pt x="35" y="18"/>
                  </a:lnTo>
                  <a:lnTo>
                    <a:pt x="14" y="13"/>
                  </a:lnTo>
                  <a:lnTo>
                    <a:pt x="0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98768"/>
            </a:solidFill>
            <a:ln w="0">
              <a:solidFill>
                <a:srgbClr val="A9876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9199953" y="5258688"/>
              <a:ext cx="477838" cy="280988"/>
            </a:xfrm>
            <a:custGeom>
              <a:avLst/>
              <a:gdLst>
                <a:gd name="T0" fmla="*/ 146 w 301"/>
                <a:gd name="T1" fmla="*/ 146 h 177"/>
                <a:gd name="T2" fmla="*/ 113 w 301"/>
                <a:gd name="T3" fmla="*/ 165 h 177"/>
                <a:gd name="T4" fmla="*/ 98 w 301"/>
                <a:gd name="T5" fmla="*/ 172 h 177"/>
                <a:gd name="T6" fmla="*/ 83 w 301"/>
                <a:gd name="T7" fmla="*/ 176 h 177"/>
                <a:gd name="T8" fmla="*/ 66 w 301"/>
                <a:gd name="T9" fmla="*/ 177 h 177"/>
                <a:gd name="T10" fmla="*/ 57 w 301"/>
                <a:gd name="T11" fmla="*/ 176 h 177"/>
                <a:gd name="T12" fmla="*/ 46 w 301"/>
                <a:gd name="T13" fmla="*/ 174 h 177"/>
                <a:gd name="T14" fmla="*/ 57 w 301"/>
                <a:gd name="T15" fmla="*/ 170 h 177"/>
                <a:gd name="T16" fmla="*/ 91 w 301"/>
                <a:gd name="T17" fmla="*/ 160 h 177"/>
                <a:gd name="T18" fmla="*/ 126 w 301"/>
                <a:gd name="T19" fmla="*/ 151 h 177"/>
                <a:gd name="T20" fmla="*/ 146 w 301"/>
                <a:gd name="T21" fmla="*/ 146 h 177"/>
                <a:gd name="T22" fmla="*/ 236 w 301"/>
                <a:gd name="T23" fmla="*/ 0 h 177"/>
                <a:gd name="T24" fmla="*/ 253 w 301"/>
                <a:gd name="T25" fmla="*/ 2 h 177"/>
                <a:gd name="T26" fmla="*/ 269 w 301"/>
                <a:gd name="T27" fmla="*/ 5 h 177"/>
                <a:gd name="T28" fmla="*/ 283 w 301"/>
                <a:gd name="T29" fmla="*/ 12 h 177"/>
                <a:gd name="T30" fmla="*/ 295 w 301"/>
                <a:gd name="T31" fmla="*/ 21 h 177"/>
                <a:gd name="T32" fmla="*/ 301 w 301"/>
                <a:gd name="T33" fmla="*/ 33 h 177"/>
                <a:gd name="T34" fmla="*/ 301 w 301"/>
                <a:gd name="T35" fmla="*/ 45 h 177"/>
                <a:gd name="T36" fmla="*/ 296 w 301"/>
                <a:gd name="T37" fmla="*/ 57 h 177"/>
                <a:gd name="T38" fmla="*/ 283 w 301"/>
                <a:gd name="T39" fmla="*/ 66 h 177"/>
                <a:gd name="T40" fmla="*/ 190 w 301"/>
                <a:gd name="T41" fmla="*/ 121 h 177"/>
                <a:gd name="T42" fmla="*/ 122 w 301"/>
                <a:gd name="T43" fmla="*/ 136 h 177"/>
                <a:gd name="T44" fmla="*/ 87 w 301"/>
                <a:gd name="T45" fmla="*/ 147 h 177"/>
                <a:gd name="T46" fmla="*/ 53 w 301"/>
                <a:gd name="T47" fmla="*/ 159 h 177"/>
                <a:gd name="T48" fmla="*/ 28 w 301"/>
                <a:gd name="T49" fmla="*/ 169 h 177"/>
                <a:gd name="T50" fmla="*/ 19 w 301"/>
                <a:gd name="T51" fmla="*/ 165 h 177"/>
                <a:gd name="T52" fmla="*/ 7 w 301"/>
                <a:gd name="T53" fmla="*/ 155 h 177"/>
                <a:gd name="T54" fmla="*/ 0 w 301"/>
                <a:gd name="T55" fmla="*/ 144 h 177"/>
                <a:gd name="T56" fmla="*/ 0 w 301"/>
                <a:gd name="T57" fmla="*/ 132 h 177"/>
                <a:gd name="T58" fmla="*/ 7 w 301"/>
                <a:gd name="T59" fmla="*/ 121 h 177"/>
                <a:gd name="T60" fmla="*/ 19 w 301"/>
                <a:gd name="T61" fmla="*/ 110 h 177"/>
                <a:gd name="T62" fmla="*/ 189 w 301"/>
                <a:gd name="T63" fmla="*/ 12 h 177"/>
                <a:gd name="T64" fmla="*/ 203 w 301"/>
                <a:gd name="T65" fmla="*/ 5 h 177"/>
                <a:gd name="T66" fmla="*/ 219 w 301"/>
                <a:gd name="T67" fmla="*/ 2 h 177"/>
                <a:gd name="T68" fmla="*/ 236 w 301"/>
                <a:gd name="T6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1" h="177">
                  <a:moveTo>
                    <a:pt x="146" y="146"/>
                  </a:moveTo>
                  <a:lnTo>
                    <a:pt x="113" y="165"/>
                  </a:lnTo>
                  <a:lnTo>
                    <a:pt x="98" y="172"/>
                  </a:lnTo>
                  <a:lnTo>
                    <a:pt x="83" y="176"/>
                  </a:lnTo>
                  <a:lnTo>
                    <a:pt x="66" y="177"/>
                  </a:lnTo>
                  <a:lnTo>
                    <a:pt x="57" y="176"/>
                  </a:lnTo>
                  <a:lnTo>
                    <a:pt x="46" y="174"/>
                  </a:lnTo>
                  <a:lnTo>
                    <a:pt x="57" y="170"/>
                  </a:lnTo>
                  <a:lnTo>
                    <a:pt x="91" y="160"/>
                  </a:lnTo>
                  <a:lnTo>
                    <a:pt x="126" y="151"/>
                  </a:lnTo>
                  <a:lnTo>
                    <a:pt x="146" y="146"/>
                  </a:lnTo>
                  <a:close/>
                  <a:moveTo>
                    <a:pt x="236" y="0"/>
                  </a:moveTo>
                  <a:lnTo>
                    <a:pt x="253" y="2"/>
                  </a:lnTo>
                  <a:lnTo>
                    <a:pt x="269" y="5"/>
                  </a:lnTo>
                  <a:lnTo>
                    <a:pt x="283" y="12"/>
                  </a:lnTo>
                  <a:lnTo>
                    <a:pt x="295" y="21"/>
                  </a:lnTo>
                  <a:lnTo>
                    <a:pt x="301" y="33"/>
                  </a:lnTo>
                  <a:lnTo>
                    <a:pt x="301" y="45"/>
                  </a:lnTo>
                  <a:lnTo>
                    <a:pt x="296" y="57"/>
                  </a:lnTo>
                  <a:lnTo>
                    <a:pt x="283" y="66"/>
                  </a:lnTo>
                  <a:lnTo>
                    <a:pt x="190" y="121"/>
                  </a:lnTo>
                  <a:lnTo>
                    <a:pt x="122" y="136"/>
                  </a:lnTo>
                  <a:lnTo>
                    <a:pt x="87" y="147"/>
                  </a:lnTo>
                  <a:lnTo>
                    <a:pt x="53" y="159"/>
                  </a:lnTo>
                  <a:lnTo>
                    <a:pt x="28" y="169"/>
                  </a:lnTo>
                  <a:lnTo>
                    <a:pt x="19" y="165"/>
                  </a:lnTo>
                  <a:lnTo>
                    <a:pt x="7" y="155"/>
                  </a:lnTo>
                  <a:lnTo>
                    <a:pt x="0" y="144"/>
                  </a:lnTo>
                  <a:lnTo>
                    <a:pt x="0" y="132"/>
                  </a:lnTo>
                  <a:lnTo>
                    <a:pt x="7" y="121"/>
                  </a:lnTo>
                  <a:lnTo>
                    <a:pt x="19" y="110"/>
                  </a:lnTo>
                  <a:lnTo>
                    <a:pt x="189" y="12"/>
                  </a:lnTo>
                  <a:lnTo>
                    <a:pt x="203" y="5"/>
                  </a:lnTo>
                  <a:lnTo>
                    <a:pt x="219" y="2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F9875"/>
            </a:solidFill>
            <a:ln w="0">
              <a:solidFill>
                <a:srgbClr val="BF987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8652265" y="6073075"/>
              <a:ext cx="3175" cy="1588"/>
            </a:xfrm>
            <a:prstGeom prst="rect">
              <a:avLst/>
            </a:prstGeom>
            <a:solidFill>
              <a:srgbClr val="685A52"/>
            </a:solidFill>
            <a:ln w="0">
              <a:solidFill>
                <a:srgbClr val="685A5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377378" y="4772913"/>
              <a:ext cx="1111250" cy="660400"/>
            </a:xfrm>
            <a:custGeom>
              <a:avLst/>
              <a:gdLst>
                <a:gd name="T0" fmla="*/ 643 w 700"/>
                <a:gd name="T1" fmla="*/ 363 h 416"/>
                <a:gd name="T2" fmla="*/ 685 w 700"/>
                <a:gd name="T3" fmla="*/ 386 h 416"/>
                <a:gd name="T4" fmla="*/ 692 w 700"/>
                <a:gd name="T5" fmla="*/ 399 h 416"/>
                <a:gd name="T6" fmla="*/ 700 w 700"/>
                <a:gd name="T7" fmla="*/ 416 h 416"/>
                <a:gd name="T8" fmla="*/ 680 w 700"/>
                <a:gd name="T9" fmla="*/ 408 h 416"/>
                <a:gd name="T10" fmla="*/ 666 w 700"/>
                <a:gd name="T11" fmla="*/ 400 h 416"/>
                <a:gd name="T12" fmla="*/ 643 w 700"/>
                <a:gd name="T13" fmla="*/ 363 h 416"/>
                <a:gd name="T14" fmla="*/ 16 w 700"/>
                <a:gd name="T15" fmla="*/ 0 h 416"/>
                <a:gd name="T16" fmla="*/ 332 w 700"/>
                <a:gd name="T17" fmla="*/ 182 h 416"/>
                <a:gd name="T18" fmla="*/ 329 w 700"/>
                <a:gd name="T19" fmla="*/ 194 h 416"/>
                <a:gd name="T20" fmla="*/ 329 w 700"/>
                <a:gd name="T21" fmla="*/ 207 h 416"/>
                <a:gd name="T22" fmla="*/ 0 w 700"/>
                <a:gd name="T23" fmla="*/ 17 h 416"/>
                <a:gd name="T24" fmla="*/ 8 w 700"/>
                <a:gd name="T25" fmla="*/ 8 h 416"/>
                <a:gd name="T26" fmla="*/ 16 w 700"/>
                <a:gd name="T2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0" h="416">
                  <a:moveTo>
                    <a:pt x="643" y="363"/>
                  </a:moveTo>
                  <a:lnTo>
                    <a:pt x="685" y="386"/>
                  </a:lnTo>
                  <a:lnTo>
                    <a:pt x="692" y="399"/>
                  </a:lnTo>
                  <a:lnTo>
                    <a:pt x="700" y="416"/>
                  </a:lnTo>
                  <a:lnTo>
                    <a:pt x="680" y="408"/>
                  </a:lnTo>
                  <a:lnTo>
                    <a:pt x="666" y="400"/>
                  </a:lnTo>
                  <a:lnTo>
                    <a:pt x="643" y="363"/>
                  </a:lnTo>
                  <a:close/>
                  <a:moveTo>
                    <a:pt x="16" y="0"/>
                  </a:moveTo>
                  <a:lnTo>
                    <a:pt x="332" y="182"/>
                  </a:lnTo>
                  <a:lnTo>
                    <a:pt x="329" y="194"/>
                  </a:lnTo>
                  <a:lnTo>
                    <a:pt x="329" y="207"/>
                  </a:lnTo>
                  <a:lnTo>
                    <a:pt x="0" y="17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78665"/>
            </a:solidFill>
            <a:ln w="0">
              <a:solidFill>
                <a:srgbClr val="A7866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4"/>
            <p:cNvSpPr>
              <a:spLocks noEditPoints="1"/>
            </p:cNvSpPr>
            <p:nvPr/>
          </p:nvSpPr>
          <p:spPr bwMode="auto">
            <a:xfrm>
              <a:off x="6899665" y="5061838"/>
              <a:ext cx="593725" cy="382588"/>
            </a:xfrm>
            <a:custGeom>
              <a:avLst/>
              <a:gdLst>
                <a:gd name="T0" fmla="*/ 351 w 374"/>
                <a:gd name="T1" fmla="*/ 226 h 241"/>
                <a:gd name="T2" fmla="*/ 371 w 374"/>
                <a:gd name="T3" fmla="*/ 234 h 241"/>
                <a:gd name="T4" fmla="*/ 374 w 374"/>
                <a:gd name="T5" fmla="*/ 241 h 241"/>
                <a:gd name="T6" fmla="*/ 351 w 374"/>
                <a:gd name="T7" fmla="*/ 226 h 241"/>
                <a:gd name="T8" fmla="*/ 3 w 374"/>
                <a:gd name="T9" fmla="*/ 0 h 241"/>
                <a:gd name="T10" fmla="*/ 28 w 374"/>
                <a:gd name="T11" fmla="*/ 14 h 241"/>
                <a:gd name="T12" fmla="*/ 155 w 374"/>
                <a:gd name="T13" fmla="*/ 88 h 241"/>
                <a:gd name="T14" fmla="*/ 314 w 374"/>
                <a:gd name="T15" fmla="*/ 181 h 241"/>
                <a:gd name="T16" fmla="*/ 337 w 374"/>
                <a:gd name="T17" fmla="*/ 218 h 241"/>
                <a:gd name="T18" fmla="*/ 0 w 374"/>
                <a:gd name="T19" fmla="*/ 25 h 241"/>
                <a:gd name="T20" fmla="*/ 0 w 374"/>
                <a:gd name="T21" fmla="*/ 12 h 241"/>
                <a:gd name="T22" fmla="*/ 3 w 374"/>
                <a:gd name="T2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4" h="241">
                  <a:moveTo>
                    <a:pt x="351" y="226"/>
                  </a:moveTo>
                  <a:lnTo>
                    <a:pt x="371" y="234"/>
                  </a:lnTo>
                  <a:lnTo>
                    <a:pt x="374" y="241"/>
                  </a:lnTo>
                  <a:lnTo>
                    <a:pt x="351" y="226"/>
                  </a:lnTo>
                  <a:close/>
                  <a:moveTo>
                    <a:pt x="3" y="0"/>
                  </a:moveTo>
                  <a:lnTo>
                    <a:pt x="28" y="14"/>
                  </a:lnTo>
                  <a:lnTo>
                    <a:pt x="155" y="88"/>
                  </a:lnTo>
                  <a:lnTo>
                    <a:pt x="314" y="181"/>
                  </a:lnTo>
                  <a:lnTo>
                    <a:pt x="337" y="218"/>
                  </a:lnTo>
                  <a:lnTo>
                    <a:pt x="0" y="25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4906E"/>
            </a:solidFill>
            <a:ln w="0">
              <a:solidFill>
                <a:srgbClr val="B4906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7464815" y="5385688"/>
              <a:ext cx="1190625" cy="687388"/>
            </a:xfrm>
            <a:custGeom>
              <a:avLst/>
              <a:gdLst>
                <a:gd name="T0" fmla="*/ 0 w 750"/>
                <a:gd name="T1" fmla="*/ 0 h 433"/>
                <a:gd name="T2" fmla="*/ 34 w 750"/>
                <a:gd name="T3" fmla="*/ 20 h 433"/>
                <a:gd name="T4" fmla="*/ 378 w 750"/>
                <a:gd name="T5" fmla="*/ 219 h 433"/>
                <a:gd name="T6" fmla="*/ 750 w 750"/>
                <a:gd name="T7" fmla="*/ 433 h 433"/>
                <a:gd name="T8" fmla="*/ 748 w 750"/>
                <a:gd name="T9" fmla="*/ 433 h 433"/>
                <a:gd name="T10" fmla="*/ 714 w 750"/>
                <a:gd name="T11" fmla="*/ 432 h 433"/>
                <a:gd name="T12" fmla="*/ 683 w 750"/>
                <a:gd name="T13" fmla="*/ 431 h 433"/>
                <a:gd name="T14" fmla="*/ 347 w 750"/>
                <a:gd name="T15" fmla="*/ 203 h 433"/>
                <a:gd name="T16" fmla="*/ 278 w 750"/>
                <a:gd name="T17" fmla="*/ 186 h 433"/>
                <a:gd name="T18" fmla="*/ 18 w 750"/>
                <a:gd name="T19" fmla="*/ 37 h 433"/>
                <a:gd name="T20" fmla="*/ 15 w 750"/>
                <a:gd name="T21" fmla="*/ 30 h 433"/>
                <a:gd name="T22" fmla="*/ 7 w 750"/>
                <a:gd name="T23" fmla="*/ 13 h 433"/>
                <a:gd name="T24" fmla="*/ 0 w 750"/>
                <a:gd name="T2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0" h="433">
                  <a:moveTo>
                    <a:pt x="0" y="0"/>
                  </a:moveTo>
                  <a:lnTo>
                    <a:pt x="34" y="20"/>
                  </a:lnTo>
                  <a:lnTo>
                    <a:pt x="378" y="219"/>
                  </a:lnTo>
                  <a:lnTo>
                    <a:pt x="750" y="433"/>
                  </a:lnTo>
                  <a:lnTo>
                    <a:pt x="748" y="433"/>
                  </a:lnTo>
                  <a:lnTo>
                    <a:pt x="714" y="432"/>
                  </a:lnTo>
                  <a:lnTo>
                    <a:pt x="683" y="431"/>
                  </a:lnTo>
                  <a:lnTo>
                    <a:pt x="347" y="203"/>
                  </a:lnTo>
                  <a:lnTo>
                    <a:pt x="278" y="186"/>
                  </a:lnTo>
                  <a:lnTo>
                    <a:pt x="18" y="37"/>
                  </a:lnTo>
                  <a:lnTo>
                    <a:pt x="15" y="30"/>
                  </a:lnTo>
                  <a:lnTo>
                    <a:pt x="7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9572"/>
            </a:solidFill>
            <a:ln w="0">
              <a:solidFill>
                <a:srgbClr val="BA957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9244403" y="5450775"/>
              <a:ext cx="257175" cy="84138"/>
            </a:xfrm>
            <a:custGeom>
              <a:avLst/>
              <a:gdLst>
                <a:gd name="T0" fmla="*/ 162 w 162"/>
                <a:gd name="T1" fmla="*/ 0 h 53"/>
                <a:gd name="T2" fmla="*/ 118 w 162"/>
                <a:gd name="T3" fmla="*/ 25 h 53"/>
                <a:gd name="T4" fmla="*/ 98 w 162"/>
                <a:gd name="T5" fmla="*/ 30 h 53"/>
                <a:gd name="T6" fmla="*/ 63 w 162"/>
                <a:gd name="T7" fmla="*/ 39 h 53"/>
                <a:gd name="T8" fmla="*/ 29 w 162"/>
                <a:gd name="T9" fmla="*/ 49 h 53"/>
                <a:gd name="T10" fmla="*/ 18 w 162"/>
                <a:gd name="T11" fmla="*/ 53 h 53"/>
                <a:gd name="T12" fmla="*/ 9 w 162"/>
                <a:gd name="T13" fmla="*/ 52 h 53"/>
                <a:gd name="T14" fmla="*/ 0 w 162"/>
                <a:gd name="T15" fmla="*/ 48 h 53"/>
                <a:gd name="T16" fmla="*/ 25 w 162"/>
                <a:gd name="T17" fmla="*/ 38 h 53"/>
                <a:gd name="T18" fmla="*/ 59 w 162"/>
                <a:gd name="T19" fmla="*/ 26 h 53"/>
                <a:gd name="T20" fmla="*/ 94 w 162"/>
                <a:gd name="T21" fmla="*/ 15 h 53"/>
                <a:gd name="T22" fmla="*/ 162 w 162"/>
                <a:gd name="T2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2" h="53">
                  <a:moveTo>
                    <a:pt x="162" y="0"/>
                  </a:moveTo>
                  <a:lnTo>
                    <a:pt x="118" y="25"/>
                  </a:lnTo>
                  <a:lnTo>
                    <a:pt x="98" y="30"/>
                  </a:lnTo>
                  <a:lnTo>
                    <a:pt x="63" y="39"/>
                  </a:lnTo>
                  <a:lnTo>
                    <a:pt x="29" y="49"/>
                  </a:lnTo>
                  <a:lnTo>
                    <a:pt x="18" y="53"/>
                  </a:lnTo>
                  <a:lnTo>
                    <a:pt x="9" y="52"/>
                  </a:lnTo>
                  <a:lnTo>
                    <a:pt x="0" y="48"/>
                  </a:lnTo>
                  <a:lnTo>
                    <a:pt x="25" y="38"/>
                  </a:lnTo>
                  <a:lnTo>
                    <a:pt x="59" y="26"/>
                  </a:lnTo>
                  <a:lnTo>
                    <a:pt x="94" y="1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A98768"/>
            </a:solidFill>
            <a:ln w="0">
              <a:solidFill>
                <a:srgbClr val="A9876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5991615" y="4325238"/>
              <a:ext cx="4424363" cy="1824038"/>
            </a:xfrm>
            <a:custGeom>
              <a:avLst/>
              <a:gdLst>
                <a:gd name="T0" fmla="*/ 0 w 2787"/>
                <a:gd name="T1" fmla="*/ 0 h 1149"/>
                <a:gd name="T2" fmla="*/ 3 w 2787"/>
                <a:gd name="T3" fmla="*/ 10 h 1149"/>
                <a:gd name="T4" fmla="*/ 9 w 2787"/>
                <a:gd name="T5" fmla="*/ 20 h 1149"/>
                <a:gd name="T6" fmla="*/ 20 w 2787"/>
                <a:gd name="T7" fmla="*/ 28 h 1149"/>
                <a:gd name="T8" fmla="*/ 1742 w 2787"/>
                <a:gd name="T9" fmla="*/ 1023 h 1149"/>
                <a:gd name="T10" fmla="*/ 1761 w 2787"/>
                <a:gd name="T11" fmla="*/ 1029 h 1149"/>
                <a:gd name="T12" fmla="*/ 1780 w 2787"/>
                <a:gd name="T13" fmla="*/ 1033 h 1149"/>
                <a:gd name="T14" fmla="*/ 1800 w 2787"/>
                <a:gd name="T15" fmla="*/ 1033 h 1149"/>
                <a:gd name="T16" fmla="*/ 1820 w 2787"/>
                <a:gd name="T17" fmla="*/ 1029 h 1149"/>
                <a:gd name="T18" fmla="*/ 1837 w 2787"/>
                <a:gd name="T19" fmla="*/ 1023 h 1149"/>
                <a:gd name="T20" fmla="*/ 2767 w 2787"/>
                <a:gd name="T21" fmla="*/ 481 h 1149"/>
                <a:gd name="T22" fmla="*/ 2779 w 2787"/>
                <a:gd name="T23" fmla="*/ 473 h 1149"/>
                <a:gd name="T24" fmla="*/ 2786 w 2787"/>
                <a:gd name="T25" fmla="*/ 464 h 1149"/>
                <a:gd name="T26" fmla="*/ 2787 w 2787"/>
                <a:gd name="T27" fmla="*/ 455 h 1149"/>
                <a:gd name="T28" fmla="*/ 2787 w 2787"/>
                <a:gd name="T29" fmla="*/ 570 h 1149"/>
                <a:gd name="T30" fmla="*/ 2784 w 2787"/>
                <a:gd name="T31" fmla="*/ 579 h 1149"/>
                <a:gd name="T32" fmla="*/ 2778 w 2787"/>
                <a:gd name="T33" fmla="*/ 588 h 1149"/>
                <a:gd name="T34" fmla="*/ 2767 w 2787"/>
                <a:gd name="T35" fmla="*/ 597 h 1149"/>
                <a:gd name="T36" fmla="*/ 1837 w 2787"/>
                <a:gd name="T37" fmla="*/ 1138 h 1149"/>
                <a:gd name="T38" fmla="*/ 1820 w 2787"/>
                <a:gd name="T39" fmla="*/ 1146 h 1149"/>
                <a:gd name="T40" fmla="*/ 1800 w 2787"/>
                <a:gd name="T41" fmla="*/ 1149 h 1149"/>
                <a:gd name="T42" fmla="*/ 1779 w 2787"/>
                <a:gd name="T43" fmla="*/ 1149 h 1149"/>
                <a:gd name="T44" fmla="*/ 1759 w 2787"/>
                <a:gd name="T45" fmla="*/ 1146 h 1149"/>
                <a:gd name="T46" fmla="*/ 1742 w 2787"/>
                <a:gd name="T47" fmla="*/ 1138 h 1149"/>
                <a:gd name="T48" fmla="*/ 20 w 2787"/>
                <a:gd name="T49" fmla="*/ 143 h 1149"/>
                <a:gd name="T50" fmla="*/ 9 w 2787"/>
                <a:gd name="T51" fmla="*/ 135 h 1149"/>
                <a:gd name="T52" fmla="*/ 3 w 2787"/>
                <a:gd name="T53" fmla="*/ 126 h 1149"/>
                <a:gd name="T54" fmla="*/ 0 w 2787"/>
                <a:gd name="T55" fmla="*/ 116 h 1149"/>
                <a:gd name="T56" fmla="*/ 0 w 2787"/>
                <a:gd name="T57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87" h="1149">
                  <a:moveTo>
                    <a:pt x="0" y="0"/>
                  </a:moveTo>
                  <a:lnTo>
                    <a:pt x="3" y="10"/>
                  </a:lnTo>
                  <a:lnTo>
                    <a:pt x="9" y="20"/>
                  </a:lnTo>
                  <a:lnTo>
                    <a:pt x="20" y="28"/>
                  </a:lnTo>
                  <a:lnTo>
                    <a:pt x="1742" y="1023"/>
                  </a:lnTo>
                  <a:lnTo>
                    <a:pt x="1761" y="1029"/>
                  </a:lnTo>
                  <a:lnTo>
                    <a:pt x="1780" y="1033"/>
                  </a:lnTo>
                  <a:lnTo>
                    <a:pt x="1800" y="1033"/>
                  </a:lnTo>
                  <a:lnTo>
                    <a:pt x="1820" y="1029"/>
                  </a:lnTo>
                  <a:lnTo>
                    <a:pt x="1837" y="1023"/>
                  </a:lnTo>
                  <a:lnTo>
                    <a:pt x="2767" y="481"/>
                  </a:lnTo>
                  <a:lnTo>
                    <a:pt x="2779" y="473"/>
                  </a:lnTo>
                  <a:lnTo>
                    <a:pt x="2786" y="464"/>
                  </a:lnTo>
                  <a:lnTo>
                    <a:pt x="2787" y="455"/>
                  </a:lnTo>
                  <a:lnTo>
                    <a:pt x="2787" y="570"/>
                  </a:lnTo>
                  <a:lnTo>
                    <a:pt x="2784" y="579"/>
                  </a:lnTo>
                  <a:lnTo>
                    <a:pt x="2778" y="588"/>
                  </a:lnTo>
                  <a:lnTo>
                    <a:pt x="2767" y="597"/>
                  </a:lnTo>
                  <a:lnTo>
                    <a:pt x="1837" y="1138"/>
                  </a:lnTo>
                  <a:lnTo>
                    <a:pt x="1820" y="1146"/>
                  </a:lnTo>
                  <a:lnTo>
                    <a:pt x="1800" y="1149"/>
                  </a:lnTo>
                  <a:lnTo>
                    <a:pt x="1779" y="1149"/>
                  </a:lnTo>
                  <a:lnTo>
                    <a:pt x="1759" y="1146"/>
                  </a:lnTo>
                  <a:lnTo>
                    <a:pt x="1742" y="1138"/>
                  </a:lnTo>
                  <a:lnTo>
                    <a:pt x="20" y="143"/>
                  </a:lnTo>
                  <a:lnTo>
                    <a:pt x="9" y="135"/>
                  </a:lnTo>
                  <a:lnTo>
                    <a:pt x="3" y="126"/>
                  </a:lnTo>
                  <a:lnTo>
                    <a:pt x="0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0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7483865" y="5249163"/>
              <a:ext cx="581025" cy="484188"/>
            </a:xfrm>
            <a:custGeom>
              <a:avLst/>
              <a:gdLst>
                <a:gd name="T0" fmla="*/ 39 w 366"/>
                <a:gd name="T1" fmla="*/ 0 h 305"/>
                <a:gd name="T2" fmla="*/ 245 w 366"/>
                <a:gd name="T3" fmla="*/ 119 h 305"/>
                <a:gd name="T4" fmla="*/ 258 w 366"/>
                <a:gd name="T5" fmla="*/ 137 h 305"/>
                <a:gd name="T6" fmla="*/ 271 w 366"/>
                <a:gd name="T7" fmla="*/ 155 h 305"/>
                <a:gd name="T8" fmla="*/ 284 w 366"/>
                <a:gd name="T9" fmla="*/ 175 h 305"/>
                <a:gd name="T10" fmla="*/ 294 w 366"/>
                <a:gd name="T11" fmla="*/ 193 h 305"/>
                <a:gd name="T12" fmla="*/ 304 w 366"/>
                <a:gd name="T13" fmla="*/ 209 h 305"/>
                <a:gd name="T14" fmla="*/ 308 w 366"/>
                <a:gd name="T15" fmla="*/ 217 h 305"/>
                <a:gd name="T16" fmla="*/ 314 w 366"/>
                <a:gd name="T17" fmla="*/ 227 h 305"/>
                <a:gd name="T18" fmla="*/ 322 w 366"/>
                <a:gd name="T19" fmla="*/ 241 h 305"/>
                <a:gd name="T20" fmla="*/ 332 w 366"/>
                <a:gd name="T21" fmla="*/ 254 h 305"/>
                <a:gd name="T22" fmla="*/ 342 w 366"/>
                <a:gd name="T23" fmla="*/ 265 h 305"/>
                <a:gd name="T24" fmla="*/ 352 w 366"/>
                <a:gd name="T25" fmla="*/ 276 h 305"/>
                <a:gd name="T26" fmla="*/ 360 w 366"/>
                <a:gd name="T27" fmla="*/ 289 h 305"/>
                <a:gd name="T28" fmla="*/ 366 w 366"/>
                <a:gd name="T29" fmla="*/ 305 h 305"/>
                <a:gd name="T30" fmla="*/ 22 w 366"/>
                <a:gd name="T31" fmla="*/ 106 h 305"/>
                <a:gd name="T32" fmla="*/ 16 w 366"/>
                <a:gd name="T33" fmla="*/ 91 h 305"/>
                <a:gd name="T34" fmla="*/ 10 w 366"/>
                <a:gd name="T35" fmla="*/ 80 h 305"/>
                <a:gd name="T36" fmla="*/ 6 w 366"/>
                <a:gd name="T37" fmla="*/ 72 h 305"/>
                <a:gd name="T38" fmla="*/ 5 w 366"/>
                <a:gd name="T39" fmla="*/ 69 h 305"/>
                <a:gd name="T40" fmla="*/ 0 w 366"/>
                <a:gd name="T41" fmla="*/ 53 h 305"/>
                <a:gd name="T42" fmla="*/ 1 w 366"/>
                <a:gd name="T43" fmla="*/ 38 h 305"/>
                <a:gd name="T44" fmla="*/ 6 w 366"/>
                <a:gd name="T45" fmla="*/ 22 h 305"/>
                <a:gd name="T46" fmla="*/ 17 w 366"/>
                <a:gd name="T47" fmla="*/ 10 h 305"/>
                <a:gd name="T48" fmla="*/ 31 w 366"/>
                <a:gd name="T49" fmla="*/ 1 h 305"/>
                <a:gd name="T50" fmla="*/ 35 w 366"/>
                <a:gd name="T51" fmla="*/ 0 h 305"/>
                <a:gd name="T52" fmla="*/ 39 w 366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6" h="305">
                  <a:moveTo>
                    <a:pt x="39" y="0"/>
                  </a:moveTo>
                  <a:lnTo>
                    <a:pt x="245" y="119"/>
                  </a:lnTo>
                  <a:lnTo>
                    <a:pt x="258" y="137"/>
                  </a:lnTo>
                  <a:lnTo>
                    <a:pt x="271" y="155"/>
                  </a:lnTo>
                  <a:lnTo>
                    <a:pt x="284" y="175"/>
                  </a:lnTo>
                  <a:lnTo>
                    <a:pt x="294" y="193"/>
                  </a:lnTo>
                  <a:lnTo>
                    <a:pt x="304" y="209"/>
                  </a:lnTo>
                  <a:lnTo>
                    <a:pt x="308" y="217"/>
                  </a:lnTo>
                  <a:lnTo>
                    <a:pt x="314" y="227"/>
                  </a:lnTo>
                  <a:lnTo>
                    <a:pt x="322" y="241"/>
                  </a:lnTo>
                  <a:lnTo>
                    <a:pt x="332" y="254"/>
                  </a:lnTo>
                  <a:lnTo>
                    <a:pt x="342" y="265"/>
                  </a:lnTo>
                  <a:lnTo>
                    <a:pt x="352" y="276"/>
                  </a:lnTo>
                  <a:lnTo>
                    <a:pt x="360" y="289"/>
                  </a:lnTo>
                  <a:lnTo>
                    <a:pt x="366" y="305"/>
                  </a:lnTo>
                  <a:lnTo>
                    <a:pt x="22" y="106"/>
                  </a:lnTo>
                  <a:lnTo>
                    <a:pt x="16" y="91"/>
                  </a:lnTo>
                  <a:lnTo>
                    <a:pt x="10" y="80"/>
                  </a:lnTo>
                  <a:lnTo>
                    <a:pt x="6" y="72"/>
                  </a:lnTo>
                  <a:lnTo>
                    <a:pt x="5" y="69"/>
                  </a:lnTo>
                  <a:lnTo>
                    <a:pt x="0" y="53"/>
                  </a:lnTo>
                  <a:lnTo>
                    <a:pt x="1" y="38"/>
                  </a:lnTo>
                  <a:lnTo>
                    <a:pt x="6" y="22"/>
                  </a:lnTo>
                  <a:lnTo>
                    <a:pt x="17" y="10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9C9C9"/>
            </a:solidFill>
            <a:ln w="0">
              <a:solidFill>
                <a:srgbClr val="C9C9C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944115" y="4982463"/>
              <a:ext cx="512763" cy="398463"/>
            </a:xfrm>
            <a:custGeom>
              <a:avLst/>
              <a:gdLst>
                <a:gd name="T0" fmla="*/ 90 w 323"/>
                <a:gd name="T1" fmla="*/ 0 h 251"/>
                <a:gd name="T2" fmla="*/ 223 w 323"/>
                <a:gd name="T3" fmla="*/ 77 h 251"/>
                <a:gd name="T4" fmla="*/ 239 w 323"/>
                <a:gd name="T5" fmla="*/ 101 h 251"/>
                <a:gd name="T6" fmla="*/ 251 w 323"/>
                <a:gd name="T7" fmla="*/ 124 h 251"/>
                <a:gd name="T8" fmla="*/ 323 w 323"/>
                <a:gd name="T9" fmla="*/ 251 h 251"/>
                <a:gd name="T10" fmla="*/ 127 w 323"/>
                <a:gd name="T11" fmla="*/ 138 h 251"/>
                <a:gd name="T12" fmla="*/ 0 w 323"/>
                <a:gd name="T13" fmla="*/ 64 h 251"/>
                <a:gd name="T14" fmla="*/ 3 w 323"/>
                <a:gd name="T15" fmla="*/ 47 h 251"/>
                <a:gd name="T16" fmla="*/ 13 w 323"/>
                <a:gd name="T17" fmla="*/ 33 h 251"/>
                <a:gd name="T18" fmla="*/ 26 w 323"/>
                <a:gd name="T19" fmla="*/ 21 h 251"/>
                <a:gd name="T20" fmla="*/ 41 w 323"/>
                <a:gd name="T21" fmla="*/ 13 h 251"/>
                <a:gd name="T22" fmla="*/ 62 w 323"/>
                <a:gd name="T23" fmla="*/ 5 h 251"/>
                <a:gd name="T24" fmla="*/ 90 w 323"/>
                <a:gd name="T25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251">
                  <a:moveTo>
                    <a:pt x="90" y="0"/>
                  </a:moveTo>
                  <a:lnTo>
                    <a:pt x="223" y="77"/>
                  </a:lnTo>
                  <a:lnTo>
                    <a:pt x="239" y="101"/>
                  </a:lnTo>
                  <a:lnTo>
                    <a:pt x="251" y="124"/>
                  </a:lnTo>
                  <a:lnTo>
                    <a:pt x="323" y="251"/>
                  </a:lnTo>
                  <a:lnTo>
                    <a:pt x="127" y="138"/>
                  </a:lnTo>
                  <a:lnTo>
                    <a:pt x="0" y="64"/>
                  </a:lnTo>
                  <a:lnTo>
                    <a:pt x="3" y="47"/>
                  </a:lnTo>
                  <a:lnTo>
                    <a:pt x="13" y="33"/>
                  </a:lnTo>
                  <a:lnTo>
                    <a:pt x="26" y="21"/>
                  </a:lnTo>
                  <a:lnTo>
                    <a:pt x="41" y="13"/>
                  </a:lnTo>
                  <a:lnTo>
                    <a:pt x="62" y="5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C9C9C9"/>
            </a:solidFill>
            <a:ln w="0">
              <a:solidFill>
                <a:srgbClr val="C9C9C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7242565" y="3693413"/>
              <a:ext cx="39688" cy="23813"/>
            </a:xfrm>
            <a:custGeom>
              <a:avLst/>
              <a:gdLst>
                <a:gd name="T0" fmla="*/ 12 w 25"/>
                <a:gd name="T1" fmla="*/ 0 h 15"/>
                <a:gd name="T2" fmla="*/ 17 w 25"/>
                <a:gd name="T3" fmla="*/ 0 h 15"/>
                <a:gd name="T4" fmla="*/ 21 w 25"/>
                <a:gd name="T5" fmla="*/ 2 h 15"/>
                <a:gd name="T6" fmla="*/ 24 w 25"/>
                <a:gd name="T7" fmla="*/ 4 h 15"/>
                <a:gd name="T8" fmla="*/ 25 w 25"/>
                <a:gd name="T9" fmla="*/ 7 h 15"/>
                <a:gd name="T10" fmla="*/ 24 w 25"/>
                <a:gd name="T11" fmla="*/ 10 h 15"/>
                <a:gd name="T12" fmla="*/ 21 w 25"/>
                <a:gd name="T13" fmla="*/ 12 h 15"/>
                <a:gd name="T14" fmla="*/ 17 w 25"/>
                <a:gd name="T15" fmla="*/ 14 h 15"/>
                <a:gd name="T16" fmla="*/ 12 w 25"/>
                <a:gd name="T17" fmla="*/ 15 h 15"/>
                <a:gd name="T18" fmla="*/ 8 w 25"/>
                <a:gd name="T19" fmla="*/ 14 h 15"/>
                <a:gd name="T20" fmla="*/ 4 w 25"/>
                <a:gd name="T21" fmla="*/ 12 h 15"/>
                <a:gd name="T22" fmla="*/ 0 w 25"/>
                <a:gd name="T23" fmla="*/ 10 h 15"/>
                <a:gd name="T24" fmla="*/ 0 w 25"/>
                <a:gd name="T25" fmla="*/ 7 h 15"/>
                <a:gd name="T26" fmla="*/ 0 w 25"/>
                <a:gd name="T27" fmla="*/ 4 h 15"/>
                <a:gd name="T28" fmla="*/ 4 w 25"/>
                <a:gd name="T29" fmla="*/ 2 h 15"/>
                <a:gd name="T30" fmla="*/ 8 w 25"/>
                <a:gd name="T31" fmla="*/ 0 h 15"/>
                <a:gd name="T32" fmla="*/ 12 w 25"/>
                <a:gd name="T3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5">
                  <a:moveTo>
                    <a:pt x="12" y="0"/>
                  </a:moveTo>
                  <a:lnTo>
                    <a:pt x="17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5" y="7"/>
                  </a:lnTo>
                  <a:lnTo>
                    <a:pt x="24" y="10"/>
                  </a:lnTo>
                  <a:lnTo>
                    <a:pt x="21" y="12"/>
                  </a:lnTo>
                  <a:lnTo>
                    <a:pt x="17" y="14"/>
                  </a:lnTo>
                  <a:lnTo>
                    <a:pt x="12" y="15"/>
                  </a:lnTo>
                  <a:lnTo>
                    <a:pt x="8" y="14"/>
                  </a:lnTo>
                  <a:lnTo>
                    <a:pt x="4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F1F"/>
            </a:solidFill>
            <a:ln w="0">
              <a:solidFill>
                <a:srgbClr val="1F1F1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5993203" y="3407663"/>
              <a:ext cx="4422775" cy="2557463"/>
            </a:xfrm>
            <a:custGeom>
              <a:avLst/>
              <a:gdLst>
                <a:gd name="T0" fmla="*/ 2226 w 2786"/>
                <a:gd name="T1" fmla="*/ 1170 h 1611"/>
                <a:gd name="T2" fmla="*/ 2039 w 2786"/>
                <a:gd name="T3" fmla="*/ 1276 h 1611"/>
                <a:gd name="T4" fmla="*/ 2020 w 2786"/>
                <a:gd name="T5" fmla="*/ 1298 h 1611"/>
                <a:gd name="T6" fmla="*/ 2027 w 2786"/>
                <a:gd name="T7" fmla="*/ 1321 h 1611"/>
                <a:gd name="T8" fmla="*/ 2057 w 2786"/>
                <a:gd name="T9" fmla="*/ 1338 h 1611"/>
                <a:gd name="T10" fmla="*/ 2096 w 2786"/>
                <a:gd name="T11" fmla="*/ 1342 h 1611"/>
                <a:gd name="T12" fmla="*/ 2133 w 2786"/>
                <a:gd name="T13" fmla="*/ 1331 h 1611"/>
                <a:gd name="T14" fmla="*/ 2316 w 2786"/>
                <a:gd name="T15" fmla="*/ 1223 h 1611"/>
                <a:gd name="T16" fmla="*/ 2321 w 2786"/>
                <a:gd name="T17" fmla="*/ 1199 h 1611"/>
                <a:gd name="T18" fmla="*/ 2303 w 2786"/>
                <a:gd name="T19" fmla="*/ 1178 h 1611"/>
                <a:gd name="T20" fmla="*/ 2266 w 2786"/>
                <a:gd name="T21" fmla="*/ 1168 h 1611"/>
                <a:gd name="T22" fmla="*/ 133 w 2786"/>
                <a:gd name="T23" fmla="*/ 548 h 1611"/>
                <a:gd name="T24" fmla="*/ 100 w 2786"/>
                <a:gd name="T25" fmla="*/ 556 h 1611"/>
                <a:gd name="T26" fmla="*/ 87 w 2786"/>
                <a:gd name="T27" fmla="*/ 575 h 1611"/>
                <a:gd name="T28" fmla="*/ 100 w 2786"/>
                <a:gd name="T29" fmla="*/ 593 h 1611"/>
                <a:gd name="T30" fmla="*/ 133 w 2786"/>
                <a:gd name="T31" fmla="*/ 601 h 1611"/>
                <a:gd name="T32" fmla="*/ 164 w 2786"/>
                <a:gd name="T33" fmla="*/ 593 h 1611"/>
                <a:gd name="T34" fmla="*/ 177 w 2786"/>
                <a:gd name="T35" fmla="*/ 575 h 1611"/>
                <a:gd name="T36" fmla="*/ 164 w 2786"/>
                <a:gd name="T37" fmla="*/ 556 h 1611"/>
                <a:gd name="T38" fmla="*/ 133 w 2786"/>
                <a:gd name="T39" fmla="*/ 548 h 1611"/>
                <a:gd name="T40" fmla="*/ 707 w 2786"/>
                <a:gd name="T41" fmla="*/ 220 h 1611"/>
                <a:gd name="T42" fmla="*/ 377 w 2786"/>
                <a:gd name="T43" fmla="*/ 414 h 1611"/>
                <a:gd name="T44" fmla="*/ 373 w 2786"/>
                <a:gd name="T45" fmla="*/ 420 h 1611"/>
                <a:gd name="T46" fmla="*/ 377 w 2786"/>
                <a:gd name="T47" fmla="*/ 427 h 1611"/>
                <a:gd name="T48" fmla="*/ 392 w 2786"/>
                <a:gd name="T49" fmla="*/ 434 h 1611"/>
                <a:gd name="T50" fmla="*/ 415 w 2786"/>
                <a:gd name="T51" fmla="*/ 431 h 1611"/>
                <a:gd name="T52" fmla="*/ 746 w 2786"/>
                <a:gd name="T53" fmla="*/ 237 h 1611"/>
                <a:gd name="T54" fmla="*/ 749 w 2786"/>
                <a:gd name="T55" fmla="*/ 230 h 1611"/>
                <a:gd name="T56" fmla="*/ 746 w 2786"/>
                <a:gd name="T57" fmla="*/ 224 h 1611"/>
                <a:gd name="T58" fmla="*/ 731 w 2786"/>
                <a:gd name="T59" fmla="*/ 217 h 1611"/>
                <a:gd name="T60" fmla="*/ 799 w 2786"/>
                <a:gd name="T61" fmla="*/ 180 h 1611"/>
                <a:gd name="T62" fmla="*/ 791 w 2786"/>
                <a:gd name="T63" fmla="*/ 182 h 1611"/>
                <a:gd name="T64" fmla="*/ 787 w 2786"/>
                <a:gd name="T65" fmla="*/ 187 h 1611"/>
                <a:gd name="T66" fmla="*/ 791 w 2786"/>
                <a:gd name="T67" fmla="*/ 192 h 1611"/>
                <a:gd name="T68" fmla="*/ 799 w 2786"/>
                <a:gd name="T69" fmla="*/ 195 h 1611"/>
                <a:gd name="T70" fmla="*/ 808 w 2786"/>
                <a:gd name="T71" fmla="*/ 192 h 1611"/>
                <a:gd name="T72" fmla="*/ 812 w 2786"/>
                <a:gd name="T73" fmla="*/ 187 h 1611"/>
                <a:gd name="T74" fmla="*/ 808 w 2786"/>
                <a:gd name="T75" fmla="*/ 182 h 1611"/>
                <a:gd name="T76" fmla="*/ 799 w 2786"/>
                <a:gd name="T77" fmla="*/ 180 h 1611"/>
                <a:gd name="T78" fmla="*/ 165 w 2786"/>
                <a:gd name="T79" fmla="*/ 628 h 1611"/>
                <a:gd name="T80" fmla="*/ 2544 w 2786"/>
                <a:gd name="T81" fmla="*/ 937 h 1611"/>
                <a:gd name="T82" fmla="*/ 1007 w 2786"/>
                <a:gd name="T83" fmla="*/ 0 h 1611"/>
                <a:gd name="T84" fmla="*/ 1044 w 2786"/>
                <a:gd name="T85" fmla="*/ 10 h 1611"/>
                <a:gd name="T86" fmla="*/ 2780 w 2786"/>
                <a:gd name="T87" fmla="*/ 1014 h 1611"/>
                <a:gd name="T88" fmla="*/ 2786 w 2786"/>
                <a:gd name="T89" fmla="*/ 1038 h 1611"/>
                <a:gd name="T90" fmla="*/ 2766 w 2786"/>
                <a:gd name="T91" fmla="*/ 1059 h 1611"/>
                <a:gd name="T92" fmla="*/ 1819 w 2786"/>
                <a:gd name="T93" fmla="*/ 1607 h 1611"/>
                <a:gd name="T94" fmla="*/ 1779 w 2786"/>
                <a:gd name="T95" fmla="*/ 1611 h 1611"/>
                <a:gd name="T96" fmla="*/ 1741 w 2786"/>
                <a:gd name="T97" fmla="*/ 1601 h 1611"/>
                <a:gd name="T98" fmla="*/ 7 w 2786"/>
                <a:gd name="T99" fmla="*/ 595 h 1611"/>
                <a:gd name="T100" fmla="*/ 0 w 2786"/>
                <a:gd name="T101" fmla="*/ 573 h 1611"/>
                <a:gd name="T102" fmla="*/ 19 w 2786"/>
                <a:gd name="T103" fmla="*/ 551 h 1611"/>
                <a:gd name="T104" fmla="*/ 968 w 2786"/>
                <a:gd name="T105" fmla="*/ 2 h 1611"/>
                <a:gd name="T106" fmla="*/ 1007 w 2786"/>
                <a:gd name="T107" fmla="*/ 0 h 1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86" h="1611">
                  <a:moveTo>
                    <a:pt x="2245" y="1168"/>
                  </a:moveTo>
                  <a:lnTo>
                    <a:pt x="2226" y="1170"/>
                  </a:lnTo>
                  <a:lnTo>
                    <a:pt x="2209" y="1178"/>
                  </a:lnTo>
                  <a:lnTo>
                    <a:pt x="2039" y="1276"/>
                  </a:lnTo>
                  <a:lnTo>
                    <a:pt x="2027" y="1287"/>
                  </a:lnTo>
                  <a:lnTo>
                    <a:pt x="2020" y="1298"/>
                  </a:lnTo>
                  <a:lnTo>
                    <a:pt x="2020" y="1310"/>
                  </a:lnTo>
                  <a:lnTo>
                    <a:pt x="2027" y="1321"/>
                  </a:lnTo>
                  <a:lnTo>
                    <a:pt x="2039" y="1331"/>
                  </a:lnTo>
                  <a:lnTo>
                    <a:pt x="2057" y="1338"/>
                  </a:lnTo>
                  <a:lnTo>
                    <a:pt x="2075" y="1342"/>
                  </a:lnTo>
                  <a:lnTo>
                    <a:pt x="2096" y="1342"/>
                  </a:lnTo>
                  <a:lnTo>
                    <a:pt x="2116" y="1338"/>
                  </a:lnTo>
                  <a:lnTo>
                    <a:pt x="2133" y="1331"/>
                  </a:lnTo>
                  <a:lnTo>
                    <a:pt x="2303" y="1232"/>
                  </a:lnTo>
                  <a:lnTo>
                    <a:pt x="2316" y="1223"/>
                  </a:lnTo>
                  <a:lnTo>
                    <a:pt x="2321" y="1211"/>
                  </a:lnTo>
                  <a:lnTo>
                    <a:pt x="2321" y="1199"/>
                  </a:lnTo>
                  <a:lnTo>
                    <a:pt x="2315" y="1187"/>
                  </a:lnTo>
                  <a:lnTo>
                    <a:pt x="2303" y="1178"/>
                  </a:lnTo>
                  <a:lnTo>
                    <a:pt x="2286" y="1170"/>
                  </a:lnTo>
                  <a:lnTo>
                    <a:pt x="2266" y="1168"/>
                  </a:lnTo>
                  <a:lnTo>
                    <a:pt x="2245" y="1168"/>
                  </a:lnTo>
                  <a:close/>
                  <a:moveTo>
                    <a:pt x="133" y="548"/>
                  </a:moveTo>
                  <a:lnTo>
                    <a:pt x="116" y="550"/>
                  </a:lnTo>
                  <a:lnTo>
                    <a:pt x="100" y="556"/>
                  </a:lnTo>
                  <a:lnTo>
                    <a:pt x="91" y="565"/>
                  </a:lnTo>
                  <a:lnTo>
                    <a:pt x="87" y="575"/>
                  </a:lnTo>
                  <a:lnTo>
                    <a:pt x="91" y="585"/>
                  </a:lnTo>
                  <a:lnTo>
                    <a:pt x="100" y="593"/>
                  </a:lnTo>
                  <a:lnTo>
                    <a:pt x="116" y="599"/>
                  </a:lnTo>
                  <a:lnTo>
                    <a:pt x="133" y="601"/>
                  </a:lnTo>
                  <a:lnTo>
                    <a:pt x="150" y="599"/>
                  </a:lnTo>
                  <a:lnTo>
                    <a:pt x="164" y="593"/>
                  </a:lnTo>
                  <a:lnTo>
                    <a:pt x="174" y="585"/>
                  </a:lnTo>
                  <a:lnTo>
                    <a:pt x="177" y="575"/>
                  </a:lnTo>
                  <a:lnTo>
                    <a:pt x="174" y="565"/>
                  </a:lnTo>
                  <a:lnTo>
                    <a:pt x="164" y="556"/>
                  </a:lnTo>
                  <a:lnTo>
                    <a:pt x="150" y="550"/>
                  </a:lnTo>
                  <a:lnTo>
                    <a:pt x="133" y="548"/>
                  </a:lnTo>
                  <a:close/>
                  <a:moveTo>
                    <a:pt x="719" y="217"/>
                  </a:moveTo>
                  <a:lnTo>
                    <a:pt x="707" y="220"/>
                  </a:lnTo>
                  <a:lnTo>
                    <a:pt x="381" y="410"/>
                  </a:lnTo>
                  <a:lnTo>
                    <a:pt x="377" y="414"/>
                  </a:lnTo>
                  <a:lnTo>
                    <a:pt x="375" y="416"/>
                  </a:lnTo>
                  <a:lnTo>
                    <a:pt x="373" y="420"/>
                  </a:lnTo>
                  <a:lnTo>
                    <a:pt x="375" y="424"/>
                  </a:lnTo>
                  <a:lnTo>
                    <a:pt x="377" y="427"/>
                  </a:lnTo>
                  <a:lnTo>
                    <a:pt x="381" y="431"/>
                  </a:lnTo>
                  <a:lnTo>
                    <a:pt x="392" y="434"/>
                  </a:lnTo>
                  <a:lnTo>
                    <a:pt x="405" y="434"/>
                  </a:lnTo>
                  <a:lnTo>
                    <a:pt x="415" y="431"/>
                  </a:lnTo>
                  <a:lnTo>
                    <a:pt x="743" y="241"/>
                  </a:lnTo>
                  <a:lnTo>
                    <a:pt x="746" y="237"/>
                  </a:lnTo>
                  <a:lnTo>
                    <a:pt x="749" y="234"/>
                  </a:lnTo>
                  <a:lnTo>
                    <a:pt x="749" y="230"/>
                  </a:lnTo>
                  <a:lnTo>
                    <a:pt x="749" y="226"/>
                  </a:lnTo>
                  <a:lnTo>
                    <a:pt x="746" y="224"/>
                  </a:lnTo>
                  <a:lnTo>
                    <a:pt x="743" y="220"/>
                  </a:lnTo>
                  <a:lnTo>
                    <a:pt x="731" y="217"/>
                  </a:lnTo>
                  <a:lnTo>
                    <a:pt x="719" y="217"/>
                  </a:lnTo>
                  <a:close/>
                  <a:moveTo>
                    <a:pt x="799" y="180"/>
                  </a:moveTo>
                  <a:lnTo>
                    <a:pt x="795" y="180"/>
                  </a:lnTo>
                  <a:lnTo>
                    <a:pt x="791" y="182"/>
                  </a:lnTo>
                  <a:lnTo>
                    <a:pt x="787" y="184"/>
                  </a:lnTo>
                  <a:lnTo>
                    <a:pt x="787" y="187"/>
                  </a:lnTo>
                  <a:lnTo>
                    <a:pt x="787" y="190"/>
                  </a:lnTo>
                  <a:lnTo>
                    <a:pt x="791" y="192"/>
                  </a:lnTo>
                  <a:lnTo>
                    <a:pt x="795" y="194"/>
                  </a:lnTo>
                  <a:lnTo>
                    <a:pt x="799" y="195"/>
                  </a:lnTo>
                  <a:lnTo>
                    <a:pt x="804" y="194"/>
                  </a:lnTo>
                  <a:lnTo>
                    <a:pt x="808" y="192"/>
                  </a:lnTo>
                  <a:lnTo>
                    <a:pt x="811" y="190"/>
                  </a:lnTo>
                  <a:lnTo>
                    <a:pt x="812" y="187"/>
                  </a:lnTo>
                  <a:lnTo>
                    <a:pt x="811" y="184"/>
                  </a:lnTo>
                  <a:lnTo>
                    <a:pt x="808" y="182"/>
                  </a:lnTo>
                  <a:lnTo>
                    <a:pt x="804" y="180"/>
                  </a:lnTo>
                  <a:lnTo>
                    <a:pt x="799" y="180"/>
                  </a:lnTo>
                  <a:close/>
                  <a:moveTo>
                    <a:pt x="1083" y="94"/>
                  </a:moveTo>
                  <a:lnTo>
                    <a:pt x="165" y="628"/>
                  </a:lnTo>
                  <a:lnTo>
                    <a:pt x="1625" y="1471"/>
                  </a:lnTo>
                  <a:lnTo>
                    <a:pt x="2544" y="937"/>
                  </a:lnTo>
                  <a:lnTo>
                    <a:pt x="1083" y="94"/>
                  </a:lnTo>
                  <a:close/>
                  <a:moveTo>
                    <a:pt x="1007" y="0"/>
                  </a:moveTo>
                  <a:lnTo>
                    <a:pt x="1027" y="2"/>
                  </a:lnTo>
                  <a:lnTo>
                    <a:pt x="1044" y="10"/>
                  </a:lnTo>
                  <a:lnTo>
                    <a:pt x="2766" y="1005"/>
                  </a:lnTo>
                  <a:lnTo>
                    <a:pt x="2780" y="1014"/>
                  </a:lnTo>
                  <a:lnTo>
                    <a:pt x="2786" y="1026"/>
                  </a:lnTo>
                  <a:lnTo>
                    <a:pt x="2786" y="1038"/>
                  </a:lnTo>
                  <a:lnTo>
                    <a:pt x="2780" y="1050"/>
                  </a:lnTo>
                  <a:lnTo>
                    <a:pt x="2766" y="1059"/>
                  </a:lnTo>
                  <a:lnTo>
                    <a:pt x="1836" y="1601"/>
                  </a:lnTo>
                  <a:lnTo>
                    <a:pt x="1819" y="1607"/>
                  </a:lnTo>
                  <a:lnTo>
                    <a:pt x="1799" y="1611"/>
                  </a:lnTo>
                  <a:lnTo>
                    <a:pt x="1779" y="1611"/>
                  </a:lnTo>
                  <a:lnTo>
                    <a:pt x="1760" y="1607"/>
                  </a:lnTo>
                  <a:lnTo>
                    <a:pt x="1741" y="1601"/>
                  </a:lnTo>
                  <a:lnTo>
                    <a:pt x="19" y="606"/>
                  </a:lnTo>
                  <a:lnTo>
                    <a:pt x="7" y="595"/>
                  </a:lnTo>
                  <a:lnTo>
                    <a:pt x="0" y="585"/>
                  </a:lnTo>
                  <a:lnTo>
                    <a:pt x="0" y="573"/>
                  </a:lnTo>
                  <a:lnTo>
                    <a:pt x="7" y="561"/>
                  </a:lnTo>
                  <a:lnTo>
                    <a:pt x="19" y="551"/>
                  </a:lnTo>
                  <a:lnTo>
                    <a:pt x="949" y="10"/>
                  </a:lnTo>
                  <a:lnTo>
                    <a:pt x="968" y="2"/>
                  </a:lnTo>
                  <a:lnTo>
                    <a:pt x="987" y="0"/>
                  </a:lnTo>
                  <a:lnTo>
                    <a:pt x="1007" y="0"/>
                  </a:lnTo>
                  <a:close/>
                </a:path>
              </a:pathLst>
            </a:custGeom>
            <a:solidFill>
              <a:srgbClr val="F0F0F0"/>
            </a:solidFill>
            <a:ln w="0">
              <a:solidFill>
                <a:srgbClr val="F0F0F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585340" y="3752150"/>
              <a:ext cx="596900" cy="344488"/>
            </a:xfrm>
            <a:custGeom>
              <a:avLst/>
              <a:gdLst>
                <a:gd name="T0" fmla="*/ 358 w 376"/>
                <a:gd name="T1" fmla="*/ 0 h 217"/>
                <a:gd name="T2" fmla="*/ 370 w 376"/>
                <a:gd name="T3" fmla="*/ 3 h 217"/>
                <a:gd name="T4" fmla="*/ 373 w 376"/>
                <a:gd name="T5" fmla="*/ 7 h 217"/>
                <a:gd name="T6" fmla="*/ 376 w 376"/>
                <a:gd name="T7" fmla="*/ 9 h 217"/>
                <a:gd name="T8" fmla="*/ 376 w 376"/>
                <a:gd name="T9" fmla="*/ 13 h 217"/>
                <a:gd name="T10" fmla="*/ 376 w 376"/>
                <a:gd name="T11" fmla="*/ 17 h 217"/>
                <a:gd name="T12" fmla="*/ 373 w 376"/>
                <a:gd name="T13" fmla="*/ 20 h 217"/>
                <a:gd name="T14" fmla="*/ 370 w 376"/>
                <a:gd name="T15" fmla="*/ 24 h 217"/>
                <a:gd name="T16" fmla="*/ 42 w 376"/>
                <a:gd name="T17" fmla="*/ 214 h 217"/>
                <a:gd name="T18" fmla="*/ 32 w 376"/>
                <a:gd name="T19" fmla="*/ 217 h 217"/>
                <a:gd name="T20" fmla="*/ 19 w 376"/>
                <a:gd name="T21" fmla="*/ 217 h 217"/>
                <a:gd name="T22" fmla="*/ 8 w 376"/>
                <a:gd name="T23" fmla="*/ 214 h 217"/>
                <a:gd name="T24" fmla="*/ 4 w 376"/>
                <a:gd name="T25" fmla="*/ 210 h 217"/>
                <a:gd name="T26" fmla="*/ 2 w 376"/>
                <a:gd name="T27" fmla="*/ 207 h 217"/>
                <a:gd name="T28" fmla="*/ 0 w 376"/>
                <a:gd name="T29" fmla="*/ 203 h 217"/>
                <a:gd name="T30" fmla="*/ 2 w 376"/>
                <a:gd name="T31" fmla="*/ 199 h 217"/>
                <a:gd name="T32" fmla="*/ 4 w 376"/>
                <a:gd name="T33" fmla="*/ 197 h 217"/>
                <a:gd name="T34" fmla="*/ 8 w 376"/>
                <a:gd name="T35" fmla="*/ 193 h 217"/>
                <a:gd name="T36" fmla="*/ 334 w 376"/>
                <a:gd name="T37" fmla="*/ 3 h 217"/>
                <a:gd name="T38" fmla="*/ 346 w 376"/>
                <a:gd name="T39" fmla="*/ 0 h 217"/>
                <a:gd name="T40" fmla="*/ 358 w 376"/>
                <a:gd name="T4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217">
                  <a:moveTo>
                    <a:pt x="358" y="0"/>
                  </a:moveTo>
                  <a:lnTo>
                    <a:pt x="370" y="3"/>
                  </a:lnTo>
                  <a:lnTo>
                    <a:pt x="373" y="7"/>
                  </a:lnTo>
                  <a:lnTo>
                    <a:pt x="376" y="9"/>
                  </a:lnTo>
                  <a:lnTo>
                    <a:pt x="376" y="13"/>
                  </a:lnTo>
                  <a:lnTo>
                    <a:pt x="376" y="17"/>
                  </a:lnTo>
                  <a:lnTo>
                    <a:pt x="373" y="20"/>
                  </a:lnTo>
                  <a:lnTo>
                    <a:pt x="370" y="24"/>
                  </a:lnTo>
                  <a:lnTo>
                    <a:pt x="42" y="214"/>
                  </a:lnTo>
                  <a:lnTo>
                    <a:pt x="32" y="217"/>
                  </a:lnTo>
                  <a:lnTo>
                    <a:pt x="19" y="217"/>
                  </a:lnTo>
                  <a:lnTo>
                    <a:pt x="8" y="214"/>
                  </a:lnTo>
                  <a:lnTo>
                    <a:pt x="4" y="210"/>
                  </a:lnTo>
                  <a:lnTo>
                    <a:pt x="2" y="207"/>
                  </a:lnTo>
                  <a:lnTo>
                    <a:pt x="0" y="203"/>
                  </a:lnTo>
                  <a:lnTo>
                    <a:pt x="2" y="199"/>
                  </a:lnTo>
                  <a:lnTo>
                    <a:pt x="4" y="197"/>
                  </a:lnTo>
                  <a:lnTo>
                    <a:pt x="8" y="193"/>
                  </a:lnTo>
                  <a:lnTo>
                    <a:pt x="334" y="3"/>
                  </a:lnTo>
                  <a:lnTo>
                    <a:pt x="346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6188465" y="4310950"/>
              <a:ext cx="30163" cy="17463"/>
            </a:xfrm>
            <a:custGeom>
              <a:avLst/>
              <a:gdLst>
                <a:gd name="T0" fmla="*/ 10 w 19"/>
                <a:gd name="T1" fmla="*/ 0 h 11"/>
                <a:gd name="T2" fmla="*/ 12 w 19"/>
                <a:gd name="T3" fmla="*/ 0 h 11"/>
                <a:gd name="T4" fmla="*/ 16 w 19"/>
                <a:gd name="T5" fmla="*/ 2 h 11"/>
                <a:gd name="T6" fmla="*/ 17 w 19"/>
                <a:gd name="T7" fmla="*/ 4 h 11"/>
                <a:gd name="T8" fmla="*/ 19 w 19"/>
                <a:gd name="T9" fmla="*/ 6 h 11"/>
                <a:gd name="T10" fmla="*/ 17 w 19"/>
                <a:gd name="T11" fmla="*/ 8 h 11"/>
                <a:gd name="T12" fmla="*/ 16 w 19"/>
                <a:gd name="T13" fmla="*/ 9 h 11"/>
                <a:gd name="T14" fmla="*/ 12 w 19"/>
                <a:gd name="T15" fmla="*/ 11 h 11"/>
                <a:gd name="T16" fmla="*/ 10 w 19"/>
                <a:gd name="T17" fmla="*/ 11 h 11"/>
                <a:gd name="T18" fmla="*/ 6 w 19"/>
                <a:gd name="T19" fmla="*/ 11 h 11"/>
                <a:gd name="T20" fmla="*/ 3 w 19"/>
                <a:gd name="T21" fmla="*/ 9 h 11"/>
                <a:gd name="T22" fmla="*/ 0 w 19"/>
                <a:gd name="T23" fmla="*/ 8 h 11"/>
                <a:gd name="T24" fmla="*/ 0 w 19"/>
                <a:gd name="T25" fmla="*/ 6 h 11"/>
                <a:gd name="T26" fmla="*/ 0 w 19"/>
                <a:gd name="T27" fmla="*/ 4 h 11"/>
                <a:gd name="T28" fmla="*/ 3 w 19"/>
                <a:gd name="T29" fmla="*/ 2 h 11"/>
                <a:gd name="T30" fmla="*/ 6 w 19"/>
                <a:gd name="T31" fmla="*/ 0 h 11"/>
                <a:gd name="T32" fmla="*/ 10 w 19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7" y="4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6" y="9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3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F1F"/>
            </a:solidFill>
            <a:ln w="0">
              <a:solidFill>
                <a:srgbClr val="1F1F1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6131315" y="4277613"/>
              <a:ext cx="142875" cy="84138"/>
            </a:xfrm>
            <a:custGeom>
              <a:avLst/>
              <a:gdLst>
                <a:gd name="T0" fmla="*/ 46 w 90"/>
                <a:gd name="T1" fmla="*/ 21 h 53"/>
                <a:gd name="T2" fmla="*/ 42 w 90"/>
                <a:gd name="T3" fmla="*/ 21 h 53"/>
                <a:gd name="T4" fmla="*/ 39 w 90"/>
                <a:gd name="T5" fmla="*/ 23 h 53"/>
                <a:gd name="T6" fmla="*/ 36 w 90"/>
                <a:gd name="T7" fmla="*/ 25 h 53"/>
                <a:gd name="T8" fmla="*/ 36 w 90"/>
                <a:gd name="T9" fmla="*/ 27 h 53"/>
                <a:gd name="T10" fmla="*/ 36 w 90"/>
                <a:gd name="T11" fmla="*/ 29 h 53"/>
                <a:gd name="T12" fmla="*/ 39 w 90"/>
                <a:gd name="T13" fmla="*/ 30 h 53"/>
                <a:gd name="T14" fmla="*/ 42 w 90"/>
                <a:gd name="T15" fmla="*/ 32 h 53"/>
                <a:gd name="T16" fmla="*/ 46 w 90"/>
                <a:gd name="T17" fmla="*/ 32 h 53"/>
                <a:gd name="T18" fmla="*/ 48 w 90"/>
                <a:gd name="T19" fmla="*/ 32 h 53"/>
                <a:gd name="T20" fmla="*/ 52 w 90"/>
                <a:gd name="T21" fmla="*/ 30 h 53"/>
                <a:gd name="T22" fmla="*/ 53 w 90"/>
                <a:gd name="T23" fmla="*/ 29 h 53"/>
                <a:gd name="T24" fmla="*/ 55 w 90"/>
                <a:gd name="T25" fmla="*/ 27 h 53"/>
                <a:gd name="T26" fmla="*/ 53 w 90"/>
                <a:gd name="T27" fmla="*/ 25 h 53"/>
                <a:gd name="T28" fmla="*/ 52 w 90"/>
                <a:gd name="T29" fmla="*/ 23 h 53"/>
                <a:gd name="T30" fmla="*/ 48 w 90"/>
                <a:gd name="T31" fmla="*/ 21 h 53"/>
                <a:gd name="T32" fmla="*/ 46 w 90"/>
                <a:gd name="T33" fmla="*/ 21 h 53"/>
                <a:gd name="T34" fmla="*/ 46 w 90"/>
                <a:gd name="T35" fmla="*/ 0 h 53"/>
                <a:gd name="T36" fmla="*/ 63 w 90"/>
                <a:gd name="T37" fmla="*/ 2 h 53"/>
                <a:gd name="T38" fmla="*/ 77 w 90"/>
                <a:gd name="T39" fmla="*/ 8 h 53"/>
                <a:gd name="T40" fmla="*/ 87 w 90"/>
                <a:gd name="T41" fmla="*/ 17 h 53"/>
                <a:gd name="T42" fmla="*/ 90 w 90"/>
                <a:gd name="T43" fmla="*/ 27 h 53"/>
                <a:gd name="T44" fmla="*/ 87 w 90"/>
                <a:gd name="T45" fmla="*/ 37 h 53"/>
                <a:gd name="T46" fmla="*/ 77 w 90"/>
                <a:gd name="T47" fmla="*/ 45 h 53"/>
                <a:gd name="T48" fmla="*/ 63 w 90"/>
                <a:gd name="T49" fmla="*/ 51 h 53"/>
                <a:gd name="T50" fmla="*/ 46 w 90"/>
                <a:gd name="T51" fmla="*/ 53 h 53"/>
                <a:gd name="T52" fmla="*/ 29 w 90"/>
                <a:gd name="T53" fmla="*/ 51 h 53"/>
                <a:gd name="T54" fmla="*/ 13 w 90"/>
                <a:gd name="T55" fmla="*/ 45 h 53"/>
                <a:gd name="T56" fmla="*/ 4 w 90"/>
                <a:gd name="T57" fmla="*/ 37 h 53"/>
                <a:gd name="T58" fmla="*/ 0 w 90"/>
                <a:gd name="T59" fmla="*/ 27 h 53"/>
                <a:gd name="T60" fmla="*/ 4 w 90"/>
                <a:gd name="T61" fmla="*/ 17 h 53"/>
                <a:gd name="T62" fmla="*/ 13 w 90"/>
                <a:gd name="T63" fmla="*/ 8 h 53"/>
                <a:gd name="T64" fmla="*/ 29 w 90"/>
                <a:gd name="T65" fmla="*/ 2 h 53"/>
                <a:gd name="T66" fmla="*/ 46 w 90"/>
                <a:gd name="T6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53">
                  <a:moveTo>
                    <a:pt x="46" y="21"/>
                  </a:moveTo>
                  <a:lnTo>
                    <a:pt x="42" y="21"/>
                  </a:lnTo>
                  <a:lnTo>
                    <a:pt x="39" y="23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36" y="29"/>
                  </a:lnTo>
                  <a:lnTo>
                    <a:pt x="39" y="30"/>
                  </a:lnTo>
                  <a:lnTo>
                    <a:pt x="42" y="32"/>
                  </a:lnTo>
                  <a:lnTo>
                    <a:pt x="46" y="32"/>
                  </a:lnTo>
                  <a:lnTo>
                    <a:pt x="48" y="32"/>
                  </a:lnTo>
                  <a:lnTo>
                    <a:pt x="52" y="30"/>
                  </a:lnTo>
                  <a:lnTo>
                    <a:pt x="53" y="29"/>
                  </a:lnTo>
                  <a:lnTo>
                    <a:pt x="55" y="27"/>
                  </a:lnTo>
                  <a:lnTo>
                    <a:pt x="53" y="25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6" y="21"/>
                  </a:lnTo>
                  <a:close/>
                  <a:moveTo>
                    <a:pt x="46" y="0"/>
                  </a:moveTo>
                  <a:lnTo>
                    <a:pt x="63" y="2"/>
                  </a:lnTo>
                  <a:lnTo>
                    <a:pt x="77" y="8"/>
                  </a:lnTo>
                  <a:lnTo>
                    <a:pt x="87" y="17"/>
                  </a:lnTo>
                  <a:lnTo>
                    <a:pt x="90" y="27"/>
                  </a:lnTo>
                  <a:lnTo>
                    <a:pt x="87" y="37"/>
                  </a:lnTo>
                  <a:lnTo>
                    <a:pt x="77" y="45"/>
                  </a:lnTo>
                  <a:lnTo>
                    <a:pt x="63" y="51"/>
                  </a:lnTo>
                  <a:lnTo>
                    <a:pt x="46" y="53"/>
                  </a:lnTo>
                  <a:lnTo>
                    <a:pt x="29" y="51"/>
                  </a:lnTo>
                  <a:lnTo>
                    <a:pt x="13" y="45"/>
                  </a:lnTo>
                  <a:lnTo>
                    <a:pt x="4" y="37"/>
                  </a:lnTo>
                  <a:lnTo>
                    <a:pt x="0" y="27"/>
                  </a:lnTo>
                  <a:lnTo>
                    <a:pt x="4" y="17"/>
                  </a:lnTo>
                  <a:lnTo>
                    <a:pt x="13" y="8"/>
                  </a:lnTo>
                  <a:lnTo>
                    <a:pt x="2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878787"/>
            </a:solidFill>
            <a:ln w="0">
              <a:solidFill>
                <a:srgbClr val="87878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5"/>
            <p:cNvSpPr>
              <a:spLocks noEditPoints="1"/>
            </p:cNvSpPr>
            <p:nvPr/>
          </p:nvSpPr>
          <p:spPr bwMode="auto">
            <a:xfrm>
              <a:off x="9199953" y="5261863"/>
              <a:ext cx="477838" cy="276225"/>
            </a:xfrm>
            <a:custGeom>
              <a:avLst/>
              <a:gdLst>
                <a:gd name="T0" fmla="*/ 236 w 301"/>
                <a:gd name="T1" fmla="*/ 10 h 174"/>
                <a:gd name="T2" fmla="*/ 219 w 301"/>
                <a:gd name="T3" fmla="*/ 13 h 174"/>
                <a:gd name="T4" fmla="*/ 203 w 301"/>
                <a:gd name="T5" fmla="*/ 18 h 174"/>
                <a:gd name="T6" fmla="*/ 33 w 301"/>
                <a:gd name="T7" fmla="*/ 117 h 174"/>
                <a:gd name="T8" fmla="*/ 22 w 301"/>
                <a:gd name="T9" fmla="*/ 125 h 174"/>
                <a:gd name="T10" fmla="*/ 20 w 301"/>
                <a:gd name="T11" fmla="*/ 136 h 174"/>
                <a:gd name="T12" fmla="*/ 22 w 301"/>
                <a:gd name="T13" fmla="*/ 146 h 174"/>
                <a:gd name="T14" fmla="*/ 33 w 301"/>
                <a:gd name="T15" fmla="*/ 155 h 174"/>
                <a:gd name="T16" fmla="*/ 49 w 301"/>
                <a:gd name="T17" fmla="*/ 161 h 174"/>
                <a:gd name="T18" fmla="*/ 66 w 301"/>
                <a:gd name="T19" fmla="*/ 163 h 174"/>
                <a:gd name="T20" fmla="*/ 83 w 301"/>
                <a:gd name="T21" fmla="*/ 161 h 174"/>
                <a:gd name="T22" fmla="*/ 98 w 301"/>
                <a:gd name="T23" fmla="*/ 155 h 174"/>
                <a:gd name="T24" fmla="*/ 269 w 301"/>
                <a:gd name="T25" fmla="*/ 56 h 174"/>
                <a:gd name="T26" fmla="*/ 279 w 301"/>
                <a:gd name="T27" fmla="*/ 47 h 174"/>
                <a:gd name="T28" fmla="*/ 282 w 301"/>
                <a:gd name="T29" fmla="*/ 38 h 174"/>
                <a:gd name="T30" fmla="*/ 279 w 301"/>
                <a:gd name="T31" fmla="*/ 27 h 174"/>
                <a:gd name="T32" fmla="*/ 269 w 301"/>
                <a:gd name="T33" fmla="*/ 18 h 174"/>
                <a:gd name="T34" fmla="*/ 253 w 301"/>
                <a:gd name="T35" fmla="*/ 13 h 174"/>
                <a:gd name="T36" fmla="*/ 236 w 301"/>
                <a:gd name="T37" fmla="*/ 10 h 174"/>
                <a:gd name="T38" fmla="*/ 225 w 301"/>
                <a:gd name="T39" fmla="*/ 0 h 174"/>
                <a:gd name="T40" fmla="*/ 246 w 301"/>
                <a:gd name="T41" fmla="*/ 0 h 174"/>
                <a:gd name="T42" fmla="*/ 266 w 301"/>
                <a:gd name="T43" fmla="*/ 2 h 174"/>
                <a:gd name="T44" fmla="*/ 283 w 301"/>
                <a:gd name="T45" fmla="*/ 10 h 174"/>
                <a:gd name="T46" fmla="*/ 295 w 301"/>
                <a:gd name="T47" fmla="*/ 19 h 174"/>
                <a:gd name="T48" fmla="*/ 301 w 301"/>
                <a:gd name="T49" fmla="*/ 31 h 174"/>
                <a:gd name="T50" fmla="*/ 301 w 301"/>
                <a:gd name="T51" fmla="*/ 43 h 174"/>
                <a:gd name="T52" fmla="*/ 296 w 301"/>
                <a:gd name="T53" fmla="*/ 55 h 174"/>
                <a:gd name="T54" fmla="*/ 283 w 301"/>
                <a:gd name="T55" fmla="*/ 64 h 174"/>
                <a:gd name="T56" fmla="*/ 113 w 301"/>
                <a:gd name="T57" fmla="*/ 163 h 174"/>
                <a:gd name="T58" fmla="*/ 96 w 301"/>
                <a:gd name="T59" fmla="*/ 170 h 174"/>
                <a:gd name="T60" fmla="*/ 76 w 301"/>
                <a:gd name="T61" fmla="*/ 174 h 174"/>
                <a:gd name="T62" fmla="*/ 55 w 301"/>
                <a:gd name="T63" fmla="*/ 174 h 174"/>
                <a:gd name="T64" fmla="*/ 37 w 301"/>
                <a:gd name="T65" fmla="*/ 170 h 174"/>
                <a:gd name="T66" fmla="*/ 19 w 301"/>
                <a:gd name="T67" fmla="*/ 163 h 174"/>
                <a:gd name="T68" fmla="*/ 7 w 301"/>
                <a:gd name="T69" fmla="*/ 153 h 174"/>
                <a:gd name="T70" fmla="*/ 0 w 301"/>
                <a:gd name="T71" fmla="*/ 142 h 174"/>
                <a:gd name="T72" fmla="*/ 0 w 301"/>
                <a:gd name="T73" fmla="*/ 130 h 174"/>
                <a:gd name="T74" fmla="*/ 7 w 301"/>
                <a:gd name="T75" fmla="*/ 119 h 174"/>
                <a:gd name="T76" fmla="*/ 19 w 301"/>
                <a:gd name="T77" fmla="*/ 108 h 174"/>
                <a:gd name="T78" fmla="*/ 189 w 301"/>
                <a:gd name="T79" fmla="*/ 10 h 174"/>
                <a:gd name="T80" fmla="*/ 206 w 301"/>
                <a:gd name="T81" fmla="*/ 2 h 174"/>
                <a:gd name="T82" fmla="*/ 225 w 301"/>
                <a:gd name="T8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01" h="174">
                  <a:moveTo>
                    <a:pt x="236" y="10"/>
                  </a:moveTo>
                  <a:lnTo>
                    <a:pt x="219" y="13"/>
                  </a:lnTo>
                  <a:lnTo>
                    <a:pt x="203" y="18"/>
                  </a:lnTo>
                  <a:lnTo>
                    <a:pt x="33" y="117"/>
                  </a:lnTo>
                  <a:lnTo>
                    <a:pt x="22" y="125"/>
                  </a:lnTo>
                  <a:lnTo>
                    <a:pt x="20" y="136"/>
                  </a:lnTo>
                  <a:lnTo>
                    <a:pt x="22" y="146"/>
                  </a:lnTo>
                  <a:lnTo>
                    <a:pt x="33" y="155"/>
                  </a:lnTo>
                  <a:lnTo>
                    <a:pt x="49" y="161"/>
                  </a:lnTo>
                  <a:lnTo>
                    <a:pt x="66" y="163"/>
                  </a:lnTo>
                  <a:lnTo>
                    <a:pt x="83" y="161"/>
                  </a:lnTo>
                  <a:lnTo>
                    <a:pt x="98" y="155"/>
                  </a:lnTo>
                  <a:lnTo>
                    <a:pt x="269" y="56"/>
                  </a:lnTo>
                  <a:lnTo>
                    <a:pt x="279" y="47"/>
                  </a:lnTo>
                  <a:lnTo>
                    <a:pt x="282" y="38"/>
                  </a:lnTo>
                  <a:lnTo>
                    <a:pt x="279" y="27"/>
                  </a:lnTo>
                  <a:lnTo>
                    <a:pt x="269" y="18"/>
                  </a:lnTo>
                  <a:lnTo>
                    <a:pt x="253" y="13"/>
                  </a:lnTo>
                  <a:lnTo>
                    <a:pt x="236" y="10"/>
                  </a:lnTo>
                  <a:close/>
                  <a:moveTo>
                    <a:pt x="225" y="0"/>
                  </a:moveTo>
                  <a:lnTo>
                    <a:pt x="246" y="0"/>
                  </a:lnTo>
                  <a:lnTo>
                    <a:pt x="266" y="2"/>
                  </a:lnTo>
                  <a:lnTo>
                    <a:pt x="283" y="10"/>
                  </a:lnTo>
                  <a:lnTo>
                    <a:pt x="295" y="19"/>
                  </a:lnTo>
                  <a:lnTo>
                    <a:pt x="301" y="31"/>
                  </a:lnTo>
                  <a:lnTo>
                    <a:pt x="301" y="43"/>
                  </a:lnTo>
                  <a:lnTo>
                    <a:pt x="296" y="55"/>
                  </a:lnTo>
                  <a:lnTo>
                    <a:pt x="283" y="64"/>
                  </a:lnTo>
                  <a:lnTo>
                    <a:pt x="113" y="163"/>
                  </a:lnTo>
                  <a:lnTo>
                    <a:pt x="96" y="170"/>
                  </a:lnTo>
                  <a:lnTo>
                    <a:pt x="76" y="174"/>
                  </a:lnTo>
                  <a:lnTo>
                    <a:pt x="55" y="174"/>
                  </a:lnTo>
                  <a:lnTo>
                    <a:pt x="37" y="170"/>
                  </a:lnTo>
                  <a:lnTo>
                    <a:pt x="19" y="163"/>
                  </a:lnTo>
                  <a:lnTo>
                    <a:pt x="7" y="153"/>
                  </a:lnTo>
                  <a:lnTo>
                    <a:pt x="0" y="142"/>
                  </a:lnTo>
                  <a:lnTo>
                    <a:pt x="0" y="130"/>
                  </a:lnTo>
                  <a:lnTo>
                    <a:pt x="7" y="119"/>
                  </a:lnTo>
                  <a:lnTo>
                    <a:pt x="19" y="108"/>
                  </a:lnTo>
                  <a:lnTo>
                    <a:pt x="189" y="10"/>
                  </a:lnTo>
                  <a:lnTo>
                    <a:pt x="206" y="2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C9C9C9"/>
            </a:solidFill>
            <a:ln w="0">
              <a:solidFill>
                <a:srgbClr val="C9C9C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9231703" y="5277738"/>
              <a:ext cx="415925" cy="242888"/>
            </a:xfrm>
            <a:custGeom>
              <a:avLst/>
              <a:gdLst>
                <a:gd name="T0" fmla="*/ 216 w 262"/>
                <a:gd name="T1" fmla="*/ 0 h 153"/>
                <a:gd name="T2" fmla="*/ 233 w 262"/>
                <a:gd name="T3" fmla="*/ 3 h 153"/>
                <a:gd name="T4" fmla="*/ 249 w 262"/>
                <a:gd name="T5" fmla="*/ 8 h 153"/>
                <a:gd name="T6" fmla="*/ 259 w 262"/>
                <a:gd name="T7" fmla="*/ 17 h 153"/>
                <a:gd name="T8" fmla="*/ 262 w 262"/>
                <a:gd name="T9" fmla="*/ 28 h 153"/>
                <a:gd name="T10" fmla="*/ 259 w 262"/>
                <a:gd name="T11" fmla="*/ 37 h 153"/>
                <a:gd name="T12" fmla="*/ 249 w 262"/>
                <a:gd name="T13" fmla="*/ 46 h 153"/>
                <a:gd name="T14" fmla="*/ 78 w 262"/>
                <a:gd name="T15" fmla="*/ 145 h 153"/>
                <a:gd name="T16" fmla="*/ 63 w 262"/>
                <a:gd name="T17" fmla="*/ 151 h 153"/>
                <a:gd name="T18" fmla="*/ 46 w 262"/>
                <a:gd name="T19" fmla="*/ 153 h 153"/>
                <a:gd name="T20" fmla="*/ 29 w 262"/>
                <a:gd name="T21" fmla="*/ 151 h 153"/>
                <a:gd name="T22" fmla="*/ 13 w 262"/>
                <a:gd name="T23" fmla="*/ 145 h 153"/>
                <a:gd name="T24" fmla="*/ 2 w 262"/>
                <a:gd name="T25" fmla="*/ 136 h 153"/>
                <a:gd name="T26" fmla="*/ 0 w 262"/>
                <a:gd name="T27" fmla="*/ 126 h 153"/>
                <a:gd name="T28" fmla="*/ 2 w 262"/>
                <a:gd name="T29" fmla="*/ 115 h 153"/>
                <a:gd name="T30" fmla="*/ 13 w 262"/>
                <a:gd name="T31" fmla="*/ 107 h 153"/>
                <a:gd name="T32" fmla="*/ 183 w 262"/>
                <a:gd name="T33" fmla="*/ 8 h 153"/>
                <a:gd name="T34" fmla="*/ 199 w 262"/>
                <a:gd name="T35" fmla="*/ 3 h 153"/>
                <a:gd name="T36" fmla="*/ 216 w 262"/>
                <a:gd name="T3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2" h="153">
                  <a:moveTo>
                    <a:pt x="216" y="0"/>
                  </a:moveTo>
                  <a:lnTo>
                    <a:pt x="233" y="3"/>
                  </a:lnTo>
                  <a:lnTo>
                    <a:pt x="249" y="8"/>
                  </a:lnTo>
                  <a:lnTo>
                    <a:pt x="259" y="17"/>
                  </a:lnTo>
                  <a:lnTo>
                    <a:pt x="262" y="28"/>
                  </a:lnTo>
                  <a:lnTo>
                    <a:pt x="259" y="37"/>
                  </a:lnTo>
                  <a:lnTo>
                    <a:pt x="249" y="46"/>
                  </a:lnTo>
                  <a:lnTo>
                    <a:pt x="78" y="145"/>
                  </a:lnTo>
                  <a:lnTo>
                    <a:pt x="63" y="151"/>
                  </a:lnTo>
                  <a:lnTo>
                    <a:pt x="46" y="153"/>
                  </a:lnTo>
                  <a:lnTo>
                    <a:pt x="29" y="151"/>
                  </a:lnTo>
                  <a:lnTo>
                    <a:pt x="13" y="145"/>
                  </a:lnTo>
                  <a:lnTo>
                    <a:pt x="2" y="136"/>
                  </a:lnTo>
                  <a:lnTo>
                    <a:pt x="0" y="126"/>
                  </a:lnTo>
                  <a:lnTo>
                    <a:pt x="2" y="115"/>
                  </a:lnTo>
                  <a:lnTo>
                    <a:pt x="13" y="107"/>
                  </a:lnTo>
                  <a:lnTo>
                    <a:pt x="183" y="8"/>
                  </a:lnTo>
                  <a:lnTo>
                    <a:pt x="199" y="3"/>
                  </a:lnTo>
                  <a:lnTo>
                    <a:pt x="216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6255140" y="3556888"/>
              <a:ext cx="3776663" cy="2185988"/>
            </a:xfrm>
            <a:custGeom>
              <a:avLst/>
              <a:gdLst>
                <a:gd name="T0" fmla="*/ 918 w 2379"/>
                <a:gd name="T1" fmla="*/ 0 h 1377"/>
                <a:gd name="T2" fmla="*/ 2379 w 2379"/>
                <a:gd name="T3" fmla="*/ 843 h 1377"/>
                <a:gd name="T4" fmla="*/ 1460 w 2379"/>
                <a:gd name="T5" fmla="*/ 1377 h 1377"/>
                <a:gd name="T6" fmla="*/ 0 w 2379"/>
                <a:gd name="T7" fmla="*/ 534 h 1377"/>
                <a:gd name="T8" fmla="*/ 918 w 2379"/>
                <a:gd name="T9" fmla="*/ 0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9" h="1377">
                  <a:moveTo>
                    <a:pt x="918" y="0"/>
                  </a:moveTo>
                  <a:lnTo>
                    <a:pt x="2379" y="843"/>
                  </a:lnTo>
                  <a:lnTo>
                    <a:pt x="1460" y="1377"/>
                  </a:lnTo>
                  <a:lnTo>
                    <a:pt x="0" y="534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0">
              <a:solidFill>
                <a:srgbClr val="4BB9C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442590" y="5234875"/>
              <a:ext cx="604838" cy="735013"/>
            </a:xfrm>
            <a:custGeom>
              <a:avLst/>
              <a:gdLst>
                <a:gd name="T0" fmla="*/ 67 w 381"/>
                <a:gd name="T1" fmla="*/ 0 h 463"/>
                <a:gd name="T2" fmla="*/ 97 w 381"/>
                <a:gd name="T3" fmla="*/ 2 h 463"/>
                <a:gd name="T4" fmla="*/ 125 w 381"/>
                <a:gd name="T5" fmla="*/ 11 h 463"/>
                <a:gd name="T6" fmla="*/ 154 w 381"/>
                <a:gd name="T7" fmla="*/ 28 h 463"/>
                <a:gd name="T8" fmla="*/ 182 w 381"/>
                <a:gd name="T9" fmla="*/ 49 h 463"/>
                <a:gd name="T10" fmla="*/ 208 w 381"/>
                <a:gd name="T11" fmla="*/ 75 h 463"/>
                <a:gd name="T12" fmla="*/ 233 w 381"/>
                <a:gd name="T13" fmla="*/ 107 h 463"/>
                <a:gd name="T14" fmla="*/ 243 w 381"/>
                <a:gd name="T15" fmla="*/ 121 h 463"/>
                <a:gd name="T16" fmla="*/ 256 w 381"/>
                <a:gd name="T17" fmla="*/ 140 h 463"/>
                <a:gd name="T18" fmla="*/ 269 w 381"/>
                <a:gd name="T19" fmla="*/ 159 h 463"/>
                <a:gd name="T20" fmla="*/ 283 w 381"/>
                <a:gd name="T21" fmla="*/ 179 h 463"/>
                <a:gd name="T22" fmla="*/ 294 w 381"/>
                <a:gd name="T23" fmla="*/ 199 h 463"/>
                <a:gd name="T24" fmla="*/ 303 w 381"/>
                <a:gd name="T25" fmla="*/ 214 h 463"/>
                <a:gd name="T26" fmla="*/ 306 w 381"/>
                <a:gd name="T27" fmla="*/ 222 h 463"/>
                <a:gd name="T28" fmla="*/ 313 w 381"/>
                <a:gd name="T29" fmla="*/ 233 h 463"/>
                <a:gd name="T30" fmla="*/ 322 w 381"/>
                <a:gd name="T31" fmla="*/ 246 h 463"/>
                <a:gd name="T32" fmla="*/ 331 w 381"/>
                <a:gd name="T33" fmla="*/ 259 h 463"/>
                <a:gd name="T34" fmla="*/ 341 w 381"/>
                <a:gd name="T35" fmla="*/ 271 h 463"/>
                <a:gd name="T36" fmla="*/ 353 w 381"/>
                <a:gd name="T37" fmla="*/ 282 h 463"/>
                <a:gd name="T38" fmla="*/ 362 w 381"/>
                <a:gd name="T39" fmla="*/ 299 h 463"/>
                <a:gd name="T40" fmla="*/ 369 w 381"/>
                <a:gd name="T41" fmla="*/ 320 h 463"/>
                <a:gd name="T42" fmla="*/ 374 w 381"/>
                <a:gd name="T43" fmla="*/ 344 h 463"/>
                <a:gd name="T44" fmla="*/ 378 w 381"/>
                <a:gd name="T45" fmla="*/ 367 h 463"/>
                <a:gd name="T46" fmla="*/ 379 w 381"/>
                <a:gd name="T47" fmla="*/ 392 h 463"/>
                <a:gd name="T48" fmla="*/ 381 w 381"/>
                <a:gd name="T49" fmla="*/ 415 h 463"/>
                <a:gd name="T50" fmla="*/ 381 w 381"/>
                <a:gd name="T51" fmla="*/ 434 h 463"/>
                <a:gd name="T52" fmla="*/ 381 w 381"/>
                <a:gd name="T53" fmla="*/ 450 h 463"/>
                <a:gd name="T54" fmla="*/ 381 w 381"/>
                <a:gd name="T55" fmla="*/ 460 h 463"/>
                <a:gd name="T56" fmla="*/ 381 w 381"/>
                <a:gd name="T57" fmla="*/ 463 h 463"/>
                <a:gd name="T58" fmla="*/ 204 w 381"/>
                <a:gd name="T59" fmla="*/ 396 h 463"/>
                <a:gd name="T60" fmla="*/ 184 w 381"/>
                <a:gd name="T61" fmla="*/ 386 h 463"/>
                <a:gd name="T62" fmla="*/ 166 w 381"/>
                <a:gd name="T63" fmla="*/ 374 h 463"/>
                <a:gd name="T64" fmla="*/ 152 w 381"/>
                <a:gd name="T65" fmla="*/ 357 h 463"/>
                <a:gd name="T66" fmla="*/ 141 w 381"/>
                <a:gd name="T67" fmla="*/ 341 h 463"/>
                <a:gd name="T68" fmla="*/ 129 w 381"/>
                <a:gd name="T69" fmla="*/ 320 h 463"/>
                <a:gd name="T70" fmla="*/ 118 w 381"/>
                <a:gd name="T71" fmla="*/ 297 h 463"/>
                <a:gd name="T72" fmla="*/ 103 w 381"/>
                <a:gd name="T73" fmla="*/ 272 h 463"/>
                <a:gd name="T74" fmla="*/ 89 w 381"/>
                <a:gd name="T75" fmla="*/ 246 h 463"/>
                <a:gd name="T76" fmla="*/ 76 w 381"/>
                <a:gd name="T77" fmla="*/ 218 h 463"/>
                <a:gd name="T78" fmla="*/ 61 w 381"/>
                <a:gd name="T79" fmla="*/ 191 h 463"/>
                <a:gd name="T80" fmla="*/ 48 w 381"/>
                <a:gd name="T81" fmla="*/ 164 h 463"/>
                <a:gd name="T82" fmla="*/ 36 w 381"/>
                <a:gd name="T83" fmla="*/ 140 h 463"/>
                <a:gd name="T84" fmla="*/ 26 w 381"/>
                <a:gd name="T85" fmla="*/ 119 h 463"/>
                <a:gd name="T86" fmla="*/ 17 w 381"/>
                <a:gd name="T87" fmla="*/ 100 h 463"/>
                <a:gd name="T88" fmla="*/ 10 w 381"/>
                <a:gd name="T89" fmla="*/ 86 h 463"/>
                <a:gd name="T90" fmla="*/ 6 w 381"/>
                <a:gd name="T91" fmla="*/ 77 h 463"/>
                <a:gd name="T92" fmla="*/ 4 w 381"/>
                <a:gd name="T93" fmla="*/ 74 h 463"/>
                <a:gd name="T94" fmla="*/ 0 w 381"/>
                <a:gd name="T95" fmla="*/ 58 h 463"/>
                <a:gd name="T96" fmla="*/ 0 w 381"/>
                <a:gd name="T97" fmla="*/ 41 h 463"/>
                <a:gd name="T98" fmla="*/ 6 w 381"/>
                <a:gd name="T99" fmla="*/ 27 h 463"/>
                <a:gd name="T100" fmla="*/ 17 w 381"/>
                <a:gd name="T101" fmla="*/ 14 h 463"/>
                <a:gd name="T102" fmla="*/ 31 w 381"/>
                <a:gd name="T103" fmla="*/ 6 h 463"/>
                <a:gd name="T104" fmla="*/ 35 w 381"/>
                <a:gd name="T105" fmla="*/ 5 h 463"/>
                <a:gd name="T106" fmla="*/ 67 w 381"/>
                <a:gd name="T107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81" h="463">
                  <a:moveTo>
                    <a:pt x="67" y="0"/>
                  </a:moveTo>
                  <a:lnTo>
                    <a:pt x="97" y="2"/>
                  </a:lnTo>
                  <a:lnTo>
                    <a:pt x="125" y="11"/>
                  </a:lnTo>
                  <a:lnTo>
                    <a:pt x="154" y="28"/>
                  </a:lnTo>
                  <a:lnTo>
                    <a:pt x="182" y="49"/>
                  </a:lnTo>
                  <a:lnTo>
                    <a:pt x="208" y="75"/>
                  </a:lnTo>
                  <a:lnTo>
                    <a:pt x="233" y="107"/>
                  </a:lnTo>
                  <a:lnTo>
                    <a:pt x="243" y="121"/>
                  </a:lnTo>
                  <a:lnTo>
                    <a:pt x="256" y="140"/>
                  </a:lnTo>
                  <a:lnTo>
                    <a:pt x="269" y="159"/>
                  </a:lnTo>
                  <a:lnTo>
                    <a:pt x="283" y="179"/>
                  </a:lnTo>
                  <a:lnTo>
                    <a:pt x="294" y="199"/>
                  </a:lnTo>
                  <a:lnTo>
                    <a:pt x="303" y="214"/>
                  </a:lnTo>
                  <a:lnTo>
                    <a:pt x="306" y="222"/>
                  </a:lnTo>
                  <a:lnTo>
                    <a:pt x="313" y="233"/>
                  </a:lnTo>
                  <a:lnTo>
                    <a:pt x="322" y="246"/>
                  </a:lnTo>
                  <a:lnTo>
                    <a:pt x="331" y="259"/>
                  </a:lnTo>
                  <a:lnTo>
                    <a:pt x="341" y="271"/>
                  </a:lnTo>
                  <a:lnTo>
                    <a:pt x="353" y="282"/>
                  </a:lnTo>
                  <a:lnTo>
                    <a:pt x="362" y="299"/>
                  </a:lnTo>
                  <a:lnTo>
                    <a:pt x="369" y="320"/>
                  </a:lnTo>
                  <a:lnTo>
                    <a:pt x="374" y="344"/>
                  </a:lnTo>
                  <a:lnTo>
                    <a:pt x="378" y="367"/>
                  </a:lnTo>
                  <a:lnTo>
                    <a:pt x="379" y="392"/>
                  </a:lnTo>
                  <a:lnTo>
                    <a:pt x="381" y="415"/>
                  </a:lnTo>
                  <a:lnTo>
                    <a:pt x="381" y="434"/>
                  </a:lnTo>
                  <a:lnTo>
                    <a:pt x="381" y="450"/>
                  </a:lnTo>
                  <a:lnTo>
                    <a:pt x="381" y="460"/>
                  </a:lnTo>
                  <a:lnTo>
                    <a:pt x="381" y="463"/>
                  </a:lnTo>
                  <a:lnTo>
                    <a:pt x="204" y="396"/>
                  </a:lnTo>
                  <a:lnTo>
                    <a:pt x="184" y="386"/>
                  </a:lnTo>
                  <a:lnTo>
                    <a:pt x="166" y="374"/>
                  </a:lnTo>
                  <a:lnTo>
                    <a:pt x="152" y="357"/>
                  </a:lnTo>
                  <a:lnTo>
                    <a:pt x="141" y="341"/>
                  </a:lnTo>
                  <a:lnTo>
                    <a:pt x="129" y="320"/>
                  </a:lnTo>
                  <a:lnTo>
                    <a:pt x="118" y="297"/>
                  </a:lnTo>
                  <a:lnTo>
                    <a:pt x="103" y="272"/>
                  </a:lnTo>
                  <a:lnTo>
                    <a:pt x="89" y="246"/>
                  </a:lnTo>
                  <a:lnTo>
                    <a:pt x="76" y="218"/>
                  </a:lnTo>
                  <a:lnTo>
                    <a:pt x="61" y="191"/>
                  </a:lnTo>
                  <a:lnTo>
                    <a:pt x="48" y="164"/>
                  </a:lnTo>
                  <a:lnTo>
                    <a:pt x="36" y="140"/>
                  </a:lnTo>
                  <a:lnTo>
                    <a:pt x="26" y="119"/>
                  </a:lnTo>
                  <a:lnTo>
                    <a:pt x="17" y="100"/>
                  </a:lnTo>
                  <a:lnTo>
                    <a:pt x="10" y="86"/>
                  </a:lnTo>
                  <a:lnTo>
                    <a:pt x="6" y="77"/>
                  </a:lnTo>
                  <a:lnTo>
                    <a:pt x="4" y="74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6" y="27"/>
                  </a:lnTo>
                  <a:lnTo>
                    <a:pt x="17" y="14"/>
                  </a:lnTo>
                  <a:lnTo>
                    <a:pt x="31" y="6"/>
                  </a:lnTo>
                  <a:lnTo>
                    <a:pt x="35" y="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E0B389"/>
            </a:solidFill>
            <a:ln w="0">
              <a:solidFill>
                <a:srgbClr val="E0B38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899665" y="4976113"/>
              <a:ext cx="577850" cy="881063"/>
            </a:xfrm>
            <a:custGeom>
              <a:avLst/>
              <a:gdLst>
                <a:gd name="T0" fmla="*/ 93 w 364"/>
                <a:gd name="T1" fmla="*/ 0 h 555"/>
                <a:gd name="T2" fmla="*/ 121 w 364"/>
                <a:gd name="T3" fmla="*/ 3 h 555"/>
                <a:gd name="T4" fmla="*/ 148 w 364"/>
                <a:gd name="T5" fmla="*/ 12 h 555"/>
                <a:gd name="T6" fmla="*/ 174 w 364"/>
                <a:gd name="T7" fmla="*/ 26 h 555"/>
                <a:gd name="T8" fmla="*/ 198 w 364"/>
                <a:gd name="T9" fmla="*/ 46 h 555"/>
                <a:gd name="T10" fmla="*/ 219 w 364"/>
                <a:gd name="T11" fmla="*/ 70 h 555"/>
                <a:gd name="T12" fmla="*/ 237 w 364"/>
                <a:gd name="T13" fmla="*/ 96 h 555"/>
                <a:gd name="T14" fmla="*/ 253 w 364"/>
                <a:gd name="T15" fmla="*/ 125 h 555"/>
                <a:gd name="T16" fmla="*/ 327 w 364"/>
                <a:gd name="T17" fmla="*/ 257 h 555"/>
                <a:gd name="T18" fmla="*/ 364 w 364"/>
                <a:gd name="T19" fmla="*/ 555 h 555"/>
                <a:gd name="T20" fmla="*/ 338 w 364"/>
                <a:gd name="T21" fmla="*/ 543 h 555"/>
                <a:gd name="T22" fmla="*/ 313 w 364"/>
                <a:gd name="T23" fmla="*/ 533 h 555"/>
                <a:gd name="T24" fmla="*/ 289 w 364"/>
                <a:gd name="T25" fmla="*/ 524 h 555"/>
                <a:gd name="T26" fmla="*/ 270 w 364"/>
                <a:gd name="T27" fmla="*/ 515 h 555"/>
                <a:gd name="T28" fmla="*/ 254 w 364"/>
                <a:gd name="T29" fmla="*/ 508 h 555"/>
                <a:gd name="T30" fmla="*/ 241 w 364"/>
                <a:gd name="T31" fmla="*/ 503 h 555"/>
                <a:gd name="T32" fmla="*/ 233 w 364"/>
                <a:gd name="T33" fmla="*/ 499 h 555"/>
                <a:gd name="T34" fmla="*/ 230 w 364"/>
                <a:gd name="T35" fmla="*/ 498 h 555"/>
                <a:gd name="T36" fmla="*/ 210 w 364"/>
                <a:gd name="T37" fmla="*/ 487 h 555"/>
                <a:gd name="T38" fmla="*/ 191 w 364"/>
                <a:gd name="T39" fmla="*/ 473 h 555"/>
                <a:gd name="T40" fmla="*/ 177 w 364"/>
                <a:gd name="T41" fmla="*/ 454 h 555"/>
                <a:gd name="T42" fmla="*/ 166 w 364"/>
                <a:gd name="T43" fmla="*/ 435 h 555"/>
                <a:gd name="T44" fmla="*/ 153 w 364"/>
                <a:gd name="T45" fmla="*/ 411 h 555"/>
                <a:gd name="T46" fmla="*/ 140 w 364"/>
                <a:gd name="T47" fmla="*/ 384 h 555"/>
                <a:gd name="T48" fmla="*/ 126 w 364"/>
                <a:gd name="T49" fmla="*/ 355 h 555"/>
                <a:gd name="T50" fmla="*/ 110 w 364"/>
                <a:gd name="T51" fmla="*/ 324 h 555"/>
                <a:gd name="T52" fmla="*/ 96 w 364"/>
                <a:gd name="T53" fmla="*/ 292 h 555"/>
                <a:gd name="T54" fmla="*/ 80 w 364"/>
                <a:gd name="T55" fmla="*/ 259 h 555"/>
                <a:gd name="T56" fmla="*/ 66 w 364"/>
                <a:gd name="T57" fmla="*/ 229 h 555"/>
                <a:gd name="T58" fmla="*/ 51 w 364"/>
                <a:gd name="T59" fmla="*/ 199 h 555"/>
                <a:gd name="T60" fmla="*/ 39 w 364"/>
                <a:gd name="T61" fmla="*/ 172 h 555"/>
                <a:gd name="T62" fmla="*/ 28 w 364"/>
                <a:gd name="T63" fmla="*/ 148 h 555"/>
                <a:gd name="T64" fmla="*/ 18 w 364"/>
                <a:gd name="T65" fmla="*/ 127 h 555"/>
                <a:gd name="T66" fmla="*/ 12 w 364"/>
                <a:gd name="T67" fmla="*/ 111 h 555"/>
                <a:gd name="T68" fmla="*/ 7 w 364"/>
                <a:gd name="T69" fmla="*/ 102 h 555"/>
                <a:gd name="T70" fmla="*/ 5 w 364"/>
                <a:gd name="T71" fmla="*/ 98 h 555"/>
                <a:gd name="T72" fmla="*/ 0 w 364"/>
                <a:gd name="T73" fmla="*/ 81 h 555"/>
                <a:gd name="T74" fmla="*/ 0 w 364"/>
                <a:gd name="T75" fmla="*/ 64 h 555"/>
                <a:gd name="T76" fmla="*/ 4 w 364"/>
                <a:gd name="T77" fmla="*/ 47 h 555"/>
                <a:gd name="T78" fmla="*/ 13 w 364"/>
                <a:gd name="T79" fmla="*/ 33 h 555"/>
                <a:gd name="T80" fmla="*/ 26 w 364"/>
                <a:gd name="T81" fmla="*/ 21 h 555"/>
                <a:gd name="T82" fmla="*/ 42 w 364"/>
                <a:gd name="T83" fmla="*/ 12 h 555"/>
                <a:gd name="T84" fmla="*/ 63 w 364"/>
                <a:gd name="T85" fmla="*/ 5 h 555"/>
                <a:gd name="T86" fmla="*/ 93 w 364"/>
                <a:gd name="T87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4" h="555">
                  <a:moveTo>
                    <a:pt x="93" y="0"/>
                  </a:moveTo>
                  <a:lnTo>
                    <a:pt x="121" y="3"/>
                  </a:lnTo>
                  <a:lnTo>
                    <a:pt x="148" y="12"/>
                  </a:lnTo>
                  <a:lnTo>
                    <a:pt x="174" y="26"/>
                  </a:lnTo>
                  <a:lnTo>
                    <a:pt x="198" y="46"/>
                  </a:lnTo>
                  <a:lnTo>
                    <a:pt x="219" y="70"/>
                  </a:lnTo>
                  <a:lnTo>
                    <a:pt x="237" y="96"/>
                  </a:lnTo>
                  <a:lnTo>
                    <a:pt x="253" y="125"/>
                  </a:lnTo>
                  <a:lnTo>
                    <a:pt x="327" y="257"/>
                  </a:lnTo>
                  <a:lnTo>
                    <a:pt x="364" y="555"/>
                  </a:lnTo>
                  <a:lnTo>
                    <a:pt x="338" y="543"/>
                  </a:lnTo>
                  <a:lnTo>
                    <a:pt x="313" y="533"/>
                  </a:lnTo>
                  <a:lnTo>
                    <a:pt x="289" y="524"/>
                  </a:lnTo>
                  <a:lnTo>
                    <a:pt x="270" y="515"/>
                  </a:lnTo>
                  <a:lnTo>
                    <a:pt x="254" y="508"/>
                  </a:lnTo>
                  <a:lnTo>
                    <a:pt x="241" y="503"/>
                  </a:lnTo>
                  <a:lnTo>
                    <a:pt x="233" y="499"/>
                  </a:lnTo>
                  <a:lnTo>
                    <a:pt x="230" y="498"/>
                  </a:lnTo>
                  <a:lnTo>
                    <a:pt x="210" y="487"/>
                  </a:lnTo>
                  <a:lnTo>
                    <a:pt x="191" y="473"/>
                  </a:lnTo>
                  <a:lnTo>
                    <a:pt x="177" y="454"/>
                  </a:lnTo>
                  <a:lnTo>
                    <a:pt x="166" y="435"/>
                  </a:lnTo>
                  <a:lnTo>
                    <a:pt x="153" y="411"/>
                  </a:lnTo>
                  <a:lnTo>
                    <a:pt x="140" y="384"/>
                  </a:lnTo>
                  <a:lnTo>
                    <a:pt x="126" y="355"/>
                  </a:lnTo>
                  <a:lnTo>
                    <a:pt x="110" y="324"/>
                  </a:lnTo>
                  <a:lnTo>
                    <a:pt x="96" y="292"/>
                  </a:lnTo>
                  <a:lnTo>
                    <a:pt x="80" y="259"/>
                  </a:lnTo>
                  <a:lnTo>
                    <a:pt x="66" y="229"/>
                  </a:lnTo>
                  <a:lnTo>
                    <a:pt x="51" y="199"/>
                  </a:lnTo>
                  <a:lnTo>
                    <a:pt x="39" y="172"/>
                  </a:lnTo>
                  <a:lnTo>
                    <a:pt x="28" y="148"/>
                  </a:lnTo>
                  <a:lnTo>
                    <a:pt x="18" y="127"/>
                  </a:lnTo>
                  <a:lnTo>
                    <a:pt x="12" y="111"/>
                  </a:lnTo>
                  <a:lnTo>
                    <a:pt x="7" y="102"/>
                  </a:lnTo>
                  <a:lnTo>
                    <a:pt x="5" y="98"/>
                  </a:lnTo>
                  <a:lnTo>
                    <a:pt x="0" y="81"/>
                  </a:lnTo>
                  <a:lnTo>
                    <a:pt x="0" y="64"/>
                  </a:lnTo>
                  <a:lnTo>
                    <a:pt x="4" y="47"/>
                  </a:lnTo>
                  <a:lnTo>
                    <a:pt x="13" y="33"/>
                  </a:lnTo>
                  <a:lnTo>
                    <a:pt x="26" y="21"/>
                  </a:lnTo>
                  <a:lnTo>
                    <a:pt x="42" y="12"/>
                  </a:lnTo>
                  <a:lnTo>
                    <a:pt x="63" y="5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FA57E"/>
            </a:solidFill>
            <a:ln w="0">
              <a:solidFill>
                <a:srgbClr val="CFA57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436240" y="5288850"/>
              <a:ext cx="149225" cy="230188"/>
            </a:xfrm>
            <a:custGeom>
              <a:avLst/>
              <a:gdLst>
                <a:gd name="T0" fmla="*/ 42 w 94"/>
                <a:gd name="T1" fmla="*/ 0 h 145"/>
                <a:gd name="T2" fmla="*/ 51 w 94"/>
                <a:gd name="T3" fmla="*/ 2 h 145"/>
                <a:gd name="T4" fmla="*/ 57 w 94"/>
                <a:gd name="T5" fmla="*/ 9 h 145"/>
                <a:gd name="T6" fmla="*/ 59 w 94"/>
                <a:gd name="T7" fmla="*/ 11 h 145"/>
                <a:gd name="T8" fmla="*/ 63 w 94"/>
                <a:gd name="T9" fmla="*/ 19 h 145"/>
                <a:gd name="T10" fmla="*/ 68 w 94"/>
                <a:gd name="T11" fmla="*/ 31 h 145"/>
                <a:gd name="T12" fmla="*/ 73 w 94"/>
                <a:gd name="T13" fmla="*/ 45 h 145"/>
                <a:gd name="T14" fmla="*/ 80 w 94"/>
                <a:gd name="T15" fmla="*/ 61 h 145"/>
                <a:gd name="T16" fmla="*/ 85 w 94"/>
                <a:gd name="T17" fmla="*/ 78 h 145"/>
                <a:gd name="T18" fmla="*/ 90 w 94"/>
                <a:gd name="T19" fmla="*/ 93 h 145"/>
                <a:gd name="T20" fmla="*/ 93 w 94"/>
                <a:gd name="T21" fmla="*/ 107 h 145"/>
                <a:gd name="T22" fmla="*/ 94 w 94"/>
                <a:gd name="T23" fmla="*/ 117 h 145"/>
                <a:gd name="T24" fmla="*/ 90 w 94"/>
                <a:gd name="T25" fmla="*/ 125 h 145"/>
                <a:gd name="T26" fmla="*/ 85 w 94"/>
                <a:gd name="T27" fmla="*/ 134 h 145"/>
                <a:gd name="T28" fmla="*/ 78 w 94"/>
                <a:gd name="T29" fmla="*/ 140 h 145"/>
                <a:gd name="T30" fmla="*/ 73 w 94"/>
                <a:gd name="T31" fmla="*/ 144 h 145"/>
                <a:gd name="T32" fmla="*/ 69 w 94"/>
                <a:gd name="T33" fmla="*/ 145 h 145"/>
                <a:gd name="T34" fmla="*/ 65 w 94"/>
                <a:gd name="T35" fmla="*/ 145 h 145"/>
                <a:gd name="T36" fmla="*/ 61 w 94"/>
                <a:gd name="T37" fmla="*/ 145 h 145"/>
                <a:gd name="T38" fmla="*/ 57 w 94"/>
                <a:gd name="T39" fmla="*/ 142 h 145"/>
                <a:gd name="T40" fmla="*/ 55 w 94"/>
                <a:gd name="T41" fmla="*/ 138 h 145"/>
                <a:gd name="T42" fmla="*/ 44 w 94"/>
                <a:gd name="T43" fmla="*/ 120 h 145"/>
                <a:gd name="T44" fmla="*/ 38 w 94"/>
                <a:gd name="T45" fmla="*/ 106 h 145"/>
                <a:gd name="T46" fmla="*/ 33 w 94"/>
                <a:gd name="T47" fmla="*/ 95 h 145"/>
                <a:gd name="T48" fmla="*/ 29 w 94"/>
                <a:gd name="T49" fmla="*/ 85 h 145"/>
                <a:gd name="T50" fmla="*/ 23 w 94"/>
                <a:gd name="T51" fmla="*/ 75 h 145"/>
                <a:gd name="T52" fmla="*/ 18 w 94"/>
                <a:gd name="T53" fmla="*/ 65 h 145"/>
                <a:gd name="T54" fmla="*/ 12 w 94"/>
                <a:gd name="T55" fmla="*/ 51 h 145"/>
                <a:gd name="T56" fmla="*/ 1 w 94"/>
                <a:gd name="T57" fmla="*/ 32 h 145"/>
                <a:gd name="T58" fmla="*/ 0 w 94"/>
                <a:gd name="T59" fmla="*/ 27 h 145"/>
                <a:gd name="T60" fmla="*/ 0 w 94"/>
                <a:gd name="T61" fmla="*/ 23 h 145"/>
                <a:gd name="T62" fmla="*/ 1 w 94"/>
                <a:gd name="T63" fmla="*/ 19 h 145"/>
                <a:gd name="T64" fmla="*/ 4 w 94"/>
                <a:gd name="T65" fmla="*/ 15 h 145"/>
                <a:gd name="T66" fmla="*/ 8 w 94"/>
                <a:gd name="T67" fmla="*/ 13 h 145"/>
                <a:gd name="T68" fmla="*/ 12 w 94"/>
                <a:gd name="T69" fmla="*/ 11 h 145"/>
                <a:gd name="T70" fmla="*/ 18 w 94"/>
                <a:gd name="T71" fmla="*/ 7 h 145"/>
                <a:gd name="T72" fmla="*/ 25 w 94"/>
                <a:gd name="T73" fmla="*/ 5 h 145"/>
                <a:gd name="T74" fmla="*/ 30 w 94"/>
                <a:gd name="T75" fmla="*/ 2 h 145"/>
                <a:gd name="T76" fmla="*/ 33 w 94"/>
                <a:gd name="T77" fmla="*/ 1 h 145"/>
                <a:gd name="T78" fmla="*/ 42 w 94"/>
                <a:gd name="T7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4" h="145">
                  <a:moveTo>
                    <a:pt x="42" y="0"/>
                  </a:moveTo>
                  <a:lnTo>
                    <a:pt x="51" y="2"/>
                  </a:lnTo>
                  <a:lnTo>
                    <a:pt x="57" y="9"/>
                  </a:lnTo>
                  <a:lnTo>
                    <a:pt x="59" y="11"/>
                  </a:lnTo>
                  <a:lnTo>
                    <a:pt x="63" y="19"/>
                  </a:lnTo>
                  <a:lnTo>
                    <a:pt x="68" y="31"/>
                  </a:lnTo>
                  <a:lnTo>
                    <a:pt x="73" y="45"/>
                  </a:lnTo>
                  <a:lnTo>
                    <a:pt x="80" y="61"/>
                  </a:lnTo>
                  <a:lnTo>
                    <a:pt x="85" y="78"/>
                  </a:lnTo>
                  <a:lnTo>
                    <a:pt x="90" y="93"/>
                  </a:lnTo>
                  <a:lnTo>
                    <a:pt x="93" y="107"/>
                  </a:lnTo>
                  <a:lnTo>
                    <a:pt x="94" y="117"/>
                  </a:lnTo>
                  <a:lnTo>
                    <a:pt x="90" y="125"/>
                  </a:lnTo>
                  <a:lnTo>
                    <a:pt x="85" y="134"/>
                  </a:lnTo>
                  <a:lnTo>
                    <a:pt x="78" y="140"/>
                  </a:lnTo>
                  <a:lnTo>
                    <a:pt x="73" y="144"/>
                  </a:lnTo>
                  <a:lnTo>
                    <a:pt x="69" y="145"/>
                  </a:lnTo>
                  <a:lnTo>
                    <a:pt x="65" y="145"/>
                  </a:lnTo>
                  <a:lnTo>
                    <a:pt x="61" y="145"/>
                  </a:lnTo>
                  <a:lnTo>
                    <a:pt x="57" y="142"/>
                  </a:lnTo>
                  <a:lnTo>
                    <a:pt x="55" y="138"/>
                  </a:lnTo>
                  <a:lnTo>
                    <a:pt x="44" y="120"/>
                  </a:lnTo>
                  <a:lnTo>
                    <a:pt x="38" y="106"/>
                  </a:lnTo>
                  <a:lnTo>
                    <a:pt x="33" y="95"/>
                  </a:lnTo>
                  <a:lnTo>
                    <a:pt x="29" y="85"/>
                  </a:lnTo>
                  <a:lnTo>
                    <a:pt x="23" y="75"/>
                  </a:lnTo>
                  <a:lnTo>
                    <a:pt x="18" y="65"/>
                  </a:lnTo>
                  <a:lnTo>
                    <a:pt x="12" y="51"/>
                  </a:lnTo>
                  <a:lnTo>
                    <a:pt x="1" y="32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1" y="19"/>
                  </a:lnTo>
                  <a:lnTo>
                    <a:pt x="4" y="15"/>
                  </a:lnTo>
                  <a:lnTo>
                    <a:pt x="8" y="13"/>
                  </a:lnTo>
                  <a:lnTo>
                    <a:pt x="12" y="11"/>
                  </a:lnTo>
                  <a:lnTo>
                    <a:pt x="18" y="7"/>
                  </a:lnTo>
                  <a:lnTo>
                    <a:pt x="25" y="5"/>
                  </a:lnTo>
                  <a:lnTo>
                    <a:pt x="30" y="2"/>
                  </a:lnTo>
                  <a:lnTo>
                    <a:pt x="33" y="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D0BA"/>
            </a:solidFill>
            <a:ln w="0">
              <a:solidFill>
                <a:srgbClr val="F2D0B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6894903" y="5055488"/>
              <a:ext cx="153988" cy="268288"/>
            </a:xfrm>
            <a:custGeom>
              <a:avLst/>
              <a:gdLst>
                <a:gd name="T0" fmla="*/ 46 w 97"/>
                <a:gd name="T1" fmla="*/ 0 h 169"/>
                <a:gd name="T2" fmla="*/ 57 w 97"/>
                <a:gd name="T3" fmla="*/ 4 h 169"/>
                <a:gd name="T4" fmla="*/ 63 w 97"/>
                <a:gd name="T5" fmla="*/ 12 h 169"/>
                <a:gd name="T6" fmla="*/ 65 w 97"/>
                <a:gd name="T7" fmla="*/ 16 h 169"/>
                <a:gd name="T8" fmla="*/ 67 w 97"/>
                <a:gd name="T9" fmla="*/ 25 h 169"/>
                <a:gd name="T10" fmla="*/ 72 w 97"/>
                <a:gd name="T11" fmla="*/ 39 h 169"/>
                <a:gd name="T12" fmla="*/ 79 w 97"/>
                <a:gd name="T13" fmla="*/ 56 h 169"/>
                <a:gd name="T14" fmla="*/ 86 w 97"/>
                <a:gd name="T15" fmla="*/ 76 h 169"/>
                <a:gd name="T16" fmla="*/ 91 w 97"/>
                <a:gd name="T17" fmla="*/ 96 h 169"/>
                <a:gd name="T18" fmla="*/ 95 w 97"/>
                <a:gd name="T19" fmla="*/ 114 h 169"/>
                <a:gd name="T20" fmla="*/ 97 w 97"/>
                <a:gd name="T21" fmla="*/ 130 h 169"/>
                <a:gd name="T22" fmla="*/ 97 w 97"/>
                <a:gd name="T23" fmla="*/ 141 h 169"/>
                <a:gd name="T24" fmla="*/ 95 w 97"/>
                <a:gd name="T25" fmla="*/ 149 h 169"/>
                <a:gd name="T26" fmla="*/ 87 w 97"/>
                <a:gd name="T27" fmla="*/ 158 h 169"/>
                <a:gd name="T28" fmla="*/ 80 w 97"/>
                <a:gd name="T29" fmla="*/ 165 h 169"/>
                <a:gd name="T30" fmla="*/ 74 w 97"/>
                <a:gd name="T31" fmla="*/ 168 h 169"/>
                <a:gd name="T32" fmla="*/ 70 w 97"/>
                <a:gd name="T33" fmla="*/ 169 h 169"/>
                <a:gd name="T34" fmla="*/ 65 w 97"/>
                <a:gd name="T35" fmla="*/ 169 h 169"/>
                <a:gd name="T36" fmla="*/ 61 w 97"/>
                <a:gd name="T37" fmla="*/ 168 h 169"/>
                <a:gd name="T38" fmla="*/ 57 w 97"/>
                <a:gd name="T39" fmla="*/ 165 h 169"/>
                <a:gd name="T40" fmla="*/ 54 w 97"/>
                <a:gd name="T41" fmla="*/ 161 h 169"/>
                <a:gd name="T42" fmla="*/ 45 w 97"/>
                <a:gd name="T43" fmla="*/ 139 h 169"/>
                <a:gd name="T44" fmla="*/ 38 w 97"/>
                <a:gd name="T45" fmla="*/ 123 h 169"/>
                <a:gd name="T46" fmla="*/ 33 w 97"/>
                <a:gd name="T47" fmla="*/ 109 h 169"/>
                <a:gd name="T48" fmla="*/ 28 w 97"/>
                <a:gd name="T49" fmla="*/ 96 h 169"/>
                <a:gd name="T50" fmla="*/ 23 w 97"/>
                <a:gd name="T51" fmla="*/ 84 h 169"/>
                <a:gd name="T52" fmla="*/ 17 w 97"/>
                <a:gd name="T53" fmla="*/ 69 h 169"/>
                <a:gd name="T54" fmla="*/ 11 w 97"/>
                <a:gd name="T55" fmla="*/ 52 h 169"/>
                <a:gd name="T56" fmla="*/ 0 w 97"/>
                <a:gd name="T57" fmla="*/ 31 h 169"/>
                <a:gd name="T58" fmla="*/ 0 w 97"/>
                <a:gd name="T59" fmla="*/ 27 h 169"/>
                <a:gd name="T60" fmla="*/ 0 w 97"/>
                <a:gd name="T61" fmla="*/ 22 h 169"/>
                <a:gd name="T62" fmla="*/ 2 w 97"/>
                <a:gd name="T63" fmla="*/ 18 h 169"/>
                <a:gd name="T64" fmla="*/ 4 w 97"/>
                <a:gd name="T65" fmla="*/ 14 h 169"/>
                <a:gd name="T66" fmla="*/ 8 w 97"/>
                <a:gd name="T67" fmla="*/ 12 h 169"/>
                <a:gd name="T68" fmla="*/ 14 w 97"/>
                <a:gd name="T69" fmla="*/ 10 h 169"/>
                <a:gd name="T70" fmla="*/ 20 w 97"/>
                <a:gd name="T71" fmla="*/ 8 h 169"/>
                <a:gd name="T72" fmla="*/ 28 w 97"/>
                <a:gd name="T73" fmla="*/ 5 h 169"/>
                <a:gd name="T74" fmla="*/ 34 w 97"/>
                <a:gd name="T75" fmla="*/ 3 h 169"/>
                <a:gd name="T76" fmla="*/ 36 w 97"/>
                <a:gd name="T77" fmla="*/ 1 h 169"/>
                <a:gd name="T78" fmla="*/ 46 w 97"/>
                <a:gd name="T7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7" h="169">
                  <a:moveTo>
                    <a:pt x="46" y="0"/>
                  </a:moveTo>
                  <a:lnTo>
                    <a:pt x="57" y="4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7" y="25"/>
                  </a:lnTo>
                  <a:lnTo>
                    <a:pt x="72" y="39"/>
                  </a:lnTo>
                  <a:lnTo>
                    <a:pt x="79" y="56"/>
                  </a:lnTo>
                  <a:lnTo>
                    <a:pt x="86" y="76"/>
                  </a:lnTo>
                  <a:lnTo>
                    <a:pt x="91" y="96"/>
                  </a:lnTo>
                  <a:lnTo>
                    <a:pt x="95" y="114"/>
                  </a:lnTo>
                  <a:lnTo>
                    <a:pt x="97" y="130"/>
                  </a:lnTo>
                  <a:lnTo>
                    <a:pt x="97" y="141"/>
                  </a:lnTo>
                  <a:lnTo>
                    <a:pt x="95" y="149"/>
                  </a:lnTo>
                  <a:lnTo>
                    <a:pt x="87" y="158"/>
                  </a:lnTo>
                  <a:lnTo>
                    <a:pt x="80" y="165"/>
                  </a:lnTo>
                  <a:lnTo>
                    <a:pt x="74" y="168"/>
                  </a:lnTo>
                  <a:lnTo>
                    <a:pt x="70" y="169"/>
                  </a:lnTo>
                  <a:lnTo>
                    <a:pt x="65" y="169"/>
                  </a:lnTo>
                  <a:lnTo>
                    <a:pt x="61" y="168"/>
                  </a:lnTo>
                  <a:lnTo>
                    <a:pt x="57" y="165"/>
                  </a:lnTo>
                  <a:lnTo>
                    <a:pt x="54" y="161"/>
                  </a:lnTo>
                  <a:lnTo>
                    <a:pt x="45" y="139"/>
                  </a:lnTo>
                  <a:lnTo>
                    <a:pt x="38" y="123"/>
                  </a:lnTo>
                  <a:lnTo>
                    <a:pt x="33" y="109"/>
                  </a:lnTo>
                  <a:lnTo>
                    <a:pt x="28" y="96"/>
                  </a:lnTo>
                  <a:lnTo>
                    <a:pt x="23" y="84"/>
                  </a:lnTo>
                  <a:lnTo>
                    <a:pt x="17" y="69"/>
                  </a:lnTo>
                  <a:lnTo>
                    <a:pt x="11" y="52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8" y="12"/>
                  </a:lnTo>
                  <a:lnTo>
                    <a:pt x="14" y="10"/>
                  </a:lnTo>
                  <a:lnTo>
                    <a:pt x="20" y="8"/>
                  </a:lnTo>
                  <a:lnTo>
                    <a:pt x="28" y="5"/>
                  </a:lnTo>
                  <a:lnTo>
                    <a:pt x="34" y="3"/>
                  </a:lnTo>
                  <a:lnTo>
                    <a:pt x="36" y="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6C5AF"/>
            </a:solidFill>
            <a:ln w="0">
              <a:solidFill>
                <a:srgbClr val="E6C5A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6342453" y="4874513"/>
              <a:ext cx="234950" cy="219075"/>
            </a:xfrm>
            <a:custGeom>
              <a:avLst/>
              <a:gdLst>
                <a:gd name="T0" fmla="*/ 40 w 148"/>
                <a:gd name="T1" fmla="*/ 0 h 138"/>
                <a:gd name="T2" fmla="*/ 49 w 148"/>
                <a:gd name="T3" fmla="*/ 4 h 138"/>
                <a:gd name="T4" fmla="*/ 51 w 148"/>
                <a:gd name="T5" fmla="*/ 5 h 138"/>
                <a:gd name="T6" fmla="*/ 58 w 148"/>
                <a:gd name="T7" fmla="*/ 11 h 138"/>
                <a:gd name="T8" fmla="*/ 68 w 148"/>
                <a:gd name="T9" fmla="*/ 18 h 138"/>
                <a:gd name="T10" fmla="*/ 80 w 148"/>
                <a:gd name="T11" fmla="*/ 29 h 138"/>
                <a:gd name="T12" fmla="*/ 93 w 148"/>
                <a:gd name="T13" fmla="*/ 39 h 138"/>
                <a:gd name="T14" fmla="*/ 108 w 148"/>
                <a:gd name="T15" fmla="*/ 52 h 138"/>
                <a:gd name="T16" fmla="*/ 121 w 148"/>
                <a:gd name="T17" fmla="*/ 64 h 138"/>
                <a:gd name="T18" fmla="*/ 132 w 148"/>
                <a:gd name="T19" fmla="*/ 76 h 138"/>
                <a:gd name="T20" fmla="*/ 140 w 148"/>
                <a:gd name="T21" fmla="*/ 86 h 138"/>
                <a:gd name="T22" fmla="*/ 147 w 148"/>
                <a:gd name="T23" fmla="*/ 96 h 138"/>
                <a:gd name="T24" fmla="*/ 148 w 148"/>
                <a:gd name="T25" fmla="*/ 105 h 138"/>
                <a:gd name="T26" fmla="*/ 147 w 148"/>
                <a:gd name="T27" fmla="*/ 115 h 138"/>
                <a:gd name="T28" fmla="*/ 143 w 148"/>
                <a:gd name="T29" fmla="*/ 124 h 138"/>
                <a:gd name="T30" fmla="*/ 140 w 148"/>
                <a:gd name="T31" fmla="*/ 131 h 138"/>
                <a:gd name="T32" fmla="*/ 138 w 148"/>
                <a:gd name="T33" fmla="*/ 134 h 138"/>
                <a:gd name="T34" fmla="*/ 134 w 148"/>
                <a:gd name="T35" fmla="*/ 136 h 138"/>
                <a:gd name="T36" fmla="*/ 129 w 148"/>
                <a:gd name="T37" fmla="*/ 138 h 138"/>
                <a:gd name="T38" fmla="*/ 125 w 148"/>
                <a:gd name="T39" fmla="*/ 136 h 138"/>
                <a:gd name="T40" fmla="*/ 119 w 148"/>
                <a:gd name="T41" fmla="*/ 135 h 138"/>
                <a:gd name="T42" fmla="*/ 101 w 148"/>
                <a:gd name="T43" fmla="*/ 122 h 138"/>
                <a:gd name="T44" fmla="*/ 87 w 148"/>
                <a:gd name="T45" fmla="*/ 110 h 138"/>
                <a:gd name="T46" fmla="*/ 74 w 148"/>
                <a:gd name="T47" fmla="*/ 102 h 138"/>
                <a:gd name="T48" fmla="*/ 63 w 148"/>
                <a:gd name="T49" fmla="*/ 93 h 138"/>
                <a:gd name="T50" fmla="*/ 53 w 148"/>
                <a:gd name="T51" fmla="*/ 85 h 138"/>
                <a:gd name="T52" fmla="*/ 41 w 148"/>
                <a:gd name="T53" fmla="*/ 76 h 138"/>
                <a:gd name="T54" fmla="*/ 25 w 148"/>
                <a:gd name="T55" fmla="*/ 66 h 138"/>
                <a:gd name="T56" fmla="*/ 7 w 148"/>
                <a:gd name="T57" fmla="*/ 52 h 138"/>
                <a:gd name="T58" fmla="*/ 3 w 148"/>
                <a:gd name="T59" fmla="*/ 50 h 138"/>
                <a:gd name="T60" fmla="*/ 2 w 148"/>
                <a:gd name="T61" fmla="*/ 46 h 138"/>
                <a:gd name="T62" fmla="*/ 0 w 148"/>
                <a:gd name="T63" fmla="*/ 41 h 138"/>
                <a:gd name="T64" fmla="*/ 0 w 148"/>
                <a:gd name="T65" fmla="*/ 37 h 138"/>
                <a:gd name="T66" fmla="*/ 3 w 148"/>
                <a:gd name="T67" fmla="*/ 31 h 138"/>
                <a:gd name="T68" fmla="*/ 5 w 148"/>
                <a:gd name="T69" fmla="*/ 28 h 138"/>
                <a:gd name="T70" fmla="*/ 11 w 148"/>
                <a:gd name="T71" fmla="*/ 22 h 138"/>
                <a:gd name="T72" fmla="*/ 16 w 148"/>
                <a:gd name="T73" fmla="*/ 16 h 138"/>
                <a:gd name="T74" fmla="*/ 20 w 148"/>
                <a:gd name="T75" fmla="*/ 11 h 138"/>
                <a:gd name="T76" fmla="*/ 21 w 148"/>
                <a:gd name="T77" fmla="*/ 9 h 138"/>
                <a:gd name="T78" fmla="*/ 29 w 148"/>
                <a:gd name="T79" fmla="*/ 1 h 138"/>
                <a:gd name="T80" fmla="*/ 40 w 148"/>
                <a:gd name="T8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138">
                  <a:moveTo>
                    <a:pt x="40" y="0"/>
                  </a:moveTo>
                  <a:lnTo>
                    <a:pt x="49" y="4"/>
                  </a:lnTo>
                  <a:lnTo>
                    <a:pt x="51" y="5"/>
                  </a:lnTo>
                  <a:lnTo>
                    <a:pt x="58" y="11"/>
                  </a:lnTo>
                  <a:lnTo>
                    <a:pt x="68" y="18"/>
                  </a:lnTo>
                  <a:lnTo>
                    <a:pt x="80" y="29"/>
                  </a:lnTo>
                  <a:lnTo>
                    <a:pt x="93" y="39"/>
                  </a:lnTo>
                  <a:lnTo>
                    <a:pt x="108" y="52"/>
                  </a:lnTo>
                  <a:lnTo>
                    <a:pt x="121" y="64"/>
                  </a:lnTo>
                  <a:lnTo>
                    <a:pt x="132" y="76"/>
                  </a:lnTo>
                  <a:lnTo>
                    <a:pt x="140" y="86"/>
                  </a:lnTo>
                  <a:lnTo>
                    <a:pt x="147" y="96"/>
                  </a:lnTo>
                  <a:lnTo>
                    <a:pt x="148" y="105"/>
                  </a:lnTo>
                  <a:lnTo>
                    <a:pt x="147" y="115"/>
                  </a:lnTo>
                  <a:lnTo>
                    <a:pt x="143" y="124"/>
                  </a:lnTo>
                  <a:lnTo>
                    <a:pt x="140" y="131"/>
                  </a:lnTo>
                  <a:lnTo>
                    <a:pt x="138" y="134"/>
                  </a:lnTo>
                  <a:lnTo>
                    <a:pt x="134" y="136"/>
                  </a:lnTo>
                  <a:lnTo>
                    <a:pt x="129" y="138"/>
                  </a:lnTo>
                  <a:lnTo>
                    <a:pt x="125" y="136"/>
                  </a:lnTo>
                  <a:lnTo>
                    <a:pt x="119" y="135"/>
                  </a:lnTo>
                  <a:lnTo>
                    <a:pt x="101" y="122"/>
                  </a:lnTo>
                  <a:lnTo>
                    <a:pt x="87" y="110"/>
                  </a:lnTo>
                  <a:lnTo>
                    <a:pt x="74" y="102"/>
                  </a:lnTo>
                  <a:lnTo>
                    <a:pt x="63" y="93"/>
                  </a:lnTo>
                  <a:lnTo>
                    <a:pt x="53" y="85"/>
                  </a:lnTo>
                  <a:lnTo>
                    <a:pt x="41" y="76"/>
                  </a:lnTo>
                  <a:lnTo>
                    <a:pt x="25" y="66"/>
                  </a:lnTo>
                  <a:lnTo>
                    <a:pt x="7" y="52"/>
                  </a:lnTo>
                  <a:lnTo>
                    <a:pt x="3" y="50"/>
                  </a:lnTo>
                  <a:lnTo>
                    <a:pt x="2" y="46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11" y="22"/>
                  </a:lnTo>
                  <a:lnTo>
                    <a:pt x="16" y="16"/>
                  </a:lnTo>
                  <a:lnTo>
                    <a:pt x="20" y="11"/>
                  </a:lnTo>
                  <a:lnTo>
                    <a:pt x="21" y="9"/>
                  </a:lnTo>
                  <a:lnTo>
                    <a:pt x="29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0C0AB"/>
            </a:solidFill>
            <a:ln w="0">
              <a:solidFill>
                <a:srgbClr val="E0C0A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10420740" y="5499988"/>
              <a:ext cx="276225" cy="566738"/>
            </a:xfrm>
            <a:custGeom>
              <a:avLst/>
              <a:gdLst>
                <a:gd name="T0" fmla="*/ 174 w 174"/>
                <a:gd name="T1" fmla="*/ 0 h 357"/>
                <a:gd name="T2" fmla="*/ 174 w 174"/>
                <a:gd name="T3" fmla="*/ 9 h 357"/>
                <a:gd name="T4" fmla="*/ 174 w 174"/>
                <a:gd name="T5" fmla="*/ 26 h 357"/>
                <a:gd name="T6" fmla="*/ 172 w 174"/>
                <a:gd name="T7" fmla="*/ 50 h 357"/>
                <a:gd name="T8" fmla="*/ 171 w 174"/>
                <a:gd name="T9" fmla="*/ 64 h 357"/>
                <a:gd name="T10" fmla="*/ 166 w 174"/>
                <a:gd name="T11" fmla="*/ 94 h 357"/>
                <a:gd name="T12" fmla="*/ 153 w 174"/>
                <a:gd name="T13" fmla="*/ 147 h 357"/>
                <a:gd name="T14" fmla="*/ 132 w 174"/>
                <a:gd name="T15" fmla="*/ 200 h 357"/>
                <a:gd name="T16" fmla="*/ 123 w 174"/>
                <a:gd name="T17" fmla="*/ 217 h 357"/>
                <a:gd name="T18" fmla="*/ 114 w 174"/>
                <a:gd name="T19" fmla="*/ 234 h 357"/>
                <a:gd name="T20" fmla="*/ 103 w 174"/>
                <a:gd name="T21" fmla="*/ 251 h 357"/>
                <a:gd name="T22" fmla="*/ 87 w 174"/>
                <a:gd name="T23" fmla="*/ 274 h 357"/>
                <a:gd name="T24" fmla="*/ 77 w 174"/>
                <a:gd name="T25" fmla="*/ 288 h 357"/>
                <a:gd name="T26" fmla="*/ 49 w 174"/>
                <a:gd name="T27" fmla="*/ 317 h 357"/>
                <a:gd name="T28" fmla="*/ 30 w 174"/>
                <a:gd name="T29" fmla="*/ 335 h 357"/>
                <a:gd name="T30" fmla="*/ 19 w 174"/>
                <a:gd name="T31" fmla="*/ 343 h 357"/>
                <a:gd name="T32" fmla="*/ 9 w 174"/>
                <a:gd name="T33" fmla="*/ 351 h 357"/>
                <a:gd name="T34" fmla="*/ 2 w 174"/>
                <a:gd name="T35" fmla="*/ 355 h 357"/>
                <a:gd name="T36" fmla="*/ 0 w 174"/>
                <a:gd name="T37" fmla="*/ 357 h 357"/>
                <a:gd name="T38" fmla="*/ 1 w 174"/>
                <a:gd name="T39" fmla="*/ 355 h 357"/>
                <a:gd name="T40" fmla="*/ 8 w 174"/>
                <a:gd name="T41" fmla="*/ 348 h 357"/>
                <a:gd name="T42" fmla="*/ 18 w 174"/>
                <a:gd name="T43" fmla="*/ 338 h 357"/>
                <a:gd name="T44" fmla="*/ 34 w 174"/>
                <a:gd name="T45" fmla="*/ 321 h 357"/>
                <a:gd name="T46" fmla="*/ 63 w 174"/>
                <a:gd name="T47" fmla="*/ 287 h 357"/>
                <a:gd name="T48" fmla="*/ 72 w 174"/>
                <a:gd name="T49" fmla="*/ 272 h 357"/>
                <a:gd name="T50" fmla="*/ 81 w 174"/>
                <a:gd name="T51" fmla="*/ 258 h 357"/>
                <a:gd name="T52" fmla="*/ 95 w 174"/>
                <a:gd name="T53" fmla="*/ 236 h 357"/>
                <a:gd name="T54" fmla="*/ 104 w 174"/>
                <a:gd name="T55" fmla="*/ 219 h 357"/>
                <a:gd name="T56" fmla="*/ 112 w 174"/>
                <a:gd name="T57" fmla="*/ 202 h 357"/>
                <a:gd name="T58" fmla="*/ 132 w 174"/>
                <a:gd name="T59" fmla="*/ 158 h 357"/>
                <a:gd name="T60" fmla="*/ 150 w 174"/>
                <a:gd name="T61" fmla="*/ 109 h 357"/>
                <a:gd name="T62" fmla="*/ 158 w 174"/>
                <a:gd name="T63" fmla="*/ 77 h 357"/>
                <a:gd name="T64" fmla="*/ 167 w 174"/>
                <a:gd name="T65" fmla="*/ 37 h 357"/>
                <a:gd name="T66" fmla="*/ 171 w 174"/>
                <a:gd name="T67" fmla="*/ 17 h 357"/>
                <a:gd name="T68" fmla="*/ 172 w 174"/>
                <a:gd name="T69" fmla="*/ 7 h 357"/>
                <a:gd name="T70" fmla="*/ 174 w 174"/>
                <a:gd name="T71" fmla="*/ 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4" h="357">
                  <a:moveTo>
                    <a:pt x="174" y="0"/>
                  </a:moveTo>
                  <a:lnTo>
                    <a:pt x="174" y="0"/>
                  </a:lnTo>
                  <a:lnTo>
                    <a:pt x="174" y="4"/>
                  </a:lnTo>
                  <a:lnTo>
                    <a:pt x="174" y="9"/>
                  </a:lnTo>
                  <a:lnTo>
                    <a:pt x="174" y="17"/>
                  </a:lnTo>
                  <a:lnTo>
                    <a:pt x="174" y="26"/>
                  </a:lnTo>
                  <a:lnTo>
                    <a:pt x="172" y="38"/>
                  </a:lnTo>
                  <a:lnTo>
                    <a:pt x="172" y="50"/>
                  </a:lnTo>
                  <a:lnTo>
                    <a:pt x="171" y="56"/>
                  </a:lnTo>
                  <a:lnTo>
                    <a:pt x="171" y="64"/>
                  </a:lnTo>
                  <a:lnTo>
                    <a:pt x="169" y="79"/>
                  </a:lnTo>
                  <a:lnTo>
                    <a:pt x="166" y="94"/>
                  </a:lnTo>
                  <a:lnTo>
                    <a:pt x="158" y="128"/>
                  </a:lnTo>
                  <a:lnTo>
                    <a:pt x="153" y="147"/>
                  </a:lnTo>
                  <a:lnTo>
                    <a:pt x="146" y="165"/>
                  </a:lnTo>
                  <a:lnTo>
                    <a:pt x="132" y="200"/>
                  </a:lnTo>
                  <a:lnTo>
                    <a:pt x="127" y="210"/>
                  </a:lnTo>
                  <a:lnTo>
                    <a:pt x="123" y="217"/>
                  </a:lnTo>
                  <a:lnTo>
                    <a:pt x="119" y="227"/>
                  </a:lnTo>
                  <a:lnTo>
                    <a:pt x="114" y="234"/>
                  </a:lnTo>
                  <a:lnTo>
                    <a:pt x="108" y="244"/>
                  </a:lnTo>
                  <a:lnTo>
                    <a:pt x="103" y="251"/>
                  </a:lnTo>
                  <a:lnTo>
                    <a:pt x="93" y="266"/>
                  </a:lnTo>
                  <a:lnTo>
                    <a:pt x="87" y="274"/>
                  </a:lnTo>
                  <a:lnTo>
                    <a:pt x="82" y="280"/>
                  </a:lnTo>
                  <a:lnTo>
                    <a:pt x="77" y="288"/>
                  </a:lnTo>
                  <a:lnTo>
                    <a:pt x="72" y="295"/>
                  </a:lnTo>
                  <a:lnTo>
                    <a:pt x="49" y="317"/>
                  </a:lnTo>
                  <a:lnTo>
                    <a:pt x="40" y="326"/>
                  </a:lnTo>
                  <a:lnTo>
                    <a:pt x="30" y="335"/>
                  </a:lnTo>
                  <a:lnTo>
                    <a:pt x="25" y="339"/>
                  </a:lnTo>
                  <a:lnTo>
                    <a:pt x="19" y="343"/>
                  </a:lnTo>
                  <a:lnTo>
                    <a:pt x="14" y="347"/>
                  </a:lnTo>
                  <a:lnTo>
                    <a:pt x="9" y="351"/>
                  </a:lnTo>
                  <a:lnTo>
                    <a:pt x="5" y="354"/>
                  </a:lnTo>
                  <a:lnTo>
                    <a:pt x="2" y="355"/>
                  </a:lnTo>
                  <a:lnTo>
                    <a:pt x="0" y="356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1" y="355"/>
                  </a:lnTo>
                  <a:lnTo>
                    <a:pt x="4" y="352"/>
                  </a:lnTo>
                  <a:lnTo>
                    <a:pt x="8" y="348"/>
                  </a:lnTo>
                  <a:lnTo>
                    <a:pt x="11" y="344"/>
                  </a:lnTo>
                  <a:lnTo>
                    <a:pt x="18" y="338"/>
                  </a:lnTo>
                  <a:lnTo>
                    <a:pt x="26" y="330"/>
                  </a:lnTo>
                  <a:lnTo>
                    <a:pt x="34" y="321"/>
                  </a:lnTo>
                  <a:lnTo>
                    <a:pt x="43" y="310"/>
                  </a:lnTo>
                  <a:lnTo>
                    <a:pt x="63" y="287"/>
                  </a:lnTo>
                  <a:lnTo>
                    <a:pt x="66" y="280"/>
                  </a:lnTo>
                  <a:lnTo>
                    <a:pt x="72" y="272"/>
                  </a:lnTo>
                  <a:lnTo>
                    <a:pt x="77" y="266"/>
                  </a:lnTo>
                  <a:lnTo>
                    <a:pt x="81" y="258"/>
                  </a:lnTo>
                  <a:lnTo>
                    <a:pt x="91" y="244"/>
                  </a:lnTo>
                  <a:lnTo>
                    <a:pt x="95" y="236"/>
                  </a:lnTo>
                  <a:lnTo>
                    <a:pt x="100" y="227"/>
                  </a:lnTo>
                  <a:lnTo>
                    <a:pt x="104" y="219"/>
                  </a:lnTo>
                  <a:lnTo>
                    <a:pt x="108" y="211"/>
                  </a:lnTo>
                  <a:lnTo>
                    <a:pt x="112" y="202"/>
                  </a:lnTo>
                  <a:lnTo>
                    <a:pt x="117" y="194"/>
                  </a:lnTo>
                  <a:lnTo>
                    <a:pt x="132" y="158"/>
                  </a:lnTo>
                  <a:lnTo>
                    <a:pt x="145" y="124"/>
                  </a:lnTo>
                  <a:lnTo>
                    <a:pt x="150" y="109"/>
                  </a:lnTo>
                  <a:lnTo>
                    <a:pt x="154" y="92"/>
                  </a:lnTo>
                  <a:lnTo>
                    <a:pt x="158" y="77"/>
                  </a:lnTo>
                  <a:lnTo>
                    <a:pt x="162" y="63"/>
                  </a:lnTo>
                  <a:lnTo>
                    <a:pt x="167" y="37"/>
                  </a:lnTo>
                  <a:lnTo>
                    <a:pt x="169" y="26"/>
                  </a:lnTo>
                  <a:lnTo>
                    <a:pt x="171" y="17"/>
                  </a:lnTo>
                  <a:lnTo>
                    <a:pt x="171" y="11"/>
                  </a:lnTo>
                  <a:lnTo>
                    <a:pt x="172" y="7"/>
                  </a:lnTo>
                  <a:lnTo>
                    <a:pt x="172" y="3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C79F7A"/>
            </a:solidFill>
            <a:ln w="0">
              <a:solidFill>
                <a:srgbClr val="C79F7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10408273" y="4904675"/>
              <a:ext cx="147638" cy="144463"/>
            </a:xfrm>
            <a:custGeom>
              <a:avLst/>
              <a:gdLst>
                <a:gd name="T0" fmla="*/ 47 w 93"/>
                <a:gd name="T1" fmla="*/ 0 h 91"/>
                <a:gd name="T2" fmla="*/ 64 w 93"/>
                <a:gd name="T3" fmla="*/ 2 h 91"/>
                <a:gd name="T4" fmla="*/ 80 w 93"/>
                <a:gd name="T5" fmla="*/ 13 h 91"/>
                <a:gd name="T6" fmla="*/ 89 w 93"/>
                <a:gd name="T7" fmla="*/ 27 h 91"/>
                <a:gd name="T8" fmla="*/ 93 w 93"/>
                <a:gd name="T9" fmla="*/ 46 h 91"/>
                <a:gd name="T10" fmla="*/ 89 w 93"/>
                <a:gd name="T11" fmla="*/ 64 h 91"/>
                <a:gd name="T12" fmla="*/ 80 w 93"/>
                <a:gd name="T13" fmla="*/ 78 h 91"/>
                <a:gd name="T14" fmla="*/ 64 w 93"/>
                <a:gd name="T15" fmla="*/ 89 h 91"/>
                <a:gd name="T16" fmla="*/ 47 w 93"/>
                <a:gd name="T17" fmla="*/ 91 h 91"/>
                <a:gd name="T18" fmla="*/ 29 w 93"/>
                <a:gd name="T19" fmla="*/ 89 h 91"/>
                <a:gd name="T20" fmla="*/ 13 w 93"/>
                <a:gd name="T21" fmla="*/ 78 h 91"/>
                <a:gd name="T22" fmla="*/ 4 w 93"/>
                <a:gd name="T23" fmla="*/ 64 h 91"/>
                <a:gd name="T24" fmla="*/ 0 w 93"/>
                <a:gd name="T25" fmla="*/ 46 h 91"/>
                <a:gd name="T26" fmla="*/ 4 w 93"/>
                <a:gd name="T27" fmla="*/ 27 h 91"/>
                <a:gd name="T28" fmla="*/ 13 w 93"/>
                <a:gd name="T29" fmla="*/ 13 h 91"/>
                <a:gd name="T30" fmla="*/ 29 w 93"/>
                <a:gd name="T31" fmla="*/ 2 h 91"/>
                <a:gd name="T32" fmla="*/ 47 w 93"/>
                <a:gd name="T33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91">
                  <a:moveTo>
                    <a:pt x="47" y="0"/>
                  </a:moveTo>
                  <a:lnTo>
                    <a:pt x="64" y="2"/>
                  </a:lnTo>
                  <a:lnTo>
                    <a:pt x="80" y="13"/>
                  </a:lnTo>
                  <a:lnTo>
                    <a:pt x="89" y="27"/>
                  </a:lnTo>
                  <a:lnTo>
                    <a:pt x="93" y="46"/>
                  </a:lnTo>
                  <a:lnTo>
                    <a:pt x="89" y="64"/>
                  </a:lnTo>
                  <a:lnTo>
                    <a:pt x="80" y="78"/>
                  </a:lnTo>
                  <a:lnTo>
                    <a:pt x="64" y="89"/>
                  </a:lnTo>
                  <a:lnTo>
                    <a:pt x="47" y="91"/>
                  </a:lnTo>
                  <a:lnTo>
                    <a:pt x="29" y="89"/>
                  </a:lnTo>
                  <a:lnTo>
                    <a:pt x="13" y="78"/>
                  </a:lnTo>
                  <a:lnTo>
                    <a:pt x="4" y="64"/>
                  </a:lnTo>
                  <a:lnTo>
                    <a:pt x="0" y="46"/>
                  </a:lnTo>
                  <a:lnTo>
                    <a:pt x="4" y="27"/>
                  </a:lnTo>
                  <a:lnTo>
                    <a:pt x="13" y="13"/>
                  </a:lnTo>
                  <a:lnTo>
                    <a:pt x="29" y="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B3B3B3"/>
            </a:solidFill>
            <a:ln w="0">
              <a:solidFill>
                <a:srgbClr val="B3B3B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10608065" y="4797226"/>
              <a:ext cx="876300" cy="1724025"/>
            </a:xfrm>
            <a:custGeom>
              <a:avLst/>
              <a:gdLst>
                <a:gd name="T0" fmla="*/ 259 w 552"/>
                <a:gd name="T1" fmla="*/ 0 h 1086"/>
                <a:gd name="T2" fmla="*/ 552 w 552"/>
                <a:gd name="T3" fmla="*/ 62 h 1086"/>
                <a:gd name="T4" fmla="*/ 552 w 552"/>
                <a:gd name="T5" fmla="*/ 1086 h 1086"/>
                <a:gd name="T6" fmla="*/ 1 w 552"/>
                <a:gd name="T7" fmla="*/ 966 h 1086"/>
                <a:gd name="T8" fmla="*/ 0 w 552"/>
                <a:gd name="T9" fmla="*/ 902 h 1086"/>
                <a:gd name="T10" fmla="*/ 2 w 552"/>
                <a:gd name="T11" fmla="*/ 832 h 1086"/>
                <a:gd name="T12" fmla="*/ 9 w 552"/>
                <a:gd name="T13" fmla="*/ 761 h 1086"/>
                <a:gd name="T14" fmla="*/ 18 w 552"/>
                <a:gd name="T15" fmla="*/ 687 h 1086"/>
                <a:gd name="T16" fmla="*/ 32 w 552"/>
                <a:gd name="T17" fmla="*/ 612 h 1086"/>
                <a:gd name="T18" fmla="*/ 48 w 552"/>
                <a:gd name="T19" fmla="*/ 536 h 1086"/>
                <a:gd name="T20" fmla="*/ 68 w 552"/>
                <a:gd name="T21" fmla="*/ 460 h 1086"/>
                <a:gd name="T22" fmla="*/ 90 w 552"/>
                <a:gd name="T23" fmla="*/ 386 h 1086"/>
                <a:gd name="T24" fmla="*/ 113 w 552"/>
                <a:gd name="T25" fmla="*/ 312 h 1086"/>
                <a:gd name="T26" fmla="*/ 140 w 552"/>
                <a:gd name="T27" fmla="*/ 240 h 1086"/>
                <a:gd name="T28" fmla="*/ 167 w 552"/>
                <a:gd name="T29" fmla="*/ 174 h 1086"/>
                <a:gd name="T30" fmla="*/ 183 w 552"/>
                <a:gd name="T31" fmla="*/ 163 h 1086"/>
                <a:gd name="T32" fmla="*/ 193 w 552"/>
                <a:gd name="T33" fmla="*/ 149 h 1086"/>
                <a:gd name="T34" fmla="*/ 197 w 552"/>
                <a:gd name="T35" fmla="*/ 131 h 1086"/>
                <a:gd name="T36" fmla="*/ 196 w 552"/>
                <a:gd name="T37" fmla="*/ 123 h 1086"/>
                <a:gd name="T38" fmla="*/ 195 w 552"/>
                <a:gd name="T39" fmla="*/ 116 h 1086"/>
                <a:gd name="T40" fmla="*/ 226 w 552"/>
                <a:gd name="T41" fmla="*/ 55 h 1086"/>
                <a:gd name="T42" fmla="*/ 259 w 552"/>
                <a:gd name="T43" fmla="*/ 0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2" h="1086">
                  <a:moveTo>
                    <a:pt x="259" y="0"/>
                  </a:moveTo>
                  <a:lnTo>
                    <a:pt x="552" y="62"/>
                  </a:lnTo>
                  <a:lnTo>
                    <a:pt x="552" y="1086"/>
                  </a:lnTo>
                  <a:lnTo>
                    <a:pt x="1" y="966"/>
                  </a:lnTo>
                  <a:lnTo>
                    <a:pt x="0" y="902"/>
                  </a:lnTo>
                  <a:lnTo>
                    <a:pt x="2" y="832"/>
                  </a:lnTo>
                  <a:lnTo>
                    <a:pt x="9" y="761"/>
                  </a:lnTo>
                  <a:lnTo>
                    <a:pt x="18" y="687"/>
                  </a:lnTo>
                  <a:lnTo>
                    <a:pt x="32" y="612"/>
                  </a:lnTo>
                  <a:lnTo>
                    <a:pt x="48" y="536"/>
                  </a:lnTo>
                  <a:lnTo>
                    <a:pt x="68" y="460"/>
                  </a:lnTo>
                  <a:lnTo>
                    <a:pt x="90" y="386"/>
                  </a:lnTo>
                  <a:lnTo>
                    <a:pt x="113" y="312"/>
                  </a:lnTo>
                  <a:lnTo>
                    <a:pt x="140" y="240"/>
                  </a:lnTo>
                  <a:lnTo>
                    <a:pt x="167" y="174"/>
                  </a:lnTo>
                  <a:lnTo>
                    <a:pt x="183" y="163"/>
                  </a:lnTo>
                  <a:lnTo>
                    <a:pt x="193" y="149"/>
                  </a:lnTo>
                  <a:lnTo>
                    <a:pt x="197" y="131"/>
                  </a:lnTo>
                  <a:lnTo>
                    <a:pt x="196" y="123"/>
                  </a:lnTo>
                  <a:lnTo>
                    <a:pt x="195" y="116"/>
                  </a:lnTo>
                  <a:lnTo>
                    <a:pt x="226" y="55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11095428" y="5069775"/>
              <a:ext cx="47625" cy="92075"/>
            </a:xfrm>
            <a:custGeom>
              <a:avLst/>
              <a:gdLst>
                <a:gd name="T0" fmla="*/ 28 w 30"/>
                <a:gd name="T1" fmla="*/ 0 h 58"/>
                <a:gd name="T2" fmla="*/ 29 w 30"/>
                <a:gd name="T3" fmla="*/ 7 h 58"/>
                <a:gd name="T4" fmla="*/ 30 w 30"/>
                <a:gd name="T5" fmla="*/ 15 h 58"/>
                <a:gd name="T6" fmla="*/ 26 w 30"/>
                <a:gd name="T7" fmla="*/ 33 h 58"/>
                <a:gd name="T8" fmla="*/ 16 w 30"/>
                <a:gd name="T9" fmla="*/ 47 h 58"/>
                <a:gd name="T10" fmla="*/ 0 w 30"/>
                <a:gd name="T11" fmla="*/ 58 h 58"/>
                <a:gd name="T12" fmla="*/ 28 w 30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58">
                  <a:moveTo>
                    <a:pt x="28" y="0"/>
                  </a:moveTo>
                  <a:lnTo>
                    <a:pt x="29" y="7"/>
                  </a:lnTo>
                  <a:lnTo>
                    <a:pt x="30" y="15"/>
                  </a:lnTo>
                  <a:lnTo>
                    <a:pt x="26" y="33"/>
                  </a:lnTo>
                  <a:lnTo>
                    <a:pt x="16" y="47"/>
                  </a:lnTo>
                  <a:lnTo>
                    <a:pt x="0" y="5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1A1A1"/>
            </a:solidFill>
            <a:ln w="0">
              <a:solidFill>
                <a:srgbClr val="A1A1A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10669978" y="4698801"/>
              <a:ext cx="814388" cy="2035175"/>
            </a:xfrm>
            <a:custGeom>
              <a:avLst/>
              <a:gdLst>
                <a:gd name="T0" fmla="*/ 302 w 513"/>
                <a:gd name="T1" fmla="*/ 0 h 1282"/>
                <a:gd name="T2" fmla="*/ 513 w 513"/>
                <a:gd name="T3" fmla="*/ 45 h 1282"/>
                <a:gd name="T4" fmla="*/ 513 w 513"/>
                <a:gd name="T5" fmla="*/ 1282 h 1282"/>
                <a:gd name="T6" fmla="*/ 27 w 513"/>
                <a:gd name="T7" fmla="*/ 1176 h 1282"/>
                <a:gd name="T8" fmla="*/ 16 w 513"/>
                <a:gd name="T9" fmla="*/ 1131 h 1282"/>
                <a:gd name="T10" fmla="*/ 6 w 513"/>
                <a:gd name="T11" fmla="*/ 1081 h 1282"/>
                <a:gd name="T12" fmla="*/ 1 w 513"/>
                <a:gd name="T13" fmla="*/ 1028 h 1282"/>
                <a:gd name="T14" fmla="*/ 0 w 513"/>
                <a:gd name="T15" fmla="*/ 969 h 1282"/>
                <a:gd name="T16" fmla="*/ 1 w 513"/>
                <a:gd name="T17" fmla="*/ 909 h 1282"/>
                <a:gd name="T18" fmla="*/ 6 w 513"/>
                <a:gd name="T19" fmla="*/ 844 h 1282"/>
                <a:gd name="T20" fmla="*/ 14 w 513"/>
                <a:gd name="T21" fmla="*/ 778 h 1282"/>
                <a:gd name="T22" fmla="*/ 25 w 513"/>
                <a:gd name="T23" fmla="*/ 711 h 1282"/>
                <a:gd name="T24" fmla="*/ 38 w 513"/>
                <a:gd name="T25" fmla="*/ 643 h 1282"/>
                <a:gd name="T26" fmla="*/ 54 w 513"/>
                <a:gd name="T27" fmla="*/ 575 h 1282"/>
                <a:gd name="T28" fmla="*/ 72 w 513"/>
                <a:gd name="T29" fmla="*/ 507 h 1282"/>
                <a:gd name="T30" fmla="*/ 91 w 513"/>
                <a:gd name="T31" fmla="*/ 439 h 1282"/>
                <a:gd name="T32" fmla="*/ 114 w 513"/>
                <a:gd name="T33" fmla="*/ 373 h 1282"/>
                <a:gd name="T34" fmla="*/ 137 w 513"/>
                <a:gd name="T35" fmla="*/ 309 h 1282"/>
                <a:gd name="T36" fmla="*/ 162 w 513"/>
                <a:gd name="T37" fmla="*/ 247 h 1282"/>
                <a:gd name="T38" fmla="*/ 188 w 513"/>
                <a:gd name="T39" fmla="*/ 190 h 1282"/>
                <a:gd name="T40" fmla="*/ 216 w 513"/>
                <a:gd name="T41" fmla="*/ 135 h 1282"/>
                <a:gd name="T42" fmla="*/ 245 w 513"/>
                <a:gd name="T43" fmla="*/ 85 h 1282"/>
                <a:gd name="T44" fmla="*/ 273 w 513"/>
                <a:gd name="T45" fmla="*/ 41 h 1282"/>
                <a:gd name="T46" fmla="*/ 302 w 513"/>
                <a:gd name="T47" fmla="*/ 0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3" h="1282">
                  <a:moveTo>
                    <a:pt x="302" y="0"/>
                  </a:moveTo>
                  <a:lnTo>
                    <a:pt x="513" y="45"/>
                  </a:lnTo>
                  <a:lnTo>
                    <a:pt x="513" y="1282"/>
                  </a:lnTo>
                  <a:lnTo>
                    <a:pt x="27" y="1176"/>
                  </a:lnTo>
                  <a:lnTo>
                    <a:pt x="16" y="1131"/>
                  </a:lnTo>
                  <a:lnTo>
                    <a:pt x="6" y="1081"/>
                  </a:lnTo>
                  <a:lnTo>
                    <a:pt x="1" y="1028"/>
                  </a:lnTo>
                  <a:lnTo>
                    <a:pt x="0" y="969"/>
                  </a:lnTo>
                  <a:lnTo>
                    <a:pt x="1" y="909"/>
                  </a:lnTo>
                  <a:lnTo>
                    <a:pt x="6" y="844"/>
                  </a:lnTo>
                  <a:lnTo>
                    <a:pt x="14" y="778"/>
                  </a:lnTo>
                  <a:lnTo>
                    <a:pt x="25" y="711"/>
                  </a:lnTo>
                  <a:lnTo>
                    <a:pt x="38" y="643"/>
                  </a:lnTo>
                  <a:lnTo>
                    <a:pt x="54" y="575"/>
                  </a:lnTo>
                  <a:lnTo>
                    <a:pt x="72" y="507"/>
                  </a:lnTo>
                  <a:lnTo>
                    <a:pt x="91" y="439"/>
                  </a:lnTo>
                  <a:lnTo>
                    <a:pt x="114" y="373"/>
                  </a:lnTo>
                  <a:lnTo>
                    <a:pt x="137" y="309"/>
                  </a:lnTo>
                  <a:lnTo>
                    <a:pt x="162" y="247"/>
                  </a:lnTo>
                  <a:lnTo>
                    <a:pt x="188" y="190"/>
                  </a:lnTo>
                  <a:lnTo>
                    <a:pt x="216" y="135"/>
                  </a:lnTo>
                  <a:lnTo>
                    <a:pt x="245" y="85"/>
                  </a:lnTo>
                  <a:lnTo>
                    <a:pt x="273" y="41"/>
                  </a:lnTo>
                  <a:lnTo>
                    <a:pt x="30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53"/>
            <p:cNvSpPr>
              <a:spLocks/>
            </p:cNvSpPr>
            <p:nvPr/>
          </p:nvSpPr>
          <p:spPr bwMode="auto">
            <a:xfrm>
              <a:off x="6688528" y="4147438"/>
              <a:ext cx="9525" cy="6350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4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89090"/>
            </a:solidFill>
            <a:ln w="0">
              <a:solidFill>
                <a:srgbClr val="98909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54"/>
            <p:cNvSpPr>
              <a:spLocks/>
            </p:cNvSpPr>
            <p:nvPr/>
          </p:nvSpPr>
          <p:spPr bwMode="auto">
            <a:xfrm>
              <a:off x="6685353" y="4139500"/>
              <a:ext cx="12700" cy="14288"/>
            </a:xfrm>
            <a:custGeom>
              <a:avLst/>
              <a:gdLst>
                <a:gd name="T0" fmla="*/ 0 w 8"/>
                <a:gd name="T1" fmla="*/ 0 h 9"/>
                <a:gd name="T2" fmla="*/ 8 w 8"/>
                <a:gd name="T3" fmla="*/ 5 h 9"/>
                <a:gd name="T4" fmla="*/ 2 w 8"/>
                <a:gd name="T5" fmla="*/ 9 h 9"/>
                <a:gd name="T6" fmla="*/ 0 w 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8" y="5"/>
                  </a:lnTo>
                  <a:lnTo>
                    <a:pt x="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 w="0">
              <a:solidFill>
                <a:srgbClr val="D8D8D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55"/>
            <p:cNvSpPr>
              <a:spLocks noEditPoints="1"/>
            </p:cNvSpPr>
            <p:nvPr/>
          </p:nvSpPr>
          <p:spPr bwMode="auto">
            <a:xfrm>
              <a:off x="6664715" y="4118863"/>
              <a:ext cx="835025" cy="439738"/>
            </a:xfrm>
            <a:custGeom>
              <a:avLst/>
              <a:gdLst>
                <a:gd name="T0" fmla="*/ 152 w 526"/>
                <a:gd name="T1" fmla="*/ 263 h 277"/>
                <a:gd name="T2" fmla="*/ 152 w 526"/>
                <a:gd name="T3" fmla="*/ 263 h 277"/>
                <a:gd name="T4" fmla="*/ 98 w 526"/>
                <a:gd name="T5" fmla="*/ 252 h 277"/>
                <a:gd name="T6" fmla="*/ 131 w 526"/>
                <a:gd name="T7" fmla="*/ 256 h 277"/>
                <a:gd name="T8" fmla="*/ 98 w 526"/>
                <a:gd name="T9" fmla="*/ 252 h 277"/>
                <a:gd name="T10" fmla="*/ 97 w 526"/>
                <a:gd name="T11" fmla="*/ 252 h 277"/>
                <a:gd name="T12" fmla="*/ 9 w 526"/>
                <a:gd name="T13" fmla="*/ 208 h 277"/>
                <a:gd name="T14" fmla="*/ 12 w 526"/>
                <a:gd name="T15" fmla="*/ 209 h 277"/>
                <a:gd name="T16" fmla="*/ 9 w 526"/>
                <a:gd name="T17" fmla="*/ 208 h 277"/>
                <a:gd name="T18" fmla="*/ 42 w 526"/>
                <a:gd name="T19" fmla="*/ 154 h 277"/>
                <a:gd name="T20" fmla="*/ 22 w 526"/>
                <a:gd name="T21" fmla="*/ 193 h 277"/>
                <a:gd name="T22" fmla="*/ 0 w 526"/>
                <a:gd name="T23" fmla="*/ 200 h 277"/>
                <a:gd name="T24" fmla="*/ 20 w 526"/>
                <a:gd name="T25" fmla="*/ 158 h 277"/>
                <a:gd name="T26" fmla="*/ 479 w 526"/>
                <a:gd name="T27" fmla="*/ 130 h 277"/>
                <a:gd name="T28" fmla="*/ 479 w 526"/>
                <a:gd name="T29" fmla="*/ 175 h 277"/>
                <a:gd name="T30" fmla="*/ 469 w 526"/>
                <a:gd name="T31" fmla="*/ 212 h 277"/>
                <a:gd name="T32" fmla="*/ 344 w 526"/>
                <a:gd name="T33" fmla="*/ 268 h 277"/>
                <a:gd name="T34" fmla="*/ 253 w 526"/>
                <a:gd name="T35" fmla="*/ 277 h 277"/>
                <a:gd name="T36" fmla="*/ 186 w 526"/>
                <a:gd name="T37" fmla="*/ 268 h 277"/>
                <a:gd name="T38" fmla="*/ 173 w 526"/>
                <a:gd name="T39" fmla="*/ 261 h 277"/>
                <a:gd name="T40" fmla="*/ 126 w 526"/>
                <a:gd name="T41" fmla="*/ 246 h 277"/>
                <a:gd name="T42" fmla="*/ 90 w 526"/>
                <a:gd name="T43" fmla="*/ 244 h 277"/>
                <a:gd name="T44" fmla="*/ 35 w 526"/>
                <a:gd name="T45" fmla="*/ 225 h 277"/>
                <a:gd name="T46" fmla="*/ 12 w 526"/>
                <a:gd name="T47" fmla="*/ 209 h 277"/>
                <a:gd name="T48" fmla="*/ 55 w 526"/>
                <a:gd name="T49" fmla="*/ 183 h 277"/>
                <a:gd name="T50" fmla="*/ 73 w 526"/>
                <a:gd name="T51" fmla="*/ 180 h 277"/>
                <a:gd name="T52" fmla="*/ 111 w 526"/>
                <a:gd name="T53" fmla="*/ 200 h 277"/>
                <a:gd name="T54" fmla="*/ 179 w 526"/>
                <a:gd name="T55" fmla="*/ 219 h 277"/>
                <a:gd name="T56" fmla="*/ 251 w 526"/>
                <a:gd name="T57" fmla="*/ 226 h 277"/>
                <a:gd name="T58" fmla="*/ 325 w 526"/>
                <a:gd name="T59" fmla="*/ 219 h 277"/>
                <a:gd name="T60" fmla="*/ 392 w 526"/>
                <a:gd name="T61" fmla="*/ 200 h 277"/>
                <a:gd name="T62" fmla="*/ 447 w 526"/>
                <a:gd name="T63" fmla="*/ 168 h 277"/>
                <a:gd name="T64" fmla="*/ 479 w 526"/>
                <a:gd name="T65" fmla="*/ 130 h 277"/>
                <a:gd name="T66" fmla="*/ 34 w 526"/>
                <a:gd name="T67" fmla="*/ 125 h 277"/>
                <a:gd name="T68" fmla="*/ 34 w 526"/>
                <a:gd name="T69" fmla="*/ 125 h 277"/>
                <a:gd name="T70" fmla="*/ 21 w 526"/>
                <a:gd name="T71" fmla="*/ 18 h 277"/>
                <a:gd name="T72" fmla="*/ 21 w 526"/>
                <a:gd name="T73" fmla="*/ 26 h 277"/>
                <a:gd name="T74" fmla="*/ 15 w 526"/>
                <a:gd name="T75" fmla="*/ 22 h 277"/>
                <a:gd name="T76" fmla="*/ 507 w 526"/>
                <a:gd name="T77" fmla="*/ 0 h 277"/>
                <a:gd name="T78" fmla="*/ 526 w 526"/>
                <a:gd name="T79" fmla="*/ 20 h 277"/>
                <a:gd name="T80" fmla="*/ 507 w 526"/>
                <a:gd name="T81" fmla="*/ 31 h 277"/>
                <a:gd name="T82" fmla="*/ 495 w 526"/>
                <a:gd name="T83" fmla="*/ 44 h 277"/>
                <a:gd name="T84" fmla="*/ 495 w 526"/>
                <a:gd name="T85" fmla="*/ 44 h 277"/>
                <a:gd name="T86" fmla="*/ 486 w 526"/>
                <a:gd name="T87" fmla="*/ 35 h 277"/>
                <a:gd name="T88" fmla="*/ 488 w 526"/>
                <a:gd name="T89" fmla="*/ 13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6" h="277">
                  <a:moveTo>
                    <a:pt x="134" y="257"/>
                  </a:moveTo>
                  <a:lnTo>
                    <a:pt x="152" y="263"/>
                  </a:lnTo>
                  <a:lnTo>
                    <a:pt x="170" y="269"/>
                  </a:lnTo>
                  <a:lnTo>
                    <a:pt x="152" y="263"/>
                  </a:lnTo>
                  <a:lnTo>
                    <a:pt x="134" y="257"/>
                  </a:lnTo>
                  <a:close/>
                  <a:moveTo>
                    <a:pt x="98" y="252"/>
                  </a:moveTo>
                  <a:lnTo>
                    <a:pt x="115" y="254"/>
                  </a:lnTo>
                  <a:lnTo>
                    <a:pt x="131" y="256"/>
                  </a:lnTo>
                  <a:lnTo>
                    <a:pt x="115" y="254"/>
                  </a:lnTo>
                  <a:lnTo>
                    <a:pt x="98" y="252"/>
                  </a:lnTo>
                  <a:lnTo>
                    <a:pt x="97" y="252"/>
                  </a:lnTo>
                  <a:lnTo>
                    <a:pt x="97" y="252"/>
                  </a:lnTo>
                  <a:lnTo>
                    <a:pt x="98" y="252"/>
                  </a:lnTo>
                  <a:close/>
                  <a:moveTo>
                    <a:pt x="9" y="208"/>
                  </a:moveTo>
                  <a:lnTo>
                    <a:pt x="12" y="209"/>
                  </a:lnTo>
                  <a:lnTo>
                    <a:pt x="12" y="209"/>
                  </a:lnTo>
                  <a:lnTo>
                    <a:pt x="9" y="208"/>
                  </a:lnTo>
                  <a:lnTo>
                    <a:pt x="9" y="208"/>
                  </a:lnTo>
                  <a:close/>
                  <a:moveTo>
                    <a:pt x="24" y="132"/>
                  </a:moveTo>
                  <a:lnTo>
                    <a:pt x="42" y="154"/>
                  </a:lnTo>
                  <a:lnTo>
                    <a:pt x="33" y="175"/>
                  </a:lnTo>
                  <a:lnTo>
                    <a:pt x="22" y="193"/>
                  </a:lnTo>
                  <a:lnTo>
                    <a:pt x="9" y="208"/>
                  </a:lnTo>
                  <a:lnTo>
                    <a:pt x="0" y="200"/>
                  </a:lnTo>
                  <a:lnTo>
                    <a:pt x="11" y="182"/>
                  </a:lnTo>
                  <a:lnTo>
                    <a:pt x="20" y="158"/>
                  </a:lnTo>
                  <a:lnTo>
                    <a:pt x="24" y="132"/>
                  </a:lnTo>
                  <a:close/>
                  <a:moveTo>
                    <a:pt x="479" y="130"/>
                  </a:moveTo>
                  <a:lnTo>
                    <a:pt x="479" y="153"/>
                  </a:lnTo>
                  <a:lnTo>
                    <a:pt x="479" y="175"/>
                  </a:lnTo>
                  <a:lnTo>
                    <a:pt x="469" y="182"/>
                  </a:lnTo>
                  <a:lnTo>
                    <a:pt x="469" y="212"/>
                  </a:lnTo>
                  <a:lnTo>
                    <a:pt x="389" y="257"/>
                  </a:lnTo>
                  <a:lnTo>
                    <a:pt x="344" y="268"/>
                  </a:lnTo>
                  <a:lnTo>
                    <a:pt x="299" y="274"/>
                  </a:lnTo>
                  <a:lnTo>
                    <a:pt x="253" y="277"/>
                  </a:lnTo>
                  <a:lnTo>
                    <a:pt x="194" y="273"/>
                  </a:lnTo>
                  <a:lnTo>
                    <a:pt x="186" y="268"/>
                  </a:lnTo>
                  <a:lnTo>
                    <a:pt x="179" y="264"/>
                  </a:lnTo>
                  <a:lnTo>
                    <a:pt x="173" y="261"/>
                  </a:lnTo>
                  <a:lnTo>
                    <a:pt x="151" y="252"/>
                  </a:lnTo>
                  <a:lnTo>
                    <a:pt x="126" y="246"/>
                  </a:lnTo>
                  <a:lnTo>
                    <a:pt x="101" y="244"/>
                  </a:lnTo>
                  <a:lnTo>
                    <a:pt x="90" y="244"/>
                  </a:lnTo>
                  <a:lnTo>
                    <a:pt x="76" y="244"/>
                  </a:lnTo>
                  <a:lnTo>
                    <a:pt x="35" y="225"/>
                  </a:lnTo>
                  <a:lnTo>
                    <a:pt x="17" y="213"/>
                  </a:lnTo>
                  <a:lnTo>
                    <a:pt x="12" y="209"/>
                  </a:lnTo>
                  <a:lnTo>
                    <a:pt x="46" y="189"/>
                  </a:lnTo>
                  <a:lnTo>
                    <a:pt x="55" y="183"/>
                  </a:lnTo>
                  <a:lnTo>
                    <a:pt x="64" y="175"/>
                  </a:lnTo>
                  <a:lnTo>
                    <a:pt x="73" y="180"/>
                  </a:lnTo>
                  <a:lnTo>
                    <a:pt x="83" y="185"/>
                  </a:lnTo>
                  <a:lnTo>
                    <a:pt x="111" y="200"/>
                  </a:lnTo>
                  <a:lnTo>
                    <a:pt x="144" y="212"/>
                  </a:lnTo>
                  <a:lnTo>
                    <a:pt x="179" y="219"/>
                  </a:lnTo>
                  <a:lnTo>
                    <a:pt x="215" y="225"/>
                  </a:lnTo>
                  <a:lnTo>
                    <a:pt x="251" y="226"/>
                  </a:lnTo>
                  <a:lnTo>
                    <a:pt x="289" y="225"/>
                  </a:lnTo>
                  <a:lnTo>
                    <a:pt x="325" y="219"/>
                  </a:lnTo>
                  <a:lnTo>
                    <a:pt x="359" y="212"/>
                  </a:lnTo>
                  <a:lnTo>
                    <a:pt x="392" y="200"/>
                  </a:lnTo>
                  <a:lnTo>
                    <a:pt x="422" y="185"/>
                  </a:lnTo>
                  <a:lnTo>
                    <a:pt x="447" y="168"/>
                  </a:lnTo>
                  <a:lnTo>
                    <a:pt x="466" y="150"/>
                  </a:lnTo>
                  <a:lnTo>
                    <a:pt x="479" y="130"/>
                  </a:lnTo>
                  <a:close/>
                  <a:moveTo>
                    <a:pt x="26" y="112"/>
                  </a:moveTo>
                  <a:lnTo>
                    <a:pt x="34" y="125"/>
                  </a:lnTo>
                  <a:lnTo>
                    <a:pt x="46" y="137"/>
                  </a:lnTo>
                  <a:lnTo>
                    <a:pt x="34" y="125"/>
                  </a:lnTo>
                  <a:lnTo>
                    <a:pt x="26" y="112"/>
                  </a:lnTo>
                  <a:close/>
                  <a:moveTo>
                    <a:pt x="21" y="18"/>
                  </a:moveTo>
                  <a:lnTo>
                    <a:pt x="25" y="19"/>
                  </a:lnTo>
                  <a:lnTo>
                    <a:pt x="21" y="26"/>
                  </a:lnTo>
                  <a:lnTo>
                    <a:pt x="18" y="32"/>
                  </a:lnTo>
                  <a:lnTo>
                    <a:pt x="15" y="22"/>
                  </a:lnTo>
                  <a:lnTo>
                    <a:pt x="21" y="18"/>
                  </a:lnTo>
                  <a:close/>
                  <a:moveTo>
                    <a:pt x="507" y="0"/>
                  </a:moveTo>
                  <a:lnTo>
                    <a:pt x="517" y="10"/>
                  </a:lnTo>
                  <a:lnTo>
                    <a:pt x="526" y="20"/>
                  </a:lnTo>
                  <a:lnTo>
                    <a:pt x="513" y="27"/>
                  </a:lnTo>
                  <a:lnTo>
                    <a:pt x="507" y="31"/>
                  </a:lnTo>
                  <a:lnTo>
                    <a:pt x="502" y="38"/>
                  </a:lnTo>
                  <a:lnTo>
                    <a:pt x="495" y="44"/>
                  </a:lnTo>
                  <a:lnTo>
                    <a:pt x="495" y="44"/>
                  </a:lnTo>
                  <a:lnTo>
                    <a:pt x="495" y="44"/>
                  </a:lnTo>
                  <a:lnTo>
                    <a:pt x="490" y="52"/>
                  </a:lnTo>
                  <a:lnTo>
                    <a:pt x="486" y="35"/>
                  </a:lnTo>
                  <a:lnTo>
                    <a:pt x="478" y="19"/>
                  </a:lnTo>
                  <a:lnTo>
                    <a:pt x="488" y="1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44A7BB"/>
            </a:solidFill>
            <a:ln w="0">
              <a:solidFill>
                <a:srgbClr val="44A7B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Freeform 56"/>
            <p:cNvSpPr>
              <a:spLocks/>
            </p:cNvSpPr>
            <p:nvPr/>
          </p:nvSpPr>
          <p:spPr bwMode="auto">
            <a:xfrm>
              <a:off x="7409253" y="4396675"/>
              <a:ext cx="15875" cy="20638"/>
            </a:xfrm>
            <a:custGeom>
              <a:avLst/>
              <a:gdLst>
                <a:gd name="T0" fmla="*/ 10 w 10"/>
                <a:gd name="T1" fmla="*/ 0 h 13"/>
                <a:gd name="T2" fmla="*/ 10 w 10"/>
                <a:gd name="T3" fmla="*/ 13 h 13"/>
                <a:gd name="T4" fmla="*/ 0 w 10"/>
                <a:gd name="T5" fmla="*/ 7 h 13"/>
                <a:gd name="T6" fmla="*/ 10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10" y="0"/>
                  </a:moveTo>
                  <a:lnTo>
                    <a:pt x="10" y="13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44A7BB"/>
            </a:solidFill>
            <a:ln w="0">
              <a:solidFill>
                <a:srgbClr val="44A7B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57"/>
            <p:cNvSpPr>
              <a:spLocks/>
            </p:cNvSpPr>
            <p:nvPr/>
          </p:nvSpPr>
          <p:spPr bwMode="auto">
            <a:xfrm>
              <a:off x="6683765" y="4222050"/>
              <a:ext cx="760413" cy="255588"/>
            </a:xfrm>
            <a:custGeom>
              <a:avLst/>
              <a:gdLst>
                <a:gd name="T0" fmla="*/ 0 w 479"/>
                <a:gd name="T1" fmla="*/ 0 h 161"/>
                <a:gd name="T2" fmla="*/ 3 w 479"/>
                <a:gd name="T3" fmla="*/ 21 h 161"/>
                <a:gd name="T4" fmla="*/ 10 w 479"/>
                <a:gd name="T5" fmla="*/ 42 h 161"/>
                <a:gd name="T6" fmla="*/ 25 w 479"/>
                <a:gd name="T7" fmla="*/ 63 h 161"/>
                <a:gd name="T8" fmla="*/ 44 w 479"/>
                <a:gd name="T9" fmla="*/ 81 h 161"/>
                <a:gd name="T10" fmla="*/ 71 w 479"/>
                <a:gd name="T11" fmla="*/ 98 h 161"/>
                <a:gd name="T12" fmla="*/ 103 w 479"/>
                <a:gd name="T13" fmla="*/ 115 h 161"/>
                <a:gd name="T14" fmla="*/ 140 w 479"/>
                <a:gd name="T15" fmla="*/ 127 h 161"/>
                <a:gd name="T16" fmla="*/ 179 w 479"/>
                <a:gd name="T17" fmla="*/ 135 h 161"/>
                <a:gd name="T18" fmla="*/ 220 w 479"/>
                <a:gd name="T19" fmla="*/ 139 h 161"/>
                <a:gd name="T20" fmla="*/ 260 w 479"/>
                <a:gd name="T21" fmla="*/ 139 h 161"/>
                <a:gd name="T22" fmla="*/ 301 w 479"/>
                <a:gd name="T23" fmla="*/ 135 h 161"/>
                <a:gd name="T24" fmla="*/ 340 w 479"/>
                <a:gd name="T25" fmla="*/ 127 h 161"/>
                <a:gd name="T26" fmla="*/ 377 w 479"/>
                <a:gd name="T27" fmla="*/ 115 h 161"/>
                <a:gd name="T28" fmla="*/ 410 w 479"/>
                <a:gd name="T29" fmla="*/ 98 h 161"/>
                <a:gd name="T30" fmla="*/ 435 w 479"/>
                <a:gd name="T31" fmla="*/ 81 h 161"/>
                <a:gd name="T32" fmla="*/ 454 w 479"/>
                <a:gd name="T33" fmla="*/ 63 h 161"/>
                <a:gd name="T34" fmla="*/ 469 w 479"/>
                <a:gd name="T35" fmla="*/ 43 h 161"/>
                <a:gd name="T36" fmla="*/ 476 w 479"/>
                <a:gd name="T37" fmla="*/ 22 h 161"/>
                <a:gd name="T38" fmla="*/ 479 w 479"/>
                <a:gd name="T39" fmla="*/ 1 h 161"/>
                <a:gd name="T40" fmla="*/ 479 w 479"/>
                <a:gd name="T41" fmla="*/ 24 h 161"/>
                <a:gd name="T42" fmla="*/ 476 w 479"/>
                <a:gd name="T43" fmla="*/ 45 h 161"/>
                <a:gd name="T44" fmla="*/ 469 w 479"/>
                <a:gd name="T45" fmla="*/ 65 h 161"/>
                <a:gd name="T46" fmla="*/ 454 w 479"/>
                <a:gd name="T47" fmla="*/ 85 h 161"/>
                <a:gd name="T48" fmla="*/ 435 w 479"/>
                <a:gd name="T49" fmla="*/ 103 h 161"/>
                <a:gd name="T50" fmla="*/ 410 w 479"/>
                <a:gd name="T51" fmla="*/ 120 h 161"/>
                <a:gd name="T52" fmla="*/ 377 w 479"/>
                <a:gd name="T53" fmla="*/ 137 h 161"/>
                <a:gd name="T54" fmla="*/ 340 w 479"/>
                <a:gd name="T55" fmla="*/ 149 h 161"/>
                <a:gd name="T56" fmla="*/ 301 w 479"/>
                <a:gd name="T57" fmla="*/ 157 h 161"/>
                <a:gd name="T58" fmla="*/ 260 w 479"/>
                <a:gd name="T59" fmla="*/ 161 h 161"/>
                <a:gd name="T60" fmla="*/ 220 w 479"/>
                <a:gd name="T61" fmla="*/ 161 h 161"/>
                <a:gd name="T62" fmla="*/ 179 w 479"/>
                <a:gd name="T63" fmla="*/ 157 h 161"/>
                <a:gd name="T64" fmla="*/ 140 w 479"/>
                <a:gd name="T65" fmla="*/ 149 h 161"/>
                <a:gd name="T66" fmla="*/ 103 w 479"/>
                <a:gd name="T67" fmla="*/ 137 h 161"/>
                <a:gd name="T68" fmla="*/ 71 w 479"/>
                <a:gd name="T69" fmla="*/ 120 h 161"/>
                <a:gd name="T70" fmla="*/ 44 w 479"/>
                <a:gd name="T71" fmla="*/ 103 h 161"/>
                <a:gd name="T72" fmla="*/ 25 w 479"/>
                <a:gd name="T73" fmla="*/ 84 h 161"/>
                <a:gd name="T74" fmla="*/ 10 w 479"/>
                <a:gd name="T75" fmla="*/ 64 h 161"/>
                <a:gd name="T76" fmla="*/ 3 w 479"/>
                <a:gd name="T77" fmla="*/ 43 h 161"/>
                <a:gd name="T78" fmla="*/ 0 w 479"/>
                <a:gd name="T79" fmla="*/ 22 h 161"/>
                <a:gd name="T80" fmla="*/ 0 w 479"/>
                <a:gd name="T8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79" h="161">
                  <a:moveTo>
                    <a:pt x="0" y="0"/>
                  </a:moveTo>
                  <a:lnTo>
                    <a:pt x="3" y="21"/>
                  </a:lnTo>
                  <a:lnTo>
                    <a:pt x="10" y="42"/>
                  </a:lnTo>
                  <a:lnTo>
                    <a:pt x="25" y="63"/>
                  </a:lnTo>
                  <a:lnTo>
                    <a:pt x="44" y="81"/>
                  </a:lnTo>
                  <a:lnTo>
                    <a:pt x="71" y="98"/>
                  </a:lnTo>
                  <a:lnTo>
                    <a:pt x="103" y="115"/>
                  </a:lnTo>
                  <a:lnTo>
                    <a:pt x="140" y="127"/>
                  </a:lnTo>
                  <a:lnTo>
                    <a:pt x="179" y="135"/>
                  </a:lnTo>
                  <a:lnTo>
                    <a:pt x="220" y="139"/>
                  </a:lnTo>
                  <a:lnTo>
                    <a:pt x="260" y="139"/>
                  </a:lnTo>
                  <a:lnTo>
                    <a:pt x="301" y="135"/>
                  </a:lnTo>
                  <a:lnTo>
                    <a:pt x="340" y="127"/>
                  </a:lnTo>
                  <a:lnTo>
                    <a:pt x="377" y="115"/>
                  </a:lnTo>
                  <a:lnTo>
                    <a:pt x="410" y="98"/>
                  </a:lnTo>
                  <a:lnTo>
                    <a:pt x="435" y="81"/>
                  </a:lnTo>
                  <a:lnTo>
                    <a:pt x="454" y="63"/>
                  </a:lnTo>
                  <a:lnTo>
                    <a:pt x="469" y="43"/>
                  </a:lnTo>
                  <a:lnTo>
                    <a:pt x="476" y="22"/>
                  </a:lnTo>
                  <a:lnTo>
                    <a:pt x="479" y="1"/>
                  </a:lnTo>
                  <a:lnTo>
                    <a:pt x="479" y="24"/>
                  </a:lnTo>
                  <a:lnTo>
                    <a:pt x="476" y="45"/>
                  </a:lnTo>
                  <a:lnTo>
                    <a:pt x="469" y="65"/>
                  </a:lnTo>
                  <a:lnTo>
                    <a:pt x="454" y="85"/>
                  </a:lnTo>
                  <a:lnTo>
                    <a:pt x="435" y="103"/>
                  </a:lnTo>
                  <a:lnTo>
                    <a:pt x="410" y="120"/>
                  </a:lnTo>
                  <a:lnTo>
                    <a:pt x="377" y="137"/>
                  </a:lnTo>
                  <a:lnTo>
                    <a:pt x="340" y="149"/>
                  </a:lnTo>
                  <a:lnTo>
                    <a:pt x="301" y="157"/>
                  </a:lnTo>
                  <a:lnTo>
                    <a:pt x="260" y="161"/>
                  </a:lnTo>
                  <a:lnTo>
                    <a:pt x="220" y="161"/>
                  </a:lnTo>
                  <a:lnTo>
                    <a:pt x="179" y="157"/>
                  </a:lnTo>
                  <a:lnTo>
                    <a:pt x="140" y="149"/>
                  </a:lnTo>
                  <a:lnTo>
                    <a:pt x="103" y="137"/>
                  </a:lnTo>
                  <a:lnTo>
                    <a:pt x="71" y="120"/>
                  </a:lnTo>
                  <a:lnTo>
                    <a:pt x="44" y="103"/>
                  </a:lnTo>
                  <a:lnTo>
                    <a:pt x="25" y="84"/>
                  </a:lnTo>
                  <a:lnTo>
                    <a:pt x="10" y="64"/>
                  </a:lnTo>
                  <a:lnTo>
                    <a:pt x="3" y="43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535"/>
            </a:solidFill>
            <a:ln w="0">
              <a:solidFill>
                <a:srgbClr val="43453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6683765" y="4001388"/>
              <a:ext cx="760413" cy="441325"/>
            </a:xfrm>
            <a:custGeom>
              <a:avLst/>
              <a:gdLst>
                <a:gd name="T0" fmla="*/ 259 w 479"/>
                <a:gd name="T1" fmla="*/ 0 h 278"/>
                <a:gd name="T2" fmla="*/ 300 w 479"/>
                <a:gd name="T3" fmla="*/ 4 h 278"/>
                <a:gd name="T4" fmla="*/ 339 w 479"/>
                <a:gd name="T5" fmla="*/ 13 h 278"/>
                <a:gd name="T6" fmla="*/ 376 w 479"/>
                <a:gd name="T7" fmla="*/ 25 h 278"/>
                <a:gd name="T8" fmla="*/ 408 w 479"/>
                <a:gd name="T9" fmla="*/ 41 h 278"/>
                <a:gd name="T10" fmla="*/ 436 w 479"/>
                <a:gd name="T11" fmla="*/ 60 h 278"/>
                <a:gd name="T12" fmla="*/ 457 w 479"/>
                <a:gd name="T13" fmla="*/ 81 h 278"/>
                <a:gd name="T14" fmla="*/ 471 w 479"/>
                <a:gd name="T15" fmla="*/ 104 h 278"/>
                <a:gd name="T16" fmla="*/ 479 w 479"/>
                <a:gd name="T17" fmla="*/ 127 h 278"/>
                <a:gd name="T18" fmla="*/ 479 w 479"/>
                <a:gd name="T19" fmla="*/ 151 h 278"/>
                <a:gd name="T20" fmla="*/ 471 w 479"/>
                <a:gd name="T21" fmla="*/ 174 h 278"/>
                <a:gd name="T22" fmla="*/ 458 w 479"/>
                <a:gd name="T23" fmla="*/ 197 h 278"/>
                <a:gd name="T24" fmla="*/ 437 w 479"/>
                <a:gd name="T25" fmla="*/ 219 h 278"/>
                <a:gd name="T26" fmla="*/ 410 w 479"/>
                <a:gd name="T27" fmla="*/ 237 h 278"/>
                <a:gd name="T28" fmla="*/ 377 w 479"/>
                <a:gd name="T29" fmla="*/ 254 h 278"/>
                <a:gd name="T30" fmla="*/ 340 w 479"/>
                <a:gd name="T31" fmla="*/ 266 h 278"/>
                <a:gd name="T32" fmla="*/ 301 w 479"/>
                <a:gd name="T33" fmla="*/ 274 h 278"/>
                <a:gd name="T34" fmla="*/ 260 w 479"/>
                <a:gd name="T35" fmla="*/ 278 h 278"/>
                <a:gd name="T36" fmla="*/ 220 w 479"/>
                <a:gd name="T37" fmla="*/ 278 h 278"/>
                <a:gd name="T38" fmla="*/ 179 w 479"/>
                <a:gd name="T39" fmla="*/ 274 h 278"/>
                <a:gd name="T40" fmla="*/ 140 w 479"/>
                <a:gd name="T41" fmla="*/ 266 h 278"/>
                <a:gd name="T42" fmla="*/ 103 w 479"/>
                <a:gd name="T43" fmla="*/ 254 h 278"/>
                <a:gd name="T44" fmla="*/ 71 w 479"/>
                <a:gd name="T45" fmla="*/ 237 h 278"/>
                <a:gd name="T46" fmla="*/ 42 w 479"/>
                <a:gd name="T47" fmla="*/ 219 h 278"/>
                <a:gd name="T48" fmla="*/ 21 w 479"/>
                <a:gd name="T49" fmla="*/ 197 h 278"/>
                <a:gd name="T50" fmla="*/ 8 w 479"/>
                <a:gd name="T51" fmla="*/ 174 h 278"/>
                <a:gd name="T52" fmla="*/ 0 w 479"/>
                <a:gd name="T53" fmla="*/ 151 h 278"/>
                <a:gd name="T54" fmla="*/ 0 w 479"/>
                <a:gd name="T55" fmla="*/ 127 h 278"/>
                <a:gd name="T56" fmla="*/ 6 w 479"/>
                <a:gd name="T57" fmla="*/ 104 h 278"/>
                <a:gd name="T58" fmla="*/ 21 w 479"/>
                <a:gd name="T59" fmla="*/ 81 h 278"/>
                <a:gd name="T60" fmla="*/ 42 w 479"/>
                <a:gd name="T61" fmla="*/ 60 h 278"/>
                <a:gd name="T62" fmla="*/ 69 w 479"/>
                <a:gd name="T63" fmla="*/ 41 h 278"/>
                <a:gd name="T64" fmla="*/ 102 w 479"/>
                <a:gd name="T65" fmla="*/ 25 h 278"/>
                <a:gd name="T66" fmla="*/ 139 w 479"/>
                <a:gd name="T67" fmla="*/ 13 h 278"/>
                <a:gd name="T68" fmla="*/ 178 w 479"/>
                <a:gd name="T69" fmla="*/ 4 h 278"/>
                <a:gd name="T70" fmla="*/ 219 w 479"/>
                <a:gd name="T71" fmla="*/ 0 h 278"/>
                <a:gd name="T72" fmla="*/ 259 w 479"/>
                <a:gd name="T73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79" h="278">
                  <a:moveTo>
                    <a:pt x="259" y="0"/>
                  </a:moveTo>
                  <a:lnTo>
                    <a:pt x="300" y="4"/>
                  </a:lnTo>
                  <a:lnTo>
                    <a:pt x="339" y="13"/>
                  </a:lnTo>
                  <a:lnTo>
                    <a:pt x="376" y="25"/>
                  </a:lnTo>
                  <a:lnTo>
                    <a:pt x="408" y="41"/>
                  </a:lnTo>
                  <a:lnTo>
                    <a:pt x="436" y="60"/>
                  </a:lnTo>
                  <a:lnTo>
                    <a:pt x="457" y="81"/>
                  </a:lnTo>
                  <a:lnTo>
                    <a:pt x="471" y="104"/>
                  </a:lnTo>
                  <a:lnTo>
                    <a:pt x="479" y="127"/>
                  </a:lnTo>
                  <a:lnTo>
                    <a:pt x="479" y="151"/>
                  </a:lnTo>
                  <a:lnTo>
                    <a:pt x="471" y="174"/>
                  </a:lnTo>
                  <a:lnTo>
                    <a:pt x="458" y="197"/>
                  </a:lnTo>
                  <a:lnTo>
                    <a:pt x="437" y="219"/>
                  </a:lnTo>
                  <a:lnTo>
                    <a:pt x="410" y="237"/>
                  </a:lnTo>
                  <a:lnTo>
                    <a:pt x="377" y="254"/>
                  </a:lnTo>
                  <a:lnTo>
                    <a:pt x="340" y="266"/>
                  </a:lnTo>
                  <a:lnTo>
                    <a:pt x="301" y="274"/>
                  </a:lnTo>
                  <a:lnTo>
                    <a:pt x="260" y="278"/>
                  </a:lnTo>
                  <a:lnTo>
                    <a:pt x="220" y="278"/>
                  </a:lnTo>
                  <a:lnTo>
                    <a:pt x="179" y="274"/>
                  </a:lnTo>
                  <a:lnTo>
                    <a:pt x="140" y="266"/>
                  </a:lnTo>
                  <a:lnTo>
                    <a:pt x="103" y="254"/>
                  </a:lnTo>
                  <a:lnTo>
                    <a:pt x="71" y="237"/>
                  </a:lnTo>
                  <a:lnTo>
                    <a:pt x="42" y="219"/>
                  </a:lnTo>
                  <a:lnTo>
                    <a:pt x="21" y="197"/>
                  </a:lnTo>
                  <a:lnTo>
                    <a:pt x="8" y="174"/>
                  </a:lnTo>
                  <a:lnTo>
                    <a:pt x="0" y="151"/>
                  </a:lnTo>
                  <a:lnTo>
                    <a:pt x="0" y="127"/>
                  </a:lnTo>
                  <a:lnTo>
                    <a:pt x="6" y="104"/>
                  </a:lnTo>
                  <a:lnTo>
                    <a:pt x="21" y="81"/>
                  </a:lnTo>
                  <a:lnTo>
                    <a:pt x="42" y="60"/>
                  </a:lnTo>
                  <a:lnTo>
                    <a:pt x="69" y="41"/>
                  </a:lnTo>
                  <a:lnTo>
                    <a:pt x="102" y="25"/>
                  </a:lnTo>
                  <a:lnTo>
                    <a:pt x="139" y="13"/>
                  </a:lnTo>
                  <a:lnTo>
                    <a:pt x="178" y="4"/>
                  </a:lnTo>
                  <a:lnTo>
                    <a:pt x="219" y="0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818267"/>
            </a:solidFill>
            <a:ln w="0">
              <a:solidFill>
                <a:srgbClr val="81826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6820290" y="4179188"/>
              <a:ext cx="549275" cy="182563"/>
            </a:xfrm>
            <a:custGeom>
              <a:avLst/>
              <a:gdLst>
                <a:gd name="T0" fmla="*/ 346 w 346"/>
                <a:gd name="T1" fmla="*/ 0 h 115"/>
                <a:gd name="T2" fmla="*/ 346 w 346"/>
                <a:gd name="T3" fmla="*/ 0 h 115"/>
                <a:gd name="T4" fmla="*/ 341 w 346"/>
                <a:gd name="T5" fmla="*/ 2 h 115"/>
                <a:gd name="T6" fmla="*/ 322 w 346"/>
                <a:gd name="T7" fmla="*/ 10 h 115"/>
                <a:gd name="T8" fmla="*/ 334 w 346"/>
                <a:gd name="T9" fmla="*/ 5 h 115"/>
                <a:gd name="T10" fmla="*/ 337 w 346"/>
                <a:gd name="T11" fmla="*/ 5 h 115"/>
                <a:gd name="T12" fmla="*/ 339 w 346"/>
                <a:gd name="T13" fmla="*/ 3 h 115"/>
                <a:gd name="T14" fmla="*/ 346 w 346"/>
                <a:gd name="T15" fmla="*/ 0 h 115"/>
                <a:gd name="T16" fmla="*/ 343 w 346"/>
                <a:gd name="T17" fmla="*/ 22 h 115"/>
                <a:gd name="T18" fmla="*/ 333 w 346"/>
                <a:gd name="T19" fmla="*/ 44 h 115"/>
                <a:gd name="T20" fmla="*/ 316 w 346"/>
                <a:gd name="T21" fmla="*/ 64 h 115"/>
                <a:gd name="T22" fmla="*/ 290 w 346"/>
                <a:gd name="T23" fmla="*/ 82 h 115"/>
                <a:gd name="T24" fmla="*/ 260 w 346"/>
                <a:gd name="T25" fmla="*/ 96 h 115"/>
                <a:gd name="T26" fmla="*/ 227 w 346"/>
                <a:gd name="T27" fmla="*/ 107 h 115"/>
                <a:gd name="T28" fmla="*/ 190 w 346"/>
                <a:gd name="T29" fmla="*/ 112 h 115"/>
                <a:gd name="T30" fmla="*/ 153 w 346"/>
                <a:gd name="T31" fmla="*/ 115 h 115"/>
                <a:gd name="T32" fmla="*/ 117 w 346"/>
                <a:gd name="T33" fmla="*/ 112 h 115"/>
                <a:gd name="T34" fmla="*/ 81 w 346"/>
                <a:gd name="T35" fmla="*/ 107 h 115"/>
                <a:gd name="T36" fmla="*/ 49 w 346"/>
                <a:gd name="T37" fmla="*/ 96 h 115"/>
                <a:gd name="T38" fmla="*/ 17 w 346"/>
                <a:gd name="T39" fmla="*/ 82 h 115"/>
                <a:gd name="T40" fmla="*/ 9 w 346"/>
                <a:gd name="T41" fmla="*/ 77 h 115"/>
                <a:gd name="T42" fmla="*/ 0 w 346"/>
                <a:gd name="T43" fmla="*/ 70 h 115"/>
                <a:gd name="T44" fmla="*/ 4 w 346"/>
                <a:gd name="T45" fmla="*/ 48 h 115"/>
                <a:gd name="T46" fmla="*/ 6 w 346"/>
                <a:gd name="T47" fmla="*/ 24 h 115"/>
                <a:gd name="T48" fmla="*/ 6 w 346"/>
                <a:gd name="T49" fmla="*/ 19 h 115"/>
                <a:gd name="T50" fmla="*/ 38 w 346"/>
                <a:gd name="T51" fmla="*/ 28 h 115"/>
                <a:gd name="T52" fmla="*/ 54 w 346"/>
                <a:gd name="T53" fmla="*/ 35 h 115"/>
                <a:gd name="T54" fmla="*/ 67 w 346"/>
                <a:gd name="T55" fmla="*/ 37 h 115"/>
                <a:gd name="T56" fmla="*/ 67 w 346"/>
                <a:gd name="T57" fmla="*/ 37 h 115"/>
                <a:gd name="T58" fmla="*/ 68 w 346"/>
                <a:gd name="T59" fmla="*/ 37 h 115"/>
                <a:gd name="T60" fmla="*/ 68 w 346"/>
                <a:gd name="T61" fmla="*/ 37 h 115"/>
                <a:gd name="T62" fmla="*/ 68 w 346"/>
                <a:gd name="T63" fmla="*/ 37 h 115"/>
                <a:gd name="T64" fmla="*/ 68 w 346"/>
                <a:gd name="T65" fmla="*/ 37 h 115"/>
                <a:gd name="T66" fmla="*/ 67 w 346"/>
                <a:gd name="T67" fmla="*/ 37 h 115"/>
                <a:gd name="T68" fmla="*/ 72 w 346"/>
                <a:gd name="T69" fmla="*/ 39 h 115"/>
                <a:gd name="T70" fmla="*/ 88 w 346"/>
                <a:gd name="T71" fmla="*/ 41 h 115"/>
                <a:gd name="T72" fmla="*/ 76 w 346"/>
                <a:gd name="T73" fmla="*/ 39 h 115"/>
                <a:gd name="T74" fmla="*/ 66 w 346"/>
                <a:gd name="T75" fmla="*/ 36 h 115"/>
                <a:gd name="T76" fmla="*/ 67 w 346"/>
                <a:gd name="T77" fmla="*/ 36 h 115"/>
                <a:gd name="T78" fmla="*/ 88 w 346"/>
                <a:gd name="T79" fmla="*/ 39 h 115"/>
                <a:gd name="T80" fmla="*/ 88 w 346"/>
                <a:gd name="T81" fmla="*/ 39 h 115"/>
                <a:gd name="T82" fmla="*/ 95 w 346"/>
                <a:gd name="T83" fmla="*/ 40 h 115"/>
                <a:gd name="T84" fmla="*/ 93 w 346"/>
                <a:gd name="T85" fmla="*/ 40 h 115"/>
                <a:gd name="T86" fmla="*/ 152 w 346"/>
                <a:gd name="T87" fmla="*/ 44 h 115"/>
                <a:gd name="T88" fmla="*/ 174 w 346"/>
                <a:gd name="T89" fmla="*/ 44 h 115"/>
                <a:gd name="T90" fmla="*/ 174 w 346"/>
                <a:gd name="T91" fmla="*/ 44 h 115"/>
                <a:gd name="T92" fmla="*/ 180 w 346"/>
                <a:gd name="T93" fmla="*/ 44 h 115"/>
                <a:gd name="T94" fmla="*/ 181 w 346"/>
                <a:gd name="T95" fmla="*/ 43 h 115"/>
                <a:gd name="T96" fmla="*/ 225 w 346"/>
                <a:gd name="T97" fmla="*/ 37 h 115"/>
                <a:gd name="T98" fmla="*/ 269 w 346"/>
                <a:gd name="T99" fmla="*/ 28 h 115"/>
                <a:gd name="T100" fmla="*/ 262 w 346"/>
                <a:gd name="T101" fmla="*/ 31 h 115"/>
                <a:gd name="T102" fmla="*/ 269 w 346"/>
                <a:gd name="T103" fmla="*/ 28 h 115"/>
                <a:gd name="T104" fmla="*/ 277 w 346"/>
                <a:gd name="T105" fmla="*/ 27 h 115"/>
                <a:gd name="T106" fmla="*/ 297 w 346"/>
                <a:gd name="T107" fmla="*/ 19 h 115"/>
                <a:gd name="T108" fmla="*/ 321 w 346"/>
                <a:gd name="T109" fmla="*/ 10 h 115"/>
                <a:gd name="T110" fmla="*/ 333 w 346"/>
                <a:gd name="T111" fmla="*/ 5 h 115"/>
                <a:gd name="T112" fmla="*/ 346 w 346"/>
                <a:gd name="T1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6" h="115">
                  <a:moveTo>
                    <a:pt x="346" y="0"/>
                  </a:moveTo>
                  <a:lnTo>
                    <a:pt x="346" y="0"/>
                  </a:lnTo>
                  <a:lnTo>
                    <a:pt x="341" y="2"/>
                  </a:lnTo>
                  <a:lnTo>
                    <a:pt x="322" y="10"/>
                  </a:lnTo>
                  <a:lnTo>
                    <a:pt x="334" y="5"/>
                  </a:lnTo>
                  <a:lnTo>
                    <a:pt x="337" y="5"/>
                  </a:lnTo>
                  <a:lnTo>
                    <a:pt x="339" y="3"/>
                  </a:lnTo>
                  <a:lnTo>
                    <a:pt x="346" y="0"/>
                  </a:lnTo>
                  <a:lnTo>
                    <a:pt x="343" y="22"/>
                  </a:lnTo>
                  <a:lnTo>
                    <a:pt x="333" y="44"/>
                  </a:lnTo>
                  <a:lnTo>
                    <a:pt x="316" y="64"/>
                  </a:lnTo>
                  <a:lnTo>
                    <a:pt x="290" y="82"/>
                  </a:lnTo>
                  <a:lnTo>
                    <a:pt x="260" y="96"/>
                  </a:lnTo>
                  <a:lnTo>
                    <a:pt x="227" y="107"/>
                  </a:lnTo>
                  <a:lnTo>
                    <a:pt x="190" y="112"/>
                  </a:lnTo>
                  <a:lnTo>
                    <a:pt x="153" y="115"/>
                  </a:lnTo>
                  <a:lnTo>
                    <a:pt x="117" y="112"/>
                  </a:lnTo>
                  <a:lnTo>
                    <a:pt x="81" y="107"/>
                  </a:lnTo>
                  <a:lnTo>
                    <a:pt x="49" y="96"/>
                  </a:lnTo>
                  <a:lnTo>
                    <a:pt x="17" y="82"/>
                  </a:lnTo>
                  <a:lnTo>
                    <a:pt x="9" y="77"/>
                  </a:lnTo>
                  <a:lnTo>
                    <a:pt x="0" y="70"/>
                  </a:lnTo>
                  <a:lnTo>
                    <a:pt x="4" y="48"/>
                  </a:lnTo>
                  <a:lnTo>
                    <a:pt x="6" y="24"/>
                  </a:lnTo>
                  <a:lnTo>
                    <a:pt x="6" y="19"/>
                  </a:lnTo>
                  <a:lnTo>
                    <a:pt x="38" y="28"/>
                  </a:lnTo>
                  <a:lnTo>
                    <a:pt x="54" y="35"/>
                  </a:lnTo>
                  <a:lnTo>
                    <a:pt x="67" y="37"/>
                  </a:lnTo>
                  <a:lnTo>
                    <a:pt x="67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8" y="37"/>
                  </a:lnTo>
                  <a:lnTo>
                    <a:pt x="67" y="37"/>
                  </a:lnTo>
                  <a:lnTo>
                    <a:pt x="72" y="39"/>
                  </a:lnTo>
                  <a:lnTo>
                    <a:pt x="88" y="41"/>
                  </a:lnTo>
                  <a:lnTo>
                    <a:pt x="76" y="39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95" y="40"/>
                  </a:lnTo>
                  <a:lnTo>
                    <a:pt x="93" y="40"/>
                  </a:lnTo>
                  <a:lnTo>
                    <a:pt x="152" y="44"/>
                  </a:lnTo>
                  <a:lnTo>
                    <a:pt x="174" y="44"/>
                  </a:lnTo>
                  <a:lnTo>
                    <a:pt x="174" y="44"/>
                  </a:lnTo>
                  <a:lnTo>
                    <a:pt x="180" y="44"/>
                  </a:lnTo>
                  <a:lnTo>
                    <a:pt x="181" y="43"/>
                  </a:lnTo>
                  <a:lnTo>
                    <a:pt x="225" y="37"/>
                  </a:lnTo>
                  <a:lnTo>
                    <a:pt x="269" y="28"/>
                  </a:lnTo>
                  <a:lnTo>
                    <a:pt x="262" y="31"/>
                  </a:lnTo>
                  <a:lnTo>
                    <a:pt x="269" y="28"/>
                  </a:lnTo>
                  <a:lnTo>
                    <a:pt x="277" y="27"/>
                  </a:lnTo>
                  <a:lnTo>
                    <a:pt x="297" y="19"/>
                  </a:lnTo>
                  <a:lnTo>
                    <a:pt x="321" y="10"/>
                  </a:lnTo>
                  <a:lnTo>
                    <a:pt x="333" y="5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74755D"/>
            </a:solidFill>
            <a:ln w="0">
              <a:solidFill>
                <a:srgbClr val="74755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63"/>
            <p:cNvSpPr>
              <a:spLocks/>
            </p:cNvSpPr>
            <p:nvPr/>
          </p:nvSpPr>
          <p:spPr bwMode="auto">
            <a:xfrm>
              <a:off x="6363090" y="2852038"/>
              <a:ext cx="1397000" cy="1397000"/>
            </a:xfrm>
            <a:custGeom>
              <a:avLst/>
              <a:gdLst>
                <a:gd name="T0" fmla="*/ 440 w 880"/>
                <a:gd name="T1" fmla="*/ 0 h 880"/>
                <a:gd name="T2" fmla="*/ 500 w 880"/>
                <a:gd name="T3" fmla="*/ 4 h 880"/>
                <a:gd name="T4" fmla="*/ 558 w 880"/>
                <a:gd name="T5" fmla="*/ 16 h 880"/>
                <a:gd name="T6" fmla="*/ 612 w 880"/>
                <a:gd name="T7" fmla="*/ 34 h 880"/>
                <a:gd name="T8" fmla="*/ 663 w 880"/>
                <a:gd name="T9" fmla="*/ 59 h 880"/>
                <a:gd name="T10" fmla="*/ 710 w 880"/>
                <a:gd name="T11" fmla="*/ 92 h 880"/>
                <a:gd name="T12" fmla="*/ 752 w 880"/>
                <a:gd name="T13" fmla="*/ 129 h 880"/>
                <a:gd name="T14" fmla="*/ 788 w 880"/>
                <a:gd name="T15" fmla="*/ 170 h 880"/>
                <a:gd name="T16" fmla="*/ 821 w 880"/>
                <a:gd name="T17" fmla="*/ 218 h 880"/>
                <a:gd name="T18" fmla="*/ 846 w 880"/>
                <a:gd name="T19" fmla="*/ 269 h 880"/>
                <a:gd name="T20" fmla="*/ 864 w 880"/>
                <a:gd name="T21" fmla="*/ 322 h 880"/>
                <a:gd name="T22" fmla="*/ 876 w 880"/>
                <a:gd name="T23" fmla="*/ 380 h 880"/>
                <a:gd name="T24" fmla="*/ 880 w 880"/>
                <a:gd name="T25" fmla="*/ 440 h 880"/>
                <a:gd name="T26" fmla="*/ 876 w 880"/>
                <a:gd name="T27" fmla="*/ 499 h 880"/>
                <a:gd name="T28" fmla="*/ 864 w 880"/>
                <a:gd name="T29" fmla="*/ 557 h 880"/>
                <a:gd name="T30" fmla="*/ 846 w 880"/>
                <a:gd name="T31" fmla="*/ 612 h 880"/>
                <a:gd name="T32" fmla="*/ 821 w 880"/>
                <a:gd name="T33" fmla="*/ 661 h 880"/>
                <a:gd name="T34" fmla="*/ 788 w 880"/>
                <a:gd name="T35" fmla="*/ 709 h 880"/>
                <a:gd name="T36" fmla="*/ 752 w 880"/>
                <a:gd name="T37" fmla="*/ 750 h 880"/>
                <a:gd name="T38" fmla="*/ 710 w 880"/>
                <a:gd name="T39" fmla="*/ 788 h 880"/>
                <a:gd name="T40" fmla="*/ 663 w 880"/>
                <a:gd name="T41" fmla="*/ 820 h 880"/>
                <a:gd name="T42" fmla="*/ 612 w 880"/>
                <a:gd name="T43" fmla="*/ 846 h 880"/>
                <a:gd name="T44" fmla="*/ 558 w 880"/>
                <a:gd name="T45" fmla="*/ 864 h 880"/>
                <a:gd name="T46" fmla="*/ 500 w 880"/>
                <a:gd name="T47" fmla="*/ 876 h 880"/>
                <a:gd name="T48" fmla="*/ 440 w 880"/>
                <a:gd name="T49" fmla="*/ 880 h 880"/>
                <a:gd name="T50" fmla="*/ 381 w 880"/>
                <a:gd name="T51" fmla="*/ 876 h 880"/>
                <a:gd name="T52" fmla="*/ 324 w 880"/>
                <a:gd name="T53" fmla="*/ 864 h 880"/>
                <a:gd name="T54" fmla="*/ 269 w 880"/>
                <a:gd name="T55" fmla="*/ 846 h 880"/>
                <a:gd name="T56" fmla="*/ 219 w 880"/>
                <a:gd name="T57" fmla="*/ 820 h 880"/>
                <a:gd name="T58" fmla="*/ 172 w 880"/>
                <a:gd name="T59" fmla="*/ 788 h 880"/>
                <a:gd name="T60" fmla="*/ 129 w 880"/>
                <a:gd name="T61" fmla="*/ 750 h 880"/>
                <a:gd name="T62" fmla="*/ 92 w 880"/>
                <a:gd name="T63" fmla="*/ 709 h 880"/>
                <a:gd name="T64" fmla="*/ 61 w 880"/>
                <a:gd name="T65" fmla="*/ 661 h 880"/>
                <a:gd name="T66" fmla="*/ 34 w 880"/>
                <a:gd name="T67" fmla="*/ 612 h 880"/>
                <a:gd name="T68" fmla="*/ 16 w 880"/>
                <a:gd name="T69" fmla="*/ 557 h 880"/>
                <a:gd name="T70" fmla="*/ 4 w 880"/>
                <a:gd name="T71" fmla="*/ 499 h 880"/>
                <a:gd name="T72" fmla="*/ 0 w 880"/>
                <a:gd name="T73" fmla="*/ 440 h 880"/>
                <a:gd name="T74" fmla="*/ 4 w 880"/>
                <a:gd name="T75" fmla="*/ 380 h 880"/>
                <a:gd name="T76" fmla="*/ 16 w 880"/>
                <a:gd name="T77" fmla="*/ 322 h 880"/>
                <a:gd name="T78" fmla="*/ 34 w 880"/>
                <a:gd name="T79" fmla="*/ 269 h 880"/>
                <a:gd name="T80" fmla="*/ 61 w 880"/>
                <a:gd name="T81" fmla="*/ 218 h 880"/>
                <a:gd name="T82" fmla="*/ 92 w 880"/>
                <a:gd name="T83" fmla="*/ 170 h 880"/>
                <a:gd name="T84" fmla="*/ 129 w 880"/>
                <a:gd name="T85" fmla="*/ 129 h 880"/>
                <a:gd name="T86" fmla="*/ 172 w 880"/>
                <a:gd name="T87" fmla="*/ 92 h 880"/>
                <a:gd name="T88" fmla="*/ 219 w 880"/>
                <a:gd name="T89" fmla="*/ 59 h 880"/>
                <a:gd name="T90" fmla="*/ 269 w 880"/>
                <a:gd name="T91" fmla="*/ 34 h 880"/>
                <a:gd name="T92" fmla="*/ 324 w 880"/>
                <a:gd name="T93" fmla="*/ 16 h 880"/>
                <a:gd name="T94" fmla="*/ 381 w 880"/>
                <a:gd name="T95" fmla="*/ 4 h 880"/>
                <a:gd name="T96" fmla="*/ 440 w 880"/>
                <a:gd name="T97" fmla="*/ 0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0" h="880">
                  <a:moveTo>
                    <a:pt x="440" y="0"/>
                  </a:moveTo>
                  <a:lnTo>
                    <a:pt x="500" y="4"/>
                  </a:lnTo>
                  <a:lnTo>
                    <a:pt x="558" y="16"/>
                  </a:lnTo>
                  <a:lnTo>
                    <a:pt x="612" y="34"/>
                  </a:lnTo>
                  <a:lnTo>
                    <a:pt x="663" y="59"/>
                  </a:lnTo>
                  <a:lnTo>
                    <a:pt x="710" y="92"/>
                  </a:lnTo>
                  <a:lnTo>
                    <a:pt x="752" y="129"/>
                  </a:lnTo>
                  <a:lnTo>
                    <a:pt x="788" y="170"/>
                  </a:lnTo>
                  <a:lnTo>
                    <a:pt x="821" y="218"/>
                  </a:lnTo>
                  <a:lnTo>
                    <a:pt x="846" y="269"/>
                  </a:lnTo>
                  <a:lnTo>
                    <a:pt x="864" y="322"/>
                  </a:lnTo>
                  <a:lnTo>
                    <a:pt x="876" y="380"/>
                  </a:lnTo>
                  <a:lnTo>
                    <a:pt x="880" y="440"/>
                  </a:lnTo>
                  <a:lnTo>
                    <a:pt x="876" y="499"/>
                  </a:lnTo>
                  <a:lnTo>
                    <a:pt x="864" y="557"/>
                  </a:lnTo>
                  <a:lnTo>
                    <a:pt x="846" y="612"/>
                  </a:lnTo>
                  <a:lnTo>
                    <a:pt x="821" y="661"/>
                  </a:lnTo>
                  <a:lnTo>
                    <a:pt x="788" y="709"/>
                  </a:lnTo>
                  <a:lnTo>
                    <a:pt x="752" y="750"/>
                  </a:lnTo>
                  <a:lnTo>
                    <a:pt x="710" y="788"/>
                  </a:lnTo>
                  <a:lnTo>
                    <a:pt x="663" y="820"/>
                  </a:lnTo>
                  <a:lnTo>
                    <a:pt x="612" y="846"/>
                  </a:lnTo>
                  <a:lnTo>
                    <a:pt x="558" y="864"/>
                  </a:lnTo>
                  <a:lnTo>
                    <a:pt x="500" y="876"/>
                  </a:lnTo>
                  <a:lnTo>
                    <a:pt x="440" y="880"/>
                  </a:lnTo>
                  <a:lnTo>
                    <a:pt x="381" y="876"/>
                  </a:lnTo>
                  <a:lnTo>
                    <a:pt x="324" y="864"/>
                  </a:lnTo>
                  <a:lnTo>
                    <a:pt x="269" y="846"/>
                  </a:lnTo>
                  <a:lnTo>
                    <a:pt x="219" y="820"/>
                  </a:lnTo>
                  <a:lnTo>
                    <a:pt x="172" y="788"/>
                  </a:lnTo>
                  <a:lnTo>
                    <a:pt x="129" y="750"/>
                  </a:lnTo>
                  <a:lnTo>
                    <a:pt x="92" y="709"/>
                  </a:lnTo>
                  <a:lnTo>
                    <a:pt x="61" y="661"/>
                  </a:lnTo>
                  <a:lnTo>
                    <a:pt x="34" y="612"/>
                  </a:lnTo>
                  <a:lnTo>
                    <a:pt x="16" y="557"/>
                  </a:lnTo>
                  <a:lnTo>
                    <a:pt x="4" y="499"/>
                  </a:lnTo>
                  <a:lnTo>
                    <a:pt x="0" y="440"/>
                  </a:lnTo>
                  <a:lnTo>
                    <a:pt x="4" y="380"/>
                  </a:lnTo>
                  <a:lnTo>
                    <a:pt x="16" y="322"/>
                  </a:lnTo>
                  <a:lnTo>
                    <a:pt x="34" y="269"/>
                  </a:lnTo>
                  <a:lnTo>
                    <a:pt x="61" y="218"/>
                  </a:lnTo>
                  <a:lnTo>
                    <a:pt x="92" y="170"/>
                  </a:lnTo>
                  <a:lnTo>
                    <a:pt x="129" y="129"/>
                  </a:lnTo>
                  <a:lnTo>
                    <a:pt x="172" y="92"/>
                  </a:lnTo>
                  <a:lnTo>
                    <a:pt x="219" y="59"/>
                  </a:lnTo>
                  <a:lnTo>
                    <a:pt x="269" y="34"/>
                  </a:lnTo>
                  <a:lnTo>
                    <a:pt x="324" y="16"/>
                  </a:lnTo>
                  <a:lnTo>
                    <a:pt x="381" y="4"/>
                  </a:lnTo>
                  <a:lnTo>
                    <a:pt x="440" y="0"/>
                  </a:lnTo>
                  <a:close/>
                </a:path>
              </a:pathLst>
            </a:custGeom>
            <a:solidFill>
              <a:srgbClr val="07BFE3"/>
            </a:solidFill>
            <a:ln w="0">
              <a:solidFill>
                <a:srgbClr val="07BFE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Freeform 64"/>
            <p:cNvSpPr>
              <a:spLocks/>
            </p:cNvSpPr>
            <p:nvPr/>
          </p:nvSpPr>
          <p:spPr bwMode="auto">
            <a:xfrm>
              <a:off x="7337815" y="2904425"/>
              <a:ext cx="207963" cy="136525"/>
            </a:xfrm>
            <a:custGeom>
              <a:avLst/>
              <a:gdLst>
                <a:gd name="T0" fmla="*/ 0 w 131"/>
                <a:gd name="T1" fmla="*/ 0 h 86"/>
                <a:gd name="T2" fmla="*/ 2 w 131"/>
                <a:gd name="T3" fmla="*/ 1 h 86"/>
                <a:gd name="T4" fmla="*/ 3 w 131"/>
                <a:gd name="T5" fmla="*/ 1 h 86"/>
                <a:gd name="T6" fmla="*/ 13 w 131"/>
                <a:gd name="T7" fmla="*/ 7 h 86"/>
                <a:gd name="T8" fmla="*/ 23 w 131"/>
                <a:gd name="T9" fmla="*/ 11 h 86"/>
                <a:gd name="T10" fmla="*/ 23 w 131"/>
                <a:gd name="T11" fmla="*/ 11 h 86"/>
                <a:gd name="T12" fmla="*/ 30 w 131"/>
                <a:gd name="T13" fmla="*/ 14 h 86"/>
                <a:gd name="T14" fmla="*/ 28 w 131"/>
                <a:gd name="T15" fmla="*/ 14 h 86"/>
                <a:gd name="T16" fmla="*/ 28 w 131"/>
                <a:gd name="T17" fmla="*/ 13 h 86"/>
                <a:gd name="T18" fmla="*/ 26 w 131"/>
                <a:gd name="T19" fmla="*/ 13 h 86"/>
                <a:gd name="T20" fmla="*/ 26 w 131"/>
                <a:gd name="T21" fmla="*/ 13 h 86"/>
                <a:gd name="T22" fmla="*/ 34 w 131"/>
                <a:gd name="T23" fmla="*/ 17 h 86"/>
                <a:gd name="T24" fmla="*/ 42 w 131"/>
                <a:gd name="T25" fmla="*/ 21 h 86"/>
                <a:gd name="T26" fmla="*/ 37 w 131"/>
                <a:gd name="T27" fmla="*/ 18 h 86"/>
                <a:gd name="T28" fmla="*/ 32 w 131"/>
                <a:gd name="T29" fmla="*/ 16 h 86"/>
                <a:gd name="T30" fmla="*/ 33 w 131"/>
                <a:gd name="T31" fmla="*/ 16 h 86"/>
                <a:gd name="T32" fmla="*/ 21 w 131"/>
                <a:gd name="T33" fmla="*/ 12 h 86"/>
                <a:gd name="T34" fmla="*/ 29 w 131"/>
                <a:gd name="T35" fmla="*/ 14 h 86"/>
                <a:gd name="T36" fmla="*/ 40 w 131"/>
                <a:gd name="T37" fmla="*/ 20 h 86"/>
                <a:gd name="T38" fmla="*/ 54 w 131"/>
                <a:gd name="T39" fmla="*/ 28 h 86"/>
                <a:gd name="T40" fmla="*/ 45 w 131"/>
                <a:gd name="T41" fmla="*/ 22 h 86"/>
                <a:gd name="T42" fmla="*/ 55 w 131"/>
                <a:gd name="T43" fmla="*/ 29 h 86"/>
                <a:gd name="T44" fmla="*/ 70 w 131"/>
                <a:gd name="T45" fmla="*/ 38 h 86"/>
                <a:gd name="T46" fmla="*/ 81 w 131"/>
                <a:gd name="T47" fmla="*/ 46 h 86"/>
                <a:gd name="T48" fmla="*/ 92 w 131"/>
                <a:gd name="T49" fmla="*/ 52 h 86"/>
                <a:gd name="T50" fmla="*/ 100 w 131"/>
                <a:gd name="T51" fmla="*/ 60 h 86"/>
                <a:gd name="T52" fmla="*/ 110 w 131"/>
                <a:gd name="T53" fmla="*/ 68 h 86"/>
                <a:gd name="T54" fmla="*/ 122 w 131"/>
                <a:gd name="T55" fmla="*/ 77 h 86"/>
                <a:gd name="T56" fmla="*/ 126 w 131"/>
                <a:gd name="T57" fmla="*/ 81 h 86"/>
                <a:gd name="T58" fmla="*/ 131 w 131"/>
                <a:gd name="T59" fmla="*/ 86 h 86"/>
                <a:gd name="T60" fmla="*/ 92 w 131"/>
                <a:gd name="T61" fmla="*/ 55 h 86"/>
                <a:gd name="T62" fmla="*/ 49 w 131"/>
                <a:gd name="T63" fmla="*/ 30 h 86"/>
                <a:gd name="T64" fmla="*/ 47 w 131"/>
                <a:gd name="T65" fmla="*/ 28 h 86"/>
                <a:gd name="T66" fmla="*/ 47 w 131"/>
                <a:gd name="T67" fmla="*/ 26 h 86"/>
                <a:gd name="T68" fmla="*/ 47 w 131"/>
                <a:gd name="T69" fmla="*/ 26 h 86"/>
                <a:gd name="T70" fmla="*/ 47 w 131"/>
                <a:gd name="T71" fmla="*/ 26 h 86"/>
                <a:gd name="T72" fmla="*/ 45 w 131"/>
                <a:gd name="T73" fmla="*/ 24 h 86"/>
                <a:gd name="T74" fmla="*/ 42 w 131"/>
                <a:gd name="T75" fmla="*/ 24 h 86"/>
                <a:gd name="T76" fmla="*/ 41 w 131"/>
                <a:gd name="T77" fmla="*/ 22 h 86"/>
                <a:gd name="T78" fmla="*/ 38 w 131"/>
                <a:gd name="T79" fmla="*/ 21 h 86"/>
                <a:gd name="T80" fmla="*/ 32 w 131"/>
                <a:gd name="T81" fmla="*/ 18 h 86"/>
                <a:gd name="T82" fmla="*/ 23 w 131"/>
                <a:gd name="T83" fmla="*/ 14 h 86"/>
                <a:gd name="T84" fmla="*/ 16 w 131"/>
                <a:gd name="T85" fmla="*/ 11 h 86"/>
                <a:gd name="T86" fmla="*/ 12 w 131"/>
                <a:gd name="T87" fmla="*/ 9 h 86"/>
                <a:gd name="T88" fmla="*/ 15 w 131"/>
                <a:gd name="T89" fmla="*/ 9 h 86"/>
                <a:gd name="T90" fmla="*/ 16 w 131"/>
                <a:gd name="T91" fmla="*/ 9 h 86"/>
                <a:gd name="T92" fmla="*/ 8 w 131"/>
                <a:gd name="T93" fmla="*/ 5 h 86"/>
                <a:gd name="T94" fmla="*/ 12 w 131"/>
                <a:gd name="T95" fmla="*/ 7 h 86"/>
                <a:gd name="T96" fmla="*/ 17 w 131"/>
                <a:gd name="T97" fmla="*/ 8 h 86"/>
                <a:gd name="T98" fmla="*/ 9 w 131"/>
                <a:gd name="T99" fmla="*/ 5 h 86"/>
                <a:gd name="T100" fmla="*/ 0 w 131"/>
                <a:gd name="T101" fmla="*/ 1 h 86"/>
                <a:gd name="T102" fmla="*/ 0 w 131"/>
                <a:gd name="T10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1" h="86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13" y="7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30" y="14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34" y="17"/>
                  </a:lnTo>
                  <a:lnTo>
                    <a:pt x="42" y="21"/>
                  </a:lnTo>
                  <a:lnTo>
                    <a:pt x="37" y="18"/>
                  </a:lnTo>
                  <a:lnTo>
                    <a:pt x="32" y="16"/>
                  </a:lnTo>
                  <a:lnTo>
                    <a:pt x="33" y="16"/>
                  </a:lnTo>
                  <a:lnTo>
                    <a:pt x="21" y="12"/>
                  </a:lnTo>
                  <a:lnTo>
                    <a:pt x="29" y="14"/>
                  </a:lnTo>
                  <a:lnTo>
                    <a:pt x="40" y="20"/>
                  </a:lnTo>
                  <a:lnTo>
                    <a:pt x="54" y="28"/>
                  </a:lnTo>
                  <a:lnTo>
                    <a:pt x="45" y="22"/>
                  </a:lnTo>
                  <a:lnTo>
                    <a:pt x="55" y="29"/>
                  </a:lnTo>
                  <a:lnTo>
                    <a:pt x="70" y="38"/>
                  </a:lnTo>
                  <a:lnTo>
                    <a:pt x="81" y="46"/>
                  </a:lnTo>
                  <a:lnTo>
                    <a:pt x="92" y="52"/>
                  </a:lnTo>
                  <a:lnTo>
                    <a:pt x="100" y="60"/>
                  </a:lnTo>
                  <a:lnTo>
                    <a:pt x="110" y="68"/>
                  </a:lnTo>
                  <a:lnTo>
                    <a:pt x="122" y="77"/>
                  </a:lnTo>
                  <a:lnTo>
                    <a:pt x="126" y="81"/>
                  </a:lnTo>
                  <a:lnTo>
                    <a:pt x="131" y="86"/>
                  </a:lnTo>
                  <a:lnTo>
                    <a:pt x="92" y="55"/>
                  </a:lnTo>
                  <a:lnTo>
                    <a:pt x="49" y="30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45" y="24"/>
                  </a:lnTo>
                  <a:lnTo>
                    <a:pt x="42" y="24"/>
                  </a:lnTo>
                  <a:lnTo>
                    <a:pt x="41" y="22"/>
                  </a:lnTo>
                  <a:lnTo>
                    <a:pt x="38" y="21"/>
                  </a:lnTo>
                  <a:lnTo>
                    <a:pt x="32" y="18"/>
                  </a:lnTo>
                  <a:lnTo>
                    <a:pt x="23" y="14"/>
                  </a:lnTo>
                  <a:lnTo>
                    <a:pt x="16" y="11"/>
                  </a:lnTo>
                  <a:lnTo>
                    <a:pt x="12" y="9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8" y="5"/>
                  </a:lnTo>
                  <a:lnTo>
                    <a:pt x="12" y="7"/>
                  </a:lnTo>
                  <a:lnTo>
                    <a:pt x="17" y="8"/>
                  </a:lnTo>
                  <a:lnTo>
                    <a:pt x="9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65"/>
            <p:cNvSpPr>
              <a:spLocks noEditPoints="1"/>
            </p:cNvSpPr>
            <p:nvPr/>
          </p:nvSpPr>
          <p:spPr bwMode="auto">
            <a:xfrm>
              <a:off x="6820290" y="2980625"/>
              <a:ext cx="23813" cy="12700"/>
            </a:xfrm>
            <a:custGeom>
              <a:avLst/>
              <a:gdLst>
                <a:gd name="T0" fmla="*/ 0 w 15"/>
                <a:gd name="T1" fmla="*/ 4 h 8"/>
                <a:gd name="T2" fmla="*/ 0 w 15"/>
                <a:gd name="T3" fmla="*/ 4 h 8"/>
                <a:gd name="T4" fmla="*/ 0 w 15"/>
                <a:gd name="T5" fmla="*/ 4 h 8"/>
                <a:gd name="T6" fmla="*/ 0 w 15"/>
                <a:gd name="T7" fmla="*/ 4 h 8"/>
                <a:gd name="T8" fmla="*/ 0 w 15"/>
                <a:gd name="T9" fmla="*/ 4 h 8"/>
                <a:gd name="T10" fmla="*/ 0 w 15"/>
                <a:gd name="T11" fmla="*/ 4 h 8"/>
                <a:gd name="T12" fmla="*/ 0 w 15"/>
                <a:gd name="T13" fmla="*/ 4 h 8"/>
                <a:gd name="T14" fmla="*/ 0 w 15"/>
                <a:gd name="T15" fmla="*/ 4 h 8"/>
                <a:gd name="T16" fmla="*/ 0 w 15"/>
                <a:gd name="T17" fmla="*/ 4 h 8"/>
                <a:gd name="T18" fmla="*/ 15 w 15"/>
                <a:gd name="T19" fmla="*/ 0 h 8"/>
                <a:gd name="T20" fmla="*/ 15 w 15"/>
                <a:gd name="T21" fmla="*/ 2 h 8"/>
                <a:gd name="T22" fmla="*/ 13 w 15"/>
                <a:gd name="T23" fmla="*/ 3 h 8"/>
                <a:gd name="T24" fmla="*/ 9 w 15"/>
                <a:gd name="T25" fmla="*/ 6 h 8"/>
                <a:gd name="T26" fmla="*/ 7 w 15"/>
                <a:gd name="T27" fmla="*/ 7 h 8"/>
                <a:gd name="T28" fmla="*/ 3 w 15"/>
                <a:gd name="T29" fmla="*/ 8 h 8"/>
                <a:gd name="T30" fmla="*/ 3 w 15"/>
                <a:gd name="T31" fmla="*/ 7 h 8"/>
                <a:gd name="T32" fmla="*/ 2 w 15"/>
                <a:gd name="T33" fmla="*/ 7 h 8"/>
                <a:gd name="T34" fmla="*/ 0 w 15"/>
                <a:gd name="T35" fmla="*/ 6 h 8"/>
                <a:gd name="T36" fmla="*/ 0 w 15"/>
                <a:gd name="T37" fmla="*/ 4 h 8"/>
                <a:gd name="T38" fmla="*/ 0 w 15"/>
                <a:gd name="T39" fmla="*/ 4 h 8"/>
                <a:gd name="T40" fmla="*/ 0 w 15"/>
                <a:gd name="T41" fmla="*/ 4 h 8"/>
                <a:gd name="T42" fmla="*/ 0 w 15"/>
                <a:gd name="T43" fmla="*/ 4 h 8"/>
                <a:gd name="T44" fmla="*/ 0 w 15"/>
                <a:gd name="T45" fmla="*/ 4 h 8"/>
                <a:gd name="T46" fmla="*/ 0 w 15"/>
                <a:gd name="T47" fmla="*/ 4 h 8"/>
                <a:gd name="T48" fmla="*/ 0 w 15"/>
                <a:gd name="T49" fmla="*/ 4 h 8"/>
                <a:gd name="T50" fmla="*/ 0 w 15"/>
                <a:gd name="T51" fmla="*/ 3 h 8"/>
                <a:gd name="T52" fmla="*/ 0 w 15"/>
                <a:gd name="T53" fmla="*/ 3 h 8"/>
                <a:gd name="T54" fmla="*/ 0 w 15"/>
                <a:gd name="T55" fmla="*/ 3 h 8"/>
                <a:gd name="T56" fmla="*/ 0 w 15"/>
                <a:gd name="T57" fmla="*/ 3 h 8"/>
                <a:gd name="T58" fmla="*/ 2 w 15"/>
                <a:gd name="T59" fmla="*/ 3 h 8"/>
                <a:gd name="T60" fmla="*/ 3 w 15"/>
                <a:gd name="T61" fmla="*/ 3 h 8"/>
                <a:gd name="T62" fmla="*/ 7 w 15"/>
                <a:gd name="T63" fmla="*/ 2 h 8"/>
                <a:gd name="T64" fmla="*/ 13 w 15"/>
                <a:gd name="T6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" h="8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13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3" y="3"/>
                  </a:lnTo>
                  <a:lnTo>
                    <a:pt x="12" y="4"/>
                  </a:lnTo>
                  <a:lnTo>
                    <a:pt x="9" y="6"/>
                  </a:lnTo>
                  <a:lnTo>
                    <a:pt x="8" y="6"/>
                  </a:lnTo>
                  <a:lnTo>
                    <a:pt x="7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66"/>
            <p:cNvSpPr>
              <a:spLocks noEditPoints="1"/>
            </p:cNvSpPr>
            <p:nvPr/>
          </p:nvSpPr>
          <p:spPr bwMode="auto">
            <a:xfrm>
              <a:off x="6831403" y="3172713"/>
              <a:ext cx="9525" cy="7938"/>
            </a:xfrm>
            <a:custGeom>
              <a:avLst/>
              <a:gdLst>
                <a:gd name="T0" fmla="*/ 2 w 6"/>
                <a:gd name="T1" fmla="*/ 0 h 5"/>
                <a:gd name="T2" fmla="*/ 1 w 6"/>
                <a:gd name="T3" fmla="*/ 0 h 5"/>
                <a:gd name="T4" fmla="*/ 2 w 6"/>
                <a:gd name="T5" fmla="*/ 0 h 5"/>
                <a:gd name="T6" fmla="*/ 2 w 6"/>
                <a:gd name="T7" fmla="*/ 0 h 5"/>
                <a:gd name="T8" fmla="*/ 2 w 6"/>
                <a:gd name="T9" fmla="*/ 0 h 5"/>
                <a:gd name="T10" fmla="*/ 2 w 6"/>
                <a:gd name="T11" fmla="*/ 0 h 5"/>
                <a:gd name="T12" fmla="*/ 4 w 6"/>
                <a:gd name="T13" fmla="*/ 0 h 5"/>
                <a:gd name="T14" fmla="*/ 4 w 6"/>
                <a:gd name="T15" fmla="*/ 0 h 5"/>
                <a:gd name="T16" fmla="*/ 5 w 6"/>
                <a:gd name="T17" fmla="*/ 1 h 5"/>
                <a:gd name="T18" fmla="*/ 6 w 6"/>
                <a:gd name="T19" fmla="*/ 1 h 5"/>
                <a:gd name="T20" fmla="*/ 6 w 6"/>
                <a:gd name="T21" fmla="*/ 3 h 5"/>
                <a:gd name="T22" fmla="*/ 5 w 6"/>
                <a:gd name="T23" fmla="*/ 4 h 5"/>
                <a:gd name="T24" fmla="*/ 5 w 6"/>
                <a:gd name="T25" fmla="*/ 4 h 5"/>
                <a:gd name="T26" fmla="*/ 4 w 6"/>
                <a:gd name="T27" fmla="*/ 5 h 5"/>
                <a:gd name="T28" fmla="*/ 1 w 6"/>
                <a:gd name="T29" fmla="*/ 5 h 5"/>
                <a:gd name="T30" fmla="*/ 0 w 6"/>
                <a:gd name="T31" fmla="*/ 4 h 5"/>
                <a:gd name="T32" fmla="*/ 0 w 6"/>
                <a:gd name="T33" fmla="*/ 4 h 5"/>
                <a:gd name="T34" fmla="*/ 0 w 6"/>
                <a:gd name="T35" fmla="*/ 1 h 5"/>
                <a:gd name="T36" fmla="*/ 1 w 6"/>
                <a:gd name="T37" fmla="*/ 0 h 5"/>
                <a:gd name="T38" fmla="*/ 1 w 6"/>
                <a:gd name="T39" fmla="*/ 0 h 5"/>
                <a:gd name="T40" fmla="*/ 1 w 6"/>
                <a:gd name="T41" fmla="*/ 0 h 5"/>
                <a:gd name="T42" fmla="*/ 1 w 6"/>
                <a:gd name="T43" fmla="*/ 0 h 5"/>
                <a:gd name="T44" fmla="*/ 2 w 6"/>
                <a:gd name="T45" fmla="*/ 0 h 5"/>
                <a:gd name="T46" fmla="*/ 2 w 6"/>
                <a:gd name="T4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lose/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4" y="5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67"/>
            <p:cNvSpPr>
              <a:spLocks/>
            </p:cNvSpPr>
            <p:nvPr/>
          </p:nvSpPr>
          <p:spPr bwMode="auto">
            <a:xfrm>
              <a:off x="7223515" y="2866325"/>
              <a:ext cx="100013" cy="31750"/>
            </a:xfrm>
            <a:custGeom>
              <a:avLst/>
              <a:gdLst>
                <a:gd name="T0" fmla="*/ 0 w 63"/>
                <a:gd name="T1" fmla="*/ 0 h 20"/>
                <a:gd name="T2" fmla="*/ 2 w 63"/>
                <a:gd name="T3" fmla="*/ 0 h 20"/>
                <a:gd name="T4" fmla="*/ 8 w 63"/>
                <a:gd name="T5" fmla="*/ 3 h 20"/>
                <a:gd name="T6" fmla="*/ 15 w 63"/>
                <a:gd name="T7" fmla="*/ 4 h 20"/>
                <a:gd name="T8" fmla="*/ 24 w 63"/>
                <a:gd name="T9" fmla="*/ 7 h 20"/>
                <a:gd name="T10" fmla="*/ 37 w 63"/>
                <a:gd name="T11" fmla="*/ 11 h 20"/>
                <a:gd name="T12" fmla="*/ 63 w 63"/>
                <a:gd name="T13" fmla="*/ 20 h 20"/>
                <a:gd name="T14" fmla="*/ 58 w 63"/>
                <a:gd name="T15" fmla="*/ 19 h 20"/>
                <a:gd name="T16" fmla="*/ 50 w 63"/>
                <a:gd name="T17" fmla="*/ 16 h 20"/>
                <a:gd name="T18" fmla="*/ 41 w 63"/>
                <a:gd name="T19" fmla="*/ 14 h 20"/>
                <a:gd name="T20" fmla="*/ 26 w 63"/>
                <a:gd name="T21" fmla="*/ 8 h 20"/>
                <a:gd name="T22" fmla="*/ 8 w 63"/>
                <a:gd name="T23" fmla="*/ 3 h 20"/>
                <a:gd name="T24" fmla="*/ 11 w 63"/>
                <a:gd name="T25" fmla="*/ 3 h 20"/>
                <a:gd name="T26" fmla="*/ 0 w 63"/>
                <a:gd name="T2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0">
                  <a:moveTo>
                    <a:pt x="0" y="0"/>
                  </a:moveTo>
                  <a:lnTo>
                    <a:pt x="2" y="0"/>
                  </a:lnTo>
                  <a:lnTo>
                    <a:pt x="8" y="3"/>
                  </a:lnTo>
                  <a:lnTo>
                    <a:pt x="15" y="4"/>
                  </a:lnTo>
                  <a:lnTo>
                    <a:pt x="24" y="7"/>
                  </a:lnTo>
                  <a:lnTo>
                    <a:pt x="37" y="11"/>
                  </a:lnTo>
                  <a:lnTo>
                    <a:pt x="63" y="20"/>
                  </a:lnTo>
                  <a:lnTo>
                    <a:pt x="58" y="19"/>
                  </a:lnTo>
                  <a:lnTo>
                    <a:pt x="50" y="16"/>
                  </a:lnTo>
                  <a:lnTo>
                    <a:pt x="41" y="14"/>
                  </a:lnTo>
                  <a:lnTo>
                    <a:pt x="26" y="8"/>
                  </a:lnTo>
                  <a:lnTo>
                    <a:pt x="8" y="3"/>
                  </a:lnTo>
                  <a:lnTo>
                    <a:pt x="1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68"/>
            <p:cNvSpPr>
              <a:spLocks/>
            </p:cNvSpPr>
            <p:nvPr/>
          </p:nvSpPr>
          <p:spPr bwMode="auto">
            <a:xfrm>
              <a:off x="7342578" y="2906013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9"/>
            <p:cNvSpPr>
              <a:spLocks noEditPoints="1"/>
            </p:cNvSpPr>
            <p:nvPr/>
          </p:nvSpPr>
          <p:spPr bwMode="auto">
            <a:xfrm>
              <a:off x="6447228" y="2921888"/>
              <a:ext cx="758825" cy="1322388"/>
            </a:xfrm>
            <a:custGeom>
              <a:avLst/>
              <a:gdLst>
                <a:gd name="T0" fmla="*/ 230 w 478"/>
                <a:gd name="T1" fmla="*/ 44 h 833"/>
                <a:gd name="T2" fmla="*/ 195 w 478"/>
                <a:gd name="T3" fmla="*/ 5 h 833"/>
                <a:gd name="T4" fmla="*/ 169 w 478"/>
                <a:gd name="T5" fmla="*/ 40 h 833"/>
                <a:gd name="T6" fmla="*/ 176 w 478"/>
                <a:gd name="T7" fmla="*/ 56 h 833"/>
                <a:gd name="T8" fmla="*/ 201 w 478"/>
                <a:gd name="T9" fmla="*/ 41 h 833"/>
                <a:gd name="T10" fmla="*/ 214 w 478"/>
                <a:gd name="T11" fmla="*/ 40 h 833"/>
                <a:gd name="T12" fmla="*/ 230 w 478"/>
                <a:gd name="T13" fmla="*/ 43 h 833"/>
                <a:gd name="T14" fmla="*/ 233 w 478"/>
                <a:gd name="T15" fmla="*/ 49 h 833"/>
                <a:gd name="T16" fmla="*/ 229 w 478"/>
                <a:gd name="T17" fmla="*/ 61 h 833"/>
                <a:gd name="T18" fmla="*/ 225 w 478"/>
                <a:gd name="T19" fmla="*/ 68 h 833"/>
                <a:gd name="T20" fmla="*/ 191 w 478"/>
                <a:gd name="T21" fmla="*/ 94 h 833"/>
                <a:gd name="T22" fmla="*/ 222 w 478"/>
                <a:gd name="T23" fmla="*/ 94 h 833"/>
                <a:gd name="T24" fmla="*/ 243 w 478"/>
                <a:gd name="T25" fmla="*/ 108 h 833"/>
                <a:gd name="T26" fmla="*/ 244 w 478"/>
                <a:gd name="T27" fmla="*/ 102 h 833"/>
                <a:gd name="T28" fmla="*/ 298 w 478"/>
                <a:gd name="T29" fmla="*/ 95 h 833"/>
                <a:gd name="T30" fmla="*/ 334 w 478"/>
                <a:gd name="T31" fmla="*/ 153 h 833"/>
                <a:gd name="T32" fmla="*/ 316 w 478"/>
                <a:gd name="T33" fmla="*/ 172 h 833"/>
                <a:gd name="T34" fmla="*/ 271 w 478"/>
                <a:gd name="T35" fmla="*/ 138 h 833"/>
                <a:gd name="T36" fmla="*/ 276 w 478"/>
                <a:gd name="T37" fmla="*/ 128 h 833"/>
                <a:gd name="T38" fmla="*/ 256 w 478"/>
                <a:gd name="T39" fmla="*/ 130 h 833"/>
                <a:gd name="T40" fmla="*/ 238 w 478"/>
                <a:gd name="T41" fmla="*/ 144 h 833"/>
                <a:gd name="T42" fmla="*/ 197 w 478"/>
                <a:gd name="T43" fmla="*/ 141 h 833"/>
                <a:gd name="T44" fmla="*/ 214 w 478"/>
                <a:gd name="T45" fmla="*/ 205 h 833"/>
                <a:gd name="T46" fmla="*/ 226 w 478"/>
                <a:gd name="T47" fmla="*/ 208 h 833"/>
                <a:gd name="T48" fmla="*/ 256 w 478"/>
                <a:gd name="T49" fmla="*/ 161 h 833"/>
                <a:gd name="T50" fmla="*/ 301 w 478"/>
                <a:gd name="T51" fmla="*/ 189 h 833"/>
                <a:gd name="T52" fmla="*/ 334 w 478"/>
                <a:gd name="T53" fmla="*/ 217 h 833"/>
                <a:gd name="T54" fmla="*/ 343 w 478"/>
                <a:gd name="T55" fmla="*/ 256 h 833"/>
                <a:gd name="T56" fmla="*/ 357 w 478"/>
                <a:gd name="T57" fmla="*/ 281 h 833"/>
                <a:gd name="T58" fmla="*/ 337 w 478"/>
                <a:gd name="T59" fmla="*/ 250 h 833"/>
                <a:gd name="T60" fmla="*/ 307 w 478"/>
                <a:gd name="T61" fmla="*/ 264 h 833"/>
                <a:gd name="T62" fmla="*/ 284 w 478"/>
                <a:gd name="T63" fmla="*/ 259 h 833"/>
                <a:gd name="T64" fmla="*/ 303 w 478"/>
                <a:gd name="T65" fmla="*/ 284 h 833"/>
                <a:gd name="T66" fmla="*/ 297 w 478"/>
                <a:gd name="T67" fmla="*/ 299 h 833"/>
                <a:gd name="T68" fmla="*/ 251 w 478"/>
                <a:gd name="T69" fmla="*/ 315 h 833"/>
                <a:gd name="T70" fmla="*/ 213 w 478"/>
                <a:gd name="T71" fmla="*/ 331 h 833"/>
                <a:gd name="T72" fmla="*/ 159 w 478"/>
                <a:gd name="T73" fmla="*/ 383 h 833"/>
                <a:gd name="T74" fmla="*/ 94 w 478"/>
                <a:gd name="T75" fmla="*/ 367 h 833"/>
                <a:gd name="T76" fmla="*/ 70 w 478"/>
                <a:gd name="T77" fmla="*/ 439 h 833"/>
                <a:gd name="T78" fmla="*/ 121 w 478"/>
                <a:gd name="T79" fmla="*/ 480 h 833"/>
                <a:gd name="T80" fmla="*/ 163 w 478"/>
                <a:gd name="T81" fmla="*/ 544 h 833"/>
                <a:gd name="T82" fmla="*/ 209 w 478"/>
                <a:gd name="T83" fmla="*/ 531 h 833"/>
                <a:gd name="T84" fmla="*/ 260 w 478"/>
                <a:gd name="T85" fmla="*/ 551 h 833"/>
                <a:gd name="T86" fmla="*/ 307 w 478"/>
                <a:gd name="T87" fmla="*/ 585 h 833"/>
                <a:gd name="T88" fmla="*/ 354 w 478"/>
                <a:gd name="T89" fmla="*/ 606 h 833"/>
                <a:gd name="T90" fmla="*/ 377 w 478"/>
                <a:gd name="T91" fmla="*/ 638 h 833"/>
                <a:gd name="T92" fmla="*/ 454 w 478"/>
                <a:gd name="T93" fmla="*/ 662 h 833"/>
                <a:gd name="T94" fmla="*/ 458 w 478"/>
                <a:gd name="T95" fmla="*/ 705 h 833"/>
                <a:gd name="T96" fmla="*/ 425 w 478"/>
                <a:gd name="T97" fmla="*/ 756 h 833"/>
                <a:gd name="T98" fmla="*/ 364 w 478"/>
                <a:gd name="T99" fmla="*/ 790 h 833"/>
                <a:gd name="T100" fmla="*/ 324 w 478"/>
                <a:gd name="T101" fmla="*/ 801 h 833"/>
                <a:gd name="T102" fmla="*/ 306 w 478"/>
                <a:gd name="T103" fmla="*/ 815 h 833"/>
                <a:gd name="T104" fmla="*/ 311 w 478"/>
                <a:gd name="T105" fmla="*/ 831 h 833"/>
                <a:gd name="T106" fmla="*/ 263 w 478"/>
                <a:gd name="T107" fmla="*/ 811 h 833"/>
                <a:gd name="T108" fmla="*/ 246 w 478"/>
                <a:gd name="T109" fmla="*/ 768 h 833"/>
                <a:gd name="T110" fmla="*/ 201 w 478"/>
                <a:gd name="T111" fmla="*/ 709 h 833"/>
                <a:gd name="T112" fmla="*/ 155 w 478"/>
                <a:gd name="T113" fmla="*/ 594 h 833"/>
                <a:gd name="T114" fmla="*/ 104 w 478"/>
                <a:gd name="T115" fmla="*/ 511 h 833"/>
                <a:gd name="T116" fmla="*/ 31 w 478"/>
                <a:gd name="T117" fmla="*/ 443 h 833"/>
                <a:gd name="T118" fmla="*/ 23 w 478"/>
                <a:gd name="T119" fmla="*/ 202 h 833"/>
                <a:gd name="T120" fmla="*/ 68 w 478"/>
                <a:gd name="T121" fmla="*/ 126 h 833"/>
                <a:gd name="T122" fmla="*/ 110 w 478"/>
                <a:gd name="T123" fmla="*/ 58 h 833"/>
                <a:gd name="T124" fmla="*/ 167 w 478"/>
                <a:gd name="T125" fmla="*/ 13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8" h="833">
                  <a:moveTo>
                    <a:pt x="302" y="829"/>
                  </a:moveTo>
                  <a:lnTo>
                    <a:pt x="302" y="829"/>
                  </a:lnTo>
                  <a:lnTo>
                    <a:pt x="302" y="829"/>
                  </a:lnTo>
                  <a:lnTo>
                    <a:pt x="302" y="829"/>
                  </a:lnTo>
                  <a:close/>
                  <a:moveTo>
                    <a:pt x="22" y="205"/>
                  </a:moveTo>
                  <a:lnTo>
                    <a:pt x="22" y="205"/>
                  </a:lnTo>
                  <a:lnTo>
                    <a:pt x="22" y="205"/>
                  </a:lnTo>
                  <a:lnTo>
                    <a:pt x="22" y="205"/>
                  </a:lnTo>
                  <a:close/>
                  <a:moveTo>
                    <a:pt x="212" y="51"/>
                  </a:moveTo>
                  <a:lnTo>
                    <a:pt x="212" y="53"/>
                  </a:lnTo>
                  <a:lnTo>
                    <a:pt x="210" y="54"/>
                  </a:lnTo>
                  <a:lnTo>
                    <a:pt x="210" y="54"/>
                  </a:lnTo>
                  <a:lnTo>
                    <a:pt x="212" y="53"/>
                  </a:lnTo>
                  <a:lnTo>
                    <a:pt x="213" y="52"/>
                  </a:lnTo>
                  <a:lnTo>
                    <a:pt x="212" y="51"/>
                  </a:lnTo>
                  <a:close/>
                  <a:moveTo>
                    <a:pt x="230" y="44"/>
                  </a:move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close/>
                  <a:moveTo>
                    <a:pt x="230" y="44"/>
                  </a:move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close/>
                  <a:moveTo>
                    <a:pt x="196" y="0"/>
                  </a:moveTo>
                  <a:lnTo>
                    <a:pt x="195" y="1"/>
                  </a:lnTo>
                  <a:lnTo>
                    <a:pt x="195" y="2"/>
                  </a:lnTo>
                  <a:lnTo>
                    <a:pt x="195" y="5"/>
                  </a:lnTo>
                  <a:lnTo>
                    <a:pt x="196" y="3"/>
                  </a:lnTo>
                  <a:lnTo>
                    <a:pt x="197" y="3"/>
                  </a:lnTo>
                  <a:lnTo>
                    <a:pt x="192" y="7"/>
                  </a:lnTo>
                  <a:lnTo>
                    <a:pt x="188" y="11"/>
                  </a:lnTo>
                  <a:lnTo>
                    <a:pt x="184" y="14"/>
                  </a:lnTo>
                  <a:lnTo>
                    <a:pt x="182" y="18"/>
                  </a:lnTo>
                  <a:lnTo>
                    <a:pt x="179" y="20"/>
                  </a:lnTo>
                  <a:lnTo>
                    <a:pt x="178" y="22"/>
                  </a:lnTo>
                  <a:lnTo>
                    <a:pt x="178" y="22"/>
                  </a:lnTo>
                  <a:lnTo>
                    <a:pt x="179" y="24"/>
                  </a:lnTo>
                  <a:lnTo>
                    <a:pt x="179" y="26"/>
                  </a:lnTo>
                  <a:lnTo>
                    <a:pt x="178" y="27"/>
                  </a:lnTo>
                  <a:lnTo>
                    <a:pt x="175" y="28"/>
                  </a:lnTo>
                  <a:lnTo>
                    <a:pt x="172" y="31"/>
                  </a:lnTo>
                  <a:lnTo>
                    <a:pt x="170" y="34"/>
                  </a:lnTo>
                  <a:lnTo>
                    <a:pt x="167" y="37"/>
                  </a:lnTo>
                  <a:lnTo>
                    <a:pt x="165" y="39"/>
                  </a:lnTo>
                  <a:lnTo>
                    <a:pt x="163" y="41"/>
                  </a:lnTo>
                  <a:lnTo>
                    <a:pt x="167" y="40"/>
                  </a:lnTo>
                  <a:lnTo>
                    <a:pt x="169" y="40"/>
                  </a:lnTo>
                  <a:lnTo>
                    <a:pt x="170" y="40"/>
                  </a:lnTo>
                  <a:lnTo>
                    <a:pt x="171" y="40"/>
                  </a:lnTo>
                  <a:lnTo>
                    <a:pt x="171" y="40"/>
                  </a:lnTo>
                  <a:lnTo>
                    <a:pt x="170" y="43"/>
                  </a:lnTo>
                  <a:lnTo>
                    <a:pt x="170" y="44"/>
                  </a:lnTo>
                  <a:lnTo>
                    <a:pt x="170" y="44"/>
                  </a:lnTo>
                  <a:lnTo>
                    <a:pt x="170" y="45"/>
                  </a:lnTo>
                  <a:lnTo>
                    <a:pt x="172" y="45"/>
                  </a:lnTo>
                  <a:lnTo>
                    <a:pt x="175" y="47"/>
                  </a:lnTo>
                  <a:lnTo>
                    <a:pt x="174" y="48"/>
                  </a:lnTo>
                  <a:lnTo>
                    <a:pt x="174" y="49"/>
                  </a:lnTo>
                  <a:lnTo>
                    <a:pt x="175" y="49"/>
                  </a:lnTo>
                  <a:lnTo>
                    <a:pt x="176" y="49"/>
                  </a:lnTo>
                  <a:lnTo>
                    <a:pt x="175" y="51"/>
                  </a:lnTo>
                  <a:lnTo>
                    <a:pt x="174" y="52"/>
                  </a:lnTo>
                  <a:lnTo>
                    <a:pt x="172" y="53"/>
                  </a:lnTo>
                  <a:lnTo>
                    <a:pt x="172" y="53"/>
                  </a:lnTo>
                  <a:lnTo>
                    <a:pt x="172" y="53"/>
                  </a:lnTo>
                  <a:lnTo>
                    <a:pt x="175" y="54"/>
                  </a:lnTo>
                  <a:lnTo>
                    <a:pt x="176" y="56"/>
                  </a:lnTo>
                  <a:lnTo>
                    <a:pt x="176" y="57"/>
                  </a:lnTo>
                  <a:lnTo>
                    <a:pt x="176" y="60"/>
                  </a:lnTo>
                  <a:lnTo>
                    <a:pt x="176" y="61"/>
                  </a:lnTo>
                  <a:lnTo>
                    <a:pt x="176" y="64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6" y="72"/>
                  </a:lnTo>
                  <a:lnTo>
                    <a:pt x="191" y="56"/>
                  </a:lnTo>
                  <a:lnTo>
                    <a:pt x="188" y="57"/>
                  </a:lnTo>
                  <a:lnTo>
                    <a:pt x="186" y="57"/>
                  </a:lnTo>
                  <a:lnTo>
                    <a:pt x="184" y="57"/>
                  </a:lnTo>
                  <a:lnTo>
                    <a:pt x="183" y="57"/>
                  </a:lnTo>
                  <a:lnTo>
                    <a:pt x="182" y="56"/>
                  </a:lnTo>
                  <a:lnTo>
                    <a:pt x="182" y="53"/>
                  </a:lnTo>
                  <a:lnTo>
                    <a:pt x="183" y="52"/>
                  </a:lnTo>
                  <a:lnTo>
                    <a:pt x="184" y="49"/>
                  </a:lnTo>
                  <a:lnTo>
                    <a:pt x="184" y="48"/>
                  </a:lnTo>
                  <a:lnTo>
                    <a:pt x="188" y="45"/>
                  </a:lnTo>
                  <a:lnTo>
                    <a:pt x="195" y="43"/>
                  </a:lnTo>
                  <a:lnTo>
                    <a:pt x="201" y="41"/>
                  </a:lnTo>
                  <a:lnTo>
                    <a:pt x="207" y="40"/>
                  </a:lnTo>
                  <a:lnTo>
                    <a:pt x="207" y="43"/>
                  </a:lnTo>
                  <a:lnTo>
                    <a:pt x="208" y="44"/>
                  </a:lnTo>
                  <a:lnTo>
                    <a:pt x="209" y="45"/>
                  </a:lnTo>
                  <a:lnTo>
                    <a:pt x="210" y="47"/>
                  </a:lnTo>
                  <a:lnTo>
                    <a:pt x="214" y="47"/>
                  </a:lnTo>
                  <a:lnTo>
                    <a:pt x="213" y="48"/>
                  </a:lnTo>
                  <a:lnTo>
                    <a:pt x="214" y="48"/>
                  </a:lnTo>
                  <a:lnTo>
                    <a:pt x="216" y="47"/>
                  </a:lnTo>
                  <a:lnTo>
                    <a:pt x="216" y="47"/>
                  </a:lnTo>
                  <a:lnTo>
                    <a:pt x="214" y="47"/>
                  </a:lnTo>
                  <a:lnTo>
                    <a:pt x="216" y="45"/>
                  </a:lnTo>
                  <a:lnTo>
                    <a:pt x="217" y="44"/>
                  </a:lnTo>
                  <a:lnTo>
                    <a:pt x="220" y="43"/>
                  </a:lnTo>
                  <a:lnTo>
                    <a:pt x="220" y="43"/>
                  </a:lnTo>
                  <a:lnTo>
                    <a:pt x="220" y="41"/>
                  </a:lnTo>
                  <a:lnTo>
                    <a:pt x="220" y="41"/>
                  </a:lnTo>
                  <a:lnTo>
                    <a:pt x="218" y="41"/>
                  </a:lnTo>
                  <a:lnTo>
                    <a:pt x="217" y="41"/>
                  </a:lnTo>
                  <a:lnTo>
                    <a:pt x="214" y="40"/>
                  </a:lnTo>
                  <a:lnTo>
                    <a:pt x="213" y="40"/>
                  </a:lnTo>
                  <a:lnTo>
                    <a:pt x="213" y="39"/>
                  </a:lnTo>
                  <a:lnTo>
                    <a:pt x="213" y="39"/>
                  </a:lnTo>
                  <a:lnTo>
                    <a:pt x="214" y="37"/>
                  </a:lnTo>
                  <a:lnTo>
                    <a:pt x="216" y="36"/>
                  </a:lnTo>
                  <a:lnTo>
                    <a:pt x="217" y="36"/>
                  </a:lnTo>
                  <a:lnTo>
                    <a:pt x="221" y="35"/>
                  </a:lnTo>
                  <a:lnTo>
                    <a:pt x="224" y="35"/>
                  </a:lnTo>
                  <a:lnTo>
                    <a:pt x="225" y="34"/>
                  </a:lnTo>
                  <a:lnTo>
                    <a:pt x="226" y="34"/>
                  </a:lnTo>
                  <a:lnTo>
                    <a:pt x="229" y="34"/>
                  </a:lnTo>
                  <a:lnTo>
                    <a:pt x="231" y="35"/>
                  </a:lnTo>
                  <a:lnTo>
                    <a:pt x="234" y="35"/>
                  </a:lnTo>
                  <a:lnTo>
                    <a:pt x="234" y="36"/>
                  </a:lnTo>
                  <a:lnTo>
                    <a:pt x="233" y="37"/>
                  </a:lnTo>
                  <a:lnTo>
                    <a:pt x="231" y="39"/>
                  </a:lnTo>
                  <a:lnTo>
                    <a:pt x="230" y="40"/>
                  </a:lnTo>
                  <a:lnTo>
                    <a:pt x="229" y="41"/>
                  </a:lnTo>
                  <a:lnTo>
                    <a:pt x="230" y="44"/>
                  </a:lnTo>
                  <a:lnTo>
                    <a:pt x="230" y="43"/>
                  </a:lnTo>
                  <a:lnTo>
                    <a:pt x="230" y="43"/>
                  </a:lnTo>
                  <a:lnTo>
                    <a:pt x="230" y="43"/>
                  </a:lnTo>
                  <a:lnTo>
                    <a:pt x="230" y="43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4"/>
                  </a:lnTo>
                  <a:lnTo>
                    <a:pt x="230" y="45"/>
                  </a:lnTo>
                  <a:lnTo>
                    <a:pt x="230" y="45"/>
                  </a:lnTo>
                  <a:lnTo>
                    <a:pt x="229" y="47"/>
                  </a:lnTo>
                  <a:lnTo>
                    <a:pt x="229" y="48"/>
                  </a:lnTo>
                  <a:lnTo>
                    <a:pt x="227" y="49"/>
                  </a:lnTo>
                  <a:lnTo>
                    <a:pt x="227" y="49"/>
                  </a:lnTo>
                  <a:lnTo>
                    <a:pt x="229" y="49"/>
                  </a:lnTo>
                  <a:lnTo>
                    <a:pt x="230" y="49"/>
                  </a:lnTo>
                  <a:lnTo>
                    <a:pt x="233" y="49"/>
                  </a:lnTo>
                  <a:lnTo>
                    <a:pt x="234" y="48"/>
                  </a:lnTo>
                  <a:lnTo>
                    <a:pt x="237" y="48"/>
                  </a:lnTo>
                  <a:lnTo>
                    <a:pt x="238" y="48"/>
                  </a:lnTo>
                  <a:lnTo>
                    <a:pt x="238" y="49"/>
                  </a:lnTo>
                  <a:lnTo>
                    <a:pt x="238" y="49"/>
                  </a:lnTo>
                  <a:lnTo>
                    <a:pt x="237" y="51"/>
                  </a:lnTo>
                  <a:lnTo>
                    <a:pt x="237" y="52"/>
                  </a:lnTo>
                  <a:lnTo>
                    <a:pt x="237" y="53"/>
                  </a:lnTo>
                  <a:lnTo>
                    <a:pt x="237" y="53"/>
                  </a:lnTo>
                  <a:lnTo>
                    <a:pt x="238" y="53"/>
                  </a:lnTo>
                  <a:lnTo>
                    <a:pt x="239" y="53"/>
                  </a:lnTo>
                  <a:lnTo>
                    <a:pt x="241" y="53"/>
                  </a:lnTo>
                  <a:lnTo>
                    <a:pt x="241" y="53"/>
                  </a:lnTo>
                  <a:lnTo>
                    <a:pt x="241" y="53"/>
                  </a:lnTo>
                  <a:lnTo>
                    <a:pt x="241" y="53"/>
                  </a:lnTo>
                  <a:lnTo>
                    <a:pt x="239" y="54"/>
                  </a:lnTo>
                  <a:lnTo>
                    <a:pt x="238" y="56"/>
                  </a:lnTo>
                  <a:lnTo>
                    <a:pt x="235" y="57"/>
                  </a:lnTo>
                  <a:lnTo>
                    <a:pt x="231" y="60"/>
                  </a:lnTo>
                  <a:lnTo>
                    <a:pt x="229" y="61"/>
                  </a:lnTo>
                  <a:lnTo>
                    <a:pt x="226" y="62"/>
                  </a:lnTo>
                  <a:lnTo>
                    <a:pt x="225" y="64"/>
                  </a:lnTo>
                  <a:lnTo>
                    <a:pt x="224" y="64"/>
                  </a:lnTo>
                  <a:lnTo>
                    <a:pt x="222" y="64"/>
                  </a:lnTo>
                  <a:lnTo>
                    <a:pt x="222" y="62"/>
                  </a:lnTo>
                  <a:lnTo>
                    <a:pt x="222" y="62"/>
                  </a:lnTo>
                  <a:lnTo>
                    <a:pt x="220" y="62"/>
                  </a:lnTo>
                  <a:lnTo>
                    <a:pt x="218" y="62"/>
                  </a:lnTo>
                  <a:lnTo>
                    <a:pt x="216" y="61"/>
                  </a:lnTo>
                  <a:lnTo>
                    <a:pt x="214" y="60"/>
                  </a:lnTo>
                  <a:lnTo>
                    <a:pt x="216" y="62"/>
                  </a:lnTo>
                  <a:lnTo>
                    <a:pt x="214" y="64"/>
                  </a:lnTo>
                  <a:lnTo>
                    <a:pt x="214" y="65"/>
                  </a:lnTo>
                  <a:lnTo>
                    <a:pt x="217" y="64"/>
                  </a:lnTo>
                  <a:lnTo>
                    <a:pt x="218" y="62"/>
                  </a:lnTo>
                  <a:lnTo>
                    <a:pt x="221" y="62"/>
                  </a:lnTo>
                  <a:lnTo>
                    <a:pt x="222" y="64"/>
                  </a:lnTo>
                  <a:lnTo>
                    <a:pt x="222" y="66"/>
                  </a:lnTo>
                  <a:lnTo>
                    <a:pt x="224" y="66"/>
                  </a:lnTo>
                  <a:lnTo>
                    <a:pt x="225" y="68"/>
                  </a:lnTo>
                  <a:lnTo>
                    <a:pt x="224" y="69"/>
                  </a:lnTo>
                  <a:lnTo>
                    <a:pt x="221" y="72"/>
                  </a:lnTo>
                  <a:lnTo>
                    <a:pt x="218" y="73"/>
                  </a:lnTo>
                  <a:lnTo>
                    <a:pt x="216" y="74"/>
                  </a:lnTo>
                  <a:lnTo>
                    <a:pt x="213" y="77"/>
                  </a:lnTo>
                  <a:lnTo>
                    <a:pt x="213" y="79"/>
                  </a:lnTo>
                  <a:lnTo>
                    <a:pt x="213" y="82"/>
                  </a:lnTo>
                  <a:lnTo>
                    <a:pt x="214" y="85"/>
                  </a:lnTo>
                  <a:lnTo>
                    <a:pt x="214" y="86"/>
                  </a:lnTo>
                  <a:lnTo>
                    <a:pt x="213" y="87"/>
                  </a:lnTo>
                  <a:lnTo>
                    <a:pt x="209" y="90"/>
                  </a:lnTo>
                  <a:lnTo>
                    <a:pt x="207" y="92"/>
                  </a:lnTo>
                  <a:lnTo>
                    <a:pt x="204" y="92"/>
                  </a:lnTo>
                  <a:lnTo>
                    <a:pt x="203" y="92"/>
                  </a:lnTo>
                  <a:lnTo>
                    <a:pt x="201" y="91"/>
                  </a:lnTo>
                  <a:lnTo>
                    <a:pt x="200" y="91"/>
                  </a:lnTo>
                  <a:lnTo>
                    <a:pt x="197" y="90"/>
                  </a:lnTo>
                  <a:lnTo>
                    <a:pt x="195" y="90"/>
                  </a:lnTo>
                  <a:lnTo>
                    <a:pt x="193" y="91"/>
                  </a:lnTo>
                  <a:lnTo>
                    <a:pt x="191" y="94"/>
                  </a:lnTo>
                  <a:lnTo>
                    <a:pt x="192" y="95"/>
                  </a:lnTo>
                  <a:lnTo>
                    <a:pt x="195" y="96"/>
                  </a:lnTo>
                  <a:lnTo>
                    <a:pt x="197" y="98"/>
                  </a:lnTo>
                  <a:lnTo>
                    <a:pt x="200" y="100"/>
                  </a:lnTo>
                  <a:lnTo>
                    <a:pt x="203" y="102"/>
                  </a:lnTo>
                  <a:lnTo>
                    <a:pt x="205" y="102"/>
                  </a:lnTo>
                  <a:lnTo>
                    <a:pt x="205" y="103"/>
                  </a:lnTo>
                  <a:lnTo>
                    <a:pt x="208" y="103"/>
                  </a:lnTo>
                  <a:lnTo>
                    <a:pt x="209" y="102"/>
                  </a:lnTo>
                  <a:lnTo>
                    <a:pt x="212" y="100"/>
                  </a:lnTo>
                  <a:lnTo>
                    <a:pt x="213" y="98"/>
                  </a:lnTo>
                  <a:lnTo>
                    <a:pt x="214" y="96"/>
                  </a:lnTo>
                  <a:lnTo>
                    <a:pt x="217" y="94"/>
                  </a:lnTo>
                  <a:lnTo>
                    <a:pt x="218" y="94"/>
                  </a:lnTo>
                  <a:lnTo>
                    <a:pt x="221" y="94"/>
                  </a:lnTo>
                  <a:lnTo>
                    <a:pt x="221" y="94"/>
                  </a:lnTo>
                  <a:lnTo>
                    <a:pt x="221" y="94"/>
                  </a:lnTo>
                  <a:lnTo>
                    <a:pt x="221" y="94"/>
                  </a:lnTo>
                  <a:lnTo>
                    <a:pt x="221" y="94"/>
                  </a:lnTo>
                  <a:lnTo>
                    <a:pt x="222" y="94"/>
                  </a:lnTo>
                  <a:lnTo>
                    <a:pt x="222" y="94"/>
                  </a:lnTo>
                  <a:lnTo>
                    <a:pt x="220" y="99"/>
                  </a:lnTo>
                  <a:lnTo>
                    <a:pt x="216" y="103"/>
                  </a:lnTo>
                  <a:lnTo>
                    <a:pt x="212" y="107"/>
                  </a:lnTo>
                  <a:lnTo>
                    <a:pt x="213" y="108"/>
                  </a:lnTo>
                  <a:lnTo>
                    <a:pt x="221" y="103"/>
                  </a:lnTo>
                  <a:lnTo>
                    <a:pt x="226" y="96"/>
                  </a:lnTo>
                  <a:lnTo>
                    <a:pt x="231" y="90"/>
                  </a:lnTo>
                  <a:lnTo>
                    <a:pt x="241" y="86"/>
                  </a:lnTo>
                  <a:lnTo>
                    <a:pt x="241" y="90"/>
                  </a:lnTo>
                  <a:lnTo>
                    <a:pt x="241" y="92"/>
                  </a:lnTo>
                  <a:lnTo>
                    <a:pt x="239" y="96"/>
                  </a:lnTo>
                  <a:lnTo>
                    <a:pt x="238" y="99"/>
                  </a:lnTo>
                  <a:lnTo>
                    <a:pt x="237" y="103"/>
                  </a:lnTo>
                  <a:lnTo>
                    <a:pt x="237" y="106"/>
                  </a:lnTo>
                  <a:lnTo>
                    <a:pt x="238" y="107"/>
                  </a:lnTo>
                  <a:lnTo>
                    <a:pt x="239" y="107"/>
                  </a:lnTo>
                  <a:lnTo>
                    <a:pt x="241" y="106"/>
                  </a:lnTo>
                  <a:lnTo>
                    <a:pt x="243" y="107"/>
                  </a:lnTo>
                  <a:lnTo>
                    <a:pt x="243" y="108"/>
                  </a:lnTo>
                  <a:lnTo>
                    <a:pt x="243" y="109"/>
                  </a:lnTo>
                  <a:lnTo>
                    <a:pt x="242" y="111"/>
                  </a:lnTo>
                  <a:lnTo>
                    <a:pt x="241" y="112"/>
                  </a:lnTo>
                  <a:lnTo>
                    <a:pt x="239" y="116"/>
                  </a:lnTo>
                  <a:lnTo>
                    <a:pt x="241" y="117"/>
                  </a:lnTo>
                  <a:lnTo>
                    <a:pt x="244" y="115"/>
                  </a:lnTo>
                  <a:lnTo>
                    <a:pt x="248" y="112"/>
                  </a:lnTo>
                  <a:lnTo>
                    <a:pt x="250" y="111"/>
                  </a:lnTo>
                  <a:lnTo>
                    <a:pt x="252" y="109"/>
                  </a:lnTo>
                  <a:lnTo>
                    <a:pt x="252" y="109"/>
                  </a:lnTo>
                  <a:lnTo>
                    <a:pt x="254" y="108"/>
                  </a:lnTo>
                  <a:lnTo>
                    <a:pt x="254" y="108"/>
                  </a:lnTo>
                  <a:lnTo>
                    <a:pt x="254" y="108"/>
                  </a:lnTo>
                  <a:lnTo>
                    <a:pt x="254" y="107"/>
                  </a:lnTo>
                  <a:lnTo>
                    <a:pt x="252" y="106"/>
                  </a:lnTo>
                  <a:lnTo>
                    <a:pt x="251" y="104"/>
                  </a:lnTo>
                  <a:lnTo>
                    <a:pt x="250" y="104"/>
                  </a:lnTo>
                  <a:lnTo>
                    <a:pt x="247" y="103"/>
                  </a:lnTo>
                  <a:lnTo>
                    <a:pt x="246" y="103"/>
                  </a:lnTo>
                  <a:lnTo>
                    <a:pt x="244" y="102"/>
                  </a:lnTo>
                  <a:lnTo>
                    <a:pt x="244" y="99"/>
                  </a:lnTo>
                  <a:lnTo>
                    <a:pt x="247" y="92"/>
                  </a:lnTo>
                  <a:lnTo>
                    <a:pt x="252" y="87"/>
                  </a:lnTo>
                  <a:lnTo>
                    <a:pt x="259" y="83"/>
                  </a:lnTo>
                  <a:lnTo>
                    <a:pt x="264" y="83"/>
                  </a:lnTo>
                  <a:lnTo>
                    <a:pt x="269" y="85"/>
                  </a:lnTo>
                  <a:lnTo>
                    <a:pt x="268" y="89"/>
                  </a:lnTo>
                  <a:lnTo>
                    <a:pt x="265" y="91"/>
                  </a:lnTo>
                  <a:lnTo>
                    <a:pt x="264" y="94"/>
                  </a:lnTo>
                  <a:lnTo>
                    <a:pt x="262" y="96"/>
                  </a:lnTo>
                  <a:lnTo>
                    <a:pt x="264" y="96"/>
                  </a:lnTo>
                  <a:lnTo>
                    <a:pt x="265" y="96"/>
                  </a:lnTo>
                  <a:lnTo>
                    <a:pt x="267" y="95"/>
                  </a:lnTo>
                  <a:lnTo>
                    <a:pt x="268" y="94"/>
                  </a:lnTo>
                  <a:lnTo>
                    <a:pt x="273" y="90"/>
                  </a:lnTo>
                  <a:lnTo>
                    <a:pt x="280" y="90"/>
                  </a:lnTo>
                  <a:lnTo>
                    <a:pt x="288" y="90"/>
                  </a:lnTo>
                  <a:lnTo>
                    <a:pt x="293" y="92"/>
                  </a:lnTo>
                  <a:lnTo>
                    <a:pt x="294" y="92"/>
                  </a:lnTo>
                  <a:lnTo>
                    <a:pt x="298" y="95"/>
                  </a:lnTo>
                  <a:lnTo>
                    <a:pt x="299" y="98"/>
                  </a:lnTo>
                  <a:lnTo>
                    <a:pt x="301" y="102"/>
                  </a:lnTo>
                  <a:lnTo>
                    <a:pt x="302" y="104"/>
                  </a:lnTo>
                  <a:lnTo>
                    <a:pt x="305" y="107"/>
                  </a:lnTo>
                  <a:lnTo>
                    <a:pt x="307" y="109"/>
                  </a:lnTo>
                  <a:lnTo>
                    <a:pt x="311" y="111"/>
                  </a:lnTo>
                  <a:lnTo>
                    <a:pt x="314" y="112"/>
                  </a:lnTo>
                  <a:lnTo>
                    <a:pt x="318" y="115"/>
                  </a:lnTo>
                  <a:lnTo>
                    <a:pt x="319" y="117"/>
                  </a:lnTo>
                  <a:lnTo>
                    <a:pt x="320" y="120"/>
                  </a:lnTo>
                  <a:lnTo>
                    <a:pt x="320" y="123"/>
                  </a:lnTo>
                  <a:lnTo>
                    <a:pt x="319" y="125"/>
                  </a:lnTo>
                  <a:lnTo>
                    <a:pt x="319" y="128"/>
                  </a:lnTo>
                  <a:lnTo>
                    <a:pt x="319" y="132"/>
                  </a:lnTo>
                  <a:lnTo>
                    <a:pt x="326" y="136"/>
                  </a:lnTo>
                  <a:lnTo>
                    <a:pt x="334" y="141"/>
                  </a:lnTo>
                  <a:lnTo>
                    <a:pt x="340" y="145"/>
                  </a:lnTo>
                  <a:lnTo>
                    <a:pt x="339" y="147"/>
                  </a:lnTo>
                  <a:lnTo>
                    <a:pt x="336" y="150"/>
                  </a:lnTo>
                  <a:lnTo>
                    <a:pt x="334" y="153"/>
                  </a:lnTo>
                  <a:lnTo>
                    <a:pt x="331" y="154"/>
                  </a:lnTo>
                  <a:lnTo>
                    <a:pt x="328" y="155"/>
                  </a:lnTo>
                  <a:lnTo>
                    <a:pt x="327" y="155"/>
                  </a:lnTo>
                  <a:lnTo>
                    <a:pt x="323" y="155"/>
                  </a:lnTo>
                  <a:lnTo>
                    <a:pt x="322" y="154"/>
                  </a:lnTo>
                  <a:lnTo>
                    <a:pt x="319" y="153"/>
                  </a:lnTo>
                  <a:lnTo>
                    <a:pt x="318" y="150"/>
                  </a:lnTo>
                  <a:lnTo>
                    <a:pt x="316" y="149"/>
                  </a:lnTo>
                  <a:lnTo>
                    <a:pt x="314" y="147"/>
                  </a:lnTo>
                  <a:lnTo>
                    <a:pt x="313" y="147"/>
                  </a:lnTo>
                  <a:lnTo>
                    <a:pt x="313" y="149"/>
                  </a:lnTo>
                  <a:lnTo>
                    <a:pt x="313" y="151"/>
                  </a:lnTo>
                  <a:lnTo>
                    <a:pt x="313" y="153"/>
                  </a:lnTo>
                  <a:lnTo>
                    <a:pt x="315" y="155"/>
                  </a:lnTo>
                  <a:lnTo>
                    <a:pt x="318" y="159"/>
                  </a:lnTo>
                  <a:lnTo>
                    <a:pt x="319" y="162"/>
                  </a:lnTo>
                  <a:lnTo>
                    <a:pt x="319" y="166"/>
                  </a:lnTo>
                  <a:lnTo>
                    <a:pt x="319" y="168"/>
                  </a:lnTo>
                  <a:lnTo>
                    <a:pt x="318" y="171"/>
                  </a:lnTo>
                  <a:lnTo>
                    <a:pt x="316" y="172"/>
                  </a:lnTo>
                  <a:lnTo>
                    <a:pt x="316" y="174"/>
                  </a:lnTo>
                  <a:lnTo>
                    <a:pt x="315" y="174"/>
                  </a:lnTo>
                  <a:lnTo>
                    <a:pt x="314" y="171"/>
                  </a:lnTo>
                  <a:lnTo>
                    <a:pt x="313" y="170"/>
                  </a:lnTo>
                  <a:lnTo>
                    <a:pt x="310" y="167"/>
                  </a:lnTo>
                  <a:lnTo>
                    <a:pt x="309" y="168"/>
                  </a:lnTo>
                  <a:lnTo>
                    <a:pt x="306" y="170"/>
                  </a:lnTo>
                  <a:lnTo>
                    <a:pt x="303" y="171"/>
                  </a:lnTo>
                  <a:lnTo>
                    <a:pt x="301" y="171"/>
                  </a:lnTo>
                  <a:lnTo>
                    <a:pt x="282" y="158"/>
                  </a:lnTo>
                  <a:lnTo>
                    <a:pt x="276" y="154"/>
                  </a:lnTo>
                  <a:lnTo>
                    <a:pt x="268" y="153"/>
                  </a:lnTo>
                  <a:lnTo>
                    <a:pt x="260" y="150"/>
                  </a:lnTo>
                  <a:lnTo>
                    <a:pt x="260" y="146"/>
                  </a:lnTo>
                  <a:lnTo>
                    <a:pt x="262" y="144"/>
                  </a:lnTo>
                  <a:lnTo>
                    <a:pt x="264" y="141"/>
                  </a:lnTo>
                  <a:lnTo>
                    <a:pt x="265" y="140"/>
                  </a:lnTo>
                  <a:lnTo>
                    <a:pt x="267" y="138"/>
                  </a:lnTo>
                  <a:lnTo>
                    <a:pt x="268" y="138"/>
                  </a:lnTo>
                  <a:lnTo>
                    <a:pt x="271" y="138"/>
                  </a:lnTo>
                  <a:lnTo>
                    <a:pt x="272" y="138"/>
                  </a:lnTo>
                  <a:lnTo>
                    <a:pt x="273" y="140"/>
                  </a:lnTo>
                  <a:lnTo>
                    <a:pt x="276" y="141"/>
                  </a:lnTo>
                  <a:lnTo>
                    <a:pt x="279" y="141"/>
                  </a:lnTo>
                  <a:lnTo>
                    <a:pt x="281" y="140"/>
                  </a:lnTo>
                  <a:lnTo>
                    <a:pt x="284" y="138"/>
                  </a:lnTo>
                  <a:lnTo>
                    <a:pt x="286" y="136"/>
                  </a:lnTo>
                  <a:lnTo>
                    <a:pt x="289" y="134"/>
                  </a:lnTo>
                  <a:lnTo>
                    <a:pt x="292" y="133"/>
                  </a:lnTo>
                  <a:lnTo>
                    <a:pt x="293" y="130"/>
                  </a:lnTo>
                  <a:lnTo>
                    <a:pt x="292" y="129"/>
                  </a:lnTo>
                  <a:lnTo>
                    <a:pt x="289" y="128"/>
                  </a:lnTo>
                  <a:lnTo>
                    <a:pt x="285" y="130"/>
                  </a:lnTo>
                  <a:lnTo>
                    <a:pt x="282" y="133"/>
                  </a:lnTo>
                  <a:lnTo>
                    <a:pt x="280" y="133"/>
                  </a:lnTo>
                  <a:lnTo>
                    <a:pt x="279" y="134"/>
                  </a:lnTo>
                  <a:lnTo>
                    <a:pt x="276" y="133"/>
                  </a:lnTo>
                  <a:lnTo>
                    <a:pt x="273" y="132"/>
                  </a:lnTo>
                  <a:lnTo>
                    <a:pt x="275" y="129"/>
                  </a:lnTo>
                  <a:lnTo>
                    <a:pt x="276" y="128"/>
                  </a:lnTo>
                  <a:lnTo>
                    <a:pt x="279" y="126"/>
                  </a:lnTo>
                  <a:lnTo>
                    <a:pt x="280" y="124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19"/>
                  </a:lnTo>
                  <a:lnTo>
                    <a:pt x="281" y="119"/>
                  </a:lnTo>
                  <a:lnTo>
                    <a:pt x="280" y="119"/>
                  </a:lnTo>
                  <a:lnTo>
                    <a:pt x="279" y="119"/>
                  </a:lnTo>
                  <a:lnTo>
                    <a:pt x="279" y="115"/>
                  </a:lnTo>
                  <a:lnTo>
                    <a:pt x="275" y="116"/>
                  </a:lnTo>
                  <a:lnTo>
                    <a:pt x="271" y="115"/>
                  </a:lnTo>
                  <a:lnTo>
                    <a:pt x="268" y="115"/>
                  </a:lnTo>
                  <a:lnTo>
                    <a:pt x="265" y="116"/>
                  </a:lnTo>
                  <a:lnTo>
                    <a:pt x="263" y="117"/>
                  </a:lnTo>
                  <a:lnTo>
                    <a:pt x="263" y="120"/>
                  </a:lnTo>
                  <a:lnTo>
                    <a:pt x="263" y="123"/>
                  </a:lnTo>
                  <a:lnTo>
                    <a:pt x="263" y="125"/>
                  </a:lnTo>
                  <a:lnTo>
                    <a:pt x="262" y="128"/>
                  </a:lnTo>
                  <a:lnTo>
                    <a:pt x="259" y="129"/>
                  </a:lnTo>
                  <a:lnTo>
                    <a:pt x="256" y="130"/>
                  </a:lnTo>
                  <a:lnTo>
                    <a:pt x="251" y="130"/>
                  </a:lnTo>
                  <a:lnTo>
                    <a:pt x="246" y="130"/>
                  </a:lnTo>
                  <a:lnTo>
                    <a:pt x="246" y="130"/>
                  </a:lnTo>
                  <a:lnTo>
                    <a:pt x="247" y="133"/>
                  </a:lnTo>
                  <a:lnTo>
                    <a:pt x="248" y="136"/>
                  </a:lnTo>
                  <a:lnTo>
                    <a:pt x="250" y="138"/>
                  </a:lnTo>
                  <a:lnTo>
                    <a:pt x="251" y="141"/>
                  </a:lnTo>
                  <a:lnTo>
                    <a:pt x="251" y="144"/>
                  </a:lnTo>
                  <a:lnTo>
                    <a:pt x="252" y="146"/>
                  </a:lnTo>
                  <a:lnTo>
                    <a:pt x="252" y="147"/>
                  </a:lnTo>
                  <a:lnTo>
                    <a:pt x="250" y="150"/>
                  </a:lnTo>
                  <a:lnTo>
                    <a:pt x="247" y="151"/>
                  </a:lnTo>
                  <a:lnTo>
                    <a:pt x="244" y="153"/>
                  </a:lnTo>
                  <a:lnTo>
                    <a:pt x="243" y="153"/>
                  </a:lnTo>
                  <a:lnTo>
                    <a:pt x="242" y="151"/>
                  </a:lnTo>
                  <a:lnTo>
                    <a:pt x="242" y="150"/>
                  </a:lnTo>
                  <a:lnTo>
                    <a:pt x="242" y="147"/>
                  </a:lnTo>
                  <a:lnTo>
                    <a:pt x="242" y="145"/>
                  </a:lnTo>
                  <a:lnTo>
                    <a:pt x="242" y="144"/>
                  </a:lnTo>
                  <a:lnTo>
                    <a:pt x="238" y="144"/>
                  </a:lnTo>
                  <a:lnTo>
                    <a:pt x="235" y="145"/>
                  </a:lnTo>
                  <a:lnTo>
                    <a:pt x="231" y="146"/>
                  </a:lnTo>
                  <a:lnTo>
                    <a:pt x="229" y="146"/>
                  </a:lnTo>
                  <a:lnTo>
                    <a:pt x="225" y="145"/>
                  </a:lnTo>
                  <a:lnTo>
                    <a:pt x="226" y="142"/>
                  </a:lnTo>
                  <a:lnTo>
                    <a:pt x="227" y="141"/>
                  </a:lnTo>
                  <a:lnTo>
                    <a:pt x="229" y="140"/>
                  </a:lnTo>
                  <a:lnTo>
                    <a:pt x="230" y="138"/>
                  </a:lnTo>
                  <a:lnTo>
                    <a:pt x="230" y="136"/>
                  </a:lnTo>
                  <a:lnTo>
                    <a:pt x="229" y="134"/>
                  </a:lnTo>
                  <a:lnTo>
                    <a:pt x="226" y="137"/>
                  </a:lnTo>
                  <a:lnTo>
                    <a:pt x="225" y="140"/>
                  </a:lnTo>
                  <a:lnTo>
                    <a:pt x="222" y="141"/>
                  </a:lnTo>
                  <a:lnTo>
                    <a:pt x="221" y="141"/>
                  </a:lnTo>
                  <a:lnTo>
                    <a:pt x="220" y="140"/>
                  </a:lnTo>
                  <a:lnTo>
                    <a:pt x="218" y="138"/>
                  </a:lnTo>
                  <a:lnTo>
                    <a:pt x="217" y="137"/>
                  </a:lnTo>
                  <a:lnTo>
                    <a:pt x="212" y="137"/>
                  </a:lnTo>
                  <a:lnTo>
                    <a:pt x="205" y="137"/>
                  </a:lnTo>
                  <a:lnTo>
                    <a:pt x="197" y="141"/>
                  </a:lnTo>
                  <a:lnTo>
                    <a:pt x="191" y="146"/>
                  </a:lnTo>
                  <a:lnTo>
                    <a:pt x="184" y="157"/>
                  </a:lnTo>
                  <a:lnTo>
                    <a:pt x="179" y="171"/>
                  </a:lnTo>
                  <a:lnTo>
                    <a:pt x="182" y="172"/>
                  </a:lnTo>
                  <a:lnTo>
                    <a:pt x="183" y="172"/>
                  </a:lnTo>
                  <a:lnTo>
                    <a:pt x="186" y="174"/>
                  </a:lnTo>
                  <a:lnTo>
                    <a:pt x="188" y="176"/>
                  </a:lnTo>
                  <a:lnTo>
                    <a:pt x="191" y="179"/>
                  </a:lnTo>
                  <a:lnTo>
                    <a:pt x="193" y="183"/>
                  </a:lnTo>
                  <a:lnTo>
                    <a:pt x="196" y="185"/>
                  </a:lnTo>
                  <a:lnTo>
                    <a:pt x="199" y="188"/>
                  </a:lnTo>
                  <a:lnTo>
                    <a:pt x="203" y="189"/>
                  </a:lnTo>
                  <a:lnTo>
                    <a:pt x="205" y="189"/>
                  </a:lnTo>
                  <a:lnTo>
                    <a:pt x="208" y="189"/>
                  </a:lnTo>
                  <a:lnTo>
                    <a:pt x="212" y="191"/>
                  </a:lnTo>
                  <a:lnTo>
                    <a:pt x="214" y="192"/>
                  </a:lnTo>
                  <a:lnTo>
                    <a:pt x="216" y="196"/>
                  </a:lnTo>
                  <a:lnTo>
                    <a:pt x="216" y="198"/>
                  </a:lnTo>
                  <a:lnTo>
                    <a:pt x="216" y="201"/>
                  </a:lnTo>
                  <a:lnTo>
                    <a:pt x="214" y="205"/>
                  </a:lnTo>
                  <a:lnTo>
                    <a:pt x="213" y="208"/>
                  </a:lnTo>
                  <a:lnTo>
                    <a:pt x="213" y="210"/>
                  </a:lnTo>
                  <a:lnTo>
                    <a:pt x="213" y="210"/>
                  </a:lnTo>
                  <a:lnTo>
                    <a:pt x="213" y="210"/>
                  </a:lnTo>
                  <a:lnTo>
                    <a:pt x="213" y="210"/>
                  </a:lnTo>
                  <a:lnTo>
                    <a:pt x="214" y="210"/>
                  </a:lnTo>
                  <a:lnTo>
                    <a:pt x="216" y="209"/>
                  </a:lnTo>
                  <a:lnTo>
                    <a:pt x="218" y="209"/>
                  </a:lnTo>
                  <a:lnTo>
                    <a:pt x="217" y="213"/>
                  </a:lnTo>
                  <a:lnTo>
                    <a:pt x="216" y="216"/>
                  </a:lnTo>
                  <a:lnTo>
                    <a:pt x="214" y="219"/>
                  </a:lnTo>
                  <a:lnTo>
                    <a:pt x="213" y="223"/>
                  </a:lnTo>
                  <a:lnTo>
                    <a:pt x="216" y="225"/>
                  </a:lnTo>
                  <a:lnTo>
                    <a:pt x="218" y="225"/>
                  </a:lnTo>
                  <a:lnTo>
                    <a:pt x="220" y="225"/>
                  </a:lnTo>
                  <a:lnTo>
                    <a:pt x="221" y="223"/>
                  </a:lnTo>
                  <a:lnTo>
                    <a:pt x="222" y="223"/>
                  </a:lnTo>
                  <a:lnTo>
                    <a:pt x="222" y="222"/>
                  </a:lnTo>
                  <a:lnTo>
                    <a:pt x="225" y="216"/>
                  </a:lnTo>
                  <a:lnTo>
                    <a:pt x="226" y="208"/>
                  </a:lnTo>
                  <a:lnTo>
                    <a:pt x="227" y="200"/>
                  </a:lnTo>
                  <a:lnTo>
                    <a:pt x="227" y="198"/>
                  </a:lnTo>
                  <a:lnTo>
                    <a:pt x="229" y="197"/>
                  </a:lnTo>
                  <a:lnTo>
                    <a:pt x="230" y="198"/>
                  </a:lnTo>
                  <a:lnTo>
                    <a:pt x="231" y="200"/>
                  </a:lnTo>
                  <a:lnTo>
                    <a:pt x="233" y="201"/>
                  </a:lnTo>
                  <a:lnTo>
                    <a:pt x="235" y="202"/>
                  </a:lnTo>
                  <a:lnTo>
                    <a:pt x="237" y="202"/>
                  </a:lnTo>
                  <a:lnTo>
                    <a:pt x="239" y="201"/>
                  </a:lnTo>
                  <a:lnTo>
                    <a:pt x="242" y="198"/>
                  </a:lnTo>
                  <a:lnTo>
                    <a:pt x="243" y="197"/>
                  </a:lnTo>
                  <a:lnTo>
                    <a:pt x="246" y="195"/>
                  </a:lnTo>
                  <a:lnTo>
                    <a:pt x="246" y="192"/>
                  </a:lnTo>
                  <a:lnTo>
                    <a:pt x="244" y="189"/>
                  </a:lnTo>
                  <a:lnTo>
                    <a:pt x="244" y="187"/>
                  </a:lnTo>
                  <a:lnTo>
                    <a:pt x="243" y="184"/>
                  </a:lnTo>
                  <a:lnTo>
                    <a:pt x="242" y="181"/>
                  </a:lnTo>
                  <a:lnTo>
                    <a:pt x="242" y="179"/>
                  </a:lnTo>
                  <a:lnTo>
                    <a:pt x="255" y="162"/>
                  </a:lnTo>
                  <a:lnTo>
                    <a:pt x="256" y="161"/>
                  </a:lnTo>
                  <a:lnTo>
                    <a:pt x="259" y="159"/>
                  </a:lnTo>
                  <a:lnTo>
                    <a:pt x="267" y="159"/>
                  </a:lnTo>
                  <a:lnTo>
                    <a:pt x="275" y="162"/>
                  </a:lnTo>
                  <a:lnTo>
                    <a:pt x="282" y="167"/>
                  </a:lnTo>
                  <a:lnTo>
                    <a:pt x="293" y="176"/>
                  </a:lnTo>
                  <a:lnTo>
                    <a:pt x="293" y="178"/>
                  </a:lnTo>
                  <a:lnTo>
                    <a:pt x="292" y="179"/>
                  </a:lnTo>
                  <a:lnTo>
                    <a:pt x="292" y="180"/>
                  </a:lnTo>
                  <a:lnTo>
                    <a:pt x="289" y="181"/>
                  </a:lnTo>
                  <a:lnTo>
                    <a:pt x="288" y="183"/>
                  </a:lnTo>
                  <a:lnTo>
                    <a:pt x="286" y="184"/>
                  </a:lnTo>
                  <a:lnTo>
                    <a:pt x="286" y="185"/>
                  </a:lnTo>
                  <a:lnTo>
                    <a:pt x="286" y="187"/>
                  </a:lnTo>
                  <a:lnTo>
                    <a:pt x="286" y="188"/>
                  </a:lnTo>
                  <a:lnTo>
                    <a:pt x="289" y="189"/>
                  </a:lnTo>
                  <a:lnTo>
                    <a:pt x="293" y="192"/>
                  </a:lnTo>
                  <a:lnTo>
                    <a:pt x="296" y="192"/>
                  </a:lnTo>
                  <a:lnTo>
                    <a:pt x="297" y="192"/>
                  </a:lnTo>
                  <a:lnTo>
                    <a:pt x="298" y="191"/>
                  </a:lnTo>
                  <a:lnTo>
                    <a:pt x="301" y="189"/>
                  </a:lnTo>
                  <a:lnTo>
                    <a:pt x="303" y="187"/>
                  </a:lnTo>
                  <a:lnTo>
                    <a:pt x="307" y="184"/>
                  </a:lnTo>
                  <a:lnTo>
                    <a:pt x="309" y="181"/>
                  </a:lnTo>
                  <a:lnTo>
                    <a:pt x="311" y="181"/>
                  </a:lnTo>
                  <a:lnTo>
                    <a:pt x="313" y="181"/>
                  </a:lnTo>
                  <a:lnTo>
                    <a:pt x="314" y="184"/>
                  </a:lnTo>
                  <a:lnTo>
                    <a:pt x="315" y="187"/>
                  </a:lnTo>
                  <a:lnTo>
                    <a:pt x="318" y="192"/>
                  </a:lnTo>
                  <a:lnTo>
                    <a:pt x="319" y="197"/>
                  </a:lnTo>
                  <a:lnTo>
                    <a:pt x="320" y="201"/>
                  </a:lnTo>
                  <a:lnTo>
                    <a:pt x="322" y="204"/>
                  </a:lnTo>
                  <a:lnTo>
                    <a:pt x="322" y="206"/>
                  </a:lnTo>
                  <a:lnTo>
                    <a:pt x="322" y="209"/>
                  </a:lnTo>
                  <a:lnTo>
                    <a:pt x="322" y="213"/>
                  </a:lnTo>
                  <a:lnTo>
                    <a:pt x="323" y="214"/>
                  </a:lnTo>
                  <a:lnTo>
                    <a:pt x="324" y="216"/>
                  </a:lnTo>
                  <a:lnTo>
                    <a:pt x="327" y="216"/>
                  </a:lnTo>
                  <a:lnTo>
                    <a:pt x="330" y="217"/>
                  </a:lnTo>
                  <a:lnTo>
                    <a:pt x="332" y="217"/>
                  </a:lnTo>
                  <a:lnTo>
                    <a:pt x="334" y="217"/>
                  </a:lnTo>
                  <a:lnTo>
                    <a:pt x="335" y="217"/>
                  </a:lnTo>
                  <a:lnTo>
                    <a:pt x="335" y="218"/>
                  </a:lnTo>
                  <a:lnTo>
                    <a:pt x="336" y="219"/>
                  </a:lnTo>
                  <a:lnTo>
                    <a:pt x="339" y="222"/>
                  </a:lnTo>
                  <a:lnTo>
                    <a:pt x="340" y="226"/>
                  </a:lnTo>
                  <a:lnTo>
                    <a:pt x="343" y="230"/>
                  </a:lnTo>
                  <a:lnTo>
                    <a:pt x="344" y="231"/>
                  </a:lnTo>
                  <a:lnTo>
                    <a:pt x="347" y="233"/>
                  </a:lnTo>
                  <a:lnTo>
                    <a:pt x="348" y="234"/>
                  </a:lnTo>
                  <a:lnTo>
                    <a:pt x="349" y="235"/>
                  </a:lnTo>
                  <a:lnTo>
                    <a:pt x="351" y="236"/>
                  </a:lnTo>
                  <a:lnTo>
                    <a:pt x="351" y="238"/>
                  </a:lnTo>
                  <a:lnTo>
                    <a:pt x="352" y="238"/>
                  </a:lnTo>
                  <a:lnTo>
                    <a:pt x="351" y="239"/>
                  </a:lnTo>
                  <a:lnTo>
                    <a:pt x="351" y="240"/>
                  </a:lnTo>
                  <a:lnTo>
                    <a:pt x="349" y="243"/>
                  </a:lnTo>
                  <a:lnTo>
                    <a:pt x="348" y="246"/>
                  </a:lnTo>
                  <a:lnTo>
                    <a:pt x="345" y="250"/>
                  </a:lnTo>
                  <a:lnTo>
                    <a:pt x="343" y="253"/>
                  </a:lnTo>
                  <a:lnTo>
                    <a:pt x="343" y="256"/>
                  </a:lnTo>
                  <a:lnTo>
                    <a:pt x="343" y="257"/>
                  </a:lnTo>
                  <a:lnTo>
                    <a:pt x="344" y="259"/>
                  </a:lnTo>
                  <a:lnTo>
                    <a:pt x="347" y="260"/>
                  </a:lnTo>
                  <a:lnTo>
                    <a:pt x="348" y="260"/>
                  </a:lnTo>
                  <a:lnTo>
                    <a:pt x="351" y="260"/>
                  </a:lnTo>
                  <a:lnTo>
                    <a:pt x="353" y="260"/>
                  </a:lnTo>
                  <a:lnTo>
                    <a:pt x="354" y="261"/>
                  </a:lnTo>
                  <a:lnTo>
                    <a:pt x="354" y="261"/>
                  </a:lnTo>
                  <a:lnTo>
                    <a:pt x="356" y="263"/>
                  </a:lnTo>
                  <a:lnTo>
                    <a:pt x="356" y="263"/>
                  </a:lnTo>
                  <a:lnTo>
                    <a:pt x="357" y="264"/>
                  </a:lnTo>
                  <a:lnTo>
                    <a:pt x="357" y="267"/>
                  </a:lnTo>
                  <a:lnTo>
                    <a:pt x="358" y="269"/>
                  </a:lnTo>
                  <a:lnTo>
                    <a:pt x="361" y="274"/>
                  </a:lnTo>
                  <a:lnTo>
                    <a:pt x="361" y="276"/>
                  </a:lnTo>
                  <a:lnTo>
                    <a:pt x="361" y="278"/>
                  </a:lnTo>
                  <a:lnTo>
                    <a:pt x="361" y="280"/>
                  </a:lnTo>
                  <a:lnTo>
                    <a:pt x="360" y="281"/>
                  </a:lnTo>
                  <a:lnTo>
                    <a:pt x="358" y="281"/>
                  </a:lnTo>
                  <a:lnTo>
                    <a:pt x="357" y="281"/>
                  </a:lnTo>
                  <a:lnTo>
                    <a:pt x="354" y="280"/>
                  </a:lnTo>
                  <a:lnTo>
                    <a:pt x="353" y="278"/>
                  </a:lnTo>
                  <a:lnTo>
                    <a:pt x="351" y="278"/>
                  </a:lnTo>
                  <a:lnTo>
                    <a:pt x="349" y="280"/>
                  </a:lnTo>
                  <a:lnTo>
                    <a:pt x="348" y="280"/>
                  </a:lnTo>
                  <a:lnTo>
                    <a:pt x="347" y="280"/>
                  </a:lnTo>
                  <a:lnTo>
                    <a:pt x="344" y="280"/>
                  </a:lnTo>
                  <a:lnTo>
                    <a:pt x="343" y="278"/>
                  </a:lnTo>
                  <a:lnTo>
                    <a:pt x="341" y="277"/>
                  </a:lnTo>
                  <a:lnTo>
                    <a:pt x="339" y="277"/>
                  </a:lnTo>
                  <a:lnTo>
                    <a:pt x="336" y="277"/>
                  </a:lnTo>
                  <a:lnTo>
                    <a:pt x="335" y="277"/>
                  </a:lnTo>
                  <a:lnTo>
                    <a:pt x="327" y="276"/>
                  </a:lnTo>
                  <a:lnTo>
                    <a:pt x="323" y="276"/>
                  </a:lnTo>
                  <a:lnTo>
                    <a:pt x="323" y="272"/>
                  </a:lnTo>
                  <a:lnTo>
                    <a:pt x="328" y="265"/>
                  </a:lnTo>
                  <a:lnTo>
                    <a:pt x="336" y="255"/>
                  </a:lnTo>
                  <a:lnTo>
                    <a:pt x="337" y="253"/>
                  </a:lnTo>
                  <a:lnTo>
                    <a:pt x="337" y="251"/>
                  </a:lnTo>
                  <a:lnTo>
                    <a:pt x="337" y="250"/>
                  </a:lnTo>
                  <a:lnTo>
                    <a:pt x="336" y="248"/>
                  </a:lnTo>
                  <a:lnTo>
                    <a:pt x="335" y="248"/>
                  </a:lnTo>
                  <a:lnTo>
                    <a:pt x="334" y="250"/>
                  </a:lnTo>
                  <a:lnTo>
                    <a:pt x="331" y="252"/>
                  </a:lnTo>
                  <a:lnTo>
                    <a:pt x="330" y="253"/>
                  </a:lnTo>
                  <a:lnTo>
                    <a:pt x="328" y="253"/>
                  </a:lnTo>
                  <a:lnTo>
                    <a:pt x="327" y="253"/>
                  </a:lnTo>
                  <a:lnTo>
                    <a:pt x="324" y="253"/>
                  </a:lnTo>
                  <a:lnTo>
                    <a:pt x="322" y="252"/>
                  </a:lnTo>
                  <a:lnTo>
                    <a:pt x="320" y="252"/>
                  </a:lnTo>
                  <a:lnTo>
                    <a:pt x="319" y="252"/>
                  </a:lnTo>
                  <a:lnTo>
                    <a:pt x="315" y="253"/>
                  </a:lnTo>
                  <a:lnTo>
                    <a:pt x="314" y="255"/>
                  </a:lnTo>
                  <a:lnTo>
                    <a:pt x="313" y="256"/>
                  </a:lnTo>
                  <a:lnTo>
                    <a:pt x="311" y="257"/>
                  </a:lnTo>
                  <a:lnTo>
                    <a:pt x="311" y="259"/>
                  </a:lnTo>
                  <a:lnTo>
                    <a:pt x="311" y="260"/>
                  </a:lnTo>
                  <a:lnTo>
                    <a:pt x="310" y="261"/>
                  </a:lnTo>
                  <a:lnTo>
                    <a:pt x="309" y="263"/>
                  </a:lnTo>
                  <a:lnTo>
                    <a:pt x="307" y="264"/>
                  </a:lnTo>
                  <a:lnTo>
                    <a:pt x="303" y="264"/>
                  </a:lnTo>
                  <a:lnTo>
                    <a:pt x="299" y="264"/>
                  </a:lnTo>
                  <a:lnTo>
                    <a:pt x="298" y="261"/>
                  </a:lnTo>
                  <a:lnTo>
                    <a:pt x="298" y="260"/>
                  </a:lnTo>
                  <a:lnTo>
                    <a:pt x="298" y="257"/>
                  </a:lnTo>
                  <a:lnTo>
                    <a:pt x="298" y="255"/>
                  </a:lnTo>
                  <a:lnTo>
                    <a:pt x="296" y="253"/>
                  </a:lnTo>
                  <a:lnTo>
                    <a:pt x="289" y="252"/>
                  </a:lnTo>
                  <a:lnTo>
                    <a:pt x="281" y="251"/>
                  </a:lnTo>
                  <a:lnTo>
                    <a:pt x="273" y="252"/>
                  </a:lnTo>
                  <a:lnTo>
                    <a:pt x="267" y="256"/>
                  </a:lnTo>
                  <a:lnTo>
                    <a:pt x="263" y="263"/>
                  </a:lnTo>
                  <a:lnTo>
                    <a:pt x="263" y="263"/>
                  </a:lnTo>
                  <a:lnTo>
                    <a:pt x="264" y="263"/>
                  </a:lnTo>
                  <a:lnTo>
                    <a:pt x="264" y="263"/>
                  </a:lnTo>
                  <a:lnTo>
                    <a:pt x="267" y="263"/>
                  </a:lnTo>
                  <a:lnTo>
                    <a:pt x="269" y="261"/>
                  </a:lnTo>
                  <a:lnTo>
                    <a:pt x="272" y="261"/>
                  </a:lnTo>
                  <a:lnTo>
                    <a:pt x="277" y="260"/>
                  </a:lnTo>
                  <a:lnTo>
                    <a:pt x="284" y="259"/>
                  </a:lnTo>
                  <a:lnTo>
                    <a:pt x="288" y="259"/>
                  </a:lnTo>
                  <a:lnTo>
                    <a:pt x="290" y="260"/>
                  </a:lnTo>
                  <a:lnTo>
                    <a:pt x="292" y="260"/>
                  </a:lnTo>
                  <a:lnTo>
                    <a:pt x="293" y="261"/>
                  </a:lnTo>
                  <a:lnTo>
                    <a:pt x="294" y="261"/>
                  </a:lnTo>
                  <a:lnTo>
                    <a:pt x="294" y="265"/>
                  </a:lnTo>
                  <a:lnTo>
                    <a:pt x="294" y="268"/>
                  </a:lnTo>
                  <a:lnTo>
                    <a:pt x="294" y="270"/>
                  </a:lnTo>
                  <a:lnTo>
                    <a:pt x="293" y="274"/>
                  </a:lnTo>
                  <a:lnTo>
                    <a:pt x="293" y="277"/>
                  </a:lnTo>
                  <a:lnTo>
                    <a:pt x="296" y="277"/>
                  </a:lnTo>
                  <a:lnTo>
                    <a:pt x="298" y="276"/>
                  </a:lnTo>
                  <a:lnTo>
                    <a:pt x="299" y="276"/>
                  </a:lnTo>
                  <a:lnTo>
                    <a:pt x="302" y="274"/>
                  </a:lnTo>
                  <a:lnTo>
                    <a:pt x="303" y="277"/>
                  </a:lnTo>
                  <a:lnTo>
                    <a:pt x="303" y="278"/>
                  </a:lnTo>
                  <a:lnTo>
                    <a:pt x="303" y="280"/>
                  </a:lnTo>
                  <a:lnTo>
                    <a:pt x="302" y="282"/>
                  </a:lnTo>
                  <a:lnTo>
                    <a:pt x="303" y="284"/>
                  </a:lnTo>
                  <a:lnTo>
                    <a:pt x="303" y="284"/>
                  </a:lnTo>
                  <a:lnTo>
                    <a:pt x="305" y="285"/>
                  </a:lnTo>
                  <a:lnTo>
                    <a:pt x="307" y="284"/>
                  </a:lnTo>
                  <a:lnTo>
                    <a:pt x="307" y="282"/>
                  </a:lnTo>
                  <a:lnTo>
                    <a:pt x="309" y="281"/>
                  </a:lnTo>
                  <a:lnTo>
                    <a:pt x="310" y="280"/>
                  </a:lnTo>
                  <a:lnTo>
                    <a:pt x="311" y="280"/>
                  </a:lnTo>
                  <a:lnTo>
                    <a:pt x="313" y="278"/>
                  </a:lnTo>
                  <a:lnTo>
                    <a:pt x="314" y="278"/>
                  </a:lnTo>
                  <a:lnTo>
                    <a:pt x="315" y="280"/>
                  </a:lnTo>
                  <a:lnTo>
                    <a:pt x="315" y="280"/>
                  </a:lnTo>
                  <a:lnTo>
                    <a:pt x="316" y="281"/>
                  </a:lnTo>
                  <a:lnTo>
                    <a:pt x="316" y="282"/>
                  </a:lnTo>
                  <a:lnTo>
                    <a:pt x="318" y="285"/>
                  </a:lnTo>
                  <a:lnTo>
                    <a:pt x="319" y="289"/>
                  </a:lnTo>
                  <a:lnTo>
                    <a:pt x="319" y="291"/>
                  </a:lnTo>
                  <a:lnTo>
                    <a:pt x="318" y="294"/>
                  </a:lnTo>
                  <a:lnTo>
                    <a:pt x="316" y="295"/>
                  </a:lnTo>
                  <a:lnTo>
                    <a:pt x="314" y="297"/>
                  </a:lnTo>
                  <a:lnTo>
                    <a:pt x="306" y="298"/>
                  </a:lnTo>
                  <a:lnTo>
                    <a:pt x="297" y="299"/>
                  </a:lnTo>
                  <a:lnTo>
                    <a:pt x="288" y="302"/>
                  </a:lnTo>
                  <a:lnTo>
                    <a:pt x="280" y="303"/>
                  </a:lnTo>
                  <a:lnTo>
                    <a:pt x="275" y="302"/>
                  </a:lnTo>
                  <a:lnTo>
                    <a:pt x="273" y="299"/>
                  </a:lnTo>
                  <a:lnTo>
                    <a:pt x="273" y="297"/>
                  </a:lnTo>
                  <a:lnTo>
                    <a:pt x="275" y="294"/>
                  </a:lnTo>
                  <a:lnTo>
                    <a:pt x="275" y="290"/>
                  </a:lnTo>
                  <a:lnTo>
                    <a:pt x="272" y="290"/>
                  </a:lnTo>
                  <a:lnTo>
                    <a:pt x="265" y="293"/>
                  </a:lnTo>
                  <a:lnTo>
                    <a:pt x="256" y="293"/>
                  </a:lnTo>
                  <a:lnTo>
                    <a:pt x="250" y="297"/>
                  </a:lnTo>
                  <a:lnTo>
                    <a:pt x="250" y="297"/>
                  </a:lnTo>
                  <a:lnTo>
                    <a:pt x="250" y="298"/>
                  </a:lnTo>
                  <a:lnTo>
                    <a:pt x="250" y="298"/>
                  </a:lnTo>
                  <a:lnTo>
                    <a:pt x="250" y="301"/>
                  </a:lnTo>
                  <a:lnTo>
                    <a:pt x="250" y="303"/>
                  </a:lnTo>
                  <a:lnTo>
                    <a:pt x="251" y="307"/>
                  </a:lnTo>
                  <a:lnTo>
                    <a:pt x="251" y="312"/>
                  </a:lnTo>
                  <a:lnTo>
                    <a:pt x="251" y="314"/>
                  </a:lnTo>
                  <a:lnTo>
                    <a:pt x="251" y="315"/>
                  </a:lnTo>
                  <a:lnTo>
                    <a:pt x="251" y="315"/>
                  </a:lnTo>
                  <a:lnTo>
                    <a:pt x="247" y="316"/>
                  </a:lnTo>
                  <a:lnTo>
                    <a:pt x="244" y="316"/>
                  </a:lnTo>
                  <a:lnTo>
                    <a:pt x="242" y="315"/>
                  </a:lnTo>
                  <a:lnTo>
                    <a:pt x="239" y="314"/>
                  </a:lnTo>
                  <a:lnTo>
                    <a:pt x="235" y="312"/>
                  </a:lnTo>
                  <a:lnTo>
                    <a:pt x="233" y="312"/>
                  </a:lnTo>
                  <a:lnTo>
                    <a:pt x="230" y="312"/>
                  </a:lnTo>
                  <a:lnTo>
                    <a:pt x="227" y="312"/>
                  </a:lnTo>
                  <a:lnTo>
                    <a:pt x="226" y="315"/>
                  </a:lnTo>
                  <a:lnTo>
                    <a:pt x="225" y="316"/>
                  </a:lnTo>
                  <a:lnTo>
                    <a:pt x="224" y="319"/>
                  </a:lnTo>
                  <a:lnTo>
                    <a:pt x="222" y="320"/>
                  </a:lnTo>
                  <a:lnTo>
                    <a:pt x="220" y="320"/>
                  </a:lnTo>
                  <a:lnTo>
                    <a:pt x="218" y="322"/>
                  </a:lnTo>
                  <a:lnTo>
                    <a:pt x="217" y="323"/>
                  </a:lnTo>
                  <a:lnTo>
                    <a:pt x="216" y="325"/>
                  </a:lnTo>
                  <a:lnTo>
                    <a:pt x="216" y="328"/>
                  </a:lnTo>
                  <a:lnTo>
                    <a:pt x="214" y="329"/>
                  </a:lnTo>
                  <a:lnTo>
                    <a:pt x="213" y="331"/>
                  </a:lnTo>
                  <a:lnTo>
                    <a:pt x="212" y="332"/>
                  </a:lnTo>
                  <a:lnTo>
                    <a:pt x="212" y="332"/>
                  </a:lnTo>
                  <a:lnTo>
                    <a:pt x="210" y="332"/>
                  </a:lnTo>
                  <a:lnTo>
                    <a:pt x="208" y="332"/>
                  </a:lnTo>
                  <a:lnTo>
                    <a:pt x="205" y="331"/>
                  </a:lnTo>
                  <a:lnTo>
                    <a:pt x="204" y="333"/>
                  </a:lnTo>
                  <a:lnTo>
                    <a:pt x="203" y="335"/>
                  </a:lnTo>
                  <a:lnTo>
                    <a:pt x="203" y="336"/>
                  </a:lnTo>
                  <a:lnTo>
                    <a:pt x="204" y="339"/>
                  </a:lnTo>
                  <a:lnTo>
                    <a:pt x="205" y="341"/>
                  </a:lnTo>
                  <a:lnTo>
                    <a:pt x="205" y="344"/>
                  </a:lnTo>
                  <a:lnTo>
                    <a:pt x="207" y="346"/>
                  </a:lnTo>
                  <a:lnTo>
                    <a:pt x="205" y="348"/>
                  </a:lnTo>
                  <a:lnTo>
                    <a:pt x="166" y="369"/>
                  </a:lnTo>
                  <a:lnTo>
                    <a:pt x="162" y="371"/>
                  </a:lnTo>
                  <a:lnTo>
                    <a:pt x="161" y="374"/>
                  </a:lnTo>
                  <a:lnTo>
                    <a:pt x="159" y="375"/>
                  </a:lnTo>
                  <a:lnTo>
                    <a:pt x="159" y="378"/>
                  </a:lnTo>
                  <a:lnTo>
                    <a:pt x="159" y="380"/>
                  </a:lnTo>
                  <a:lnTo>
                    <a:pt x="159" y="383"/>
                  </a:lnTo>
                  <a:lnTo>
                    <a:pt x="162" y="395"/>
                  </a:lnTo>
                  <a:lnTo>
                    <a:pt x="162" y="405"/>
                  </a:lnTo>
                  <a:lnTo>
                    <a:pt x="161" y="414"/>
                  </a:lnTo>
                  <a:lnTo>
                    <a:pt x="157" y="418"/>
                  </a:lnTo>
                  <a:lnTo>
                    <a:pt x="152" y="416"/>
                  </a:lnTo>
                  <a:lnTo>
                    <a:pt x="148" y="408"/>
                  </a:lnTo>
                  <a:lnTo>
                    <a:pt x="144" y="397"/>
                  </a:lnTo>
                  <a:lnTo>
                    <a:pt x="142" y="391"/>
                  </a:lnTo>
                  <a:lnTo>
                    <a:pt x="141" y="387"/>
                  </a:lnTo>
                  <a:lnTo>
                    <a:pt x="138" y="380"/>
                  </a:lnTo>
                  <a:lnTo>
                    <a:pt x="132" y="373"/>
                  </a:lnTo>
                  <a:lnTo>
                    <a:pt x="124" y="370"/>
                  </a:lnTo>
                  <a:lnTo>
                    <a:pt x="119" y="370"/>
                  </a:lnTo>
                  <a:lnTo>
                    <a:pt x="115" y="371"/>
                  </a:lnTo>
                  <a:lnTo>
                    <a:pt x="110" y="373"/>
                  </a:lnTo>
                  <a:lnTo>
                    <a:pt x="104" y="373"/>
                  </a:lnTo>
                  <a:lnTo>
                    <a:pt x="102" y="373"/>
                  </a:lnTo>
                  <a:lnTo>
                    <a:pt x="99" y="371"/>
                  </a:lnTo>
                  <a:lnTo>
                    <a:pt x="97" y="370"/>
                  </a:lnTo>
                  <a:lnTo>
                    <a:pt x="94" y="367"/>
                  </a:lnTo>
                  <a:lnTo>
                    <a:pt x="93" y="363"/>
                  </a:lnTo>
                  <a:lnTo>
                    <a:pt x="90" y="362"/>
                  </a:lnTo>
                  <a:lnTo>
                    <a:pt x="87" y="360"/>
                  </a:lnTo>
                  <a:lnTo>
                    <a:pt x="83" y="358"/>
                  </a:lnTo>
                  <a:lnTo>
                    <a:pt x="81" y="360"/>
                  </a:lnTo>
                  <a:lnTo>
                    <a:pt x="78" y="361"/>
                  </a:lnTo>
                  <a:lnTo>
                    <a:pt x="74" y="362"/>
                  </a:lnTo>
                  <a:lnTo>
                    <a:pt x="73" y="365"/>
                  </a:lnTo>
                  <a:lnTo>
                    <a:pt x="70" y="366"/>
                  </a:lnTo>
                  <a:lnTo>
                    <a:pt x="66" y="366"/>
                  </a:lnTo>
                  <a:lnTo>
                    <a:pt x="64" y="366"/>
                  </a:lnTo>
                  <a:lnTo>
                    <a:pt x="60" y="373"/>
                  </a:lnTo>
                  <a:lnTo>
                    <a:pt x="57" y="383"/>
                  </a:lnTo>
                  <a:lnTo>
                    <a:pt x="55" y="396"/>
                  </a:lnTo>
                  <a:lnTo>
                    <a:pt x="53" y="408"/>
                  </a:lnTo>
                  <a:lnTo>
                    <a:pt x="53" y="417"/>
                  </a:lnTo>
                  <a:lnTo>
                    <a:pt x="56" y="426"/>
                  </a:lnTo>
                  <a:lnTo>
                    <a:pt x="59" y="432"/>
                  </a:lnTo>
                  <a:lnTo>
                    <a:pt x="63" y="435"/>
                  </a:lnTo>
                  <a:lnTo>
                    <a:pt x="70" y="439"/>
                  </a:lnTo>
                  <a:lnTo>
                    <a:pt x="82" y="442"/>
                  </a:lnTo>
                  <a:lnTo>
                    <a:pt x="83" y="439"/>
                  </a:lnTo>
                  <a:lnTo>
                    <a:pt x="83" y="437"/>
                  </a:lnTo>
                  <a:lnTo>
                    <a:pt x="85" y="434"/>
                  </a:lnTo>
                  <a:lnTo>
                    <a:pt x="85" y="432"/>
                  </a:lnTo>
                  <a:lnTo>
                    <a:pt x="85" y="429"/>
                  </a:lnTo>
                  <a:lnTo>
                    <a:pt x="87" y="428"/>
                  </a:lnTo>
                  <a:lnTo>
                    <a:pt x="90" y="426"/>
                  </a:lnTo>
                  <a:lnTo>
                    <a:pt x="94" y="426"/>
                  </a:lnTo>
                  <a:lnTo>
                    <a:pt x="99" y="426"/>
                  </a:lnTo>
                  <a:lnTo>
                    <a:pt x="104" y="428"/>
                  </a:lnTo>
                  <a:lnTo>
                    <a:pt x="108" y="432"/>
                  </a:lnTo>
                  <a:lnTo>
                    <a:pt x="111" y="437"/>
                  </a:lnTo>
                  <a:lnTo>
                    <a:pt x="111" y="445"/>
                  </a:lnTo>
                  <a:lnTo>
                    <a:pt x="107" y="456"/>
                  </a:lnTo>
                  <a:lnTo>
                    <a:pt x="99" y="472"/>
                  </a:lnTo>
                  <a:lnTo>
                    <a:pt x="103" y="476"/>
                  </a:lnTo>
                  <a:lnTo>
                    <a:pt x="108" y="479"/>
                  </a:lnTo>
                  <a:lnTo>
                    <a:pt x="115" y="479"/>
                  </a:lnTo>
                  <a:lnTo>
                    <a:pt x="121" y="480"/>
                  </a:lnTo>
                  <a:lnTo>
                    <a:pt x="127" y="484"/>
                  </a:lnTo>
                  <a:lnTo>
                    <a:pt x="129" y="496"/>
                  </a:lnTo>
                  <a:lnTo>
                    <a:pt x="128" y="507"/>
                  </a:lnTo>
                  <a:lnTo>
                    <a:pt x="127" y="519"/>
                  </a:lnTo>
                  <a:lnTo>
                    <a:pt x="129" y="530"/>
                  </a:lnTo>
                  <a:lnTo>
                    <a:pt x="131" y="534"/>
                  </a:lnTo>
                  <a:lnTo>
                    <a:pt x="133" y="536"/>
                  </a:lnTo>
                  <a:lnTo>
                    <a:pt x="135" y="538"/>
                  </a:lnTo>
                  <a:lnTo>
                    <a:pt x="136" y="539"/>
                  </a:lnTo>
                  <a:lnTo>
                    <a:pt x="137" y="539"/>
                  </a:lnTo>
                  <a:lnTo>
                    <a:pt x="138" y="539"/>
                  </a:lnTo>
                  <a:lnTo>
                    <a:pt x="141" y="538"/>
                  </a:lnTo>
                  <a:lnTo>
                    <a:pt x="146" y="538"/>
                  </a:lnTo>
                  <a:lnTo>
                    <a:pt x="152" y="535"/>
                  </a:lnTo>
                  <a:lnTo>
                    <a:pt x="154" y="535"/>
                  </a:lnTo>
                  <a:lnTo>
                    <a:pt x="157" y="536"/>
                  </a:lnTo>
                  <a:lnTo>
                    <a:pt x="159" y="538"/>
                  </a:lnTo>
                  <a:lnTo>
                    <a:pt x="161" y="540"/>
                  </a:lnTo>
                  <a:lnTo>
                    <a:pt x="162" y="541"/>
                  </a:lnTo>
                  <a:lnTo>
                    <a:pt x="163" y="544"/>
                  </a:lnTo>
                  <a:lnTo>
                    <a:pt x="166" y="547"/>
                  </a:lnTo>
                  <a:lnTo>
                    <a:pt x="167" y="548"/>
                  </a:lnTo>
                  <a:lnTo>
                    <a:pt x="171" y="549"/>
                  </a:lnTo>
                  <a:lnTo>
                    <a:pt x="174" y="549"/>
                  </a:lnTo>
                  <a:lnTo>
                    <a:pt x="175" y="548"/>
                  </a:lnTo>
                  <a:lnTo>
                    <a:pt x="178" y="547"/>
                  </a:lnTo>
                  <a:lnTo>
                    <a:pt x="179" y="544"/>
                  </a:lnTo>
                  <a:lnTo>
                    <a:pt x="182" y="541"/>
                  </a:lnTo>
                  <a:lnTo>
                    <a:pt x="183" y="539"/>
                  </a:lnTo>
                  <a:lnTo>
                    <a:pt x="186" y="536"/>
                  </a:lnTo>
                  <a:lnTo>
                    <a:pt x="187" y="535"/>
                  </a:lnTo>
                  <a:lnTo>
                    <a:pt x="191" y="532"/>
                  </a:lnTo>
                  <a:lnTo>
                    <a:pt x="193" y="532"/>
                  </a:lnTo>
                  <a:lnTo>
                    <a:pt x="197" y="531"/>
                  </a:lnTo>
                  <a:lnTo>
                    <a:pt x="199" y="530"/>
                  </a:lnTo>
                  <a:lnTo>
                    <a:pt x="201" y="528"/>
                  </a:lnTo>
                  <a:lnTo>
                    <a:pt x="204" y="528"/>
                  </a:lnTo>
                  <a:lnTo>
                    <a:pt x="207" y="528"/>
                  </a:lnTo>
                  <a:lnTo>
                    <a:pt x="208" y="528"/>
                  </a:lnTo>
                  <a:lnTo>
                    <a:pt x="209" y="531"/>
                  </a:lnTo>
                  <a:lnTo>
                    <a:pt x="210" y="534"/>
                  </a:lnTo>
                  <a:lnTo>
                    <a:pt x="208" y="538"/>
                  </a:lnTo>
                  <a:lnTo>
                    <a:pt x="207" y="543"/>
                  </a:lnTo>
                  <a:lnTo>
                    <a:pt x="205" y="547"/>
                  </a:lnTo>
                  <a:lnTo>
                    <a:pt x="207" y="549"/>
                  </a:lnTo>
                  <a:lnTo>
                    <a:pt x="207" y="552"/>
                  </a:lnTo>
                  <a:lnTo>
                    <a:pt x="208" y="553"/>
                  </a:lnTo>
                  <a:lnTo>
                    <a:pt x="212" y="548"/>
                  </a:lnTo>
                  <a:lnTo>
                    <a:pt x="214" y="544"/>
                  </a:lnTo>
                  <a:lnTo>
                    <a:pt x="217" y="541"/>
                  </a:lnTo>
                  <a:lnTo>
                    <a:pt x="218" y="539"/>
                  </a:lnTo>
                  <a:lnTo>
                    <a:pt x="220" y="538"/>
                  </a:lnTo>
                  <a:lnTo>
                    <a:pt x="221" y="536"/>
                  </a:lnTo>
                  <a:lnTo>
                    <a:pt x="221" y="536"/>
                  </a:lnTo>
                  <a:lnTo>
                    <a:pt x="222" y="536"/>
                  </a:lnTo>
                  <a:lnTo>
                    <a:pt x="224" y="536"/>
                  </a:lnTo>
                  <a:lnTo>
                    <a:pt x="250" y="551"/>
                  </a:lnTo>
                  <a:lnTo>
                    <a:pt x="251" y="553"/>
                  </a:lnTo>
                  <a:lnTo>
                    <a:pt x="254" y="555"/>
                  </a:lnTo>
                  <a:lnTo>
                    <a:pt x="260" y="551"/>
                  </a:lnTo>
                  <a:lnTo>
                    <a:pt x="268" y="552"/>
                  </a:lnTo>
                  <a:lnTo>
                    <a:pt x="275" y="555"/>
                  </a:lnTo>
                  <a:lnTo>
                    <a:pt x="281" y="557"/>
                  </a:lnTo>
                  <a:lnTo>
                    <a:pt x="281" y="556"/>
                  </a:lnTo>
                  <a:lnTo>
                    <a:pt x="282" y="556"/>
                  </a:lnTo>
                  <a:lnTo>
                    <a:pt x="282" y="555"/>
                  </a:lnTo>
                  <a:lnTo>
                    <a:pt x="284" y="553"/>
                  </a:lnTo>
                  <a:lnTo>
                    <a:pt x="285" y="551"/>
                  </a:lnTo>
                  <a:lnTo>
                    <a:pt x="288" y="549"/>
                  </a:lnTo>
                  <a:lnTo>
                    <a:pt x="289" y="551"/>
                  </a:lnTo>
                  <a:lnTo>
                    <a:pt x="289" y="552"/>
                  </a:lnTo>
                  <a:lnTo>
                    <a:pt x="289" y="553"/>
                  </a:lnTo>
                  <a:lnTo>
                    <a:pt x="289" y="555"/>
                  </a:lnTo>
                  <a:lnTo>
                    <a:pt x="288" y="557"/>
                  </a:lnTo>
                  <a:lnTo>
                    <a:pt x="286" y="561"/>
                  </a:lnTo>
                  <a:lnTo>
                    <a:pt x="284" y="566"/>
                  </a:lnTo>
                  <a:lnTo>
                    <a:pt x="286" y="569"/>
                  </a:lnTo>
                  <a:lnTo>
                    <a:pt x="293" y="573"/>
                  </a:lnTo>
                  <a:lnTo>
                    <a:pt x="299" y="578"/>
                  </a:lnTo>
                  <a:lnTo>
                    <a:pt x="307" y="585"/>
                  </a:lnTo>
                  <a:lnTo>
                    <a:pt x="313" y="589"/>
                  </a:lnTo>
                  <a:lnTo>
                    <a:pt x="315" y="590"/>
                  </a:lnTo>
                  <a:lnTo>
                    <a:pt x="319" y="590"/>
                  </a:lnTo>
                  <a:lnTo>
                    <a:pt x="323" y="589"/>
                  </a:lnTo>
                  <a:lnTo>
                    <a:pt x="327" y="587"/>
                  </a:lnTo>
                  <a:lnTo>
                    <a:pt x="330" y="587"/>
                  </a:lnTo>
                  <a:lnTo>
                    <a:pt x="331" y="589"/>
                  </a:lnTo>
                  <a:lnTo>
                    <a:pt x="332" y="589"/>
                  </a:lnTo>
                  <a:lnTo>
                    <a:pt x="335" y="590"/>
                  </a:lnTo>
                  <a:lnTo>
                    <a:pt x="337" y="591"/>
                  </a:lnTo>
                  <a:lnTo>
                    <a:pt x="341" y="594"/>
                  </a:lnTo>
                  <a:lnTo>
                    <a:pt x="345" y="596"/>
                  </a:lnTo>
                  <a:lnTo>
                    <a:pt x="347" y="599"/>
                  </a:lnTo>
                  <a:lnTo>
                    <a:pt x="349" y="600"/>
                  </a:lnTo>
                  <a:lnTo>
                    <a:pt x="351" y="602"/>
                  </a:lnTo>
                  <a:lnTo>
                    <a:pt x="351" y="602"/>
                  </a:lnTo>
                  <a:lnTo>
                    <a:pt x="352" y="603"/>
                  </a:lnTo>
                  <a:lnTo>
                    <a:pt x="352" y="604"/>
                  </a:lnTo>
                  <a:lnTo>
                    <a:pt x="353" y="604"/>
                  </a:lnTo>
                  <a:lnTo>
                    <a:pt x="354" y="606"/>
                  </a:lnTo>
                  <a:lnTo>
                    <a:pt x="356" y="608"/>
                  </a:lnTo>
                  <a:lnTo>
                    <a:pt x="357" y="611"/>
                  </a:lnTo>
                  <a:lnTo>
                    <a:pt x="360" y="615"/>
                  </a:lnTo>
                  <a:lnTo>
                    <a:pt x="362" y="617"/>
                  </a:lnTo>
                  <a:lnTo>
                    <a:pt x="365" y="619"/>
                  </a:lnTo>
                  <a:lnTo>
                    <a:pt x="368" y="620"/>
                  </a:lnTo>
                  <a:lnTo>
                    <a:pt x="369" y="621"/>
                  </a:lnTo>
                  <a:lnTo>
                    <a:pt x="370" y="624"/>
                  </a:lnTo>
                  <a:lnTo>
                    <a:pt x="371" y="625"/>
                  </a:lnTo>
                  <a:lnTo>
                    <a:pt x="371" y="627"/>
                  </a:lnTo>
                  <a:lnTo>
                    <a:pt x="370" y="629"/>
                  </a:lnTo>
                  <a:lnTo>
                    <a:pt x="369" y="630"/>
                  </a:lnTo>
                  <a:lnTo>
                    <a:pt x="366" y="633"/>
                  </a:lnTo>
                  <a:lnTo>
                    <a:pt x="361" y="637"/>
                  </a:lnTo>
                  <a:lnTo>
                    <a:pt x="366" y="636"/>
                  </a:lnTo>
                  <a:lnTo>
                    <a:pt x="370" y="634"/>
                  </a:lnTo>
                  <a:lnTo>
                    <a:pt x="373" y="634"/>
                  </a:lnTo>
                  <a:lnTo>
                    <a:pt x="374" y="634"/>
                  </a:lnTo>
                  <a:lnTo>
                    <a:pt x="375" y="636"/>
                  </a:lnTo>
                  <a:lnTo>
                    <a:pt x="377" y="638"/>
                  </a:lnTo>
                  <a:lnTo>
                    <a:pt x="378" y="640"/>
                  </a:lnTo>
                  <a:lnTo>
                    <a:pt x="378" y="642"/>
                  </a:lnTo>
                  <a:lnTo>
                    <a:pt x="379" y="641"/>
                  </a:lnTo>
                  <a:lnTo>
                    <a:pt x="382" y="641"/>
                  </a:lnTo>
                  <a:lnTo>
                    <a:pt x="385" y="640"/>
                  </a:lnTo>
                  <a:lnTo>
                    <a:pt x="388" y="640"/>
                  </a:lnTo>
                  <a:lnTo>
                    <a:pt x="394" y="641"/>
                  </a:lnTo>
                  <a:lnTo>
                    <a:pt x="403" y="645"/>
                  </a:lnTo>
                  <a:lnTo>
                    <a:pt x="411" y="649"/>
                  </a:lnTo>
                  <a:lnTo>
                    <a:pt x="419" y="653"/>
                  </a:lnTo>
                  <a:lnTo>
                    <a:pt x="428" y="654"/>
                  </a:lnTo>
                  <a:lnTo>
                    <a:pt x="432" y="653"/>
                  </a:lnTo>
                  <a:lnTo>
                    <a:pt x="436" y="653"/>
                  </a:lnTo>
                  <a:lnTo>
                    <a:pt x="437" y="653"/>
                  </a:lnTo>
                  <a:lnTo>
                    <a:pt x="438" y="653"/>
                  </a:lnTo>
                  <a:lnTo>
                    <a:pt x="440" y="654"/>
                  </a:lnTo>
                  <a:lnTo>
                    <a:pt x="443" y="655"/>
                  </a:lnTo>
                  <a:lnTo>
                    <a:pt x="447" y="657"/>
                  </a:lnTo>
                  <a:lnTo>
                    <a:pt x="450" y="659"/>
                  </a:lnTo>
                  <a:lnTo>
                    <a:pt x="454" y="662"/>
                  </a:lnTo>
                  <a:lnTo>
                    <a:pt x="458" y="663"/>
                  </a:lnTo>
                  <a:lnTo>
                    <a:pt x="463" y="665"/>
                  </a:lnTo>
                  <a:lnTo>
                    <a:pt x="468" y="666"/>
                  </a:lnTo>
                  <a:lnTo>
                    <a:pt x="471" y="667"/>
                  </a:lnTo>
                  <a:lnTo>
                    <a:pt x="474" y="668"/>
                  </a:lnTo>
                  <a:lnTo>
                    <a:pt x="476" y="671"/>
                  </a:lnTo>
                  <a:lnTo>
                    <a:pt x="478" y="674"/>
                  </a:lnTo>
                  <a:lnTo>
                    <a:pt x="478" y="678"/>
                  </a:lnTo>
                  <a:lnTo>
                    <a:pt x="478" y="679"/>
                  </a:lnTo>
                  <a:lnTo>
                    <a:pt x="478" y="680"/>
                  </a:lnTo>
                  <a:lnTo>
                    <a:pt x="476" y="680"/>
                  </a:lnTo>
                  <a:lnTo>
                    <a:pt x="476" y="682"/>
                  </a:lnTo>
                  <a:lnTo>
                    <a:pt x="476" y="682"/>
                  </a:lnTo>
                  <a:lnTo>
                    <a:pt x="476" y="683"/>
                  </a:lnTo>
                  <a:lnTo>
                    <a:pt x="475" y="685"/>
                  </a:lnTo>
                  <a:lnTo>
                    <a:pt x="474" y="688"/>
                  </a:lnTo>
                  <a:lnTo>
                    <a:pt x="472" y="692"/>
                  </a:lnTo>
                  <a:lnTo>
                    <a:pt x="471" y="695"/>
                  </a:lnTo>
                  <a:lnTo>
                    <a:pt x="470" y="696"/>
                  </a:lnTo>
                  <a:lnTo>
                    <a:pt x="458" y="705"/>
                  </a:lnTo>
                  <a:lnTo>
                    <a:pt x="446" y="714"/>
                  </a:lnTo>
                  <a:lnTo>
                    <a:pt x="445" y="716"/>
                  </a:lnTo>
                  <a:lnTo>
                    <a:pt x="445" y="717"/>
                  </a:lnTo>
                  <a:lnTo>
                    <a:pt x="443" y="720"/>
                  </a:lnTo>
                  <a:lnTo>
                    <a:pt x="442" y="722"/>
                  </a:lnTo>
                  <a:lnTo>
                    <a:pt x="442" y="725"/>
                  </a:lnTo>
                  <a:lnTo>
                    <a:pt x="442" y="727"/>
                  </a:lnTo>
                  <a:lnTo>
                    <a:pt x="442" y="730"/>
                  </a:lnTo>
                  <a:lnTo>
                    <a:pt x="441" y="733"/>
                  </a:lnTo>
                  <a:lnTo>
                    <a:pt x="440" y="737"/>
                  </a:lnTo>
                  <a:lnTo>
                    <a:pt x="438" y="740"/>
                  </a:lnTo>
                  <a:lnTo>
                    <a:pt x="437" y="743"/>
                  </a:lnTo>
                  <a:lnTo>
                    <a:pt x="437" y="744"/>
                  </a:lnTo>
                  <a:lnTo>
                    <a:pt x="436" y="746"/>
                  </a:lnTo>
                  <a:lnTo>
                    <a:pt x="436" y="746"/>
                  </a:lnTo>
                  <a:lnTo>
                    <a:pt x="434" y="747"/>
                  </a:lnTo>
                  <a:lnTo>
                    <a:pt x="433" y="748"/>
                  </a:lnTo>
                  <a:lnTo>
                    <a:pt x="429" y="751"/>
                  </a:lnTo>
                  <a:lnTo>
                    <a:pt x="425" y="755"/>
                  </a:lnTo>
                  <a:lnTo>
                    <a:pt x="425" y="756"/>
                  </a:lnTo>
                  <a:lnTo>
                    <a:pt x="424" y="757"/>
                  </a:lnTo>
                  <a:lnTo>
                    <a:pt x="423" y="760"/>
                  </a:lnTo>
                  <a:lnTo>
                    <a:pt x="421" y="761"/>
                  </a:lnTo>
                  <a:lnTo>
                    <a:pt x="420" y="761"/>
                  </a:lnTo>
                  <a:lnTo>
                    <a:pt x="417" y="763"/>
                  </a:lnTo>
                  <a:lnTo>
                    <a:pt x="413" y="763"/>
                  </a:lnTo>
                  <a:lnTo>
                    <a:pt x="408" y="763"/>
                  </a:lnTo>
                  <a:lnTo>
                    <a:pt x="398" y="765"/>
                  </a:lnTo>
                  <a:lnTo>
                    <a:pt x="387" y="768"/>
                  </a:lnTo>
                  <a:lnTo>
                    <a:pt x="378" y="771"/>
                  </a:lnTo>
                  <a:lnTo>
                    <a:pt x="375" y="774"/>
                  </a:lnTo>
                  <a:lnTo>
                    <a:pt x="377" y="778"/>
                  </a:lnTo>
                  <a:lnTo>
                    <a:pt x="377" y="780"/>
                  </a:lnTo>
                  <a:lnTo>
                    <a:pt x="377" y="781"/>
                  </a:lnTo>
                  <a:lnTo>
                    <a:pt x="377" y="781"/>
                  </a:lnTo>
                  <a:lnTo>
                    <a:pt x="377" y="782"/>
                  </a:lnTo>
                  <a:lnTo>
                    <a:pt x="373" y="785"/>
                  </a:lnTo>
                  <a:lnTo>
                    <a:pt x="369" y="786"/>
                  </a:lnTo>
                  <a:lnTo>
                    <a:pt x="365" y="789"/>
                  </a:lnTo>
                  <a:lnTo>
                    <a:pt x="364" y="790"/>
                  </a:lnTo>
                  <a:lnTo>
                    <a:pt x="361" y="790"/>
                  </a:lnTo>
                  <a:lnTo>
                    <a:pt x="358" y="792"/>
                  </a:lnTo>
                  <a:lnTo>
                    <a:pt x="358" y="792"/>
                  </a:lnTo>
                  <a:lnTo>
                    <a:pt x="358" y="793"/>
                  </a:lnTo>
                  <a:lnTo>
                    <a:pt x="357" y="794"/>
                  </a:lnTo>
                  <a:lnTo>
                    <a:pt x="357" y="795"/>
                  </a:lnTo>
                  <a:lnTo>
                    <a:pt x="356" y="797"/>
                  </a:lnTo>
                  <a:lnTo>
                    <a:pt x="354" y="798"/>
                  </a:lnTo>
                  <a:lnTo>
                    <a:pt x="352" y="799"/>
                  </a:lnTo>
                  <a:lnTo>
                    <a:pt x="349" y="801"/>
                  </a:lnTo>
                  <a:lnTo>
                    <a:pt x="348" y="801"/>
                  </a:lnTo>
                  <a:lnTo>
                    <a:pt x="347" y="802"/>
                  </a:lnTo>
                  <a:lnTo>
                    <a:pt x="344" y="803"/>
                  </a:lnTo>
                  <a:lnTo>
                    <a:pt x="340" y="803"/>
                  </a:lnTo>
                  <a:lnTo>
                    <a:pt x="335" y="803"/>
                  </a:lnTo>
                  <a:lnTo>
                    <a:pt x="330" y="802"/>
                  </a:lnTo>
                  <a:lnTo>
                    <a:pt x="328" y="802"/>
                  </a:lnTo>
                  <a:lnTo>
                    <a:pt x="327" y="802"/>
                  </a:lnTo>
                  <a:lnTo>
                    <a:pt x="326" y="801"/>
                  </a:lnTo>
                  <a:lnTo>
                    <a:pt x="324" y="801"/>
                  </a:lnTo>
                  <a:lnTo>
                    <a:pt x="326" y="801"/>
                  </a:lnTo>
                  <a:lnTo>
                    <a:pt x="327" y="802"/>
                  </a:lnTo>
                  <a:lnTo>
                    <a:pt x="328" y="802"/>
                  </a:lnTo>
                  <a:lnTo>
                    <a:pt x="330" y="803"/>
                  </a:lnTo>
                  <a:lnTo>
                    <a:pt x="331" y="809"/>
                  </a:lnTo>
                  <a:lnTo>
                    <a:pt x="327" y="810"/>
                  </a:lnTo>
                  <a:lnTo>
                    <a:pt x="324" y="811"/>
                  </a:lnTo>
                  <a:lnTo>
                    <a:pt x="323" y="811"/>
                  </a:lnTo>
                  <a:lnTo>
                    <a:pt x="322" y="812"/>
                  </a:lnTo>
                  <a:lnTo>
                    <a:pt x="320" y="812"/>
                  </a:lnTo>
                  <a:lnTo>
                    <a:pt x="320" y="812"/>
                  </a:lnTo>
                  <a:lnTo>
                    <a:pt x="315" y="811"/>
                  </a:lnTo>
                  <a:lnTo>
                    <a:pt x="311" y="811"/>
                  </a:lnTo>
                  <a:lnTo>
                    <a:pt x="309" y="811"/>
                  </a:lnTo>
                  <a:lnTo>
                    <a:pt x="307" y="811"/>
                  </a:lnTo>
                  <a:lnTo>
                    <a:pt x="307" y="811"/>
                  </a:lnTo>
                  <a:lnTo>
                    <a:pt x="307" y="811"/>
                  </a:lnTo>
                  <a:lnTo>
                    <a:pt x="309" y="814"/>
                  </a:lnTo>
                  <a:lnTo>
                    <a:pt x="310" y="815"/>
                  </a:lnTo>
                  <a:lnTo>
                    <a:pt x="306" y="815"/>
                  </a:lnTo>
                  <a:lnTo>
                    <a:pt x="302" y="814"/>
                  </a:lnTo>
                  <a:lnTo>
                    <a:pt x="299" y="814"/>
                  </a:lnTo>
                  <a:lnTo>
                    <a:pt x="297" y="814"/>
                  </a:lnTo>
                  <a:lnTo>
                    <a:pt x="301" y="815"/>
                  </a:lnTo>
                  <a:lnTo>
                    <a:pt x="306" y="816"/>
                  </a:lnTo>
                  <a:lnTo>
                    <a:pt x="306" y="818"/>
                  </a:lnTo>
                  <a:lnTo>
                    <a:pt x="303" y="819"/>
                  </a:lnTo>
                  <a:lnTo>
                    <a:pt x="301" y="820"/>
                  </a:lnTo>
                  <a:lnTo>
                    <a:pt x="299" y="820"/>
                  </a:lnTo>
                  <a:lnTo>
                    <a:pt x="298" y="822"/>
                  </a:lnTo>
                  <a:lnTo>
                    <a:pt x="298" y="822"/>
                  </a:lnTo>
                  <a:lnTo>
                    <a:pt x="298" y="823"/>
                  </a:lnTo>
                  <a:lnTo>
                    <a:pt x="301" y="823"/>
                  </a:lnTo>
                  <a:lnTo>
                    <a:pt x="303" y="824"/>
                  </a:lnTo>
                  <a:lnTo>
                    <a:pt x="307" y="826"/>
                  </a:lnTo>
                  <a:lnTo>
                    <a:pt x="306" y="827"/>
                  </a:lnTo>
                  <a:lnTo>
                    <a:pt x="305" y="827"/>
                  </a:lnTo>
                  <a:lnTo>
                    <a:pt x="303" y="827"/>
                  </a:lnTo>
                  <a:lnTo>
                    <a:pt x="301" y="828"/>
                  </a:lnTo>
                  <a:lnTo>
                    <a:pt x="311" y="831"/>
                  </a:lnTo>
                  <a:lnTo>
                    <a:pt x="323" y="833"/>
                  </a:lnTo>
                  <a:lnTo>
                    <a:pt x="307" y="831"/>
                  </a:lnTo>
                  <a:lnTo>
                    <a:pt x="302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3" y="829"/>
                  </a:lnTo>
                  <a:lnTo>
                    <a:pt x="302" y="829"/>
                  </a:lnTo>
                  <a:lnTo>
                    <a:pt x="302" y="829"/>
                  </a:lnTo>
                  <a:lnTo>
                    <a:pt x="289" y="827"/>
                  </a:lnTo>
                  <a:lnTo>
                    <a:pt x="272" y="820"/>
                  </a:lnTo>
                  <a:lnTo>
                    <a:pt x="272" y="820"/>
                  </a:lnTo>
                  <a:lnTo>
                    <a:pt x="269" y="819"/>
                  </a:lnTo>
                  <a:lnTo>
                    <a:pt x="268" y="818"/>
                  </a:lnTo>
                  <a:lnTo>
                    <a:pt x="265" y="816"/>
                  </a:lnTo>
                  <a:lnTo>
                    <a:pt x="264" y="816"/>
                  </a:lnTo>
                  <a:lnTo>
                    <a:pt x="263" y="815"/>
                  </a:lnTo>
                  <a:lnTo>
                    <a:pt x="263" y="814"/>
                  </a:lnTo>
                  <a:lnTo>
                    <a:pt x="263" y="812"/>
                  </a:lnTo>
                  <a:lnTo>
                    <a:pt x="263" y="811"/>
                  </a:lnTo>
                  <a:lnTo>
                    <a:pt x="260" y="809"/>
                  </a:lnTo>
                  <a:lnTo>
                    <a:pt x="259" y="807"/>
                  </a:lnTo>
                  <a:lnTo>
                    <a:pt x="256" y="806"/>
                  </a:lnTo>
                  <a:lnTo>
                    <a:pt x="252" y="802"/>
                  </a:lnTo>
                  <a:lnTo>
                    <a:pt x="251" y="801"/>
                  </a:lnTo>
                  <a:lnTo>
                    <a:pt x="250" y="799"/>
                  </a:lnTo>
                  <a:lnTo>
                    <a:pt x="248" y="798"/>
                  </a:lnTo>
                  <a:lnTo>
                    <a:pt x="248" y="797"/>
                  </a:lnTo>
                  <a:lnTo>
                    <a:pt x="248" y="797"/>
                  </a:lnTo>
                  <a:lnTo>
                    <a:pt x="247" y="782"/>
                  </a:lnTo>
                  <a:lnTo>
                    <a:pt x="246" y="781"/>
                  </a:lnTo>
                  <a:lnTo>
                    <a:pt x="244" y="780"/>
                  </a:lnTo>
                  <a:lnTo>
                    <a:pt x="243" y="777"/>
                  </a:lnTo>
                  <a:lnTo>
                    <a:pt x="242" y="776"/>
                  </a:lnTo>
                  <a:lnTo>
                    <a:pt x="243" y="774"/>
                  </a:lnTo>
                  <a:lnTo>
                    <a:pt x="243" y="773"/>
                  </a:lnTo>
                  <a:lnTo>
                    <a:pt x="242" y="772"/>
                  </a:lnTo>
                  <a:lnTo>
                    <a:pt x="242" y="771"/>
                  </a:lnTo>
                  <a:lnTo>
                    <a:pt x="244" y="769"/>
                  </a:lnTo>
                  <a:lnTo>
                    <a:pt x="246" y="768"/>
                  </a:lnTo>
                  <a:lnTo>
                    <a:pt x="246" y="768"/>
                  </a:lnTo>
                  <a:lnTo>
                    <a:pt x="246" y="768"/>
                  </a:lnTo>
                  <a:lnTo>
                    <a:pt x="244" y="764"/>
                  </a:lnTo>
                  <a:lnTo>
                    <a:pt x="243" y="760"/>
                  </a:lnTo>
                  <a:lnTo>
                    <a:pt x="241" y="757"/>
                  </a:lnTo>
                  <a:lnTo>
                    <a:pt x="239" y="754"/>
                  </a:lnTo>
                  <a:lnTo>
                    <a:pt x="239" y="748"/>
                  </a:lnTo>
                  <a:lnTo>
                    <a:pt x="238" y="742"/>
                  </a:lnTo>
                  <a:lnTo>
                    <a:pt x="237" y="737"/>
                  </a:lnTo>
                  <a:lnTo>
                    <a:pt x="237" y="734"/>
                  </a:lnTo>
                  <a:lnTo>
                    <a:pt x="235" y="733"/>
                  </a:lnTo>
                  <a:lnTo>
                    <a:pt x="235" y="731"/>
                  </a:lnTo>
                  <a:lnTo>
                    <a:pt x="234" y="730"/>
                  </a:lnTo>
                  <a:lnTo>
                    <a:pt x="231" y="727"/>
                  </a:lnTo>
                  <a:lnTo>
                    <a:pt x="229" y="725"/>
                  </a:lnTo>
                  <a:lnTo>
                    <a:pt x="230" y="723"/>
                  </a:lnTo>
                  <a:lnTo>
                    <a:pt x="227" y="722"/>
                  </a:lnTo>
                  <a:lnTo>
                    <a:pt x="220" y="720"/>
                  </a:lnTo>
                  <a:lnTo>
                    <a:pt x="212" y="714"/>
                  </a:lnTo>
                  <a:lnTo>
                    <a:pt x="201" y="709"/>
                  </a:lnTo>
                  <a:lnTo>
                    <a:pt x="193" y="704"/>
                  </a:lnTo>
                  <a:lnTo>
                    <a:pt x="188" y="699"/>
                  </a:lnTo>
                  <a:lnTo>
                    <a:pt x="187" y="696"/>
                  </a:lnTo>
                  <a:lnTo>
                    <a:pt x="182" y="689"/>
                  </a:lnTo>
                  <a:lnTo>
                    <a:pt x="176" y="680"/>
                  </a:lnTo>
                  <a:lnTo>
                    <a:pt x="170" y="670"/>
                  </a:lnTo>
                  <a:lnTo>
                    <a:pt x="165" y="661"/>
                  </a:lnTo>
                  <a:lnTo>
                    <a:pt x="161" y="654"/>
                  </a:lnTo>
                  <a:lnTo>
                    <a:pt x="159" y="651"/>
                  </a:lnTo>
                  <a:lnTo>
                    <a:pt x="161" y="651"/>
                  </a:lnTo>
                  <a:lnTo>
                    <a:pt x="152" y="641"/>
                  </a:lnTo>
                  <a:lnTo>
                    <a:pt x="148" y="632"/>
                  </a:lnTo>
                  <a:lnTo>
                    <a:pt x="145" y="625"/>
                  </a:lnTo>
                  <a:lnTo>
                    <a:pt x="144" y="617"/>
                  </a:lnTo>
                  <a:lnTo>
                    <a:pt x="145" y="606"/>
                  </a:lnTo>
                  <a:lnTo>
                    <a:pt x="145" y="602"/>
                  </a:lnTo>
                  <a:lnTo>
                    <a:pt x="148" y="599"/>
                  </a:lnTo>
                  <a:lnTo>
                    <a:pt x="149" y="596"/>
                  </a:lnTo>
                  <a:lnTo>
                    <a:pt x="153" y="595"/>
                  </a:lnTo>
                  <a:lnTo>
                    <a:pt x="155" y="594"/>
                  </a:lnTo>
                  <a:lnTo>
                    <a:pt x="159" y="593"/>
                  </a:lnTo>
                  <a:lnTo>
                    <a:pt x="162" y="590"/>
                  </a:lnTo>
                  <a:lnTo>
                    <a:pt x="163" y="587"/>
                  </a:lnTo>
                  <a:lnTo>
                    <a:pt x="166" y="578"/>
                  </a:lnTo>
                  <a:lnTo>
                    <a:pt x="165" y="568"/>
                  </a:lnTo>
                  <a:lnTo>
                    <a:pt x="161" y="558"/>
                  </a:lnTo>
                  <a:lnTo>
                    <a:pt x="157" y="552"/>
                  </a:lnTo>
                  <a:lnTo>
                    <a:pt x="154" y="548"/>
                  </a:lnTo>
                  <a:lnTo>
                    <a:pt x="153" y="547"/>
                  </a:lnTo>
                  <a:lnTo>
                    <a:pt x="152" y="548"/>
                  </a:lnTo>
                  <a:lnTo>
                    <a:pt x="149" y="549"/>
                  </a:lnTo>
                  <a:lnTo>
                    <a:pt x="148" y="551"/>
                  </a:lnTo>
                  <a:lnTo>
                    <a:pt x="145" y="552"/>
                  </a:lnTo>
                  <a:lnTo>
                    <a:pt x="144" y="553"/>
                  </a:lnTo>
                  <a:lnTo>
                    <a:pt x="141" y="555"/>
                  </a:lnTo>
                  <a:lnTo>
                    <a:pt x="140" y="553"/>
                  </a:lnTo>
                  <a:lnTo>
                    <a:pt x="124" y="539"/>
                  </a:lnTo>
                  <a:lnTo>
                    <a:pt x="114" y="527"/>
                  </a:lnTo>
                  <a:lnTo>
                    <a:pt x="107" y="518"/>
                  </a:lnTo>
                  <a:lnTo>
                    <a:pt x="104" y="511"/>
                  </a:lnTo>
                  <a:lnTo>
                    <a:pt x="103" y="507"/>
                  </a:lnTo>
                  <a:lnTo>
                    <a:pt x="102" y="504"/>
                  </a:lnTo>
                  <a:lnTo>
                    <a:pt x="100" y="500"/>
                  </a:lnTo>
                  <a:lnTo>
                    <a:pt x="98" y="497"/>
                  </a:lnTo>
                  <a:lnTo>
                    <a:pt x="91" y="492"/>
                  </a:lnTo>
                  <a:lnTo>
                    <a:pt x="83" y="486"/>
                  </a:lnTo>
                  <a:lnTo>
                    <a:pt x="77" y="481"/>
                  </a:lnTo>
                  <a:lnTo>
                    <a:pt x="72" y="475"/>
                  </a:lnTo>
                  <a:lnTo>
                    <a:pt x="68" y="466"/>
                  </a:lnTo>
                  <a:lnTo>
                    <a:pt x="63" y="459"/>
                  </a:lnTo>
                  <a:lnTo>
                    <a:pt x="60" y="458"/>
                  </a:lnTo>
                  <a:lnTo>
                    <a:pt x="57" y="458"/>
                  </a:lnTo>
                  <a:lnTo>
                    <a:pt x="56" y="459"/>
                  </a:lnTo>
                  <a:lnTo>
                    <a:pt x="53" y="460"/>
                  </a:lnTo>
                  <a:lnTo>
                    <a:pt x="51" y="462"/>
                  </a:lnTo>
                  <a:lnTo>
                    <a:pt x="47" y="458"/>
                  </a:lnTo>
                  <a:lnTo>
                    <a:pt x="43" y="454"/>
                  </a:lnTo>
                  <a:lnTo>
                    <a:pt x="39" y="451"/>
                  </a:lnTo>
                  <a:lnTo>
                    <a:pt x="34" y="447"/>
                  </a:lnTo>
                  <a:lnTo>
                    <a:pt x="31" y="443"/>
                  </a:lnTo>
                  <a:lnTo>
                    <a:pt x="15" y="405"/>
                  </a:lnTo>
                  <a:lnTo>
                    <a:pt x="11" y="378"/>
                  </a:lnTo>
                  <a:lnTo>
                    <a:pt x="10" y="350"/>
                  </a:lnTo>
                  <a:lnTo>
                    <a:pt x="11" y="323"/>
                  </a:lnTo>
                  <a:lnTo>
                    <a:pt x="10" y="295"/>
                  </a:lnTo>
                  <a:lnTo>
                    <a:pt x="9" y="297"/>
                  </a:lnTo>
                  <a:lnTo>
                    <a:pt x="6" y="295"/>
                  </a:lnTo>
                  <a:lnTo>
                    <a:pt x="4" y="294"/>
                  </a:lnTo>
                  <a:lnTo>
                    <a:pt x="2" y="293"/>
                  </a:lnTo>
                  <a:lnTo>
                    <a:pt x="1" y="290"/>
                  </a:lnTo>
                  <a:lnTo>
                    <a:pt x="0" y="282"/>
                  </a:lnTo>
                  <a:lnTo>
                    <a:pt x="1" y="269"/>
                  </a:lnTo>
                  <a:lnTo>
                    <a:pt x="5" y="252"/>
                  </a:lnTo>
                  <a:lnTo>
                    <a:pt x="9" y="235"/>
                  </a:lnTo>
                  <a:lnTo>
                    <a:pt x="15" y="218"/>
                  </a:lnTo>
                  <a:lnTo>
                    <a:pt x="22" y="205"/>
                  </a:lnTo>
                  <a:lnTo>
                    <a:pt x="22" y="205"/>
                  </a:lnTo>
                  <a:lnTo>
                    <a:pt x="22" y="205"/>
                  </a:lnTo>
                  <a:lnTo>
                    <a:pt x="23" y="204"/>
                  </a:lnTo>
                  <a:lnTo>
                    <a:pt x="23" y="202"/>
                  </a:lnTo>
                  <a:lnTo>
                    <a:pt x="25" y="201"/>
                  </a:lnTo>
                  <a:lnTo>
                    <a:pt x="25" y="201"/>
                  </a:lnTo>
                  <a:lnTo>
                    <a:pt x="23" y="202"/>
                  </a:lnTo>
                  <a:lnTo>
                    <a:pt x="22" y="204"/>
                  </a:lnTo>
                  <a:lnTo>
                    <a:pt x="34" y="187"/>
                  </a:lnTo>
                  <a:lnTo>
                    <a:pt x="42" y="175"/>
                  </a:lnTo>
                  <a:lnTo>
                    <a:pt x="47" y="167"/>
                  </a:lnTo>
                  <a:lnTo>
                    <a:pt x="51" y="162"/>
                  </a:lnTo>
                  <a:lnTo>
                    <a:pt x="52" y="159"/>
                  </a:lnTo>
                  <a:lnTo>
                    <a:pt x="52" y="158"/>
                  </a:lnTo>
                  <a:lnTo>
                    <a:pt x="53" y="157"/>
                  </a:lnTo>
                  <a:lnTo>
                    <a:pt x="56" y="147"/>
                  </a:lnTo>
                  <a:lnTo>
                    <a:pt x="59" y="141"/>
                  </a:lnTo>
                  <a:lnTo>
                    <a:pt x="63" y="134"/>
                  </a:lnTo>
                  <a:lnTo>
                    <a:pt x="68" y="126"/>
                  </a:lnTo>
                  <a:lnTo>
                    <a:pt x="77" y="116"/>
                  </a:lnTo>
                  <a:lnTo>
                    <a:pt x="73" y="120"/>
                  </a:lnTo>
                  <a:lnTo>
                    <a:pt x="70" y="123"/>
                  </a:lnTo>
                  <a:lnTo>
                    <a:pt x="69" y="125"/>
                  </a:lnTo>
                  <a:lnTo>
                    <a:pt x="68" y="126"/>
                  </a:lnTo>
                  <a:lnTo>
                    <a:pt x="66" y="126"/>
                  </a:lnTo>
                  <a:lnTo>
                    <a:pt x="66" y="128"/>
                  </a:lnTo>
                  <a:lnTo>
                    <a:pt x="65" y="128"/>
                  </a:lnTo>
                  <a:lnTo>
                    <a:pt x="64" y="128"/>
                  </a:lnTo>
                  <a:lnTo>
                    <a:pt x="66" y="123"/>
                  </a:lnTo>
                  <a:lnTo>
                    <a:pt x="69" y="119"/>
                  </a:lnTo>
                  <a:lnTo>
                    <a:pt x="72" y="115"/>
                  </a:lnTo>
                  <a:lnTo>
                    <a:pt x="74" y="112"/>
                  </a:lnTo>
                  <a:lnTo>
                    <a:pt x="77" y="109"/>
                  </a:lnTo>
                  <a:lnTo>
                    <a:pt x="86" y="100"/>
                  </a:lnTo>
                  <a:lnTo>
                    <a:pt x="94" y="90"/>
                  </a:lnTo>
                  <a:lnTo>
                    <a:pt x="103" y="77"/>
                  </a:lnTo>
                  <a:lnTo>
                    <a:pt x="110" y="66"/>
                  </a:lnTo>
                  <a:lnTo>
                    <a:pt x="115" y="58"/>
                  </a:lnTo>
                  <a:lnTo>
                    <a:pt x="116" y="56"/>
                  </a:lnTo>
                  <a:lnTo>
                    <a:pt x="115" y="57"/>
                  </a:lnTo>
                  <a:lnTo>
                    <a:pt x="114" y="57"/>
                  </a:lnTo>
                  <a:lnTo>
                    <a:pt x="112" y="58"/>
                  </a:lnTo>
                  <a:lnTo>
                    <a:pt x="111" y="58"/>
                  </a:lnTo>
                  <a:lnTo>
                    <a:pt x="110" y="58"/>
                  </a:lnTo>
                  <a:lnTo>
                    <a:pt x="115" y="53"/>
                  </a:lnTo>
                  <a:lnTo>
                    <a:pt x="120" y="48"/>
                  </a:lnTo>
                  <a:lnTo>
                    <a:pt x="118" y="51"/>
                  </a:lnTo>
                  <a:lnTo>
                    <a:pt x="115" y="53"/>
                  </a:lnTo>
                  <a:lnTo>
                    <a:pt x="112" y="56"/>
                  </a:lnTo>
                  <a:lnTo>
                    <a:pt x="108" y="57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7" y="54"/>
                  </a:lnTo>
                  <a:lnTo>
                    <a:pt x="103" y="58"/>
                  </a:lnTo>
                  <a:lnTo>
                    <a:pt x="103" y="57"/>
                  </a:lnTo>
                  <a:lnTo>
                    <a:pt x="104" y="57"/>
                  </a:lnTo>
                  <a:lnTo>
                    <a:pt x="104" y="56"/>
                  </a:lnTo>
                  <a:lnTo>
                    <a:pt x="106" y="54"/>
                  </a:lnTo>
                  <a:lnTo>
                    <a:pt x="107" y="54"/>
                  </a:lnTo>
                  <a:lnTo>
                    <a:pt x="110" y="52"/>
                  </a:lnTo>
                  <a:lnTo>
                    <a:pt x="129" y="37"/>
                  </a:lnTo>
                  <a:lnTo>
                    <a:pt x="145" y="27"/>
                  </a:lnTo>
                  <a:lnTo>
                    <a:pt x="157" y="18"/>
                  </a:lnTo>
                  <a:lnTo>
                    <a:pt x="167" y="13"/>
                  </a:lnTo>
                  <a:lnTo>
                    <a:pt x="175" y="7"/>
                  </a:lnTo>
                  <a:lnTo>
                    <a:pt x="182" y="5"/>
                  </a:lnTo>
                  <a:lnTo>
                    <a:pt x="178" y="7"/>
                  </a:lnTo>
                  <a:lnTo>
                    <a:pt x="172" y="10"/>
                  </a:lnTo>
                  <a:lnTo>
                    <a:pt x="169" y="14"/>
                  </a:lnTo>
                  <a:lnTo>
                    <a:pt x="182" y="6"/>
                  </a:lnTo>
                  <a:lnTo>
                    <a:pt x="190" y="2"/>
                  </a:lnTo>
                  <a:lnTo>
                    <a:pt x="195" y="1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70"/>
            <p:cNvSpPr>
              <a:spLocks/>
            </p:cNvSpPr>
            <p:nvPr/>
          </p:nvSpPr>
          <p:spPr bwMode="auto">
            <a:xfrm>
              <a:off x="7374328" y="2921888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2 w 3"/>
                <a:gd name="T5" fmla="*/ 1 h 2"/>
                <a:gd name="T6" fmla="*/ 3 w 3"/>
                <a:gd name="T7" fmla="*/ 2 h 2"/>
                <a:gd name="T8" fmla="*/ 3 w 3"/>
                <a:gd name="T9" fmla="*/ 2 h 2"/>
                <a:gd name="T10" fmla="*/ 3 w 3"/>
                <a:gd name="T11" fmla="*/ 2 h 2"/>
                <a:gd name="T12" fmla="*/ 0 w 3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75"/>
            <p:cNvSpPr>
              <a:spLocks noChangeArrowheads="1"/>
            </p:cNvSpPr>
            <p:nvPr/>
          </p:nvSpPr>
          <p:spPr bwMode="auto">
            <a:xfrm>
              <a:off x="6840928" y="3036188"/>
              <a:ext cx="1588" cy="1588"/>
            </a:xfrm>
            <a:prstGeom prst="rect">
              <a:avLst/>
            </a:pr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76"/>
            <p:cNvSpPr>
              <a:spLocks noEditPoints="1"/>
            </p:cNvSpPr>
            <p:nvPr/>
          </p:nvSpPr>
          <p:spPr bwMode="auto">
            <a:xfrm>
              <a:off x="7382265" y="2952050"/>
              <a:ext cx="382588" cy="935038"/>
            </a:xfrm>
            <a:custGeom>
              <a:avLst/>
              <a:gdLst>
                <a:gd name="T0" fmla="*/ 57 w 241"/>
                <a:gd name="T1" fmla="*/ 55 h 589"/>
                <a:gd name="T2" fmla="*/ 65 w 241"/>
                <a:gd name="T3" fmla="*/ 54 h 589"/>
                <a:gd name="T4" fmla="*/ 108 w 241"/>
                <a:gd name="T5" fmla="*/ 62 h 589"/>
                <a:gd name="T6" fmla="*/ 213 w 241"/>
                <a:gd name="T7" fmla="*/ 223 h 589"/>
                <a:gd name="T8" fmla="*/ 238 w 241"/>
                <a:gd name="T9" fmla="*/ 326 h 589"/>
                <a:gd name="T10" fmla="*/ 241 w 241"/>
                <a:gd name="T11" fmla="*/ 358 h 589"/>
                <a:gd name="T12" fmla="*/ 208 w 241"/>
                <a:gd name="T13" fmla="*/ 543 h 589"/>
                <a:gd name="T14" fmla="*/ 165 w 241"/>
                <a:gd name="T15" fmla="*/ 541 h 589"/>
                <a:gd name="T16" fmla="*/ 158 w 241"/>
                <a:gd name="T17" fmla="*/ 526 h 589"/>
                <a:gd name="T18" fmla="*/ 145 w 241"/>
                <a:gd name="T19" fmla="*/ 516 h 589"/>
                <a:gd name="T20" fmla="*/ 95 w 241"/>
                <a:gd name="T21" fmla="*/ 546 h 589"/>
                <a:gd name="T22" fmla="*/ 64 w 241"/>
                <a:gd name="T23" fmla="*/ 551 h 589"/>
                <a:gd name="T24" fmla="*/ 18 w 241"/>
                <a:gd name="T25" fmla="*/ 492 h 589"/>
                <a:gd name="T26" fmla="*/ 27 w 241"/>
                <a:gd name="T27" fmla="*/ 454 h 589"/>
                <a:gd name="T28" fmla="*/ 36 w 241"/>
                <a:gd name="T29" fmla="*/ 390 h 589"/>
                <a:gd name="T30" fmla="*/ 87 w 241"/>
                <a:gd name="T31" fmla="*/ 306 h 589"/>
                <a:gd name="T32" fmla="*/ 153 w 241"/>
                <a:gd name="T33" fmla="*/ 283 h 589"/>
                <a:gd name="T34" fmla="*/ 187 w 241"/>
                <a:gd name="T35" fmla="*/ 296 h 589"/>
                <a:gd name="T36" fmla="*/ 201 w 241"/>
                <a:gd name="T37" fmla="*/ 267 h 589"/>
                <a:gd name="T38" fmla="*/ 211 w 241"/>
                <a:gd name="T39" fmla="*/ 257 h 589"/>
                <a:gd name="T40" fmla="*/ 192 w 241"/>
                <a:gd name="T41" fmla="*/ 238 h 589"/>
                <a:gd name="T42" fmla="*/ 179 w 241"/>
                <a:gd name="T43" fmla="*/ 234 h 589"/>
                <a:gd name="T44" fmla="*/ 139 w 241"/>
                <a:gd name="T45" fmla="*/ 220 h 589"/>
                <a:gd name="T46" fmla="*/ 156 w 241"/>
                <a:gd name="T47" fmla="*/ 232 h 589"/>
                <a:gd name="T48" fmla="*/ 163 w 241"/>
                <a:gd name="T49" fmla="*/ 253 h 589"/>
                <a:gd name="T50" fmla="*/ 150 w 241"/>
                <a:gd name="T51" fmla="*/ 248 h 589"/>
                <a:gd name="T52" fmla="*/ 119 w 241"/>
                <a:gd name="T53" fmla="*/ 233 h 589"/>
                <a:gd name="T54" fmla="*/ 103 w 241"/>
                <a:gd name="T55" fmla="*/ 246 h 589"/>
                <a:gd name="T56" fmla="*/ 94 w 241"/>
                <a:gd name="T57" fmla="*/ 279 h 589"/>
                <a:gd name="T58" fmla="*/ 86 w 241"/>
                <a:gd name="T59" fmla="*/ 304 h 589"/>
                <a:gd name="T60" fmla="*/ 67 w 241"/>
                <a:gd name="T61" fmla="*/ 316 h 589"/>
                <a:gd name="T62" fmla="*/ 47 w 241"/>
                <a:gd name="T63" fmla="*/ 309 h 589"/>
                <a:gd name="T64" fmla="*/ 42 w 241"/>
                <a:gd name="T65" fmla="*/ 288 h 589"/>
                <a:gd name="T66" fmla="*/ 46 w 241"/>
                <a:gd name="T67" fmla="*/ 259 h 589"/>
                <a:gd name="T68" fmla="*/ 60 w 241"/>
                <a:gd name="T69" fmla="*/ 231 h 589"/>
                <a:gd name="T70" fmla="*/ 55 w 241"/>
                <a:gd name="T71" fmla="*/ 212 h 589"/>
                <a:gd name="T72" fmla="*/ 61 w 241"/>
                <a:gd name="T73" fmla="*/ 200 h 589"/>
                <a:gd name="T74" fmla="*/ 39 w 241"/>
                <a:gd name="T75" fmla="*/ 211 h 589"/>
                <a:gd name="T76" fmla="*/ 29 w 241"/>
                <a:gd name="T77" fmla="*/ 206 h 589"/>
                <a:gd name="T78" fmla="*/ 19 w 241"/>
                <a:gd name="T79" fmla="*/ 183 h 589"/>
                <a:gd name="T80" fmla="*/ 21 w 241"/>
                <a:gd name="T81" fmla="*/ 207 h 589"/>
                <a:gd name="T82" fmla="*/ 1 w 241"/>
                <a:gd name="T83" fmla="*/ 193 h 589"/>
                <a:gd name="T84" fmla="*/ 6 w 241"/>
                <a:gd name="T85" fmla="*/ 174 h 589"/>
                <a:gd name="T86" fmla="*/ 23 w 241"/>
                <a:gd name="T87" fmla="*/ 155 h 589"/>
                <a:gd name="T88" fmla="*/ 52 w 241"/>
                <a:gd name="T89" fmla="*/ 185 h 589"/>
                <a:gd name="T90" fmla="*/ 59 w 241"/>
                <a:gd name="T91" fmla="*/ 189 h 589"/>
                <a:gd name="T92" fmla="*/ 74 w 241"/>
                <a:gd name="T93" fmla="*/ 169 h 589"/>
                <a:gd name="T94" fmla="*/ 70 w 241"/>
                <a:gd name="T95" fmla="*/ 147 h 589"/>
                <a:gd name="T96" fmla="*/ 91 w 241"/>
                <a:gd name="T97" fmla="*/ 119 h 589"/>
                <a:gd name="T98" fmla="*/ 86 w 241"/>
                <a:gd name="T99" fmla="*/ 109 h 589"/>
                <a:gd name="T100" fmla="*/ 86 w 241"/>
                <a:gd name="T101" fmla="*/ 94 h 589"/>
                <a:gd name="T102" fmla="*/ 70 w 241"/>
                <a:gd name="T103" fmla="*/ 101 h 589"/>
                <a:gd name="T104" fmla="*/ 50 w 241"/>
                <a:gd name="T105" fmla="*/ 73 h 589"/>
                <a:gd name="T106" fmla="*/ 55 w 241"/>
                <a:gd name="T107" fmla="*/ 87 h 589"/>
                <a:gd name="T108" fmla="*/ 69 w 241"/>
                <a:gd name="T109" fmla="*/ 109 h 589"/>
                <a:gd name="T110" fmla="*/ 81 w 241"/>
                <a:gd name="T111" fmla="*/ 151 h 589"/>
                <a:gd name="T112" fmla="*/ 59 w 241"/>
                <a:gd name="T113" fmla="*/ 138 h 589"/>
                <a:gd name="T114" fmla="*/ 30 w 241"/>
                <a:gd name="T115" fmla="*/ 126 h 589"/>
                <a:gd name="T116" fmla="*/ 22 w 241"/>
                <a:gd name="T117" fmla="*/ 42 h 589"/>
                <a:gd name="T118" fmla="*/ 50 w 241"/>
                <a:gd name="T119" fmla="*/ 38 h 589"/>
                <a:gd name="T120" fmla="*/ 51 w 241"/>
                <a:gd name="T121" fmla="*/ 35 h 589"/>
                <a:gd name="T122" fmla="*/ 48 w 241"/>
                <a:gd name="T123" fmla="*/ 29 h 589"/>
                <a:gd name="T124" fmla="*/ 26 w 241"/>
                <a:gd name="T125" fmla="*/ 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" h="589">
                  <a:moveTo>
                    <a:pt x="57" y="46"/>
                  </a:moveTo>
                  <a:lnTo>
                    <a:pt x="59" y="49"/>
                  </a:lnTo>
                  <a:lnTo>
                    <a:pt x="60" y="50"/>
                  </a:lnTo>
                  <a:lnTo>
                    <a:pt x="60" y="53"/>
                  </a:lnTo>
                  <a:lnTo>
                    <a:pt x="61" y="53"/>
                  </a:lnTo>
                  <a:lnTo>
                    <a:pt x="60" y="54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55"/>
                  </a:lnTo>
                  <a:lnTo>
                    <a:pt x="57" y="55"/>
                  </a:lnTo>
                  <a:lnTo>
                    <a:pt x="60" y="56"/>
                  </a:lnTo>
                  <a:lnTo>
                    <a:pt x="63" y="56"/>
                  </a:lnTo>
                  <a:lnTo>
                    <a:pt x="63" y="58"/>
                  </a:lnTo>
                  <a:lnTo>
                    <a:pt x="64" y="58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5"/>
                  </a:lnTo>
                  <a:lnTo>
                    <a:pt x="64" y="55"/>
                  </a:lnTo>
                  <a:lnTo>
                    <a:pt x="65" y="54"/>
                  </a:lnTo>
                  <a:lnTo>
                    <a:pt x="65" y="54"/>
                  </a:lnTo>
                  <a:lnTo>
                    <a:pt x="64" y="51"/>
                  </a:lnTo>
                  <a:lnTo>
                    <a:pt x="61" y="49"/>
                  </a:lnTo>
                  <a:lnTo>
                    <a:pt x="60" y="47"/>
                  </a:lnTo>
                  <a:lnTo>
                    <a:pt x="57" y="46"/>
                  </a:lnTo>
                  <a:lnTo>
                    <a:pt x="57" y="46"/>
                  </a:lnTo>
                  <a:close/>
                  <a:moveTo>
                    <a:pt x="21" y="0"/>
                  </a:moveTo>
                  <a:lnTo>
                    <a:pt x="64" y="25"/>
                  </a:lnTo>
                  <a:lnTo>
                    <a:pt x="103" y="56"/>
                  </a:lnTo>
                  <a:lnTo>
                    <a:pt x="103" y="56"/>
                  </a:lnTo>
                  <a:lnTo>
                    <a:pt x="108" y="62"/>
                  </a:lnTo>
                  <a:lnTo>
                    <a:pt x="116" y="70"/>
                  </a:lnTo>
                  <a:lnTo>
                    <a:pt x="132" y="87"/>
                  </a:lnTo>
                  <a:lnTo>
                    <a:pt x="146" y="105"/>
                  </a:lnTo>
                  <a:lnTo>
                    <a:pt x="159" y="123"/>
                  </a:lnTo>
                  <a:lnTo>
                    <a:pt x="173" y="142"/>
                  </a:lnTo>
                  <a:lnTo>
                    <a:pt x="175" y="147"/>
                  </a:lnTo>
                  <a:lnTo>
                    <a:pt x="188" y="168"/>
                  </a:lnTo>
                  <a:lnTo>
                    <a:pt x="199" y="189"/>
                  </a:lnTo>
                  <a:lnTo>
                    <a:pt x="207" y="207"/>
                  </a:lnTo>
                  <a:lnTo>
                    <a:pt x="213" y="223"/>
                  </a:lnTo>
                  <a:lnTo>
                    <a:pt x="217" y="236"/>
                  </a:lnTo>
                  <a:lnTo>
                    <a:pt x="217" y="236"/>
                  </a:lnTo>
                  <a:lnTo>
                    <a:pt x="218" y="237"/>
                  </a:lnTo>
                  <a:lnTo>
                    <a:pt x="222" y="249"/>
                  </a:lnTo>
                  <a:lnTo>
                    <a:pt x="225" y="259"/>
                  </a:lnTo>
                  <a:lnTo>
                    <a:pt x="228" y="269"/>
                  </a:lnTo>
                  <a:lnTo>
                    <a:pt x="229" y="279"/>
                  </a:lnTo>
                  <a:lnTo>
                    <a:pt x="233" y="292"/>
                  </a:lnTo>
                  <a:lnTo>
                    <a:pt x="235" y="312"/>
                  </a:lnTo>
                  <a:lnTo>
                    <a:pt x="238" y="326"/>
                  </a:lnTo>
                  <a:lnTo>
                    <a:pt x="239" y="341"/>
                  </a:lnTo>
                  <a:lnTo>
                    <a:pt x="235" y="320"/>
                  </a:lnTo>
                  <a:lnTo>
                    <a:pt x="230" y="304"/>
                  </a:lnTo>
                  <a:lnTo>
                    <a:pt x="226" y="291"/>
                  </a:lnTo>
                  <a:lnTo>
                    <a:pt x="222" y="283"/>
                  </a:lnTo>
                  <a:lnTo>
                    <a:pt x="221" y="280"/>
                  </a:lnTo>
                  <a:lnTo>
                    <a:pt x="225" y="300"/>
                  </a:lnTo>
                  <a:lnTo>
                    <a:pt x="230" y="320"/>
                  </a:lnTo>
                  <a:lnTo>
                    <a:pt x="237" y="338"/>
                  </a:lnTo>
                  <a:lnTo>
                    <a:pt x="241" y="358"/>
                  </a:lnTo>
                  <a:lnTo>
                    <a:pt x="241" y="358"/>
                  </a:lnTo>
                  <a:lnTo>
                    <a:pt x="241" y="389"/>
                  </a:lnTo>
                  <a:lnTo>
                    <a:pt x="238" y="420"/>
                  </a:lnTo>
                  <a:lnTo>
                    <a:pt x="234" y="449"/>
                  </a:lnTo>
                  <a:lnTo>
                    <a:pt x="229" y="474"/>
                  </a:lnTo>
                  <a:lnTo>
                    <a:pt x="224" y="498"/>
                  </a:lnTo>
                  <a:lnTo>
                    <a:pt x="217" y="519"/>
                  </a:lnTo>
                  <a:lnTo>
                    <a:pt x="209" y="539"/>
                  </a:lnTo>
                  <a:lnTo>
                    <a:pt x="208" y="543"/>
                  </a:lnTo>
                  <a:lnTo>
                    <a:pt x="208" y="543"/>
                  </a:lnTo>
                  <a:lnTo>
                    <a:pt x="197" y="560"/>
                  </a:lnTo>
                  <a:lnTo>
                    <a:pt x="183" y="575"/>
                  </a:lnTo>
                  <a:lnTo>
                    <a:pt x="163" y="589"/>
                  </a:lnTo>
                  <a:lnTo>
                    <a:pt x="165" y="587"/>
                  </a:lnTo>
                  <a:lnTo>
                    <a:pt x="165" y="584"/>
                  </a:lnTo>
                  <a:lnTo>
                    <a:pt x="163" y="579"/>
                  </a:lnTo>
                  <a:lnTo>
                    <a:pt x="162" y="571"/>
                  </a:lnTo>
                  <a:lnTo>
                    <a:pt x="161" y="559"/>
                  </a:lnTo>
                  <a:lnTo>
                    <a:pt x="161" y="550"/>
                  </a:lnTo>
                  <a:lnTo>
                    <a:pt x="165" y="541"/>
                  </a:lnTo>
                  <a:lnTo>
                    <a:pt x="170" y="532"/>
                  </a:lnTo>
                  <a:lnTo>
                    <a:pt x="171" y="522"/>
                  </a:lnTo>
                  <a:lnTo>
                    <a:pt x="171" y="521"/>
                  </a:lnTo>
                  <a:lnTo>
                    <a:pt x="171" y="521"/>
                  </a:lnTo>
                  <a:lnTo>
                    <a:pt x="170" y="520"/>
                  </a:lnTo>
                  <a:lnTo>
                    <a:pt x="169" y="519"/>
                  </a:lnTo>
                  <a:lnTo>
                    <a:pt x="166" y="519"/>
                  </a:lnTo>
                  <a:lnTo>
                    <a:pt x="162" y="522"/>
                  </a:lnTo>
                  <a:lnTo>
                    <a:pt x="159" y="525"/>
                  </a:lnTo>
                  <a:lnTo>
                    <a:pt x="158" y="526"/>
                  </a:lnTo>
                  <a:lnTo>
                    <a:pt x="157" y="528"/>
                  </a:lnTo>
                  <a:lnTo>
                    <a:pt x="156" y="529"/>
                  </a:lnTo>
                  <a:lnTo>
                    <a:pt x="156" y="529"/>
                  </a:lnTo>
                  <a:lnTo>
                    <a:pt x="154" y="529"/>
                  </a:lnTo>
                  <a:lnTo>
                    <a:pt x="152" y="526"/>
                  </a:lnTo>
                  <a:lnTo>
                    <a:pt x="150" y="524"/>
                  </a:lnTo>
                  <a:lnTo>
                    <a:pt x="149" y="521"/>
                  </a:lnTo>
                  <a:lnTo>
                    <a:pt x="148" y="519"/>
                  </a:lnTo>
                  <a:lnTo>
                    <a:pt x="146" y="517"/>
                  </a:lnTo>
                  <a:lnTo>
                    <a:pt x="145" y="516"/>
                  </a:lnTo>
                  <a:lnTo>
                    <a:pt x="144" y="516"/>
                  </a:lnTo>
                  <a:lnTo>
                    <a:pt x="141" y="516"/>
                  </a:lnTo>
                  <a:lnTo>
                    <a:pt x="139" y="517"/>
                  </a:lnTo>
                  <a:lnTo>
                    <a:pt x="136" y="519"/>
                  </a:lnTo>
                  <a:lnTo>
                    <a:pt x="133" y="520"/>
                  </a:lnTo>
                  <a:lnTo>
                    <a:pt x="127" y="526"/>
                  </a:lnTo>
                  <a:lnTo>
                    <a:pt x="120" y="534"/>
                  </a:lnTo>
                  <a:lnTo>
                    <a:pt x="114" y="541"/>
                  </a:lnTo>
                  <a:lnTo>
                    <a:pt x="105" y="543"/>
                  </a:lnTo>
                  <a:lnTo>
                    <a:pt x="95" y="546"/>
                  </a:lnTo>
                  <a:lnTo>
                    <a:pt x="86" y="550"/>
                  </a:lnTo>
                  <a:lnTo>
                    <a:pt x="82" y="554"/>
                  </a:lnTo>
                  <a:lnTo>
                    <a:pt x="80" y="557"/>
                  </a:lnTo>
                  <a:lnTo>
                    <a:pt x="77" y="558"/>
                  </a:lnTo>
                  <a:lnTo>
                    <a:pt x="76" y="559"/>
                  </a:lnTo>
                  <a:lnTo>
                    <a:pt x="74" y="559"/>
                  </a:lnTo>
                  <a:lnTo>
                    <a:pt x="73" y="558"/>
                  </a:lnTo>
                  <a:lnTo>
                    <a:pt x="70" y="557"/>
                  </a:lnTo>
                  <a:lnTo>
                    <a:pt x="69" y="555"/>
                  </a:lnTo>
                  <a:lnTo>
                    <a:pt x="64" y="551"/>
                  </a:lnTo>
                  <a:lnTo>
                    <a:pt x="59" y="545"/>
                  </a:lnTo>
                  <a:lnTo>
                    <a:pt x="53" y="533"/>
                  </a:lnTo>
                  <a:lnTo>
                    <a:pt x="53" y="530"/>
                  </a:lnTo>
                  <a:lnTo>
                    <a:pt x="51" y="529"/>
                  </a:lnTo>
                  <a:lnTo>
                    <a:pt x="47" y="526"/>
                  </a:lnTo>
                  <a:lnTo>
                    <a:pt x="40" y="524"/>
                  </a:lnTo>
                  <a:lnTo>
                    <a:pt x="30" y="520"/>
                  </a:lnTo>
                  <a:lnTo>
                    <a:pt x="18" y="495"/>
                  </a:lnTo>
                  <a:lnTo>
                    <a:pt x="18" y="494"/>
                  </a:lnTo>
                  <a:lnTo>
                    <a:pt x="18" y="492"/>
                  </a:lnTo>
                  <a:lnTo>
                    <a:pt x="19" y="488"/>
                  </a:lnTo>
                  <a:lnTo>
                    <a:pt x="22" y="485"/>
                  </a:lnTo>
                  <a:lnTo>
                    <a:pt x="25" y="481"/>
                  </a:lnTo>
                  <a:lnTo>
                    <a:pt x="26" y="477"/>
                  </a:lnTo>
                  <a:lnTo>
                    <a:pt x="29" y="471"/>
                  </a:lnTo>
                  <a:lnTo>
                    <a:pt x="29" y="469"/>
                  </a:lnTo>
                  <a:lnTo>
                    <a:pt x="30" y="465"/>
                  </a:lnTo>
                  <a:lnTo>
                    <a:pt x="30" y="460"/>
                  </a:lnTo>
                  <a:lnTo>
                    <a:pt x="29" y="457"/>
                  </a:lnTo>
                  <a:lnTo>
                    <a:pt x="27" y="454"/>
                  </a:lnTo>
                  <a:lnTo>
                    <a:pt x="26" y="452"/>
                  </a:lnTo>
                  <a:lnTo>
                    <a:pt x="25" y="448"/>
                  </a:lnTo>
                  <a:lnTo>
                    <a:pt x="23" y="445"/>
                  </a:lnTo>
                  <a:lnTo>
                    <a:pt x="23" y="440"/>
                  </a:lnTo>
                  <a:lnTo>
                    <a:pt x="25" y="432"/>
                  </a:lnTo>
                  <a:lnTo>
                    <a:pt x="27" y="420"/>
                  </a:lnTo>
                  <a:lnTo>
                    <a:pt x="31" y="403"/>
                  </a:lnTo>
                  <a:lnTo>
                    <a:pt x="31" y="398"/>
                  </a:lnTo>
                  <a:lnTo>
                    <a:pt x="34" y="394"/>
                  </a:lnTo>
                  <a:lnTo>
                    <a:pt x="36" y="390"/>
                  </a:lnTo>
                  <a:lnTo>
                    <a:pt x="42" y="385"/>
                  </a:lnTo>
                  <a:lnTo>
                    <a:pt x="51" y="377"/>
                  </a:lnTo>
                  <a:lnTo>
                    <a:pt x="56" y="371"/>
                  </a:lnTo>
                  <a:lnTo>
                    <a:pt x="56" y="363"/>
                  </a:lnTo>
                  <a:lnTo>
                    <a:pt x="55" y="355"/>
                  </a:lnTo>
                  <a:lnTo>
                    <a:pt x="55" y="347"/>
                  </a:lnTo>
                  <a:lnTo>
                    <a:pt x="69" y="320"/>
                  </a:lnTo>
                  <a:lnTo>
                    <a:pt x="72" y="318"/>
                  </a:lnTo>
                  <a:lnTo>
                    <a:pt x="78" y="313"/>
                  </a:lnTo>
                  <a:lnTo>
                    <a:pt x="87" y="306"/>
                  </a:lnTo>
                  <a:lnTo>
                    <a:pt x="98" y="297"/>
                  </a:lnTo>
                  <a:lnTo>
                    <a:pt x="110" y="289"/>
                  </a:lnTo>
                  <a:lnTo>
                    <a:pt x="122" y="282"/>
                  </a:lnTo>
                  <a:lnTo>
                    <a:pt x="132" y="275"/>
                  </a:lnTo>
                  <a:lnTo>
                    <a:pt x="140" y="271"/>
                  </a:lnTo>
                  <a:lnTo>
                    <a:pt x="144" y="270"/>
                  </a:lnTo>
                  <a:lnTo>
                    <a:pt x="146" y="272"/>
                  </a:lnTo>
                  <a:lnTo>
                    <a:pt x="150" y="276"/>
                  </a:lnTo>
                  <a:lnTo>
                    <a:pt x="152" y="279"/>
                  </a:lnTo>
                  <a:lnTo>
                    <a:pt x="153" y="283"/>
                  </a:lnTo>
                  <a:lnTo>
                    <a:pt x="153" y="287"/>
                  </a:lnTo>
                  <a:lnTo>
                    <a:pt x="153" y="293"/>
                  </a:lnTo>
                  <a:lnTo>
                    <a:pt x="157" y="297"/>
                  </a:lnTo>
                  <a:lnTo>
                    <a:pt x="163" y="299"/>
                  </a:lnTo>
                  <a:lnTo>
                    <a:pt x="171" y="300"/>
                  </a:lnTo>
                  <a:lnTo>
                    <a:pt x="178" y="300"/>
                  </a:lnTo>
                  <a:lnTo>
                    <a:pt x="183" y="300"/>
                  </a:lnTo>
                  <a:lnTo>
                    <a:pt x="186" y="300"/>
                  </a:lnTo>
                  <a:lnTo>
                    <a:pt x="186" y="297"/>
                  </a:lnTo>
                  <a:lnTo>
                    <a:pt x="187" y="296"/>
                  </a:lnTo>
                  <a:lnTo>
                    <a:pt x="187" y="293"/>
                  </a:lnTo>
                  <a:lnTo>
                    <a:pt x="187" y="289"/>
                  </a:lnTo>
                  <a:lnTo>
                    <a:pt x="187" y="287"/>
                  </a:lnTo>
                  <a:lnTo>
                    <a:pt x="187" y="283"/>
                  </a:lnTo>
                  <a:lnTo>
                    <a:pt x="190" y="279"/>
                  </a:lnTo>
                  <a:lnTo>
                    <a:pt x="191" y="276"/>
                  </a:lnTo>
                  <a:lnTo>
                    <a:pt x="195" y="272"/>
                  </a:lnTo>
                  <a:lnTo>
                    <a:pt x="197" y="270"/>
                  </a:lnTo>
                  <a:lnTo>
                    <a:pt x="200" y="269"/>
                  </a:lnTo>
                  <a:lnTo>
                    <a:pt x="201" y="267"/>
                  </a:lnTo>
                  <a:lnTo>
                    <a:pt x="203" y="266"/>
                  </a:lnTo>
                  <a:lnTo>
                    <a:pt x="204" y="267"/>
                  </a:lnTo>
                  <a:lnTo>
                    <a:pt x="204" y="269"/>
                  </a:lnTo>
                  <a:lnTo>
                    <a:pt x="205" y="271"/>
                  </a:lnTo>
                  <a:lnTo>
                    <a:pt x="205" y="274"/>
                  </a:lnTo>
                  <a:lnTo>
                    <a:pt x="207" y="270"/>
                  </a:lnTo>
                  <a:lnTo>
                    <a:pt x="208" y="266"/>
                  </a:lnTo>
                  <a:lnTo>
                    <a:pt x="209" y="263"/>
                  </a:lnTo>
                  <a:lnTo>
                    <a:pt x="211" y="259"/>
                  </a:lnTo>
                  <a:lnTo>
                    <a:pt x="211" y="257"/>
                  </a:lnTo>
                  <a:lnTo>
                    <a:pt x="211" y="253"/>
                  </a:lnTo>
                  <a:lnTo>
                    <a:pt x="208" y="246"/>
                  </a:lnTo>
                  <a:lnTo>
                    <a:pt x="205" y="238"/>
                  </a:lnTo>
                  <a:lnTo>
                    <a:pt x="203" y="231"/>
                  </a:lnTo>
                  <a:lnTo>
                    <a:pt x="199" y="227"/>
                  </a:lnTo>
                  <a:lnTo>
                    <a:pt x="197" y="231"/>
                  </a:lnTo>
                  <a:lnTo>
                    <a:pt x="196" y="234"/>
                  </a:lnTo>
                  <a:lnTo>
                    <a:pt x="194" y="236"/>
                  </a:lnTo>
                  <a:lnTo>
                    <a:pt x="192" y="237"/>
                  </a:lnTo>
                  <a:lnTo>
                    <a:pt x="192" y="238"/>
                  </a:lnTo>
                  <a:lnTo>
                    <a:pt x="187" y="236"/>
                  </a:lnTo>
                  <a:lnTo>
                    <a:pt x="183" y="232"/>
                  </a:lnTo>
                  <a:lnTo>
                    <a:pt x="180" y="229"/>
                  </a:lnTo>
                  <a:lnTo>
                    <a:pt x="177" y="225"/>
                  </a:lnTo>
                  <a:lnTo>
                    <a:pt x="173" y="221"/>
                  </a:lnTo>
                  <a:lnTo>
                    <a:pt x="171" y="224"/>
                  </a:lnTo>
                  <a:lnTo>
                    <a:pt x="171" y="227"/>
                  </a:lnTo>
                  <a:lnTo>
                    <a:pt x="173" y="228"/>
                  </a:lnTo>
                  <a:lnTo>
                    <a:pt x="175" y="231"/>
                  </a:lnTo>
                  <a:lnTo>
                    <a:pt x="179" y="234"/>
                  </a:lnTo>
                  <a:lnTo>
                    <a:pt x="180" y="244"/>
                  </a:lnTo>
                  <a:lnTo>
                    <a:pt x="180" y="254"/>
                  </a:lnTo>
                  <a:lnTo>
                    <a:pt x="179" y="262"/>
                  </a:lnTo>
                  <a:lnTo>
                    <a:pt x="171" y="258"/>
                  </a:lnTo>
                  <a:lnTo>
                    <a:pt x="166" y="251"/>
                  </a:lnTo>
                  <a:lnTo>
                    <a:pt x="162" y="244"/>
                  </a:lnTo>
                  <a:lnTo>
                    <a:pt x="158" y="236"/>
                  </a:lnTo>
                  <a:lnTo>
                    <a:pt x="153" y="229"/>
                  </a:lnTo>
                  <a:lnTo>
                    <a:pt x="144" y="224"/>
                  </a:lnTo>
                  <a:lnTo>
                    <a:pt x="139" y="220"/>
                  </a:lnTo>
                  <a:lnTo>
                    <a:pt x="133" y="219"/>
                  </a:lnTo>
                  <a:lnTo>
                    <a:pt x="131" y="217"/>
                  </a:lnTo>
                  <a:lnTo>
                    <a:pt x="125" y="216"/>
                  </a:lnTo>
                  <a:lnTo>
                    <a:pt x="129" y="219"/>
                  </a:lnTo>
                  <a:lnTo>
                    <a:pt x="132" y="220"/>
                  </a:lnTo>
                  <a:lnTo>
                    <a:pt x="136" y="223"/>
                  </a:lnTo>
                  <a:lnTo>
                    <a:pt x="142" y="225"/>
                  </a:lnTo>
                  <a:lnTo>
                    <a:pt x="153" y="229"/>
                  </a:lnTo>
                  <a:lnTo>
                    <a:pt x="153" y="231"/>
                  </a:lnTo>
                  <a:lnTo>
                    <a:pt x="156" y="232"/>
                  </a:lnTo>
                  <a:lnTo>
                    <a:pt x="157" y="234"/>
                  </a:lnTo>
                  <a:lnTo>
                    <a:pt x="157" y="236"/>
                  </a:lnTo>
                  <a:lnTo>
                    <a:pt x="156" y="238"/>
                  </a:lnTo>
                  <a:lnTo>
                    <a:pt x="156" y="241"/>
                  </a:lnTo>
                  <a:lnTo>
                    <a:pt x="157" y="242"/>
                  </a:lnTo>
                  <a:lnTo>
                    <a:pt x="158" y="244"/>
                  </a:lnTo>
                  <a:lnTo>
                    <a:pt x="159" y="246"/>
                  </a:lnTo>
                  <a:lnTo>
                    <a:pt x="162" y="249"/>
                  </a:lnTo>
                  <a:lnTo>
                    <a:pt x="162" y="251"/>
                  </a:lnTo>
                  <a:lnTo>
                    <a:pt x="163" y="253"/>
                  </a:lnTo>
                  <a:lnTo>
                    <a:pt x="163" y="254"/>
                  </a:lnTo>
                  <a:lnTo>
                    <a:pt x="163" y="257"/>
                  </a:lnTo>
                  <a:lnTo>
                    <a:pt x="163" y="258"/>
                  </a:lnTo>
                  <a:lnTo>
                    <a:pt x="162" y="258"/>
                  </a:lnTo>
                  <a:lnTo>
                    <a:pt x="161" y="258"/>
                  </a:lnTo>
                  <a:lnTo>
                    <a:pt x="158" y="257"/>
                  </a:lnTo>
                  <a:lnTo>
                    <a:pt x="156" y="254"/>
                  </a:lnTo>
                  <a:lnTo>
                    <a:pt x="154" y="253"/>
                  </a:lnTo>
                  <a:lnTo>
                    <a:pt x="153" y="250"/>
                  </a:lnTo>
                  <a:lnTo>
                    <a:pt x="150" y="248"/>
                  </a:lnTo>
                  <a:lnTo>
                    <a:pt x="146" y="245"/>
                  </a:lnTo>
                  <a:lnTo>
                    <a:pt x="142" y="244"/>
                  </a:lnTo>
                  <a:lnTo>
                    <a:pt x="139" y="244"/>
                  </a:lnTo>
                  <a:lnTo>
                    <a:pt x="135" y="242"/>
                  </a:lnTo>
                  <a:lnTo>
                    <a:pt x="132" y="241"/>
                  </a:lnTo>
                  <a:lnTo>
                    <a:pt x="129" y="238"/>
                  </a:lnTo>
                  <a:lnTo>
                    <a:pt x="127" y="237"/>
                  </a:lnTo>
                  <a:lnTo>
                    <a:pt x="124" y="234"/>
                  </a:lnTo>
                  <a:lnTo>
                    <a:pt x="122" y="233"/>
                  </a:lnTo>
                  <a:lnTo>
                    <a:pt x="119" y="233"/>
                  </a:lnTo>
                  <a:lnTo>
                    <a:pt x="115" y="234"/>
                  </a:lnTo>
                  <a:lnTo>
                    <a:pt x="114" y="236"/>
                  </a:lnTo>
                  <a:lnTo>
                    <a:pt x="112" y="238"/>
                  </a:lnTo>
                  <a:lnTo>
                    <a:pt x="112" y="240"/>
                  </a:lnTo>
                  <a:lnTo>
                    <a:pt x="111" y="242"/>
                  </a:lnTo>
                  <a:lnTo>
                    <a:pt x="110" y="245"/>
                  </a:lnTo>
                  <a:lnTo>
                    <a:pt x="108" y="245"/>
                  </a:lnTo>
                  <a:lnTo>
                    <a:pt x="106" y="246"/>
                  </a:lnTo>
                  <a:lnTo>
                    <a:pt x="105" y="246"/>
                  </a:lnTo>
                  <a:lnTo>
                    <a:pt x="103" y="246"/>
                  </a:lnTo>
                  <a:lnTo>
                    <a:pt x="101" y="248"/>
                  </a:lnTo>
                  <a:lnTo>
                    <a:pt x="101" y="251"/>
                  </a:lnTo>
                  <a:lnTo>
                    <a:pt x="99" y="254"/>
                  </a:lnTo>
                  <a:lnTo>
                    <a:pt x="99" y="258"/>
                  </a:lnTo>
                  <a:lnTo>
                    <a:pt x="99" y="261"/>
                  </a:lnTo>
                  <a:lnTo>
                    <a:pt x="99" y="262"/>
                  </a:lnTo>
                  <a:lnTo>
                    <a:pt x="97" y="267"/>
                  </a:lnTo>
                  <a:lnTo>
                    <a:pt x="95" y="271"/>
                  </a:lnTo>
                  <a:lnTo>
                    <a:pt x="94" y="275"/>
                  </a:lnTo>
                  <a:lnTo>
                    <a:pt x="94" y="279"/>
                  </a:lnTo>
                  <a:lnTo>
                    <a:pt x="94" y="284"/>
                  </a:lnTo>
                  <a:lnTo>
                    <a:pt x="94" y="288"/>
                  </a:lnTo>
                  <a:lnTo>
                    <a:pt x="93" y="292"/>
                  </a:lnTo>
                  <a:lnTo>
                    <a:pt x="91" y="295"/>
                  </a:lnTo>
                  <a:lnTo>
                    <a:pt x="90" y="299"/>
                  </a:lnTo>
                  <a:lnTo>
                    <a:pt x="89" y="301"/>
                  </a:lnTo>
                  <a:lnTo>
                    <a:pt x="87" y="303"/>
                  </a:lnTo>
                  <a:lnTo>
                    <a:pt x="87" y="303"/>
                  </a:lnTo>
                  <a:lnTo>
                    <a:pt x="86" y="303"/>
                  </a:lnTo>
                  <a:lnTo>
                    <a:pt x="86" y="304"/>
                  </a:lnTo>
                  <a:lnTo>
                    <a:pt x="85" y="305"/>
                  </a:lnTo>
                  <a:lnTo>
                    <a:pt x="84" y="306"/>
                  </a:lnTo>
                  <a:lnTo>
                    <a:pt x="80" y="308"/>
                  </a:lnTo>
                  <a:lnTo>
                    <a:pt x="77" y="312"/>
                  </a:lnTo>
                  <a:lnTo>
                    <a:pt x="74" y="316"/>
                  </a:lnTo>
                  <a:lnTo>
                    <a:pt x="73" y="316"/>
                  </a:lnTo>
                  <a:lnTo>
                    <a:pt x="72" y="317"/>
                  </a:lnTo>
                  <a:lnTo>
                    <a:pt x="70" y="317"/>
                  </a:lnTo>
                  <a:lnTo>
                    <a:pt x="68" y="317"/>
                  </a:lnTo>
                  <a:lnTo>
                    <a:pt x="67" y="316"/>
                  </a:lnTo>
                  <a:lnTo>
                    <a:pt x="65" y="313"/>
                  </a:lnTo>
                  <a:lnTo>
                    <a:pt x="64" y="312"/>
                  </a:lnTo>
                  <a:lnTo>
                    <a:pt x="61" y="312"/>
                  </a:lnTo>
                  <a:lnTo>
                    <a:pt x="60" y="312"/>
                  </a:lnTo>
                  <a:lnTo>
                    <a:pt x="57" y="312"/>
                  </a:lnTo>
                  <a:lnTo>
                    <a:pt x="55" y="313"/>
                  </a:lnTo>
                  <a:lnTo>
                    <a:pt x="53" y="313"/>
                  </a:lnTo>
                  <a:lnTo>
                    <a:pt x="51" y="312"/>
                  </a:lnTo>
                  <a:lnTo>
                    <a:pt x="50" y="310"/>
                  </a:lnTo>
                  <a:lnTo>
                    <a:pt x="47" y="309"/>
                  </a:lnTo>
                  <a:lnTo>
                    <a:pt x="46" y="306"/>
                  </a:lnTo>
                  <a:lnTo>
                    <a:pt x="44" y="305"/>
                  </a:lnTo>
                  <a:lnTo>
                    <a:pt x="43" y="304"/>
                  </a:lnTo>
                  <a:lnTo>
                    <a:pt x="42" y="304"/>
                  </a:lnTo>
                  <a:lnTo>
                    <a:pt x="40" y="301"/>
                  </a:lnTo>
                  <a:lnTo>
                    <a:pt x="40" y="299"/>
                  </a:lnTo>
                  <a:lnTo>
                    <a:pt x="40" y="295"/>
                  </a:lnTo>
                  <a:lnTo>
                    <a:pt x="42" y="293"/>
                  </a:lnTo>
                  <a:lnTo>
                    <a:pt x="42" y="291"/>
                  </a:lnTo>
                  <a:lnTo>
                    <a:pt x="42" y="288"/>
                  </a:lnTo>
                  <a:lnTo>
                    <a:pt x="40" y="286"/>
                  </a:lnTo>
                  <a:lnTo>
                    <a:pt x="39" y="282"/>
                  </a:lnTo>
                  <a:lnTo>
                    <a:pt x="69" y="272"/>
                  </a:lnTo>
                  <a:lnTo>
                    <a:pt x="97" y="262"/>
                  </a:lnTo>
                  <a:lnTo>
                    <a:pt x="69" y="272"/>
                  </a:lnTo>
                  <a:lnTo>
                    <a:pt x="39" y="282"/>
                  </a:lnTo>
                  <a:lnTo>
                    <a:pt x="35" y="272"/>
                  </a:lnTo>
                  <a:lnTo>
                    <a:pt x="35" y="266"/>
                  </a:lnTo>
                  <a:lnTo>
                    <a:pt x="38" y="262"/>
                  </a:lnTo>
                  <a:lnTo>
                    <a:pt x="46" y="259"/>
                  </a:lnTo>
                  <a:lnTo>
                    <a:pt x="56" y="257"/>
                  </a:lnTo>
                  <a:lnTo>
                    <a:pt x="60" y="257"/>
                  </a:lnTo>
                  <a:lnTo>
                    <a:pt x="64" y="255"/>
                  </a:lnTo>
                  <a:lnTo>
                    <a:pt x="67" y="254"/>
                  </a:lnTo>
                  <a:lnTo>
                    <a:pt x="68" y="253"/>
                  </a:lnTo>
                  <a:lnTo>
                    <a:pt x="69" y="250"/>
                  </a:lnTo>
                  <a:lnTo>
                    <a:pt x="69" y="246"/>
                  </a:lnTo>
                  <a:lnTo>
                    <a:pt x="68" y="241"/>
                  </a:lnTo>
                  <a:lnTo>
                    <a:pt x="65" y="234"/>
                  </a:lnTo>
                  <a:lnTo>
                    <a:pt x="60" y="231"/>
                  </a:lnTo>
                  <a:lnTo>
                    <a:pt x="51" y="228"/>
                  </a:lnTo>
                  <a:lnTo>
                    <a:pt x="47" y="228"/>
                  </a:lnTo>
                  <a:lnTo>
                    <a:pt x="44" y="228"/>
                  </a:lnTo>
                  <a:lnTo>
                    <a:pt x="43" y="227"/>
                  </a:lnTo>
                  <a:lnTo>
                    <a:pt x="43" y="225"/>
                  </a:lnTo>
                  <a:lnTo>
                    <a:pt x="44" y="223"/>
                  </a:lnTo>
                  <a:lnTo>
                    <a:pt x="46" y="220"/>
                  </a:lnTo>
                  <a:lnTo>
                    <a:pt x="48" y="217"/>
                  </a:lnTo>
                  <a:lnTo>
                    <a:pt x="51" y="215"/>
                  </a:lnTo>
                  <a:lnTo>
                    <a:pt x="55" y="212"/>
                  </a:lnTo>
                  <a:lnTo>
                    <a:pt x="57" y="211"/>
                  </a:lnTo>
                  <a:lnTo>
                    <a:pt x="59" y="210"/>
                  </a:lnTo>
                  <a:lnTo>
                    <a:pt x="59" y="208"/>
                  </a:lnTo>
                  <a:lnTo>
                    <a:pt x="61" y="207"/>
                  </a:lnTo>
                  <a:lnTo>
                    <a:pt x="64" y="204"/>
                  </a:lnTo>
                  <a:lnTo>
                    <a:pt x="64" y="202"/>
                  </a:lnTo>
                  <a:lnTo>
                    <a:pt x="64" y="200"/>
                  </a:lnTo>
                  <a:lnTo>
                    <a:pt x="63" y="199"/>
                  </a:lnTo>
                  <a:lnTo>
                    <a:pt x="61" y="198"/>
                  </a:lnTo>
                  <a:lnTo>
                    <a:pt x="61" y="200"/>
                  </a:lnTo>
                  <a:lnTo>
                    <a:pt x="59" y="203"/>
                  </a:lnTo>
                  <a:lnTo>
                    <a:pt x="57" y="204"/>
                  </a:lnTo>
                  <a:lnTo>
                    <a:pt x="55" y="206"/>
                  </a:lnTo>
                  <a:lnTo>
                    <a:pt x="52" y="207"/>
                  </a:lnTo>
                  <a:lnTo>
                    <a:pt x="50" y="207"/>
                  </a:lnTo>
                  <a:lnTo>
                    <a:pt x="47" y="208"/>
                  </a:lnTo>
                  <a:lnTo>
                    <a:pt x="44" y="210"/>
                  </a:lnTo>
                  <a:lnTo>
                    <a:pt x="42" y="211"/>
                  </a:lnTo>
                  <a:lnTo>
                    <a:pt x="40" y="211"/>
                  </a:lnTo>
                  <a:lnTo>
                    <a:pt x="39" y="211"/>
                  </a:lnTo>
                  <a:lnTo>
                    <a:pt x="36" y="210"/>
                  </a:lnTo>
                  <a:lnTo>
                    <a:pt x="34" y="210"/>
                  </a:lnTo>
                  <a:lnTo>
                    <a:pt x="33" y="210"/>
                  </a:lnTo>
                  <a:lnTo>
                    <a:pt x="30" y="210"/>
                  </a:lnTo>
                  <a:lnTo>
                    <a:pt x="29" y="208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27" y="207"/>
                  </a:lnTo>
                  <a:lnTo>
                    <a:pt x="29" y="206"/>
                  </a:lnTo>
                  <a:lnTo>
                    <a:pt x="29" y="203"/>
                  </a:lnTo>
                  <a:lnTo>
                    <a:pt x="29" y="199"/>
                  </a:lnTo>
                  <a:lnTo>
                    <a:pt x="30" y="195"/>
                  </a:lnTo>
                  <a:lnTo>
                    <a:pt x="31" y="189"/>
                  </a:lnTo>
                  <a:lnTo>
                    <a:pt x="31" y="186"/>
                  </a:lnTo>
                  <a:lnTo>
                    <a:pt x="30" y="185"/>
                  </a:lnTo>
                  <a:lnTo>
                    <a:pt x="27" y="183"/>
                  </a:lnTo>
                  <a:lnTo>
                    <a:pt x="25" y="183"/>
                  </a:lnTo>
                  <a:lnTo>
                    <a:pt x="22" y="182"/>
                  </a:lnTo>
                  <a:lnTo>
                    <a:pt x="19" y="183"/>
                  </a:lnTo>
                  <a:lnTo>
                    <a:pt x="18" y="183"/>
                  </a:lnTo>
                  <a:lnTo>
                    <a:pt x="19" y="186"/>
                  </a:lnTo>
                  <a:lnTo>
                    <a:pt x="21" y="189"/>
                  </a:lnTo>
                  <a:lnTo>
                    <a:pt x="23" y="191"/>
                  </a:lnTo>
                  <a:lnTo>
                    <a:pt x="25" y="194"/>
                  </a:lnTo>
                  <a:lnTo>
                    <a:pt x="25" y="198"/>
                  </a:lnTo>
                  <a:lnTo>
                    <a:pt x="23" y="199"/>
                  </a:lnTo>
                  <a:lnTo>
                    <a:pt x="23" y="200"/>
                  </a:lnTo>
                  <a:lnTo>
                    <a:pt x="22" y="204"/>
                  </a:lnTo>
                  <a:lnTo>
                    <a:pt x="21" y="207"/>
                  </a:lnTo>
                  <a:lnTo>
                    <a:pt x="18" y="211"/>
                  </a:lnTo>
                  <a:lnTo>
                    <a:pt x="15" y="212"/>
                  </a:lnTo>
                  <a:lnTo>
                    <a:pt x="13" y="212"/>
                  </a:lnTo>
                  <a:lnTo>
                    <a:pt x="9" y="211"/>
                  </a:lnTo>
                  <a:lnTo>
                    <a:pt x="6" y="208"/>
                  </a:lnTo>
                  <a:lnTo>
                    <a:pt x="5" y="206"/>
                  </a:lnTo>
                  <a:lnTo>
                    <a:pt x="2" y="202"/>
                  </a:lnTo>
                  <a:lnTo>
                    <a:pt x="1" y="198"/>
                  </a:lnTo>
                  <a:lnTo>
                    <a:pt x="1" y="195"/>
                  </a:lnTo>
                  <a:lnTo>
                    <a:pt x="1" y="193"/>
                  </a:lnTo>
                  <a:lnTo>
                    <a:pt x="0" y="193"/>
                  </a:lnTo>
                  <a:lnTo>
                    <a:pt x="0" y="190"/>
                  </a:lnTo>
                  <a:lnTo>
                    <a:pt x="1" y="189"/>
                  </a:lnTo>
                  <a:lnTo>
                    <a:pt x="1" y="187"/>
                  </a:lnTo>
                  <a:lnTo>
                    <a:pt x="2" y="186"/>
                  </a:lnTo>
                  <a:lnTo>
                    <a:pt x="5" y="185"/>
                  </a:lnTo>
                  <a:lnTo>
                    <a:pt x="8" y="182"/>
                  </a:lnTo>
                  <a:lnTo>
                    <a:pt x="12" y="179"/>
                  </a:lnTo>
                  <a:lnTo>
                    <a:pt x="9" y="177"/>
                  </a:lnTo>
                  <a:lnTo>
                    <a:pt x="6" y="174"/>
                  </a:lnTo>
                  <a:lnTo>
                    <a:pt x="4" y="172"/>
                  </a:lnTo>
                  <a:lnTo>
                    <a:pt x="1" y="168"/>
                  </a:lnTo>
                  <a:lnTo>
                    <a:pt x="8" y="157"/>
                  </a:lnTo>
                  <a:lnTo>
                    <a:pt x="8" y="156"/>
                  </a:lnTo>
                  <a:lnTo>
                    <a:pt x="9" y="155"/>
                  </a:lnTo>
                  <a:lnTo>
                    <a:pt x="10" y="155"/>
                  </a:lnTo>
                  <a:lnTo>
                    <a:pt x="13" y="155"/>
                  </a:lnTo>
                  <a:lnTo>
                    <a:pt x="17" y="155"/>
                  </a:lnTo>
                  <a:lnTo>
                    <a:pt x="21" y="155"/>
                  </a:lnTo>
                  <a:lnTo>
                    <a:pt x="23" y="155"/>
                  </a:lnTo>
                  <a:lnTo>
                    <a:pt x="25" y="153"/>
                  </a:lnTo>
                  <a:lnTo>
                    <a:pt x="27" y="156"/>
                  </a:lnTo>
                  <a:lnTo>
                    <a:pt x="29" y="157"/>
                  </a:lnTo>
                  <a:lnTo>
                    <a:pt x="29" y="160"/>
                  </a:lnTo>
                  <a:lnTo>
                    <a:pt x="29" y="161"/>
                  </a:lnTo>
                  <a:lnTo>
                    <a:pt x="29" y="164"/>
                  </a:lnTo>
                  <a:lnTo>
                    <a:pt x="30" y="169"/>
                  </a:lnTo>
                  <a:lnTo>
                    <a:pt x="36" y="174"/>
                  </a:lnTo>
                  <a:lnTo>
                    <a:pt x="44" y="179"/>
                  </a:lnTo>
                  <a:lnTo>
                    <a:pt x="52" y="185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7" y="187"/>
                  </a:lnTo>
                  <a:lnTo>
                    <a:pt x="59" y="189"/>
                  </a:lnTo>
                  <a:lnTo>
                    <a:pt x="59" y="191"/>
                  </a:lnTo>
                  <a:lnTo>
                    <a:pt x="60" y="191"/>
                  </a:lnTo>
                  <a:lnTo>
                    <a:pt x="60" y="193"/>
                  </a:lnTo>
                  <a:lnTo>
                    <a:pt x="61" y="193"/>
                  </a:lnTo>
                  <a:lnTo>
                    <a:pt x="65" y="189"/>
                  </a:lnTo>
                  <a:lnTo>
                    <a:pt x="65" y="183"/>
                  </a:lnTo>
                  <a:lnTo>
                    <a:pt x="67" y="177"/>
                  </a:lnTo>
                  <a:lnTo>
                    <a:pt x="68" y="173"/>
                  </a:lnTo>
                  <a:lnTo>
                    <a:pt x="73" y="169"/>
                  </a:lnTo>
                  <a:lnTo>
                    <a:pt x="74" y="169"/>
                  </a:lnTo>
                  <a:lnTo>
                    <a:pt x="76" y="168"/>
                  </a:lnTo>
                  <a:lnTo>
                    <a:pt x="73" y="162"/>
                  </a:lnTo>
                  <a:lnTo>
                    <a:pt x="69" y="159"/>
                  </a:lnTo>
                  <a:lnTo>
                    <a:pt x="64" y="155"/>
                  </a:lnTo>
                  <a:lnTo>
                    <a:pt x="63" y="149"/>
                  </a:lnTo>
                  <a:lnTo>
                    <a:pt x="65" y="145"/>
                  </a:lnTo>
                  <a:lnTo>
                    <a:pt x="67" y="144"/>
                  </a:lnTo>
                  <a:lnTo>
                    <a:pt x="68" y="144"/>
                  </a:lnTo>
                  <a:lnTo>
                    <a:pt x="69" y="144"/>
                  </a:lnTo>
                  <a:lnTo>
                    <a:pt x="70" y="147"/>
                  </a:lnTo>
                  <a:lnTo>
                    <a:pt x="73" y="149"/>
                  </a:lnTo>
                  <a:lnTo>
                    <a:pt x="76" y="155"/>
                  </a:lnTo>
                  <a:lnTo>
                    <a:pt x="78" y="156"/>
                  </a:lnTo>
                  <a:lnTo>
                    <a:pt x="84" y="155"/>
                  </a:lnTo>
                  <a:lnTo>
                    <a:pt x="90" y="151"/>
                  </a:lnTo>
                  <a:lnTo>
                    <a:pt x="102" y="142"/>
                  </a:lnTo>
                  <a:lnTo>
                    <a:pt x="98" y="135"/>
                  </a:lnTo>
                  <a:lnTo>
                    <a:pt x="93" y="128"/>
                  </a:lnTo>
                  <a:lnTo>
                    <a:pt x="90" y="121"/>
                  </a:lnTo>
                  <a:lnTo>
                    <a:pt x="91" y="119"/>
                  </a:lnTo>
                  <a:lnTo>
                    <a:pt x="91" y="119"/>
                  </a:lnTo>
                  <a:lnTo>
                    <a:pt x="94" y="119"/>
                  </a:lnTo>
                  <a:lnTo>
                    <a:pt x="95" y="118"/>
                  </a:lnTo>
                  <a:lnTo>
                    <a:pt x="94" y="117"/>
                  </a:lnTo>
                  <a:lnTo>
                    <a:pt x="91" y="115"/>
                  </a:lnTo>
                  <a:lnTo>
                    <a:pt x="90" y="114"/>
                  </a:lnTo>
                  <a:lnTo>
                    <a:pt x="87" y="113"/>
                  </a:lnTo>
                  <a:lnTo>
                    <a:pt x="86" y="111"/>
                  </a:lnTo>
                  <a:lnTo>
                    <a:pt x="86" y="110"/>
                  </a:lnTo>
                  <a:lnTo>
                    <a:pt x="86" y="109"/>
                  </a:lnTo>
                  <a:lnTo>
                    <a:pt x="89" y="105"/>
                  </a:lnTo>
                  <a:lnTo>
                    <a:pt x="90" y="102"/>
                  </a:lnTo>
                  <a:lnTo>
                    <a:pt x="91" y="100"/>
                  </a:lnTo>
                  <a:lnTo>
                    <a:pt x="91" y="98"/>
                  </a:lnTo>
                  <a:lnTo>
                    <a:pt x="91" y="97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89" y="96"/>
                  </a:lnTo>
                  <a:lnTo>
                    <a:pt x="87" y="94"/>
                  </a:lnTo>
                  <a:lnTo>
                    <a:pt x="86" y="94"/>
                  </a:lnTo>
                  <a:lnTo>
                    <a:pt x="85" y="94"/>
                  </a:lnTo>
                  <a:lnTo>
                    <a:pt x="84" y="96"/>
                  </a:lnTo>
                  <a:lnTo>
                    <a:pt x="82" y="97"/>
                  </a:lnTo>
                  <a:lnTo>
                    <a:pt x="81" y="101"/>
                  </a:lnTo>
                  <a:lnTo>
                    <a:pt x="81" y="106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7" y="105"/>
                  </a:lnTo>
                  <a:lnTo>
                    <a:pt x="74" y="104"/>
                  </a:lnTo>
                  <a:lnTo>
                    <a:pt x="70" y="101"/>
                  </a:lnTo>
                  <a:lnTo>
                    <a:pt x="68" y="98"/>
                  </a:lnTo>
                  <a:lnTo>
                    <a:pt x="64" y="94"/>
                  </a:lnTo>
                  <a:lnTo>
                    <a:pt x="61" y="90"/>
                  </a:lnTo>
                  <a:lnTo>
                    <a:pt x="59" y="85"/>
                  </a:lnTo>
                  <a:lnTo>
                    <a:pt x="57" y="80"/>
                  </a:lnTo>
                  <a:lnTo>
                    <a:pt x="55" y="76"/>
                  </a:lnTo>
                  <a:lnTo>
                    <a:pt x="53" y="73"/>
                  </a:lnTo>
                  <a:lnTo>
                    <a:pt x="51" y="73"/>
                  </a:lnTo>
                  <a:lnTo>
                    <a:pt x="50" y="72"/>
                  </a:lnTo>
                  <a:lnTo>
                    <a:pt x="50" y="73"/>
                  </a:lnTo>
                  <a:lnTo>
                    <a:pt x="48" y="75"/>
                  </a:lnTo>
                  <a:lnTo>
                    <a:pt x="47" y="76"/>
                  </a:lnTo>
                  <a:lnTo>
                    <a:pt x="47" y="77"/>
                  </a:lnTo>
                  <a:lnTo>
                    <a:pt x="48" y="77"/>
                  </a:lnTo>
                  <a:lnTo>
                    <a:pt x="48" y="79"/>
                  </a:lnTo>
                  <a:lnTo>
                    <a:pt x="50" y="80"/>
                  </a:lnTo>
                  <a:lnTo>
                    <a:pt x="51" y="81"/>
                  </a:lnTo>
                  <a:lnTo>
                    <a:pt x="53" y="84"/>
                  </a:lnTo>
                  <a:lnTo>
                    <a:pt x="55" y="85"/>
                  </a:lnTo>
                  <a:lnTo>
                    <a:pt x="55" y="87"/>
                  </a:lnTo>
                  <a:lnTo>
                    <a:pt x="56" y="87"/>
                  </a:lnTo>
                  <a:lnTo>
                    <a:pt x="57" y="90"/>
                  </a:lnTo>
                  <a:lnTo>
                    <a:pt x="57" y="93"/>
                  </a:lnTo>
                  <a:lnTo>
                    <a:pt x="57" y="97"/>
                  </a:lnTo>
                  <a:lnTo>
                    <a:pt x="59" y="100"/>
                  </a:lnTo>
                  <a:lnTo>
                    <a:pt x="60" y="104"/>
                  </a:lnTo>
                  <a:lnTo>
                    <a:pt x="61" y="106"/>
                  </a:lnTo>
                  <a:lnTo>
                    <a:pt x="64" y="107"/>
                  </a:lnTo>
                  <a:lnTo>
                    <a:pt x="67" y="107"/>
                  </a:lnTo>
                  <a:lnTo>
                    <a:pt x="69" y="109"/>
                  </a:lnTo>
                  <a:lnTo>
                    <a:pt x="72" y="110"/>
                  </a:lnTo>
                  <a:lnTo>
                    <a:pt x="73" y="111"/>
                  </a:lnTo>
                  <a:lnTo>
                    <a:pt x="74" y="113"/>
                  </a:lnTo>
                  <a:lnTo>
                    <a:pt x="86" y="136"/>
                  </a:lnTo>
                  <a:lnTo>
                    <a:pt x="86" y="139"/>
                  </a:lnTo>
                  <a:lnTo>
                    <a:pt x="85" y="142"/>
                  </a:lnTo>
                  <a:lnTo>
                    <a:pt x="85" y="144"/>
                  </a:lnTo>
                  <a:lnTo>
                    <a:pt x="82" y="147"/>
                  </a:lnTo>
                  <a:lnTo>
                    <a:pt x="81" y="149"/>
                  </a:lnTo>
                  <a:lnTo>
                    <a:pt x="81" y="151"/>
                  </a:lnTo>
                  <a:lnTo>
                    <a:pt x="77" y="149"/>
                  </a:lnTo>
                  <a:lnTo>
                    <a:pt x="73" y="148"/>
                  </a:lnTo>
                  <a:lnTo>
                    <a:pt x="72" y="145"/>
                  </a:lnTo>
                  <a:lnTo>
                    <a:pt x="69" y="143"/>
                  </a:lnTo>
                  <a:lnTo>
                    <a:pt x="67" y="140"/>
                  </a:lnTo>
                  <a:lnTo>
                    <a:pt x="65" y="138"/>
                  </a:lnTo>
                  <a:lnTo>
                    <a:pt x="63" y="135"/>
                  </a:lnTo>
                  <a:lnTo>
                    <a:pt x="60" y="132"/>
                  </a:lnTo>
                  <a:lnTo>
                    <a:pt x="59" y="134"/>
                  </a:lnTo>
                  <a:lnTo>
                    <a:pt x="59" y="138"/>
                  </a:lnTo>
                  <a:lnTo>
                    <a:pt x="60" y="142"/>
                  </a:lnTo>
                  <a:lnTo>
                    <a:pt x="60" y="143"/>
                  </a:lnTo>
                  <a:lnTo>
                    <a:pt x="60" y="144"/>
                  </a:lnTo>
                  <a:lnTo>
                    <a:pt x="59" y="145"/>
                  </a:lnTo>
                  <a:lnTo>
                    <a:pt x="59" y="145"/>
                  </a:lnTo>
                  <a:lnTo>
                    <a:pt x="52" y="145"/>
                  </a:lnTo>
                  <a:lnTo>
                    <a:pt x="44" y="140"/>
                  </a:lnTo>
                  <a:lnTo>
                    <a:pt x="38" y="134"/>
                  </a:lnTo>
                  <a:lnTo>
                    <a:pt x="33" y="128"/>
                  </a:lnTo>
                  <a:lnTo>
                    <a:pt x="30" y="126"/>
                  </a:lnTo>
                  <a:lnTo>
                    <a:pt x="27" y="113"/>
                  </a:lnTo>
                  <a:lnTo>
                    <a:pt x="29" y="100"/>
                  </a:lnTo>
                  <a:lnTo>
                    <a:pt x="26" y="88"/>
                  </a:lnTo>
                  <a:lnTo>
                    <a:pt x="18" y="68"/>
                  </a:lnTo>
                  <a:lnTo>
                    <a:pt x="10" y="47"/>
                  </a:lnTo>
                  <a:lnTo>
                    <a:pt x="10" y="46"/>
                  </a:lnTo>
                  <a:lnTo>
                    <a:pt x="10" y="45"/>
                  </a:lnTo>
                  <a:lnTo>
                    <a:pt x="14" y="42"/>
                  </a:lnTo>
                  <a:lnTo>
                    <a:pt x="18" y="41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9" y="43"/>
                  </a:lnTo>
                  <a:lnTo>
                    <a:pt x="33" y="43"/>
                  </a:lnTo>
                  <a:lnTo>
                    <a:pt x="36" y="43"/>
                  </a:lnTo>
                  <a:lnTo>
                    <a:pt x="40" y="42"/>
                  </a:lnTo>
                  <a:lnTo>
                    <a:pt x="39" y="39"/>
                  </a:lnTo>
                  <a:lnTo>
                    <a:pt x="39" y="38"/>
                  </a:lnTo>
                  <a:lnTo>
                    <a:pt x="40" y="35"/>
                  </a:lnTo>
                  <a:lnTo>
                    <a:pt x="46" y="37"/>
                  </a:lnTo>
                  <a:lnTo>
                    <a:pt x="50" y="38"/>
                  </a:lnTo>
                  <a:lnTo>
                    <a:pt x="52" y="39"/>
                  </a:lnTo>
                  <a:lnTo>
                    <a:pt x="55" y="42"/>
                  </a:lnTo>
                  <a:lnTo>
                    <a:pt x="56" y="43"/>
                  </a:lnTo>
                  <a:lnTo>
                    <a:pt x="56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7" y="39"/>
                  </a:lnTo>
                  <a:lnTo>
                    <a:pt x="59" y="41"/>
                  </a:lnTo>
                  <a:lnTo>
                    <a:pt x="55" y="38"/>
                  </a:lnTo>
                  <a:lnTo>
                    <a:pt x="51" y="35"/>
                  </a:lnTo>
                  <a:lnTo>
                    <a:pt x="47" y="34"/>
                  </a:lnTo>
                  <a:lnTo>
                    <a:pt x="43" y="32"/>
                  </a:lnTo>
                  <a:lnTo>
                    <a:pt x="39" y="28"/>
                  </a:lnTo>
                  <a:lnTo>
                    <a:pt x="40" y="26"/>
                  </a:lnTo>
                  <a:lnTo>
                    <a:pt x="44" y="29"/>
                  </a:lnTo>
                  <a:lnTo>
                    <a:pt x="48" y="32"/>
                  </a:lnTo>
                  <a:lnTo>
                    <a:pt x="52" y="33"/>
                  </a:lnTo>
                  <a:lnTo>
                    <a:pt x="52" y="33"/>
                  </a:lnTo>
                  <a:lnTo>
                    <a:pt x="51" y="32"/>
                  </a:lnTo>
                  <a:lnTo>
                    <a:pt x="48" y="29"/>
                  </a:lnTo>
                  <a:lnTo>
                    <a:pt x="46" y="26"/>
                  </a:lnTo>
                  <a:lnTo>
                    <a:pt x="43" y="24"/>
                  </a:lnTo>
                  <a:lnTo>
                    <a:pt x="42" y="21"/>
                  </a:lnTo>
                  <a:lnTo>
                    <a:pt x="39" y="20"/>
                  </a:lnTo>
                  <a:lnTo>
                    <a:pt x="38" y="17"/>
                  </a:lnTo>
                  <a:lnTo>
                    <a:pt x="39" y="16"/>
                  </a:lnTo>
                  <a:lnTo>
                    <a:pt x="35" y="13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26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77"/>
            <p:cNvSpPr>
              <a:spLocks noChangeArrowheads="1"/>
            </p:cNvSpPr>
            <p:nvPr/>
          </p:nvSpPr>
          <p:spPr bwMode="auto">
            <a:xfrm>
              <a:off x="6840928" y="3036188"/>
              <a:ext cx="1588" cy="1588"/>
            </a:xfrm>
            <a:prstGeom prst="rect">
              <a:avLst/>
            </a:pr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78"/>
            <p:cNvSpPr>
              <a:spLocks/>
            </p:cNvSpPr>
            <p:nvPr/>
          </p:nvSpPr>
          <p:spPr bwMode="auto">
            <a:xfrm>
              <a:off x="6840928" y="3029838"/>
              <a:ext cx="12700" cy="9525"/>
            </a:xfrm>
            <a:custGeom>
              <a:avLst/>
              <a:gdLst>
                <a:gd name="T0" fmla="*/ 7 w 8"/>
                <a:gd name="T1" fmla="*/ 0 h 6"/>
                <a:gd name="T2" fmla="*/ 8 w 8"/>
                <a:gd name="T3" fmla="*/ 0 h 6"/>
                <a:gd name="T4" fmla="*/ 8 w 8"/>
                <a:gd name="T5" fmla="*/ 0 h 6"/>
                <a:gd name="T6" fmla="*/ 8 w 8"/>
                <a:gd name="T7" fmla="*/ 0 h 6"/>
                <a:gd name="T8" fmla="*/ 8 w 8"/>
                <a:gd name="T9" fmla="*/ 0 h 6"/>
                <a:gd name="T10" fmla="*/ 8 w 8"/>
                <a:gd name="T11" fmla="*/ 0 h 6"/>
                <a:gd name="T12" fmla="*/ 8 w 8"/>
                <a:gd name="T13" fmla="*/ 1 h 6"/>
                <a:gd name="T14" fmla="*/ 8 w 8"/>
                <a:gd name="T15" fmla="*/ 4 h 6"/>
                <a:gd name="T16" fmla="*/ 7 w 8"/>
                <a:gd name="T17" fmla="*/ 5 h 6"/>
                <a:gd name="T18" fmla="*/ 4 w 8"/>
                <a:gd name="T19" fmla="*/ 6 h 6"/>
                <a:gd name="T20" fmla="*/ 3 w 8"/>
                <a:gd name="T21" fmla="*/ 6 h 6"/>
                <a:gd name="T22" fmla="*/ 3 w 8"/>
                <a:gd name="T23" fmla="*/ 6 h 6"/>
                <a:gd name="T24" fmla="*/ 2 w 8"/>
                <a:gd name="T25" fmla="*/ 5 h 6"/>
                <a:gd name="T26" fmla="*/ 2 w 8"/>
                <a:gd name="T27" fmla="*/ 5 h 6"/>
                <a:gd name="T28" fmla="*/ 2 w 8"/>
                <a:gd name="T29" fmla="*/ 4 h 6"/>
                <a:gd name="T30" fmla="*/ 0 w 8"/>
                <a:gd name="T31" fmla="*/ 4 h 6"/>
                <a:gd name="T32" fmla="*/ 0 w 8"/>
                <a:gd name="T33" fmla="*/ 4 h 6"/>
                <a:gd name="T34" fmla="*/ 0 w 8"/>
                <a:gd name="T35" fmla="*/ 4 h 6"/>
                <a:gd name="T36" fmla="*/ 0 w 8"/>
                <a:gd name="T37" fmla="*/ 4 h 6"/>
                <a:gd name="T38" fmla="*/ 0 w 8"/>
                <a:gd name="T39" fmla="*/ 4 h 6"/>
                <a:gd name="T40" fmla="*/ 0 w 8"/>
                <a:gd name="T41" fmla="*/ 4 h 6"/>
                <a:gd name="T42" fmla="*/ 0 w 8"/>
                <a:gd name="T43" fmla="*/ 4 h 6"/>
                <a:gd name="T44" fmla="*/ 0 w 8"/>
                <a:gd name="T45" fmla="*/ 4 h 6"/>
                <a:gd name="T46" fmla="*/ 0 w 8"/>
                <a:gd name="T47" fmla="*/ 4 h 6"/>
                <a:gd name="T48" fmla="*/ 0 w 8"/>
                <a:gd name="T49" fmla="*/ 4 h 6"/>
                <a:gd name="T50" fmla="*/ 2 w 8"/>
                <a:gd name="T51" fmla="*/ 4 h 6"/>
                <a:gd name="T52" fmla="*/ 2 w 8"/>
                <a:gd name="T53" fmla="*/ 4 h 6"/>
                <a:gd name="T54" fmla="*/ 2 w 8"/>
                <a:gd name="T55" fmla="*/ 4 h 6"/>
                <a:gd name="T56" fmla="*/ 2 w 8"/>
                <a:gd name="T57" fmla="*/ 4 h 6"/>
                <a:gd name="T58" fmla="*/ 2 w 8"/>
                <a:gd name="T59" fmla="*/ 4 h 6"/>
                <a:gd name="T60" fmla="*/ 2 w 8"/>
                <a:gd name="T61" fmla="*/ 4 h 6"/>
                <a:gd name="T62" fmla="*/ 2 w 8"/>
                <a:gd name="T63" fmla="*/ 4 h 6"/>
                <a:gd name="T64" fmla="*/ 2 w 8"/>
                <a:gd name="T65" fmla="*/ 4 h 6"/>
                <a:gd name="T66" fmla="*/ 2 w 8"/>
                <a:gd name="T67" fmla="*/ 4 h 6"/>
                <a:gd name="T68" fmla="*/ 2 w 8"/>
                <a:gd name="T69" fmla="*/ 2 h 6"/>
                <a:gd name="T70" fmla="*/ 2 w 8"/>
                <a:gd name="T71" fmla="*/ 2 h 6"/>
                <a:gd name="T72" fmla="*/ 2 w 8"/>
                <a:gd name="T73" fmla="*/ 2 h 6"/>
                <a:gd name="T74" fmla="*/ 2 w 8"/>
                <a:gd name="T75" fmla="*/ 2 h 6"/>
                <a:gd name="T76" fmla="*/ 4 w 8"/>
                <a:gd name="T77" fmla="*/ 1 h 6"/>
                <a:gd name="T78" fmla="*/ 6 w 8"/>
                <a:gd name="T79" fmla="*/ 0 h 6"/>
                <a:gd name="T80" fmla="*/ 7 w 8"/>
                <a:gd name="T8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6">
                  <a:moveTo>
                    <a:pt x="7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4"/>
                  </a:lnTo>
                  <a:lnTo>
                    <a:pt x="7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79"/>
            <p:cNvSpPr>
              <a:spLocks noEditPoints="1"/>
            </p:cNvSpPr>
            <p:nvPr/>
          </p:nvSpPr>
          <p:spPr bwMode="auto">
            <a:xfrm>
              <a:off x="6813940" y="3160013"/>
              <a:ext cx="12700" cy="7938"/>
            </a:xfrm>
            <a:custGeom>
              <a:avLst/>
              <a:gdLst>
                <a:gd name="T0" fmla="*/ 4 w 8"/>
                <a:gd name="T1" fmla="*/ 0 h 5"/>
                <a:gd name="T2" fmla="*/ 4 w 8"/>
                <a:gd name="T3" fmla="*/ 0 h 5"/>
                <a:gd name="T4" fmla="*/ 4 w 8"/>
                <a:gd name="T5" fmla="*/ 0 h 5"/>
                <a:gd name="T6" fmla="*/ 4 w 8"/>
                <a:gd name="T7" fmla="*/ 0 h 5"/>
                <a:gd name="T8" fmla="*/ 4 w 8"/>
                <a:gd name="T9" fmla="*/ 0 h 5"/>
                <a:gd name="T10" fmla="*/ 4 w 8"/>
                <a:gd name="T11" fmla="*/ 0 h 5"/>
                <a:gd name="T12" fmla="*/ 4 w 8"/>
                <a:gd name="T13" fmla="*/ 0 h 5"/>
                <a:gd name="T14" fmla="*/ 4 w 8"/>
                <a:gd name="T15" fmla="*/ 0 h 5"/>
                <a:gd name="T16" fmla="*/ 4 w 8"/>
                <a:gd name="T17" fmla="*/ 0 h 5"/>
                <a:gd name="T18" fmla="*/ 4 w 8"/>
                <a:gd name="T19" fmla="*/ 0 h 5"/>
                <a:gd name="T20" fmla="*/ 4 w 8"/>
                <a:gd name="T21" fmla="*/ 0 h 5"/>
                <a:gd name="T22" fmla="*/ 4 w 8"/>
                <a:gd name="T23" fmla="*/ 0 h 5"/>
                <a:gd name="T24" fmla="*/ 4 w 8"/>
                <a:gd name="T25" fmla="*/ 0 h 5"/>
                <a:gd name="T26" fmla="*/ 4 w 8"/>
                <a:gd name="T27" fmla="*/ 0 h 5"/>
                <a:gd name="T28" fmla="*/ 4 w 8"/>
                <a:gd name="T29" fmla="*/ 0 h 5"/>
                <a:gd name="T30" fmla="*/ 4 w 8"/>
                <a:gd name="T31" fmla="*/ 0 h 5"/>
                <a:gd name="T32" fmla="*/ 4 w 8"/>
                <a:gd name="T33" fmla="*/ 0 h 5"/>
                <a:gd name="T34" fmla="*/ 4 w 8"/>
                <a:gd name="T35" fmla="*/ 0 h 5"/>
                <a:gd name="T36" fmla="*/ 4 w 8"/>
                <a:gd name="T37" fmla="*/ 0 h 5"/>
                <a:gd name="T38" fmla="*/ 4 w 8"/>
                <a:gd name="T39" fmla="*/ 0 h 5"/>
                <a:gd name="T40" fmla="*/ 4 w 8"/>
                <a:gd name="T41" fmla="*/ 0 h 5"/>
                <a:gd name="T42" fmla="*/ 4 w 8"/>
                <a:gd name="T43" fmla="*/ 0 h 5"/>
                <a:gd name="T44" fmla="*/ 4 w 8"/>
                <a:gd name="T45" fmla="*/ 0 h 5"/>
                <a:gd name="T46" fmla="*/ 4 w 8"/>
                <a:gd name="T47" fmla="*/ 0 h 5"/>
                <a:gd name="T48" fmla="*/ 4 w 8"/>
                <a:gd name="T49" fmla="*/ 0 h 5"/>
                <a:gd name="T50" fmla="*/ 6 w 8"/>
                <a:gd name="T51" fmla="*/ 0 h 5"/>
                <a:gd name="T52" fmla="*/ 6 w 8"/>
                <a:gd name="T53" fmla="*/ 0 h 5"/>
                <a:gd name="T54" fmla="*/ 6 w 8"/>
                <a:gd name="T55" fmla="*/ 0 h 5"/>
                <a:gd name="T56" fmla="*/ 6 w 8"/>
                <a:gd name="T57" fmla="*/ 0 h 5"/>
                <a:gd name="T58" fmla="*/ 6 w 8"/>
                <a:gd name="T59" fmla="*/ 0 h 5"/>
                <a:gd name="T60" fmla="*/ 6 w 8"/>
                <a:gd name="T61" fmla="*/ 0 h 5"/>
                <a:gd name="T62" fmla="*/ 7 w 8"/>
                <a:gd name="T63" fmla="*/ 1 h 5"/>
                <a:gd name="T64" fmla="*/ 8 w 8"/>
                <a:gd name="T65" fmla="*/ 1 h 5"/>
                <a:gd name="T66" fmla="*/ 7 w 8"/>
                <a:gd name="T67" fmla="*/ 3 h 5"/>
                <a:gd name="T68" fmla="*/ 7 w 8"/>
                <a:gd name="T69" fmla="*/ 4 h 5"/>
                <a:gd name="T70" fmla="*/ 7 w 8"/>
                <a:gd name="T71" fmla="*/ 4 h 5"/>
                <a:gd name="T72" fmla="*/ 6 w 8"/>
                <a:gd name="T73" fmla="*/ 5 h 5"/>
                <a:gd name="T74" fmla="*/ 3 w 8"/>
                <a:gd name="T75" fmla="*/ 5 h 5"/>
                <a:gd name="T76" fmla="*/ 2 w 8"/>
                <a:gd name="T77" fmla="*/ 4 h 5"/>
                <a:gd name="T78" fmla="*/ 0 w 8"/>
                <a:gd name="T79" fmla="*/ 4 h 5"/>
                <a:gd name="T80" fmla="*/ 0 w 8"/>
                <a:gd name="T81" fmla="*/ 3 h 5"/>
                <a:gd name="T82" fmla="*/ 0 w 8"/>
                <a:gd name="T83" fmla="*/ 3 h 5"/>
                <a:gd name="T84" fmla="*/ 2 w 8"/>
                <a:gd name="T85" fmla="*/ 1 h 5"/>
                <a:gd name="T86" fmla="*/ 3 w 8"/>
                <a:gd name="T87" fmla="*/ 0 h 5"/>
                <a:gd name="T88" fmla="*/ 4 w 8"/>
                <a:gd name="T89" fmla="*/ 0 h 5"/>
                <a:gd name="T90" fmla="*/ 4 w 8"/>
                <a:gd name="T91" fmla="*/ 0 h 5"/>
                <a:gd name="T92" fmla="*/ 4 w 8"/>
                <a:gd name="T93" fmla="*/ 0 h 5"/>
                <a:gd name="T94" fmla="*/ 4 w 8"/>
                <a:gd name="T95" fmla="*/ 0 h 5"/>
                <a:gd name="T96" fmla="*/ 4 w 8"/>
                <a:gd name="T97" fmla="*/ 0 h 5"/>
                <a:gd name="T98" fmla="*/ 4 w 8"/>
                <a:gd name="T99" fmla="*/ 0 h 5"/>
                <a:gd name="T100" fmla="*/ 4 w 8"/>
                <a:gd name="T101" fmla="*/ 0 h 5"/>
                <a:gd name="T102" fmla="*/ 4 w 8"/>
                <a:gd name="T103" fmla="*/ 0 h 5"/>
                <a:gd name="T104" fmla="*/ 4 w 8"/>
                <a:gd name="T10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5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6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Freeform 80"/>
            <p:cNvSpPr>
              <a:spLocks/>
            </p:cNvSpPr>
            <p:nvPr/>
          </p:nvSpPr>
          <p:spPr bwMode="auto">
            <a:xfrm>
              <a:off x="7323528" y="2898075"/>
              <a:ext cx="17463" cy="7938"/>
            </a:xfrm>
            <a:custGeom>
              <a:avLst/>
              <a:gdLst>
                <a:gd name="T0" fmla="*/ 0 w 11"/>
                <a:gd name="T1" fmla="*/ 0 h 5"/>
                <a:gd name="T2" fmla="*/ 5 w 11"/>
                <a:gd name="T3" fmla="*/ 3 h 5"/>
                <a:gd name="T4" fmla="*/ 11 w 11"/>
                <a:gd name="T5" fmla="*/ 5 h 5"/>
                <a:gd name="T6" fmla="*/ 0 w 1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5" y="3"/>
                  </a:lnTo>
                  <a:lnTo>
                    <a:pt x="1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Freeform 81"/>
            <p:cNvSpPr>
              <a:spLocks/>
            </p:cNvSpPr>
            <p:nvPr/>
          </p:nvSpPr>
          <p:spPr bwMode="auto">
            <a:xfrm>
              <a:off x="7209228" y="2864738"/>
              <a:ext cx="14288" cy="1588"/>
            </a:xfrm>
            <a:custGeom>
              <a:avLst/>
              <a:gdLst>
                <a:gd name="T0" fmla="*/ 0 w 9"/>
                <a:gd name="T1" fmla="*/ 0 h 1"/>
                <a:gd name="T2" fmla="*/ 5 w 9"/>
                <a:gd name="T3" fmla="*/ 0 h 1"/>
                <a:gd name="T4" fmla="*/ 9 w 9"/>
                <a:gd name="T5" fmla="*/ 1 h 1"/>
                <a:gd name="T6" fmla="*/ 5 w 9"/>
                <a:gd name="T7" fmla="*/ 0 h 1"/>
                <a:gd name="T8" fmla="*/ 0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5" y="0"/>
                  </a:lnTo>
                  <a:lnTo>
                    <a:pt x="9" y="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82"/>
            <p:cNvSpPr>
              <a:spLocks/>
            </p:cNvSpPr>
            <p:nvPr/>
          </p:nvSpPr>
          <p:spPr bwMode="auto">
            <a:xfrm>
              <a:off x="7194940" y="2861563"/>
              <a:ext cx="12700" cy="1588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3 w 8"/>
                <a:gd name="T5" fmla="*/ 1 h 1"/>
                <a:gd name="T6" fmla="*/ 5 w 8"/>
                <a:gd name="T7" fmla="*/ 1 h 1"/>
                <a:gd name="T8" fmla="*/ 8 w 8"/>
                <a:gd name="T9" fmla="*/ 1 h 1"/>
                <a:gd name="T10" fmla="*/ 0 w 8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1" name="Freeform 83"/>
            <p:cNvSpPr>
              <a:spLocks/>
            </p:cNvSpPr>
            <p:nvPr/>
          </p:nvSpPr>
          <p:spPr bwMode="auto">
            <a:xfrm>
              <a:off x="7207640" y="286315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Freeform 84"/>
            <p:cNvSpPr>
              <a:spLocks noEditPoints="1"/>
            </p:cNvSpPr>
            <p:nvPr/>
          </p:nvSpPr>
          <p:spPr bwMode="auto">
            <a:xfrm>
              <a:off x="7328290" y="2910775"/>
              <a:ext cx="100013" cy="58738"/>
            </a:xfrm>
            <a:custGeom>
              <a:avLst/>
              <a:gdLst>
                <a:gd name="T0" fmla="*/ 38 w 63"/>
                <a:gd name="T1" fmla="*/ 25 h 37"/>
                <a:gd name="T2" fmla="*/ 38 w 63"/>
                <a:gd name="T3" fmla="*/ 25 h 37"/>
                <a:gd name="T4" fmla="*/ 38 w 63"/>
                <a:gd name="T5" fmla="*/ 25 h 37"/>
                <a:gd name="T6" fmla="*/ 38 w 63"/>
                <a:gd name="T7" fmla="*/ 25 h 37"/>
                <a:gd name="T8" fmla="*/ 0 w 63"/>
                <a:gd name="T9" fmla="*/ 0 h 37"/>
                <a:gd name="T10" fmla="*/ 1 w 63"/>
                <a:gd name="T11" fmla="*/ 0 h 37"/>
                <a:gd name="T12" fmla="*/ 4 w 63"/>
                <a:gd name="T13" fmla="*/ 1 h 37"/>
                <a:gd name="T14" fmla="*/ 6 w 63"/>
                <a:gd name="T15" fmla="*/ 3 h 37"/>
                <a:gd name="T16" fmla="*/ 9 w 63"/>
                <a:gd name="T17" fmla="*/ 4 h 37"/>
                <a:gd name="T18" fmla="*/ 13 w 63"/>
                <a:gd name="T19" fmla="*/ 5 h 37"/>
                <a:gd name="T20" fmla="*/ 15 w 63"/>
                <a:gd name="T21" fmla="*/ 7 h 37"/>
                <a:gd name="T22" fmla="*/ 18 w 63"/>
                <a:gd name="T23" fmla="*/ 8 h 37"/>
                <a:gd name="T24" fmla="*/ 21 w 63"/>
                <a:gd name="T25" fmla="*/ 9 h 37"/>
                <a:gd name="T26" fmla="*/ 22 w 63"/>
                <a:gd name="T27" fmla="*/ 12 h 37"/>
                <a:gd name="T28" fmla="*/ 23 w 63"/>
                <a:gd name="T29" fmla="*/ 13 h 37"/>
                <a:gd name="T30" fmla="*/ 30 w 63"/>
                <a:gd name="T31" fmla="*/ 17 h 37"/>
                <a:gd name="T32" fmla="*/ 36 w 63"/>
                <a:gd name="T33" fmla="*/ 21 h 37"/>
                <a:gd name="T34" fmla="*/ 43 w 63"/>
                <a:gd name="T35" fmla="*/ 25 h 37"/>
                <a:gd name="T36" fmla="*/ 44 w 63"/>
                <a:gd name="T37" fmla="*/ 26 h 37"/>
                <a:gd name="T38" fmla="*/ 46 w 63"/>
                <a:gd name="T39" fmla="*/ 26 h 37"/>
                <a:gd name="T40" fmla="*/ 47 w 63"/>
                <a:gd name="T41" fmla="*/ 27 h 37"/>
                <a:gd name="T42" fmla="*/ 47 w 63"/>
                <a:gd name="T43" fmla="*/ 27 h 37"/>
                <a:gd name="T44" fmla="*/ 49 w 63"/>
                <a:gd name="T45" fmla="*/ 27 h 37"/>
                <a:gd name="T46" fmla="*/ 52 w 63"/>
                <a:gd name="T47" fmla="*/ 29 h 37"/>
                <a:gd name="T48" fmla="*/ 56 w 63"/>
                <a:gd name="T49" fmla="*/ 30 h 37"/>
                <a:gd name="T50" fmla="*/ 59 w 63"/>
                <a:gd name="T51" fmla="*/ 33 h 37"/>
                <a:gd name="T52" fmla="*/ 61 w 63"/>
                <a:gd name="T53" fmla="*/ 34 h 37"/>
                <a:gd name="T54" fmla="*/ 63 w 63"/>
                <a:gd name="T55" fmla="*/ 35 h 37"/>
                <a:gd name="T56" fmla="*/ 61 w 63"/>
                <a:gd name="T57" fmla="*/ 35 h 37"/>
                <a:gd name="T58" fmla="*/ 60 w 63"/>
                <a:gd name="T59" fmla="*/ 35 h 37"/>
                <a:gd name="T60" fmla="*/ 59 w 63"/>
                <a:gd name="T61" fmla="*/ 35 h 37"/>
                <a:gd name="T62" fmla="*/ 57 w 63"/>
                <a:gd name="T63" fmla="*/ 35 h 37"/>
                <a:gd name="T64" fmla="*/ 57 w 63"/>
                <a:gd name="T65" fmla="*/ 37 h 37"/>
                <a:gd name="T66" fmla="*/ 56 w 63"/>
                <a:gd name="T67" fmla="*/ 37 h 37"/>
                <a:gd name="T68" fmla="*/ 53 w 63"/>
                <a:gd name="T69" fmla="*/ 35 h 37"/>
                <a:gd name="T70" fmla="*/ 49 w 63"/>
                <a:gd name="T71" fmla="*/ 33 h 37"/>
                <a:gd name="T72" fmla="*/ 46 w 63"/>
                <a:gd name="T73" fmla="*/ 30 h 37"/>
                <a:gd name="T74" fmla="*/ 42 w 63"/>
                <a:gd name="T75" fmla="*/ 27 h 37"/>
                <a:gd name="T76" fmla="*/ 38 w 63"/>
                <a:gd name="T77" fmla="*/ 25 h 37"/>
                <a:gd name="T78" fmla="*/ 38 w 63"/>
                <a:gd name="T79" fmla="*/ 25 h 37"/>
                <a:gd name="T80" fmla="*/ 38 w 63"/>
                <a:gd name="T81" fmla="*/ 25 h 37"/>
                <a:gd name="T82" fmla="*/ 38 w 63"/>
                <a:gd name="T83" fmla="*/ 25 h 37"/>
                <a:gd name="T84" fmla="*/ 38 w 63"/>
                <a:gd name="T85" fmla="*/ 25 h 37"/>
                <a:gd name="T86" fmla="*/ 38 w 63"/>
                <a:gd name="T87" fmla="*/ 25 h 37"/>
                <a:gd name="T88" fmla="*/ 38 w 63"/>
                <a:gd name="T89" fmla="*/ 25 h 37"/>
                <a:gd name="T90" fmla="*/ 38 w 63"/>
                <a:gd name="T91" fmla="*/ 25 h 37"/>
                <a:gd name="T92" fmla="*/ 38 w 63"/>
                <a:gd name="T93" fmla="*/ 25 h 37"/>
                <a:gd name="T94" fmla="*/ 38 w 63"/>
                <a:gd name="T95" fmla="*/ 25 h 37"/>
                <a:gd name="T96" fmla="*/ 38 w 63"/>
                <a:gd name="T97" fmla="*/ 25 h 37"/>
                <a:gd name="T98" fmla="*/ 36 w 63"/>
                <a:gd name="T99" fmla="*/ 25 h 37"/>
                <a:gd name="T100" fmla="*/ 35 w 63"/>
                <a:gd name="T101" fmla="*/ 24 h 37"/>
                <a:gd name="T102" fmla="*/ 26 w 63"/>
                <a:gd name="T103" fmla="*/ 18 h 37"/>
                <a:gd name="T104" fmla="*/ 21 w 63"/>
                <a:gd name="T105" fmla="*/ 14 h 37"/>
                <a:gd name="T106" fmla="*/ 17 w 63"/>
                <a:gd name="T107" fmla="*/ 12 h 37"/>
                <a:gd name="T108" fmla="*/ 14 w 63"/>
                <a:gd name="T109" fmla="*/ 9 h 37"/>
                <a:gd name="T110" fmla="*/ 13 w 63"/>
                <a:gd name="T111" fmla="*/ 9 h 37"/>
                <a:gd name="T112" fmla="*/ 12 w 63"/>
                <a:gd name="T113" fmla="*/ 8 h 37"/>
                <a:gd name="T114" fmla="*/ 9 w 63"/>
                <a:gd name="T115" fmla="*/ 5 h 37"/>
                <a:gd name="T116" fmla="*/ 6 w 63"/>
                <a:gd name="T117" fmla="*/ 4 h 37"/>
                <a:gd name="T118" fmla="*/ 4 w 63"/>
                <a:gd name="T119" fmla="*/ 3 h 37"/>
                <a:gd name="T120" fmla="*/ 1 w 63"/>
                <a:gd name="T121" fmla="*/ 1 h 37"/>
                <a:gd name="T122" fmla="*/ 0 w 63"/>
                <a:gd name="T12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" h="37">
                  <a:moveTo>
                    <a:pt x="38" y="25"/>
                  </a:move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6" y="3"/>
                  </a:lnTo>
                  <a:lnTo>
                    <a:pt x="9" y="4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30" y="17"/>
                  </a:lnTo>
                  <a:lnTo>
                    <a:pt x="36" y="21"/>
                  </a:lnTo>
                  <a:lnTo>
                    <a:pt x="43" y="25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49" y="27"/>
                  </a:lnTo>
                  <a:lnTo>
                    <a:pt x="52" y="29"/>
                  </a:lnTo>
                  <a:lnTo>
                    <a:pt x="56" y="30"/>
                  </a:lnTo>
                  <a:lnTo>
                    <a:pt x="59" y="33"/>
                  </a:lnTo>
                  <a:lnTo>
                    <a:pt x="61" y="34"/>
                  </a:lnTo>
                  <a:lnTo>
                    <a:pt x="63" y="35"/>
                  </a:lnTo>
                  <a:lnTo>
                    <a:pt x="61" y="35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6" y="37"/>
                  </a:lnTo>
                  <a:lnTo>
                    <a:pt x="53" y="35"/>
                  </a:lnTo>
                  <a:lnTo>
                    <a:pt x="49" y="33"/>
                  </a:lnTo>
                  <a:lnTo>
                    <a:pt x="46" y="30"/>
                  </a:lnTo>
                  <a:lnTo>
                    <a:pt x="42" y="27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26" y="18"/>
                  </a:lnTo>
                  <a:lnTo>
                    <a:pt x="21" y="14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9" y="5"/>
                  </a:lnTo>
                  <a:lnTo>
                    <a:pt x="6" y="4"/>
                  </a:lnTo>
                  <a:lnTo>
                    <a:pt x="4" y="3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85"/>
            <p:cNvSpPr>
              <a:spLocks noEditPoints="1"/>
            </p:cNvSpPr>
            <p:nvPr/>
          </p:nvSpPr>
          <p:spPr bwMode="auto">
            <a:xfrm>
              <a:off x="7229865" y="3145725"/>
              <a:ext cx="65088" cy="39688"/>
            </a:xfrm>
            <a:custGeom>
              <a:avLst/>
              <a:gdLst>
                <a:gd name="T0" fmla="*/ 22 w 41"/>
                <a:gd name="T1" fmla="*/ 4 h 25"/>
                <a:gd name="T2" fmla="*/ 22 w 41"/>
                <a:gd name="T3" fmla="*/ 4 h 25"/>
                <a:gd name="T4" fmla="*/ 22 w 41"/>
                <a:gd name="T5" fmla="*/ 4 h 25"/>
                <a:gd name="T6" fmla="*/ 30 w 41"/>
                <a:gd name="T7" fmla="*/ 0 h 25"/>
                <a:gd name="T8" fmla="*/ 34 w 41"/>
                <a:gd name="T9" fmla="*/ 1 h 25"/>
                <a:gd name="T10" fmla="*/ 39 w 41"/>
                <a:gd name="T11" fmla="*/ 4 h 25"/>
                <a:gd name="T12" fmla="*/ 41 w 41"/>
                <a:gd name="T13" fmla="*/ 9 h 25"/>
                <a:gd name="T14" fmla="*/ 41 w 41"/>
                <a:gd name="T15" fmla="*/ 12 h 25"/>
                <a:gd name="T16" fmla="*/ 37 w 41"/>
                <a:gd name="T17" fmla="*/ 14 h 25"/>
                <a:gd name="T18" fmla="*/ 34 w 41"/>
                <a:gd name="T19" fmla="*/ 17 h 25"/>
                <a:gd name="T20" fmla="*/ 32 w 41"/>
                <a:gd name="T21" fmla="*/ 21 h 25"/>
                <a:gd name="T22" fmla="*/ 26 w 41"/>
                <a:gd name="T23" fmla="*/ 23 h 25"/>
                <a:gd name="T24" fmla="*/ 22 w 41"/>
                <a:gd name="T25" fmla="*/ 25 h 25"/>
                <a:gd name="T26" fmla="*/ 20 w 41"/>
                <a:gd name="T27" fmla="*/ 22 h 25"/>
                <a:gd name="T28" fmla="*/ 16 w 41"/>
                <a:gd name="T29" fmla="*/ 20 h 25"/>
                <a:gd name="T30" fmla="*/ 13 w 41"/>
                <a:gd name="T31" fmla="*/ 20 h 25"/>
                <a:gd name="T32" fmla="*/ 13 w 41"/>
                <a:gd name="T33" fmla="*/ 20 h 25"/>
                <a:gd name="T34" fmla="*/ 12 w 41"/>
                <a:gd name="T35" fmla="*/ 20 h 25"/>
                <a:gd name="T36" fmla="*/ 12 w 41"/>
                <a:gd name="T37" fmla="*/ 20 h 25"/>
                <a:gd name="T38" fmla="*/ 12 w 41"/>
                <a:gd name="T39" fmla="*/ 20 h 25"/>
                <a:gd name="T40" fmla="*/ 9 w 41"/>
                <a:gd name="T41" fmla="*/ 20 h 25"/>
                <a:gd name="T42" fmla="*/ 5 w 41"/>
                <a:gd name="T43" fmla="*/ 17 h 25"/>
                <a:gd name="T44" fmla="*/ 2 w 41"/>
                <a:gd name="T45" fmla="*/ 12 h 25"/>
                <a:gd name="T46" fmla="*/ 0 w 41"/>
                <a:gd name="T47" fmla="*/ 6 h 25"/>
                <a:gd name="T48" fmla="*/ 3 w 41"/>
                <a:gd name="T49" fmla="*/ 3 h 25"/>
                <a:gd name="T50" fmla="*/ 11 w 41"/>
                <a:gd name="T51" fmla="*/ 5 h 25"/>
                <a:gd name="T52" fmla="*/ 13 w 41"/>
                <a:gd name="T53" fmla="*/ 6 h 25"/>
                <a:gd name="T54" fmla="*/ 16 w 41"/>
                <a:gd name="T55" fmla="*/ 5 h 25"/>
                <a:gd name="T56" fmla="*/ 20 w 41"/>
                <a:gd name="T57" fmla="*/ 5 h 25"/>
                <a:gd name="T58" fmla="*/ 22 w 41"/>
                <a:gd name="T59" fmla="*/ 4 h 25"/>
                <a:gd name="T60" fmla="*/ 22 w 41"/>
                <a:gd name="T61" fmla="*/ 4 h 25"/>
                <a:gd name="T62" fmla="*/ 22 w 41"/>
                <a:gd name="T63" fmla="*/ 4 h 25"/>
                <a:gd name="T64" fmla="*/ 22 w 41"/>
                <a:gd name="T65" fmla="*/ 4 h 25"/>
                <a:gd name="T66" fmla="*/ 22 w 41"/>
                <a:gd name="T67" fmla="*/ 4 h 25"/>
                <a:gd name="T68" fmla="*/ 24 w 41"/>
                <a:gd name="T69" fmla="*/ 3 h 25"/>
                <a:gd name="T70" fmla="*/ 28 w 41"/>
                <a:gd name="T7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1" h="25">
                  <a:moveTo>
                    <a:pt x="22" y="4"/>
                  </a:move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close/>
                  <a:moveTo>
                    <a:pt x="30" y="0"/>
                  </a:moveTo>
                  <a:lnTo>
                    <a:pt x="32" y="0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4"/>
                  </a:lnTo>
                  <a:lnTo>
                    <a:pt x="41" y="6"/>
                  </a:lnTo>
                  <a:lnTo>
                    <a:pt x="41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9" y="13"/>
                  </a:lnTo>
                  <a:lnTo>
                    <a:pt x="37" y="14"/>
                  </a:lnTo>
                  <a:lnTo>
                    <a:pt x="36" y="16"/>
                  </a:lnTo>
                  <a:lnTo>
                    <a:pt x="34" y="17"/>
                  </a:lnTo>
                  <a:lnTo>
                    <a:pt x="33" y="20"/>
                  </a:lnTo>
                  <a:lnTo>
                    <a:pt x="32" y="21"/>
                  </a:lnTo>
                  <a:lnTo>
                    <a:pt x="29" y="22"/>
                  </a:lnTo>
                  <a:lnTo>
                    <a:pt x="26" y="23"/>
                  </a:lnTo>
                  <a:lnTo>
                    <a:pt x="25" y="25"/>
                  </a:lnTo>
                  <a:lnTo>
                    <a:pt x="22" y="25"/>
                  </a:lnTo>
                  <a:lnTo>
                    <a:pt x="21" y="23"/>
                  </a:lnTo>
                  <a:lnTo>
                    <a:pt x="20" y="22"/>
                  </a:lnTo>
                  <a:lnTo>
                    <a:pt x="19" y="21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8" y="18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7" y="4"/>
                  </a:lnTo>
                  <a:lnTo>
                    <a:pt x="11" y="5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3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Freeform 86"/>
            <p:cNvSpPr>
              <a:spLocks noEditPoints="1"/>
            </p:cNvSpPr>
            <p:nvPr/>
          </p:nvSpPr>
          <p:spPr bwMode="auto">
            <a:xfrm>
              <a:off x="6958403" y="2959988"/>
              <a:ext cx="249238" cy="268288"/>
            </a:xfrm>
            <a:custGeom>
              <a:avLst/>
              <a:gdLst>
                <a:gd name="T0" fmla="*/ 46 w 157"/>
                <a:gd name="T1" fmla="*/ 96 h 169"/>
                <a:gd name="T2" fmla="*/ 97 w 157"/>
                <a:gd name="T3" fmla="*/ 10 h 169"/>
                <a:gd name="T4" fmla="*/ 91 w 157"/>
                <a:gd name="T5" fmla="*/ 2 h 169"/>
                <a:gd name="T6" fmla="*/ 99 w 157"/>
                <a:gd name="T7" fmla="*/ 8 h 169"/>
                <a:gd name="T8" fmla="*/ 110 w 157"/>
                <a:gd name="T9" fmla="*/ 8 h 169"/>
                <a:gd name="T10" fmla="*/ 127 w 157"/>
                <a:gd name="T11" fmla="*/ 29 h 169"/>
                <a:gd name="T12" fmla="*/ 131 w 157"/>
                <a:gd name="T13" fmla="*/ 21 h 169"/>
                <a:gd name="T14" fmla="*/ 136 w 157"/>
                <a:gd name="T15" fmla="*/ 20 h 169"/>
                <a:gd name="T16" fmla="*/ 142 w 157"/>
                <a:gd name="T17" fmla="*/ 37 h 169"/>
                <a:gd name="T18" fmla="*/ 149 w 157"/>
                <a:gd name="T19" fmla="*/ 58 h 169"/>
                <a:gd name="T20" fmla="*/ 156 w 157"/>
                <a:gd name="T21" fmla="*/ 74 h 169"/>
                <a:gd name="T22" fmla="*/ 153 w 157"/>
                <a:gd name="T23" fmla="*/ 79 h 169"/>
                <a:gd name="T24" fmla="*/ 146 w 157"/>
                <a:gd name="T25" fmla="*/ 80 h 169"/>
                <a:gd name="T26" fmla="*/ 154 w 157"/>
                <a:gd name="T27" fmla="*/ 93 h 169"/>
                <a:gd name="T28" fmla="*/ 153 w 157"/>
                <a:gd name="T29" fmla="*/ 102 h 169"/>
                <a:gd name="T30" fmla="*/ 152 w 157"/>
                <a:gd name="T31" fmla="*/ 106 h 169"/>
                <a:gd name="T32" fmla="*/ 129 w 157"/>
                <a:gd name="T33" fmla="*/ 116 h 169"/>
                <a:gd name="T34" fmla="*/ 119 w 157"/>
                <a:gd name="T35" fmla="*/ 122 h 169"/>
                <a:gd name="T36" fmla="*/ 114 w 157"/>
                <a:gd name="T37" fmla="*/ 131 h 169"/>
                <a:gd name="T38" fmla="*/ 106 w 157"/>
                <a:gd name="T39" fmla="*/ 130 h 169"/>
                <a:gd name="T40" fmla="*/ 98 w 157"/>
                <a:gd name="T41" fmla="*/ 135 h 169"/>
                <a:gd name="T42" fmla="*/ 94 w 157"/>
                <a:gd name="T43" fmla="*/ 142 h 169"/>
                <a:gd name="T44" fmla="*/ 90 w 157"/>
                <a:gd name="T45" fmla="*/ 150 h 169"/>
                <a:gd name="T46" fmla="*/ 86 w 157"/>
                <a:gd name="T47" fmla="*/ 154 h 169"/>
                <a:gd name="T48" fmla="*/ 82 w 157"/>
                <a:gd name="T49" fmla="*/ 168 h 169"/>
                <a:gd name="T50" fmla="*/ 73 w 157"/>
                <a:gd name="T51" fmla="*/ 169 h 169"/>
                <a:gd name="T52" fmla="*/ 72 w 157"/>
                <a:gd name="T53" fmla="*/ 163 h 169"/>
                <a:gd name="T54" fmla="*/ 63 w 157"/>
                <a:gd name="T55" fmla="*/ 163 h 169"/>
                <a:gd name="T56" fmla="*/ 49 w 157"/>
                <a:gd name="T57" fmla="*/ 150 h 169"/>
                <a:gd name="T58" fmla="*/ 48 w 157"/>
                <a:gd name="T59" fmla="*/ 146 h 169"/>
                <a:gd name="T60" fmla="*/ 43 w 157"/>
                <a:gd name="T61" fmla="*/ 131 h 169"/>
                <a:gd name="T62" fmla="*/ 40 w 157"/>
                <a:gd name="T63" fmla="*/ 121 h 169"/>
                <a:gd name="T64" fmla="*/ 44 w 157"/>
                <a:gd name="T65" fmla="*/ 112 h 169"/>
                <a:gd name="T66" fmla="*/ 40 w 157"/>
                <a:gd name="T67" fmla="*/ 102 h 169"/>
                <a:gd name="T68" fmla="*/ 38 w 157"/>
                <a:gd name="T69" fmla="*/ 99 h 169"/>
                <a:gd name="T70" fmla="*/ 39 w 157"/>
                <a:gd name="T71" fmla="*/ 89 h 169"/>
                <a:gd name="T72" fmla="*/ 38 w 157"/>
                <a:gd name="T73" fmla="*/ 74 h 169"/>
                <a:gd name="T74" fmla="*/ 26 w 157"/>
                <a:gd name="T75" fmla="*/ 67 h 169"/>
                <a:gd name="T76" fmla="*/ 18 w 157"/>
                <a:gd name="T77" fmla="*/ 65 h 169"/>
                <a:gd name="T78" fmla="*/ 14 w 157"/>
                <a:gd name="T79" fmla="*/ 63 h 169"/>
                <a:gd name="T80" fmla="*/ 13 w 157"/>
                <a:gd name="T81" fmla="*/ 62 h 169"/>
                <a:gd name="T82" fmla="*/ 5 w 157"/>
                <a:gd name="T83" fmla="*/ 65 h 169"/>
                <a:gd name="T84" fmla="*/ 5 w 157"/>
                <a:gd name="T85" fmla="*/ 57 h 169"/>
                <a:gd name="T86" fmla="*/ 1 w 157"/>
                <a:gd name="T87" fmla="*/ 51 h 169"/>
                <a:gd name="T88" fmla="*/ 10 w 157"/>
                <a:gd name="T89" fmla="*/ 50 h 169"/>
                <a:gd name="T90" fmla="*/ 21 w 157"/>
                <a:gd name="T91" fmla="*/ 42 h 169"/>
                <a:gd name="T92" fmla="*/ 27 w 157"/>
                <a:gd name="T93" fmla="*/ 40 h 169"/>
                <a:gd name="T94" fmla="*/ 36 w 157"/>
                <a:gd name="T95" fmla="*/ 32 h 169"/>
                <a:gd name="T96" fmla="*/ 42 w 157"/>
                <a:gd name="T97" fmla="*/ 27 h 169"/>
                <a:gd name="T98" fmla="*/ 52 w 157"/>
                <a:gd name="T99" fmla="*/ 23 h 169"/>
                <a:gd name="T100" fmla="*/ 61 w 157"/>
                <a:gd name="T101" fmla="*/ 27 h 169"/>
                <a:gd name="T102" fmla="*/ 65 w 157"/>
                <a:gd name="T103" fmla="*/ 17 h 169"/>
                <a:gd name="T104" fmla="*/ 68 w 157"/>
                <a:gd name="T105" fmla="*/ 13 h 169"/>
                <a:gd name="T106" fmla="*/ 76 w 157"/>
                <a:gd name="T107" fmla="*/ 10 h 169"/>
                <a:gd name="T108" fmla="*/ 85 w 157"/>
                <a:gd name="T109" fmla="*/ 2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7" h="169">
                  <a:moveTo>
                    <a:pt x="47" y="95"/>
                  </a:moveTo>
                  <a:lnTo>
                    <a:pt x="46" y="95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6" y="96"/>
                  </a:lnTo>
                  <a:lnTo>
                    <a:pt x="47" y="95"/>
                  </a:lnTo>
                  <a:lnTo>
                    <a:pt x="48" y="95"/>
                  </a:lnTo>
                  <a:lnTo>
                    <a:pt x="47" y="95"/>
                  </a:lnTo>
                  <a:close/>
                  <a:moveTo>
                    <a:pt x="97" y="10"/>
                  </a:moveTo>
                  <a:lnTo>
                    <a:pt x="97" y="10"/>
                  </a:lnTo>
                  <a:lnTo>
                    <a:pt x="97" y="10"/>
                  </a:lnTo>
                  <a:lnTo>
                    <a:pt x="97" y="10"/>
                  </a:lnTo>
                  <a:close/>
                  <a:moveTo>
                    <a:pt x="89" y="0"/>
                  </a:moveTo>
                  <a:lnTo>
                    <a:pt x="90" y="0"/>
                  </a:lnTo>
                  <a:lnTo>
                    <a:pt x="91" y="2"/>
                  </a:lnTo>
                  <a:lnTo>
                    <a:pt x="94" y="2"/>
                  </a:lnTo>
                  <a:lnTo>
                    <a:pt x="95" y="3"/>
                  </a:lnTo>
                  <a:lnTo>
                    <a:pt x="98" y="4"/>
                  </a:lnTo>
                  <a:lnTo>
                    <a:pt x="99" y="6"/>
                  </a:lnTo>
                  <a:lnTo>
                    <a:pt x="99" y="8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7" y="6"/>
                  </a:lnTo>
                  <a:lnTo>
                    <a:pt x="108" y="7"/>
                  </a:lnTo>
                  <a:lnTo>
                    <a:pt x="110" y="8"/>
                  </a:lnTo>
                  <a:lnTo>
                    <a:pt x="112" y="11"/>
                  </a:lnTo>
                  <a:lnTo>
                    <a:pt x="115" y="15"/>
                  </a:lnTo>
                  <a:lnTo>
                    <a:pt x="120" y="21"/>
                  </a:lnTo>
                  <a:lnTo>
                    <a:pt x="124" y="27"/>
                  </a:lnTo>
                  <a:lnTo>
                    <a:pt x="127" y="29"/>
                  </a:lnTo>
                  <a:lnTo>
                    <a:pt x="129" y="30"/>
                  </a:lnTo>
                  <a:lnTo>
                    <a:pt x="131" y="29"/>
                  </a:lnTo>
                  <a:lnTo>
                    <a:pt x="131" y="28"/>
                  </a:lnTo>
                  <a:lnTo>
                    <a:pt x="131" y="24"/>
                  </a:lnTo>
                  <a:lnTo>
                    <a:pt x="131" y="21"/>
                  </a:lnTo>
                  <a:lnTo>
                    <a:pt x="131" y="20"/>
                  </a:lnTo>
                  <a:lnTo>
                    <a:pt x="131" y="20"/>
                  </a:lnTo>
                  <a:lnTo>
                    <a:pt x="132" y="19"/>
                  </a:lnTo>
                  <a:lnTo>
                    <a:pt x="133" y="19"/>
                  </a:lnTo>
                  <a:lnTo>
                    <a:pt x="136" y="20"/>
                  </a:lnTo>
                  <a:lnTo>
                    <a:pt x="137" y="21"/>
                  </a:lnTo>
                  <a:lnTo>
                    <a:pt x="140" y="23"/>
                  </a:lnTo>
                  <a:lnTo>
                    <a:pt x="141" y="25"/>
                  </a:lnTo>
                  <a:lnTo>
                    <a:pt x="142" y="27"/>
                  </a:lnTo>
                  <a:lnTo>
                    <a:pt x="142" y="37"/>
                  </a:lnTo>
                  <a:lnTo>
                    <a:pt x="142" y="48"/>
                  </a:lnTo>
                  <a:lnTo>
                    <a:pt x="142" y="50"/>
                  </a:lnTo>
                  <a:lnTo>
                    <a:pt x="145" y="53"/>
                  </a:lnTo>
                  <a:lnTo>
                    <a:pt x="146" y="55"/>
                  </a:lnTo>
                  <a:lnTo>
                    <a:pt x="149" y="58"/>
                  </a:lnTo>
                  <a:lnTo>
                    <a:pt x="152" y="61"/>
                  </a:lnTo>
                  <a:lnTo>
                    <a:pt x="152" y="65"/>
                  </a:lnTo>
                  <a:lnTo>
                    <a:pt x="153" y="67"/>
                  </a:lnTo>
                  <a:lnTo>
                    <a:pt x="153" y="70"/>
                  </a:lnTo>
                  <a:lnTo>
                    <a:pt x="156" y="74"/>
                  </a:lnTo>
                  <a:lnTo>
                    <a:pt x="157" y="76"/>
                  </a:lnTo>
                  <a:lnTo>
                    <a:pt x="157" y="79"/>
                  </a:lnTo>
                  <a:lnTo>
                    <a:pt x="157" y="79"/>
                  </a:lnTo>
                  <a:lnTo>
                    <a:pt x="156" y="79"/>
                  </a:lnTo>
                  <a:lnTo>
                    <a:pt x="153" y="79"/>
                  </a:lnTo>
                  <a:lnTo>
                    <a:pt x="149" y="78"/>
                  </a:lnTo>
                  <a:lnTo>
                    <a:pt x="148" y="78"/>
                  </a:lnTo>
                  <a:lnTo>
                    <a:pt x="146" y="78"/>
                  </a:lnTo>
                  <a:lnTo>
                    <a:pt x="146" y="79"/>
                  </a:lnTo>
                  <a:lnTo>
                    <a:pt x="146" y="80"/>
                  </a:lnTo>
                  <a:lnTo>
                    <a:pt x="148" y="83"/>
                  </a:lnTo>
                  <a:lnTo>
                    <a:pt x="149" y="85"/>
                  </a:lnTo>
                  <a:lnTo>
                    <a:pt x="150" y="88"/>
                  </a:lnTo>
                  <a:lnTo>
                    <a:pt x="153" y="91"/>
                  </a:lnTo>
                  <a:lnTo>
                    <a:pt x="154" y="93"/>
                  </a:lnTo>
                  <a:lnTo>
                    <a:pt x="156" y="96"/>
                  </a:lnTo>
                  <a:lnTo>
                    <a:pt x="156" y="99"/>
                  </a:lnTo>
                  <a:lnTo>
                    <a:pt x="156" y="100"/>
                  </a:lnTo>
                  <a:lnTo>
                    <a:pt x="154" y="101"/>
                  </a:lnTo>
                  <a:lnTo>
                    <a:pt x="153" y="102"/>
                  </a:lnTo>
                  <a:lnTo>
                    <a:pt x="152" y="102"/>
                  </a:lnTo>
                  <a:lnTo>
                    <a:pt x="149" y="101"/>
                  </a:lnTo>
                  <a:lnTo>
                    <a:pt x="150" y="104"/>
                  </a:lnTo>
                  <a:lnTo>
                    <a:pt x="152" y="105"/>
                  </a:lnTo>
                  <a:lnTo>
                    <a:pt x="152" y="106"/>
                  </a:lnTo>
                  <a:lnTo>
                    <a:pt x="152" y="108"/>
                  </a:lnTo>
                  <a:lnTo>
                    <a:pt x="152" y="108"/>
                  </a:lnTo>
                  <a:lnTo>
                    <a:pt x="136" y="116"/>
                  </a:lnTo>
                  <a:lnTo>
                    <a:pt x="133" y="116"/>
                  </a:lnTo>
                  <a:lnTo>
                    <a:pt x="129" y="116"/>
                  </a:lnTo>
                  <a:lnTo>
                    <a:pt x="127" y="116"/>
                  </a:lnTo>
                  <a:lnTo>
                    <a:pt x="124" y="116"/>
                  </a:lnTo>
                  <a:lnTo>
                    <a:pt x="121" y="117"/>
                  </a:lnTo>
                  <a:lnTo>
                    <a:pt x="120" y="120"/>
                  </a:lnTo>
                  <a:lnTo>
                    <a:pt x="119" y="122"/>
                  </a:lnTo>
                  <a:lnTo>
                    <a:pt x="119" y="125"/>
                  </a:lnTo>
                  <a:lnTo>
                    <a:pt x="119" y="127"/>
                  </a:lnTo>
                  <a:lnTo>
                    <a:pt x="118" y="130"/>
                  </a:lnTo>
                  <a:lnTo>
                    <a:pt x="116" y="130"/>
                  </a:lnTo>
                  <a:lnTo>
                    <a:pt x="114" y="131"/>
                  </a:lnTo>
                  <a:lnTo>
                    <a:pt x="112" y="131"/>
                  </a:lnTo>
                  <a:lnTo>
                    <a:pt x="110" y="130"/>
                  </a:lnTo>
                  <a:lnTo>
                    <a:pt x="108" y="130"/>
                  </a:lnTo>
                  <a:lnTo>
                    <a:pt x="107" y="130"/>
                  </a:lnTo>
                  <a:lnTo>
                    <a:pt x="106" y="130"/>
                  </a:lnTo>
                  <a:lnTo>
                    <a:pt x="106" y="130"/>
                  </a:lnTo>
                  <a:lnTo>
                    <a:pt x="104" y="131"/>
                  </a:lnTo>
                  <a:lnTo>
                    <a:pt x="103" y="131"/>
                  </a:lnTo>
                  <a:lnTo>
                    <a:pt x="102" y="133"/>
                  </a:lnTo>
                  <a:lnTo>
                    <a:pt x="98" y="135"/>
                  </a:lnTo>
                  <a:lnTo>
                    <a:pt x="95" y="137"/>
                  </a:lnTo>
                  <a:lnTo>
                    <a:pt x="94" y="138"/>
                  </a:lnTo>
                  <a:lnTo>
                    <a:pt x="93" y="139"/>
                  </a:lnTo>
                  <a:lnTo>
                    <a:pt x="93" y="140"/>
                  </a:lnTo>
                  <a:lnTo>
                    <a:pt x="94" y="142"/>
                  </a:lnTo>
                  <a:lnTo>
                    <a:pt x="94" y="144"/>
                  </a:lnTo>
                  <a:lnTo>
                    <a:pt x="94" y="147"/>
                  </a:lnTo>
                  <a:lnTo>
                    <a:pt x="94" y="148"/>
                  </a:lnTo>
                  <a:lnTo>
                    <a:pt x="93" y="148"/>
                  </a:lnTo>
                  <a:lnTo>
                    <a:pt x="90" y="150"/>
                  </a:lnTo>
                  <a:lnTo>
                    <a:pt x="90" y="150"/>
                  </a:lnTo>
                  <a:lnTo>
                    <a:pt x="89" y="150"/>
                  </a:lnTo>
                  <a:lnTo>
                    <a:pt x="87" y="150"/>
                  </a:lnTo>
                  <a:lnTo>
                    <a:pt x="87" y="152"/>
                  </a:lnTo>
                  <a:lnTo>
                    <a:pt x="86" y="154"/>
                  </a:lnTo>
                  <a:lnTo>
                    <a:pt x="86" y="157"/>
                  </a:lnTo>
                  <a:lnTo>
                    <a:pt x="86" y="161"/>
                  </a:lnTo>
                  <a:lnTo>
                    <a:pt x="85" y="165"/>
                  </a:lnTo>
                  <a:lnTo>
                    <a:pt x="84" y="167"/>
                  </a:lnTo>
                  <a:lnTo>
                    <a:pt x="82" y="168"/>
                  </a:lnTo>
                  <a:lnTo>
                    <a:pt x="80" y="169"/>
                  </a:lnTo>
                  <a:lnTo>
                    <a:pt x="78" y="169"/>
                  </a:lnTo>
                  <a:lnTo>
                    <a:pt x="77" y="169"/>
                  </a:lnTo>
                  <a:lnTo>
                    <a:pt x="76" y="169"/>
                  </a:lnTo>
                  <a:lnTo>
                    <a:pt x="73" y="169"/>
                  </a:lnTo>
                  <a:lnTo>
                    <a:pt x="73" y="168"/>
                  </a:lnTo>
                  <a:lnTo>
                    <a:pt x="73" y="167"/>
                  </a:lnTo>
                  <a:lnTo>
                    <a:pt x="72" y="165"/>
                  </a:lnTo>
                  <a:lnTo>
                    <a:pt x="72" y="164"/>
                  </a:lnTo>
                  <a:lnTo>
                    <a:pt x="72" y="163"/>
                  </a:lnTo>
                  <a:lnTo>
                    <a:pt x="70" y="163"/>
                  </a:lnTo>
                  <a:lnTo>
                    <a:pt x="69" y="163"/>
                  </a:lnTo>
                  <a:lnTo>
                    <a:pt x="66" y="164"/>
                  </a:lnTo>
                  <a:lnTo>
                    <a:pt x="65" y="164"/>
                  </a:lnTo>
                  <a:lnTo>
                    <a:pt x="63" y="163"/>
                  </a:lnTo>
                  <a:lnTo>
                    <a:pt x="60" y="160"/>
                  </a:lnTo>
                  <a:lnTo>
                    <a:pt x="56" y="157"/>
                  </a:lnTo>
                  <a:lnTo>
                    <a:pt x="53" y="155"/>
                  </a:lnTo>
                  <a:lnTo>
                    <a:pt x="51" y="152"/>
                  </a:lnTo>
                  <a:lnTo>
                    <a:pt x="49" y="150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8"/>
                  </a:lnTo>
                  <a:lnTo>
                    <a:pt x="49" y="147"/>
                  </a:lnTo>
                  <a:lnTo>
                    <a:pt x="48" y="146"/>
                  </a:lnTo>
                  <a:lnTo>
                    <a:pt x="48" y="144"/>
                  </a:lnTo>
                  <a:lnTo>
                    <a:pt x="47" y="140"/>
                  </a:lnTo>
                  <a:lnTo>
                    <a:pt x="44" y="137"/>
                  </a:lnTo>
                  <a:lnTo>
                    <a:pt x="43" y="131"/>
                  </a:lnTo>
                  <a:lnTo>
                    <a:pt x="43" y="131"/>
                  </a:lnTo>
                  <a:lnTo>
                    <a:pt x="42" y="129"/>
                  </a:lnTo>
                  <a:lnTo>
                    <a:pt x="40" y="126"/>
                  </a:lnTo>
                  <a:lnTo>
                    <a:pt x="40" y="125"/>
                  </a:lnTo>
                  <a:lnTo>
                    <a:pt x="40" y="123"/>
                  </a:lnTo>
                  <a:lnTo>
                    <a:pt x="40" y="121"/>
                  </a:lnTo>
                  <a:lnTo>
                    <a:pt x="42" y="118"/>
                  </a:lnTo>
                  <a:lnTo>
                    <a:pt x="43" y="116"/>
                  </a:lnTo>
                  <a:lnTo>
                    <a:pt x="44" y="114"/>
                  </a:lnTo>
                  <a:lnTo>
                    <a:pt x="44" y="113"/>
                  </a:lnTo>
                  <a:lnTo>
                    <a:pt x="44" y="112"/>
                  </a:lnTo>
                  <a:lnTo>
                    <a:pt x="42" y="110"/>
                  </a:lnTo>
                  <a:lnTo>
                    <a:pt x="39" y="109"/>
                  </a:lnTo>
                  <a:lnTo>
                    <a:pt x="39" y="108"/>
                  </a:lnTo>
                  <a:lnTo>
                    <a:pt x="39" y="105"/>
                  </a:lnTo>
                  <a:lnTo>
                    <a:pt x="40" y="102"/>
                  </a:lnTo>
                  <a:lnTo>
                    <a:pt x="42" y="99"/>
                  </a:lnTo>
                  <a:lnTo>
                    <a:pt x="40" y="100"/>
                  </a:lnTo>
                  <a:lnTo>
                    <a:pt x="39" y="100"/>
                  </a:lnTo>
                  <a:lnTo>
                    <a:pt x="39" y="100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38" y="96"/>
                  </a:lnTo>
                  <a:lnTo>
                    <a:pt x="39" y="95"/>
                  </a:lnTo>
                  <a:lnTo>
                    <a:pt x="39" y="93"/>
                  </a:lnTo>
                  <a:lnTo>
                    <a:pt x="39" y="89"/>
                  </a:lnTo>
                  <a:lnTo>
                    <a:pt x="39" y="85"/>
                  </a:lnTo>
                  <a:lnTo>
                    <a:pt x="40" y="82"/>
                  </a:lnTo>
                  <a:lnTo>
                    <a:pt x="39" y="79"/>
                  </a:lnTo>
                  <a:lnTo>
                    <a:pt x="39" y="76"/>
                  </a:lnTo>
                  <a:lnTo>
                    <a:pt x="38" y="74"/>
                  </a:lnTo>
                  <a:lnTo>
                    <a:pt x="35" y="72"/>
                  </a:lnTo>
                  <a:lnTo>
                    <a:pt x="32" y="70"/>
                  </a:lnTo>
                  <a:lnTo>
                    <a:pt x="30" y="68"/>
                  </a:lnTo>
                  <a:lnTo>
                    <a:pt x="29" y="67"/>
                  </a:lnTo>
                  <a:lnTo>
                    <a:pt x="26" y="67"/>
                  </a:lnTo>
                  <a:lnTo>
                    <a:pt x="25" y="66"/>
                  </a:lnTo>
                  <a:lnTo>
                    <a:pt x="23" y="65"/>
                  </a:lnTo>
                  <a:lnTo>
                    <a:pt x="22" y="65"/>
                  </a:lnTo>
                  <a:lnTo>
                    <a:pt x="19" y="65"/>
                  </a:lnTo>
                  <a:lnTo>
                    <a:pt x="18" y="65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5" y="65"/>
                  </a:lnTo>
                  <a:lnTo>
                    <a:pt x="14" y="63"/>
                  </a:lnTo>
                  <a:lnTo>
                    <a:pt x="14" y="63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3" y="62"/>
                  </a:lnTo>
                  <a:lnTo>
                    <a:pt x="12" y="63"/>
                  </a:lnTo>
                  <a:lnTo>
                    <a:pt x="10" y="66"/>
                  </a:lnTo>
                  <a:lnTo>
                    <a:pt x="8" y="66"/>
                  </a:lnTo>
                  <a:lnTo>
                    <a:pt x="6" y="66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5" y="59"/>
                  </a:lnTo>
                  <a:lnTo>
                    <a:pt x="5" y="57"/>
                  </a:lnTo>
                  <a:lnTo>
                    <a:pt x="4" y="57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0" y="53"/>
                  </a:lnTo>
                  <a:lnTo>
                    <a:pt x="1" y="51"/>
                  </a:lnTo>
                  <a:lnTo>
                    <a:pt x="1" y="50"/>
                  </a:lnTo>
                  <a:lnTo>
                    <a:pt x="2" y="50"/>
                  </a:lnTo>
                  <a:lnTo>
                    <a:pt x="5" y="50"/>
                  </a:lnTo>
                  <a:lnTo>
                    <a:pt x="8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4" y="48"/>
                  </a:lnTo>
                  <a:lnTo>
                    <a:pt x="17" y="46"/>
                  </a:lnTo>
                  <a:lnTo>
                    <a:pt x="18" y="44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22" y="42"/>
                  </a:lnTo>
                  <a:lnTo>
                    <a:pt x="23" y="42"/>
                  </a:lnTo>
                  <a:lnTo>
                    <a:pt x="26" y="41"/>
                  </a:lnTo>
                  <a:lnTo>
                    <a:pt x="27" y="40"/>
                  </a:lnTo>
                  <a:lnTo>
                    <a:pt x="29" y="37"/>
                  </a:lnTo>
                  <a:lnTo>
                    <a:pt x="30" y="34"/>
                  </a:lnTo>
                  <a:lnTo>
                    <a:pt x="31" y="33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8" y="32"/>
                  </a:lnTo>
                  <a:lnTo>
                    <a:pt x="39" y="30"/>
                  </a:lnTo>
                  <a:lnTo>
                    <a:pt x="40" y="28"/>
                  </a:lnTo>
                  <a:lnTo>
                    <a:pt x="42" y="27"/>
                  </a:lnTo>
                  <a:lnTo>
                    <a:pt x="43" y="25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9" y="23"/>
                  </a:lnTo>
                  <a:lnTo>
                    <a:pt x="52" y="23"/>
                  </a:lnTo>
                  <a:lnTo>
                    <a:pt x="53" y="23"/>
                  </a:lnTo>
                  <a:lnTo>
                    <a:pt x="56" y="23"/>
                  </a:lnTo>
                  <a:lnTo>
                    <a:pt x="59" y="25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3" y="25"/>
                  </a:lnTo>
                  <a:lnTo>
                    <a:pt x="64" y="24"/>
                  </a:lnTo>
                  <a:lnTo>
                    <a:pt x="65" y="21"/>
                  </a:lnTo>
                  <a:lnTo>
                    <a:pt x="65" y="20"/>
                  </a:lnTo>
                  <a:lnTo>
                    <a:pt x="65" y="17"/>
                  </a:lnTo>
                  <a:lnTo>
                    <a:pt x="65" y="16"/>
                  </a:lnTo>
                  <a:lnTo>
                    <a:pt x="66" y="13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3"/>
                  </a:lnTo>
                  <a:lnTo>
                    <a:pt x="69" y="15"/>
                  </a:lnTo>
                  <a:lnTo>
                    <a:pt x="69" y="17"/>
                  </a:lnTo>
                  <a:lnTo>
                    <a:pt x="70" y="17"/>
                  </a:lnTo>
                  <a:lnTo>
                    <a:pt x="73" y="13"/>
                  </a:lnTo>
                  <a:lnTo>
                    <a:pt x="76" y="10"/>
                  </a:lnTo>
                  <a:lnTo>
                    <a:pt x="77" y="7"/>
                  </a:lnTo>
                  <a:lnTo>
                    <a:pt x="78" y="6"/>
                  </a:lnTo>
                  <a:lnTo>
                    <a:pt x="81" y="4"/>
                  </a:lnTo>
                  <a:lnTo>
                    <a:pt x="82" y="3"/>
                  </a:lnTo>
                  <a:lnTo>
                    <a:pt x="85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Freeform 87"/>
            <p:cNvSpPr>
              <a:spLocks/>
            </p:cNvSpPr>
            <p:nvPr/>
          </p:nvSpPr>
          <p:spPr bwMode="auto">
            <a:xfrm>
              <a:off x="6712340" y="3591813"/>
              <a:ext cx="17463" cy="15875"/>
            </a:xfrm>
            <a:custGeom>
              <a:avLst/>
              <a:gdLst>
                <a:gd name="T0" fmla="*/ 5 w 11"/>
                <a:gd name="T1" fmla="*/ 0 h 10"/>
                <a:gd name="T2" fmla="*/ 7 w 11"/>
                <a:gd name="T3" fmla="*/ 0 h 10"/>
                <a:gd name="T4" fmla="*/ 7 w 11"/>
                <a:gd name="T5" fmla="*/ 2 h 10"/>
                <a:gd name="T6" fmla="*/ 8 w 11"/>
                <a:gd name="T7" fmla="*/ 2 h 10"/>
                <a:gd name="T8" fmla="*/ 7 w 11"/>
                <a:gd name="T9" fmla="*/ 2 h 10"/>
                <a:gd name="T10" fmla="*/ 7 w 11"/>
                <a:gd name="T11" fmla="*/ 2 h 10"/>
                <a:gd name="T12" fmla="*/ 8 w 11"/>
                <a:gd name="T13" fmla="*/ 2 h 10"/>
                <a:gd name="T14" fmla="*/ 8 w 11"/>
                <a:gd name="T15" fmla="*/ 2 h 10"/>
                <a:gd name="T16" fmla="*/ 8 w 11"/>
                <a:gd name="T17" fmla="*/ 2 h 10"/>
                <a:gd name="T18" fmla="*/ 8 w 11"/>
                <a:gd name="T19" fmla="*/ 2 h 10"/>
                <a:gd name="T20" fmla="*/ 8 w 11"/>
                <a:gd name="T21" fmla="*/ 2 h 10"/>
                <a:gd name="T22" fmla="*/ 8 w 11"/>
                <a:gd name="T23" fmla="*/ 2 h 10"/>
                <a:gd name="T24" fmla="*/ 8 w 11"/>
                <a:gd name="T25" fmla="*/ 2 h 10"/>
                <a:gd name="T26" fmla="*/ 8 w 11"/>
                <a:gd name="T27" fmla="*/ 2 h 10"/>
                <a:gd name="T28" fmla="*/ 8 w 11"/>
                <a:gd name="T29" fmla="*/ 2 h 10"/>
                <a:gd name="T30" fmla="*/ 8 w 11"/>
                <a:gd name="T31" fmla="*/ 2 h 10"/>
                <a:gd name="T32" fmla="*/ 8 w 11"/>
                <a:gd name="T33" fmla="*/ 2 h 10"/>
                <a:gd name="T34" fmla="*/ 8 w 11"/>
                <a:gd name="T35" fmla="*/ 2 h 10"/>
                <a:gd name="T36" fmla="*/ 7 w 11"/>
                <a:gd name="T37" fmla="*/ 2 h 10"/>
                <a:gd name="T38" fmla="*/ 7 w 11"/>
                <a:gd name="T39" fmla="*/ 2 h 10"/>
                <a:gd name="T40" fmla="*/ 7 w 11"/>
                <a:gd name="T41" fmla="*/ 2 h 10"/>
                <a:gd name="T42" fmla="*/ 7 w 11"/>
                <a:gd name="T43" fmla="*/ 2 h 10"/>
                <a:gd name="T44" fmla="*/ 7 w 11"/>
                <a:gd name="T45" fmla="*/ 2 h 10"/>
                <a:gd name="T46" fmla="*/ 7 w 11"/>
                <a:gd name="T47" fmla="*/ 2 h 10"/>
                <a:gd name="T48" fmla="*/ 7 w 11"/>
                <a:gd name="T49" fmla="*/ 2 h 10"/>
                <a:gd name="T50" fmla="*/ 7 w 11"/>
                <a:gd name="T51" fmla="*/ 2 h 10"/>
                <a:gd name="T52" fmla="*/ 7 w 11"/>
                <a:gd name="T53" fmla="*/ 2 h 10"/>
                <a:gd name="T54" fmla="*/ 7 w 11"/>
                <a:gd name="T55" fmla="*/ 2 h 10"/>
                <a:gd name="T56" fmla="*/ 7 w 11"/>
                <a:gd name="T57" fmla="*/ 2 h 10"/>
                <a:gd name="T58" fmla="*/ 7 w 11"/>
                <a:gd name="T59" fmla="*/ 2 h 10"/>
                <a:gd name="T60" fmla="*/ 8 w 11"/>
                <a:gd name="T61" fmla="*/ 2 h 10"/>
                <a:gd name="T62" fmla="*/ 8 w 11"/>
                <a:gd name="T63" fmla="*/ 2 h 10"/>
                <a:gd name="T64" fmla="*/ 8 w 11"/>
                <a:gd name="T65" fmla="*/ 2 h 10"/>
                <a:gd name="T66" fmla="*/ 8 w 11"/>
                <a:gd name="T67" fmla="*/ 2 h 10"/>
                <a:gd name="T68" fmla="*/ 9 w 11"/>
                <a:gd name="T69" fmla="*/ 4 h 10"/>
                <a:gd name="T70" fmla="*/ 11 w 11"/>
                <a:gd name="T71" fmla="*/ 6 h 10"/>
                <a:gd name="T72" fmla="*/ 11 w 11"/>
                <a:gd name="T73" fmla="*/ 7 h 10"/>
                <a:gd name="T74" fmla="*/ 9 w 11"/>
                <a:gd name="T75" fmla="*/ 8 h 10"/>
                <a:gd name="T76" fmla="*/ 8 w 11"/>
                <a:gd name="T77" fmla="*/ 10 h 10"/>
                <a:gd name="T78" fmla="*/ 5 w 11"/>
                <a:gd name="T79" fmla="*/ 10 h 10"/>
                <a:gd name="T80" fmla="*/ 4 w 11"/>
                <a:gd name="T81" fmla="*/ 8 h 10"/>
                <a:gd name="T82" fmla="*/ 2 w 11"/>
                <a:gd name="T83" fmla="*/ 7 h 10"/>
                <a:gd name="T84" fmla="*/ 0 w 11"/>
                <a:gd name="T85" fmla="*/ 6 h 10"/>
                <a:gd name="T86" fmla="*/ 0 w 11"/>
                <a:gd name="T87" fmla="*/ 4 h 10"/>
                <a:gd name="T88" fmla="*/ 2 w 11"/>
                <a:gd name="T89" fmla="*/ 2 h 10"/>
                <a:gd name="T90" fmla="*/ 3 w 11"/>
                <a:gd name="T91" fmla="*/ 2 h 10"/>
                <a:gd name="T92" fmla="*/ 5 w 11"/>
                <a:gd name="T9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" h="10">
                  <a:moveTo>
                    <a:pt x="5" y="0"/>
                  </a:moveTo>
                  <a:lnTo>
                    <a:pt x="7" y="0"/>
                  </a:lnTo>
                  <a:lnTo>
                    <a:pt x="7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4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9" y="8"/>
                  </a:lnTo>
                  <a:lnTo>
                    <a:pt x="8" y="10"/>
                  </a:lnTo>
                  <a:lnTo>
                    <a:pt x="5" y="10"/>
                  </a:lnTo>
                  <a:lnTo>
                    <a:pt x="4" y="8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Freeform 88"/>
            <p:cNvSpPr>
              <a:spLocks/>
            </p:cNvSpPr>
            <p:nvPr/>
          </p:nvSpPr>
          <p:spPr bwMode="auto">
            <a:xfrm>
              <a:off x="6752028" y="3669600"/>
              <a:ext cx="65088" cy="33338"/>
            </a:xfrm>
            <a:custGeom>
              <a:avLst/>
              <a:gdLst>
                <a:gd name="T0" fmla="*/ 22 w 41"/>
                <a:gd name="T1" fmla="*/ 0 h 21"/>
                <a:gd name="T2" fmla="*/ 28 w 41"/>
                <a:gd name="T3" fmla="*/ 1 h 21"/>
                <a:gd name="T4" fmla="*/ 33 w 41"/>
                <a:gd name="T5" fmla="*/ 2 h 21"/>
                <a:gd name="T6" fmla="*/ 35 w 41"/>
                <a:gd name="T7" fmla="*/ 5 h 21"/>
                <a:gd name="T8" fmla="*/ 38 w 41"/>
                <a:gd name="T9" fmla="*/ 9 h 21"/>
                <a:gd name="T10" fmla="*/ 39 w 41"/>
                <a:gd name="T11" fmla="*/ 12 h 21"/>
                <a:gd name="T12" fmla="*/ 41 w 41"/>
                <a:gd name="T13" fmla="*/ 14 h 21"/>
                <a:gd name="T14" fmla="*/ 41 w 41"/>
                <a:gd name="T15" fmla="*/ 15 h 21"/>
                <a:gd name="T16" fmla="*/ 41 w 41"/>
                <a:gd name="T17" fmla="*/ 18 h 21"/>
                <a:gd name="T18" fmla="*/ 39 w 41"/>
                <a:gd name="T19" fmla="*/ 19 h 21"/>
                <a:gd name="T20" fmla="*/ 39 w 41"/>
                <a:gd name="T21" fmla="*/ 21 h 21"/>
                <a:gd name="T22" fmla="*/ 38 w 41"/>
                <a:gd name="T23" fmla="*/ 21 h 21"/>
                <a:gd name="T24" fmla="*/ 37 w 41"/>
                <a:gd name="T25" fmla="*/ 21 h 21"/>
                <a:gd name="T26" fmla="*/ 34 w 41"/>
                <a:gd name="T27" fmla="*/ 19 h 21"/>
                <a:gd name="T28" fmla="*/ 32 w 41"/>
                <a:gd name="T29" fmla="*/ 19 h 21"/>
                <a:gd name="T30" fmla="*/ 29 w 41"/>
                <a:gd name="T31" fmla="*/ 19 h 21"/>
                <a:gd name="T32" fmla="*/ 26 w 41"/>
                <a:gd name="T33" fmla="*/ 19 h 21"/>
                <a:gd name="T34" fmla="*/ 26 w 41"/>
                <a:gd name="T35" fmla="*/ 19 h 21"/>
                <a:gd name="T36" fmla="*/ 25 w 41"/>
                <a:gd name="T37" fmla="*/ 19 h 21"/>
                <a:gd name="T38" fmla="*/ 24 w 41"/>
                <a:gd name="T39" fmla="*/ 18 h 21"/>
                <a:gd name="T40" fmla="*/ 22 w 41"/>
                <a:gd name="T41" fmla="*/ 18 h 21"/>
                <a:gd name="T42" fmla="*/ 21 w 41"/>
                <a:gd name="T43" fmla="*/ 17 h 21"/>
                <a:gd name="T44" fmla="*/ 18 w 41"/>
                <a:gd name="T45" fmla="*/ 15 h 21"/>
                <a:gd name="T46" fmla="*/ 13 w 41"/>
                <a:gd name="T47" fmla="*/ 14 h 21"/>
                <a:gd name="T48" fmla="*/ 11 w 41"/>
                <a:gd name="T49" fmla="*/ 12 h 21"/>
                <a:gd name="T50" fmla="*/ 7 w 41"/>
                <a:gd name="T51" fmla="*/ 10 h 21"/>
                <a:gd name="T52" fmla="*/ 5 w 41"/>
                <a:gd name="T53" fmla="*/ 10 h 21"/>
                <a:gd name="T54" fmla="*/ 4 w 41"/>
                <a:gd name="T55" fmla="*/ 9 h 21"/>
                <a:gd name="T56" fmla="*/ 3 w 41"/>
                <a:gd name="T57" fmla="*/ 10 h 21"/>
                <a:gd name="T58" fmla="*/ 3 w 41"/>
                <a:gd name="T59" fmla="*/ 10 h 21"/>
                <a:gd name="T60" fmla="*/ 3 w 41"/>
                <a:gd name="T61" fmla="*/ 10 h 21"/>
                <a:gd name="T62" fmla="*/ 1 w 41"/>
                <a:gd name="T63" fmla="*/ 10 h 21"/>
                <a:gd name="T64" fmla="*/ 0 w 41"/>
                <a:gd name="T65" fmla="*/ 10 h 21"/>
                <a:gd name="T66" fmla="*/ 0 w 41"/>
                <a:gd name="T67" fmla="*/ 9 h 21"/>
                <a:gd name="T68" fmla="*/ 0 w 41"/>
                <a:gd name="T69" fmla="*/ 9 h 21"/>
                <a:gd name="T70" fmla="*/ 0 w 41"/>
                <a:gd name="T71" fmla="*/ 9 h 21"/>
                <a:gd name="T72" fmla="*/ 0 w 41"/>
                <a:gd name="T73" fmla="*/ 9 h 21"/>
                <a:gd name="T74" fmla="*/ 0 w 41"/>
                <a:gd name="T75" fmla="*/ 9 h 21"/>
                <a:gd name="T76" fmla="*/ 0 w 41"/>
                <a:gd name="T77" fmla="*/ 9 h 21"/>
                <a:gd name="T78" fmla="*/ 0 w 41"/>
                <a:gd name="T79" fmla="*/ 9 h 21"/>
                <a:gd name="T80" fmla="*/ 0 w 41"/>
                <a:gd name="T81" fmla="*/ 9 h 21"/>
                <a:gd name="T82" fmla="*/ 0 w 41"/>
                <a:gd name="T83" fmla="*/ 9 h 21"/>
                <a:gd name="T84" fmla="*/ 0 w 41"/>
                <a:gd name="T85" fmla="*/ 9 h 21"/>
                <a:gd name="T86" fmla="*/ 1 w 41"/>
                <a:gd name="T87" fmla="*/ 6 h 21"/>
                <a:gd name="T88" fmla="*/ 5 w 41"/>
                <a:gd name="T89" fmla="*/ 2 h 21"/>
                <a:gd name="T90" fmla="*/ 12 w 41"/>
                <a:gd name="T91" fmla="*/ 0 h 21"/>
                <a:gd name="T92" fmla="*/ 22 w 41"/>
                <a:gd name="T9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1" h="21">
                  <a:moveTo>
                    <a:pt x="22" y="0"/>
                  </a:moveTo>
                  <a:lnTo>
                    <a:pt x="28" y="1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8" y="9"/>
                  </a:lnTo>
                  <a:lnTo>
                    <a:pt x="39" y="12"/>
                  </a:lnTo>
                  <a:lnTo>
                    <a:pt x="41" y="14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39" y="19"/>
                  </a:lnTo>
                  <a:lnTo>
                    <a:pt x="39" y="21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4" y="19"/>
                  </a:lnTo>
                  <a:lnTo>
                    <a:pt x="32" y="19"/>
                  </a:lnTo>
                  <a:lnTo>
                    <a:pt x="29" y="19"/>
                  </a:lnTo>
                  <a:lnTo>
                    <a:pt x="26" y="19"/>
                  </a:lnTo>
                  <a:lnTo>
                    <a:pt x="26" y="19"/>
                  </a:lnTo>
                  <a:lnTo>
                    <a:pt x="25" y="19"/>
                  </a:lnTo>
                  <a:lnTo>
                    <a:pt x="24" y="18"/>
                  </a:lnTo>
                  <a:lnTo>
                    <a:pt x="22" y="18"/>
                  </a:lnTo>
                  <a:lnTo>
                    <a:pt x="21" y="17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11" y="12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5" y="2"/>
                  </a:lnTo>
                  <a:lnTo>
                    <a:pt x="1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Rectangle 89"/>
            <p:cNvSpPr>
              <a:spLocks noChangeArrowheads="1"/>
            </p:cNvSpPr>
            <p:nvPr/>
          </p:nvSpPr>
          <p:spPr bwMode="auto">
            <a:xfrm>
              <a:off x="6832990" y="3709288"/>
              <a:ext cx="1588" cy="1588"/>
            </a:xfrm>
            <a:prstGeom prst="rect">
              <a:avLst/>
            </a:pr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Freeform 90"/>
            <p:cNvSpPr>
              <a:spLocks/>
            </p:cNvSpPr>
            <p:nvPr/>
          </p:nvSpPr>
          <p:spPr bwMode="auto">
            <a:xfrm>
              <a:off x="6832990" y="3691825"/>
              <a:ext cx="19050" cy="20638"/>
            </a:xfrm>
            <a:custGeom>
              <a:avLst/>
              <a:gdLst>
                <a:gd name="T0" fmla="*/ 4 w 12"/>
                <a:gd name="T1" fmla="*/ 0 h 13"/>
                <a:gd name="T2" fmla="*/ 8 w 12"/>
                <a:gd name="T3" fmla="*/ 1 h 13"/>
                <a:gd name="T4" fmla="*/ 11 w 12"/>
                <a:gd name="T5" fmla="*/ 4 h 13"/>
                <a:gd name="T6" fmla="*/ 12 w 12"/>
                <a:gd name="T7" fmla="*/ 7 h 13"/>
                <a:gd name="T8" fmla="*/ 12 w 12"/>
                <a:gd name="T9" fmla="*/ 11 h 13"/>
                <a:gd name="T10" fmla="*/ 11 w 12"/>
                <a:gd name="T11" fmla="*/ 12 h 13"/>
                <a:gd name="T12" fmla="*/ 11 w 12"/>
                <a:gd name="T13" fmla="*/ 13 h 13"/>
                <a:gd name="T14" fmla="*/ 8 w 12"/>
                <a:gd name="T15" fmla="*/ 13 h 13"/>
                <a:gd name="T16" fmla="*/ 7 w 12"/>
                <a:gd name="T17" fmla="*/ 13 h 13"/>
                <a:gd name="T18" fmla="*/ 5 w 12"/>
                <a:gd name="T19" fmla="*/ 13 h 13"/>
                <a:gd name="T20" fmla="*/ 4 w 12"/>
                <a:gd name="T21" fmla="*/ 12 h 13"/>
                <a:gd name="T22" fmla="*/ 1 w 12"/>
                <a:gd name="T23" fmla="*/ 12 h 13"/>
                <a:gd name="T24" fmla="*/ 0 w 12"/>
                <a:gd name="T25" fmla="*/ 11 h 13"/>
                <a:gd name="T26" fmla="*/ 0 w 12"/>
                <a:gd name="T27" fmla="*/ 11 h 13"/>
                <a:gd name="T28" fmla="*/ 0 w 12"/>
                <a:gd name="T29" fmla="*/ 11 h 13"/>
                <a:gd name="T30" fmla="*/ 0 w 12"/>
                <a:gd name="T31" fmla="*/ 11 h 13"/>
                <a:gd name="T32" fmla="*/ 0 w 12"/>
                <a:gd name="T33" fmla="*/ 5 h 13"/>
                <a:gd name="T34" fmla="*/ 0 w 12"/>
                <a:gd name="T35" fmla="*/ 5 h 13"/>
                <a:gd name="T36" fmla="*/ 0 w 12"/>
                <a:gd name="T37" fmla="*/ 3 h 13"/>
                <a:gd name="T38" fmla="*/ 1 w 12"/>
                <a:gd name="T39" fmla="*/ 1 h 13"/>
                <a:gd name="T40" fmla="*/ 4 w 12"/>
                <a:gd name="T4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4" y="0"/>
                  </a:moveTo>
                  <a:lnTo>
                    <a:pt x="8" y="1"/>
                  </a:lnTo>
                  <a:lnTo>
                    <a:pt x="11" y="4"/>
                  </a:lnTo>
                  <a:lnTo>
                    <a:pt x="12" y="7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8" y="13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4" y="12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91"/>
            <p:cNvSpPr>
              <a:spLocks/>
            </p:cNvSpPr>
            <p:nvPr/>
          </p:nvSpPr>
          <p:spPr bwMode="auto">
            <a:xfrm>
              <a:off x="7529903" y="3814063"/>
              <a:ext cx="182563" cy="260350"/>
            </a:xfrm>
            <a:custGeom>
              <a:avLst/>
              <a:gdLst>
                <a:gd name="T0" fmla="*/ 115 w 115"/>
                <a:gd name="T1" fmla="*/ 0 h 164"/>
                <a:gd name="T2" fmla="*/ 104 w 115"/>
                <a:gd name="T3" fmla="*/ 25 h 164"/>
                <a:gd name="T4" fmla="*/ 98 w 115"/>
                <a:gd name="T5" fmla="*/ 37 h 164"/>
                <a:gd name="T6" fmla="*/ 93 w 115"/>
                <a:gd name="T7" fmla="*/ 49 h 164"/>
                <a:gd name="T8" fmla="*/ 86 w 115"/>
                <a:gd name="T9" fmla="*/ 59 h 164"/>
                <a:gd name="T10" fmla="*/ 77 w 115"/>
                <a:gd name="T11" fmla="*/ 72 h 164"/>
                <a:gd name="T12" fmla="*/ 66 w 115"/>
                <a:gd name="T13" fmla="*/ 89 h 164"/>
                <a:gd name="T14" fmla="*/ 57 w 115"/>
                <a:gd name="T15" fmla="*/ 101 h 164"/>
                <a:gd name="T16" fmla="*/ 51 w 115"/>
                <a:gd name="T17" fmla="*/ 109 h 164"/>
                <a:gd name="T18" fmla="*/ 44 w 115"/>
                <a:gd name="T19" fmla="*/ 117 h 164"/>
                <a:gd name="T20" fmla="*/ 38 w 115"/>
                <a:gd name="T21" fmla="*/ 126 h 164"/>
                <a:gd name="T22" fmla="*/ 29 w 115"/>
                <a:gd name="T23" fmla="*/ 135 h 164"/>
                <a:gd name="T24" fmla="*/ 17 w 115"/>
                <a:gd name="T25" fmla="*/ 148 h 164"/>
                <a:gd name="T26" fmla="*/ 12 w 115"/>
                <a:gd name="T27" fmla="*/ 154 h 164"/>
                <a:gd name="T28" fmla="*/ 5 w 115"/>
                <a:gd name="T29" fmla="*/ 159 h 164"/>
                <a:gd name="T30" fmla="*/ 0 w 115"/>
                <a:gd name="T31" fmla="*/ 164 h 164"/>
                <a:gd name="T32" fmla="*/ 9 w 115"/>
                <a:gd name="T33" fmla="*/ 155 h 164"/>
                <a:gd name="T34" fmla="*/ 17 w 115"/>
                <a:gd name="T35" fmla="*/ 146 h 164"/>
                <a:gd name="T36" fmla="*/ 23 w 115"/>
                <a:gd name="T37" fmla="*/ 138 h 164"/>
                <a:gd name="T38" fmla="*/ 27 w 115"/>
                <a:gd name="T39" fmla="*/ 134 h 164"/>
                <a:gd name="T40" fmla="*/ 29 w 115"/>
                <a:gd name="T41" fmla="*/ 131 h 164"/>
                <a:gd name="T42" fmla="*/ 35 w 115"/>
                <a:gd name="T43" fmla="*/ 118 h 164"/>
                <a:gd name="T44" fmla="*/ 40 w 115"/>
                <a:gd name="T45" fmla="*/ 104 h 164"/>
                <a:gd name="T46" fmla="*/ 52 w 115"/>
                <a:gd name="T47" fmla="*/ 87 h 164"/>
                <a:gd name="T48" fmla="*/ 64 w 115"/>
                <a:gd name="T49" fmla="*/ 68 h 164"/>
                <a:gd name="T50" fmla="*/ 68 w 115"/>
                <a:gd name="T51" fmla="*/ 58 h 164"/>
                <a:gd name="T52" fmla="*/ 70 w 115"/>
                <a:gd name="T53" fmla="*/ 48 h 164"/>
                <a:gd name="T54" fmla="*/ 90 w 115"/>
                <a:gd name="T55" fmla="*/ 33 h 164"/>
                <a:gd name="T56" fmla="*/ 104 w 115"/>
                <a:gd name="T57" fmla="*/ 17 h 164"/>
                <a:gd name="T58" fmla="*/ 115 w 115"/>
                <a:gd name="T5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5" h="164">
                  <a:moveTo>
                    <a:pt x="115" y="0"/>
                  </a:moveTo>
                  <a:lnTo>
                    <a:pt x="104" y="25"/>
                  </a:lnTo>
                  <a:lnTo>
                    <a:pt x="98" y="37"/>
                  </a:lnTo>
                  <a:lnTo>
                    <a:pt x="93" y="49"/>
                  </a:lnTo>
                  <a:lnTo>
                    <a:pt x="86" y="59"/>
                  </a:lnTo>
                  <a:lnTo>
                    <a:pt x="77" y="72"/>
                  </a:lnTo>
                  <a:lnTo>
                    <a:pt x="66" y="89"/>
                  </a:lnTo>
                  <a:lnTo>
                    <a:pt x="57" y="101"/>
                  </a:lnTo>
                  <a:lnTo>
                    <a:pt x="51" y="109"/>
                  </a:lnTo>
                  <a:lnTo>
                    <a:pt x="44" y="117"/>
                  </a:lnTo>
                  <a:lnTo>
                    <a:pt x="38" y="126"/>
                  </a:lnTo>
                  <a:lnTo>
                    <a:pt x="29" y="135"/>
                  </a:lnTo>
                  <a:lnTo>
                    <a:pt x="17" y="148"/>
                  </a:lnTo>
                  <a:lnTo>
                    <a:pt x="12" y="154"/>
                  </a:lnTo>
                  <a:lnTo>
                    <a:pt x="5" y="159"/>
                  </a:lnTo>
                  <a:lnTo>
                    <a:pt x="0" y="164"/>
                  </a:lnTo>
                  <a:lnTo>
                    <a:pt x="9" y="155"/>
                  </a:lnTo>
                  <a:lnTo>
                    <a:pt x="17" y="146"/>
                  </a:lnTo>
                  <a:lnTo>
                    <a:pt x="23" y="138"/>
                  </a:lnTo>
                  <a:lnTo>
                    <a:pt x="27" y="134"/>
                  </a:lnTo>
                  <a:lnTo>
                    <a:pt x="29" y="131"/>
                  </a:lnTo>
                  <a:lnTo>
                    <a:pt x="35" y="118"/>
                  </a:lnTo>
                  <a:lnTo>
                    <a:pt x="40" y="104"/>
                  </a:lnTo>
                  <a:lnTo>
                    <a:pt x="52" y="87"/>
                  </a:lnTo>
                  <a:lnTo>
                    <a:pt x="64" y="68"/>
                  </a:lnTo>
                  <a:lnTo>
                    <a:pt x="68" y="58"/>
                  </a:lnTo>
                  <a:lnTo>
                    <a:pt x="70" y="48"/>
                  </a:lnTo>
                  <a:lnTo>
                    <a:pt x="90" y="33"/>
                  </a:lnTo>
                  <a:lnTo>
                    <a:pt x="104" y="17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92"/>
            <p:cNvSpPr>
              <a:spLocks/>
            </p:cNvSpPr>
            <p:nvPr/>
          </p:nvSpPr>
          <p:spPr bwMode="auto">
            <a:xfrm>
              <a:off x="6705990" y="3679125"/>
              <a:ext cx="17463" cy="19050"/>
            </a:xfrm>
            <a:custGeom>
              <a:avLst/>
              <a:gdLst>
                <a:gd name="T0" fmla="*/ 4 w 11"/>
                <a:gd name="T1" fmla="*/ 0 h 12"/>
                <a:gd name="T2" fmla="*/ 7 w 11"/>
                <a:gd name="T3" fmla="*/ 0 h 12"/>
                <a:gd name="T4" fmla="*/ 9 w 11"/>
                <a:gd name="T5" fmla="*/ 2 h 12"/>
                <a:gd name="T6" fmla="*/ 11 w 11"/>
                <a:gd name="T7" fmla="*/ 4 h 12"/>
                <a:gd name="T8" fmla="*/ 11 w 11"/>
                <a:gd name="T9" fmla="*/ 6 h 12"/>
                <a:gd name="T10" fmla="*/ 11 w 11"/>
                <a:gd name="T11" fmla="*/ 6 h 12"/>
                <a:gd name="T12" fmla="*/ 11 w 11"/>
                <a:gd name="T13" fmla="*/ 7 h 12"/>
                <a:gd name="T14" fmla="*/ 11 w 11"/>
                <a:gd name="T15" fmla="*/ 7 h 12"/>
                <a:gd name="T16" fmla="*/ 11 w 11"/>
                <a:gd name="T17" fmla="*/ 7 h 12"/>
                <a:gd name="T18" fmla="*/ 11 w 11"/>
                <a:gd name="T19" fmla="*/ 7 h 12"/>
                <a:gd name="T20" fmla="*/ 11 w 11"/>
                <a:gd name="T21" fmla="*/ 8 h 12"/>
                <a:gd name="T22" fmla="*/ 11 w 11"/>
                <a:gd name="T23" fmla="*/ 9 h 12"/>
                <a:gd name="T24" fmla="*/ 9 w 11"/>
                <a:gd name="T25" fmla="*/ 11 h 12"/>
                <a:gd name="T26" fmla="*/ 8 w 11"/>
                <a:gd name="T27" fmla="*/ 12 h 12"/>
                <a:gd name="T28" fmla="*/ 7 w 11"/>
                <a:gd name="T29" fmla="*/ 12 h 12"/>
                <a:gd name="T30" fmla="*/ 6 w 11"/>
                <a:gd name="T31" fmla="*/ 12 h 12"/>
                <a:gd name="T32" fmla="*/ 4 w 11"/>
                <a:gd name="T33" fmla="*/ 12 h 12"/>
                <a:gd name="T34" fmla="*/ 2 w 11"/>
                <a:gd name="T35" fmla="*/ 12 h 12"/>
                <a:gd name="T36" fmla="*/ 0 w 11"/>
                <a:gd name="T37" fmla="*/ 11 h 12"/>
                <a:gd name="T38" fmla="*/ 0 w 11"/>
                <a:gd name="T39" fmla="*/ 9 h 12"/>
                <a:gd name="T40" fmla="*/ 0 w 11"/>
                <a:gd name="T41" fmla="*/ 7 h 12"/>
                <a:gd name="T42" fmla="*/ 0 w 11"/>
                <a:gd name="T43" fmla="*/ 4 h 12"/>
                <a:gd name="T44" fmla="*/ 2 w 11"/>
                <a:gd name="T45" fmla="*/ 3 h 12"/>
                <a:gd name="T46" fmla="*/ 2 w 11"/>
                <a:gd name="T47" fmla="*/ 2 h 12"/>
                <a:gd name="T48" fmla="*/ 4 w 11"/>
                <a:gd name="T4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" h="12">
                  <a:moveTo>
                    <a:pt x="4" y="0"/>
                  </a:moveTo>
                  <a:lnTo>
                    <a:pt x="7" y="0"/>
                  </a:lnTo>
                  <a:lnTo>
                    <a:pt x="9" y="2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9" y="11"/>
                  </a:lnTo>
                  <a:lnTo>
                    <a:pt x="8" y="12"/>
                  </a:lnTo>
                  <a:lnTo>
                    <a:pt x="7" y="12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93"/>
            <p:cNvSpPr>
              <a:spLocks/>
            </p:cNvSpPr>
            <p:nvPr/>
          </p:nvSpPr>
          <p:spPr bwMode="auto">
            <a:xfrm>
              <a:off x="6648840" y="3602925"/>
              <a:ext cx="95250" cy="58738"/>
            </a:xfrm>
            <a:custGeom>
              <a:avLst/>
              <a:gdLst>
                <a:gd name="T0" fmla="*/ 6 w 60"/>
                <a:gd name="T1" fmla="*/ 0 h 37"/>
                <a:gd name="T2" fmla="*/ 9 w 60"/>
                <a:gd name="T3" fmla="*/ 0 h 37"/>
                <a:gd name="T4" fmla="*/ 13 w 60"/>
                <a:gd name="T5" fmla="*/ 0 h 37"/>
                <a:gd name="T6" fmla="*/ 17 w 60"/>
                <a:gd name="T7" fmla="*/ 1 h 37"/>
                <a:gd name="T8" fmla="*/ 19 w 60"/>
                <a:gd name="T9" fmla="*/ 1 h 37"/>
                <a:gd name="T10" fmla="*/ 21 w 60"/>
                <a:gd name="T11" fmla="*/ 1 h 37"/>
                <a:gd name="T12" fmla="*/ 23 w 60"/>
                <a:gd name="T13" fmla="*/ 3 h 37"/>
                <a:gd name="T14" fmla="*/ 26 w 60"/>
                <a:gd name="T15" fmla="*/ 4 h 37"/>
                <a:gd name="T16" fmla="*/ 30 w 60"/>
                <a:gd name="T17" fmla="*/ 5 h 37"/>
                <a:gd name="T18" fmla="*/ 32 w 60"/>
                <a:gd name="T19" fmla="*/ 8 h 37"/>
                <a:gd name="T20" fmla="*/ 35 w 60"/>
                <a:gd name="T21" fmla="*/ 10 h 37"/>
                <a:gd name="T22" fmla="*/ 38 w 60"/>
                <a:gd name="T23" fmla="*/ 14 h 37"/>
                <a:gd name="T24" fmla="*/ 40 w 60"/>
                <a:gd name="T25" fmla="*/ 17 h 37"/>
                <a:gd name="T26" fmla="*/ 44 w 60"/>
                <a:gd name="T27" fmla="*/ 20 h 37"/>
                <a:gd name="T28" fmla="*/ 49 w 60"/>
                <a:gd name="T29" fmla="*/ 22 h 37"/>
                <a:gd name="T30" fmla="*/ 53 w 60"/>
                <a:gd name="T31" fmla="*/ 25 h 37"/>
                <a:gd name="T32" fmla="*/ 57 w 60"/>
                <a:gd name="T33" fmla="*/ 27 h 37"/>
                <a:gd name="T34" fmla="*/ 60 w 60"/>
                <a:gd name="T35" fmla="*/ 31 h 37"/>
                <a:gd name="T36" fmla="*/ 60 w 60"/>
                <a:gd name="T37" fmla="*/ 34 h 37"/>
                <a:gd name="T38" fmla="*/ 60 w 60"/>
                <a:gd name="T39" fmla="*/ 35 h 37"/>
                <a:gd name="T40" fmla="*/ 59 w 60"/>
                <a:gd name="T41" fmla="*/ 37 h 37"/>
                <a:gd name="T42" fmla="*/ 53 w 60"/>
                <a:gd name="T43" fmla="*/ 37 h 37"/>
                <a:gd name="T44" fmla="*/ 45 w 60"/>
                <a:gd name="T45" fmla="*/ 33 h 37"/>
                <a:gd name="T46" fmla="*/ 36 w 60"/>
                <a:gd name="T47" fmla="*/ 23 h 37"/>
                <a:gd name="T48" fmla="*/ 34 w 60"/>
                <a:gd name="T49" fmla="*/ 20 h 37"/>
                <a:gd name="T50" fmla="*/ 31 w 60"/>
                <a:gd name="T51" fmla="*/ 17 h 37"/>
                <a:gd name="T52" fmla="*/ 27 w 60"/>
                <a:gd name="T53" fmla="*/ 14 h 37"/>
                <a:gd name="T54" fmla="*/ 25 w 60"/>
                <a:gd name="T55" fmla="*/ 13 h 37"/>
                <a:gd name="T56" fmla="*/ 22 w 60"/>
                <a:gd name="T57" fmla="*/ 12 h 37"/>
                <a:gd name="T58" fmla="*/ 18 w 60"/>
                <a:gd name="T59" fmla="*/ 12 h 37"/>
                <a:gd name="T60" fmla="*/ 14 w 60"/>
                <a:gd name="T61" fmla="*/ 10 h 37"/>
                <a:gd name="T62" fmla="*/ 9 w 60"/>
                <a:gd name="T63" fmla="*/ 9 h 37"/>
                <a:gd name="T64" fmla="*/ 5 w 60"/>
                <a:gd name="T65" fmla="*/ 9 h 37"/>
                <a:gd name="T66" fmla="*/ 2 w 60"/>
                <a:gd name="T67" fmla="*/ 8 h 37"/>
                <a:gd name="T68" fmla="*/ 1 w 60"/>
                <a:gd name="T69" fmla="*/ 8 h 37"/>
                <a:gd name="T70" fmla="*/ 1 w 60"/>
                <a:gd name="T71" fmla="*/ 6 h 37"/>
                <a:gd name="T72" fmla="*/ 0 w 60"/>
                <a:gd name="T73" fmla="*/ 5 h 37"/>
                <a:gd name="T74" fmla="*/ 0 w 60"/>
                <a:gd name="T75" fmla="*/ 5 h 37"/>
                <a:gd name="T76" fmla="*/ 0 w 60"/>
                <a:gd name="T77" fmla="*/ 5 h 37"/>
                <a:gd name="T78" fmla="*/ 0 w 60"/>
                <a:gd name="T79" fmla="*/ 5 h 37"/>
                <a:gd name="T80" fmla="*/ 0 w 60"/>
                <a:gd name="T81" fmla="*/ 5 h 37"/>
                <a:gd name="T82" fmla="*/ 0 w 60"/>
                <a:gd name="T83" fmla="*/ 5 h 37"/>
                <a:gd name="T84" fmla="*/ 0 w 60"/>
                <a:gd name="T85" fmla="*/ 5 h 37"/>
                <a:gd name="T86" fmla="*/ 0 w 60"/>
                <a:gd name="T87" fmla="*/ 5 h 37"/>
                <a:gd name="T88" fmla="*/ 0 w 60"/>
                <a:gd name="T89" fmla="*/ 5 h 37"/>
                <a:gd name="T90" fmla="*/ 0 w 60"/>
                <a:gd name="T91" fmla="*/ 5 h 37"/>
                <a:gd name="T92" fmla="*/ 0 w 60"/>
                <a:gd name="T93" fmla="*/ 5 h 37"/>
                <a:gd name="T94" fmla="*/ 0 w 60"/>
                <a:gd name="T95" fmla="*/ 5 h 37"/>
                <a:gd name="T96" fmla="*/ 0 w 60"/>
                <a:gd name="T97" fmla="*/ 5 h 37"/>
                <a:gd name="T98" fmla="*/ 0 w 60"/>
                <a:gd name="T99" fmla="*/ 5 h 37"/>
                <a:gd name="T100" fmla="*/ 0 w 60"/>
                <a:gd name="T101" fmla="*/ 5 h 37"/>
                <a:gd name="T102" fmla="*/ 0 w 60"/>
                <a:gd name="T103" fmla="*/ 5 h 37"/>
                <a:gd name="T104" fmla="*/ 0 w 60"/>
                <a:gd name="T105" fmla="*/ 5 h 37"/>
                <a:gd name="T106" fmla="*/ 0 w 60"/>
                <a:gd name="T107" fmla="*/ 5 h 37"/>
                <a:gd name="T108" fmla="*/ 0 w 60"/>
                <a:gd name="T109" fmla="*/ 5 h 37"/>
                <a:gd name="T110" fmla="*/ 0 w 60"/>
                <a:gd name="T111" fmla="*/ 5 h 37"/>
                <a:gd name="T112" fmla="*/ 1 w 60"/>
                <a:gd name="T113" fmla="*/ 3 h 37"/>
                <a:gd name="T114" fmla="*/ 1 w 60"/>
                <a:gd name="T115" fmla="*/ 1 h 37"/>
                <a:gd name="T116" fmla="*/ 2 w 60"/>
                <a:gd name="T117" fmla="*/ 0 h 37"/>
                <a:gd name="T118" fmla="*/ 4 w 60"/>
                <a:gd name="T119" fmla="*/ 0 h 37"/>
                <a:gd name="T120" fmla="*/ 6 w 60"/>
                <a:gd name="T1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0" h="37">
                  <a:moveTo>
                    <a:pt x="6" y="0"/>
                  </a:moveTo>
                  <a:lnTo>
                    <a:pt x="9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30" y="5"/>
                  </a:lnTo>
                  <a:lnTo>
                    <a:pt x="32" y="8"/>
                  </a:lnTo>
                  <a:lnTo>
                    <a:pt x="35" y="10"/>
                  </a:lnTo>
                  <a:lnTo>
                    <a:pt x="38" y="14"/>
                  </a:lnTo>
                  <a:lnTo>
                    <a:pt x="40" y="17"/>
                  </a:lnTo>
                  <a:lnTo>
                    <a:pt x="44" y="20"/>
                  </a:lnTo>
                  <a:lnTo>
                    <a:pt x="49" y="22"/>
                  </a:lnTo>
                  <a:lnTo>
                    <a:pt x="53" y="25"/>
                  </a:lnTo>
                  <a:lnTo>
                    <a:pt x="57" y="27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7"/>
                  </a:lnTo>
                  <a:lnTo>
                    <a:pt x="53" y="37"/>
                  </a:lnTo>
                  <a:lnTo>
                    <a:pt x="45" y="33"/>
                  </a:lnTo>
                  <a:lnTo>
                    <a:pt x="36" y="23"/>
                  </a:lnTo>
                  <a:lnTo>
                    <a:pt x="34" y="20"/>
                  </a:lnTo>
                  <a:lnTo>
                    <a:pt x="31" y="17"/>
                  </a:lnTo>
                  <a:lnTo>
                    <a:pt x="27" y="14"/>
                  </a:lnTo>
                  <a:lnTo>
                    <a:pt x="25" y="13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4" y="10"/>
                  </a:lnTo>
                  <a:lnTo>
                    <a:pt x="9" y="9"/>
                  </a:lnTo>
                  <a:lnTo>
                    <a:pt x="5" y="9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Rectangle 94"/>
            <p:cNvSpPr>
              <a:spLocks noChangeArrowheads="1"/>
            </p:cNvSpPr>
            <p:nvPr/>
          </p:nvSpPr>
          <p:spPr bwMode="auto">
            <a:xfrm>
              <a:off x="6648840" y="3610863"/>
              <a:ext cx="1588" cy="1588"/>
            </a:xfrm>
            <a:prstGeom prst="rect">
              <a:avLst/>
            </a:pr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Freeform 95"/>
            <p:cNvSpPr>
              <a:spLocks/>
            </p:cNvSpPr>
            <p:nvPr/>
          </p:nvSpPr>
          <p:spPr bwMode="auto">
            <a:xfrm>
              <a:off x="6971103" y="4196650"/>
              <a:ext cx="6350" cy="9525"/>
            </a:xfrm>
            <a:custGeom>
              <a:avLst/>
              <a:gdLst>
                <a:gd name="T0" fmla="*/ 0 w 4"/>
                <a:gd name="T1" fmla="*/ 0 h 6"/>
                <a:gd name="T2" fmla="*/ 2 w 4"/>
                <a:gd name="T3" fmla="*/ 2 h 6"/>
                <a:gd name="T4" fmla="*/ 2 w 4"/>
                <a:gd name="T5" fmla="*/ 3 h 6"/>
                <a:gd name="T6" fmla="*/ 4 w 4"/>
                <a:gd name="T7" fmla="*/ 3 h 6"/>
                <a:gd name="T8" fmla="*/ 4 w 4"/>
                <a:gd name="T9" fmla="*/ 3 h 6"/>
                <a:gd name="T10" fmla="*/ 2 w 4"/>
                <a:gd name="T11" fmla="*/ 4 h 6"/>
                <a:gd name="T12" fmla="*/ 1 w 4"/>
                <a:gd name="T13" fmla="*/ 6 h 6"/>
                <a:gd name="T14" fmla="*/ 0 w 4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EB52"/>
            </a:solidFill>
            <a:ln w="0">
              <a:solidFill>
                <a:srgbClr val="8FEB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Freeform 96"/>
            <p:cNvSpPr>
              <a:spLocks/>
            </p:cNvSpPr>
            <p:nvPr/>
          </p:nvSpPr>
          <p:spPr bwMode="auto">
            <a:xfrm>
              <a:off x="7021903" y="2959988"/>
              <a:ext cx="41275" cy="20638"/>
            </a:xfrm>
            <a:custGeom>
              <a:avLst/>
              <a:gdLst>
                <a:gd name="T0" fmla="*/ 2 w 26"/>
                <a:gd name="T1" fmla="*/ 0 h 13"/>
                <a:gd name="T2" fmla="*/ 26 w 26"/>
                <a:gd name="T3" fmla="*/ 13 h 13"/>
                <a:gd name="T4" fmla="*/ 26 w 26"/>
                <a:gd name="T5" fmla="*/ 13 h 13"/>
                <a:gd name="T6" fmla="*/ 0 w 26"/>
                <a:gd name="T7" fmla="*/ 2 h 13"/>
                <a:gd name="T8" fmla="*/ 2 w 2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3">
                  <a:moveTo>
                    <a:pt x="2" y="0"/>
                  </a:moveTo>
                  <a:lnTo>
                    <a:pt x="26" y="13"/>
                  </a:lnTo>
                  <a:lnTo>
                    <a:pt x="26" y="1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Freeform 97"/>
            <p:cNvSpPr>
              <a:spLocks/>
            </p:cNvSpPr>
            <p:nvPr/>
          </p:nvSpPr>
          <p:spPr bwMode="auto">
            <a:xfrm>
              <a:off x="7063178" y="2980625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Freeform 98"/>
            <p:cNvSpPr>
              <a:spLocks/>
            </p:cNvSpPr>
            <p:nvPr/>
          </p:nvSpPr>
          <p:spPr bwMode="auto">
            <a:xfrm>
              <a:off x="6671065" y="2953638"/>
              <a:ext cx="33338" cy="19050"/>
            </a:xfrm>
            <a:custGeom>
              <a:avLst/>
              <a:gdLst>
                <a:gd name="T0" fmla="*/ 21 w 21"/>
                <a:gd name="T1" fmla="*/ 0 h 12"/>
                <a:gd name="T2" fmla="*/ 16 w 21"/>
                <a:gd name="T3" fmla="*/ 3 h 12"/>
                <a:gd name="T4" fmla="*/ 0 w 21"/>
                <a:gd name="T5" fmla="*/ 12 h 12"/>
                <a:gd name="T6" fmla="*/ 4 w 21"/>
                <a:gd name="T7" fmla="*/ 10 h 12"/>
                <a:gd name="T8" fmla="*/ 12 w 21"/>
                <a:gd name="T9" fmla="*/ 4 h 12"/>
                <a:gd name="T10" fmla="*/ 2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1" y="0"/>
                  </a:moveTo>
                  <a:lnTo>
                    <a:pt x="16" y="3"/>
                  </a:lnTo>
                  <a:lnTo>
                    <a:pt x="0" y="12"/>
                  </a:lnTo>
                  <a:lnTo>
                    <a:pt x="4" y="10"/>
                  </a:lnTo>
                  <a:lnTo>
                    <a:pt x="12" y="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7" name="Freeform 99"/>
            <p:cNvSpPr>
              <a:spLocks noEditPoints="1"/>
            </p:cNvSpPr>
            <p:nvPr/>
          </p:nvSpPr>
          <p:spPr bwMode="auto">
            <a:xfrm>
              <a:off x="6745678" y="2921888"/>
              <a:ext cx="266700" cy="34925"/>
            </a:xfrm>
            <a:custGeom>
              <a:avLst/>
              <a:gdLst>
                <a:gd name="T0" fmla="*/ 68 w 168"/>
                <a:gd name="T1" fmla="*/ 0 h 22"/>
                <a:gd name="T2" fmla="*/ 100 w 168"/>
                <a:gd name="T3" fmla="*/ 3 h 22"/>
                <a:gd name="T4" fmla="*/ 134 w 168"/>
                <a:gd name="T5" fmla="*/ 10 h 22"/>
                <a:gd name="T6" fmla="*/ 168 w 168"/>
                <a:gd name="T7" fmla="*/ 22 h 22"/>
                <a:gd name="T8" fmla="*/ 166 w 168"/>
                <a:gd name="T9" fmla="*/ 22 h 22"/>
                <a:gd name="T10" fmla="*/ 131 w 168"/>
                <a:gd name="T11" fmla="*/ 11 h 22"/>
                <a:gd name="T12" fmla="*/ 98 w 168"/>
                <a:gd name="T13" fmla="*/ 5 h 22"/>
                <a:gd name="T14" fmla="*/ 66 w 168"/>
                <a:gd name="T15" fmla="*/ 2 h 22"/>
                <a:gd name="T16" fmla="*/ 68 w 168"/>
                <a:gd name="T17" fmla="*/ 0 h 22"/>
                <a:gd name="T18" fmla="*/ 60 w 168"/>
                <a:gd name="T19" fmla="*/ 0 h 22"/>
                <a:gd name="T20" fmla="*/ 62 w 168"/>
                <a:gd name="T21" fmla="*/ 0 h 22"/>
                <a:gd name="T22" fmla="*/ 59 w 168"/>
                <a:gd name="T23" fmla="*/ 2 h 22"/>
                <a:gd name="T24" fmla="*/ 29 w 168"/>
                <a:gd name="T25" fmla="*/ 3 h 22"/>
                <a:gd name="T26" fmla="*/ 0 w 168"/>
                <a:gd name="T27" fmla="*/ 10 h 22"/>
                <a:gd name="T28" fmla="*/ 4 w 168"/>
                <a:gd name="T29" fmla="*/ 7 h 22"/>
                <a:gd name="T30" fmla="*/ 32 w 168"/>
                <a:gd name="T31" fmla="*/ 2 h 22"/>
                <a:gd name="T32" fmla="*/ 60 w 168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8" h="22">
                  <a:moveTo>
                    <a:pt x="68" y="0"/>
                  </a:moveTo>
                  <a:lnTo>
                    <a:pt x="100" y="3"/>
                  </a:lnTo>
                  <a:lnTo>
                    <a:pt x="134" y="10"/>
                  </a:lnTo>
                  <a:lnTo>
                    <a:pt x="168" y="22"/>
                  </a:lnTo>
                  <a:lnTo>
                    <a:pt x="166" y="22"/>
                  </a:lnTo>
                  <a:lnTo>
                    <a:pt x="131" y="11"/>
                  </a:lnTo>
                  <a:lnTo>
                    <a:pt x="98" y="5"/>
                  </a:lnTo>
                  <a:lnTo>
                    <a:pt x="66" y="2"/>
                  </a:lnTo>
                  <a:lnTo>
                    <a:pt x="68" y="0"/>
                  </a:lnTo>
                  <a:close/>
                  <a:moveTo>
                    <a:pt x="60" y="0"/>
                  </a:moveTo>
                  <a:lnTo>
                    <a:pt x="62" y="0"/>
                  </a:lnTo>
                  <a:lnTo>
                    <a:pt x="59" y="2"/>
                  </a:lnTo>
                  <a:lnTo>
                    <a:pt x="29" y="3"/>
                  </a:lnTo>
                  <a:lnTo>
                    <a:pt x="0" y="10"/>
                  </a:lnTo>
                  <a:lnTo>
                    <a:pt x="4" y="7"/>
                  </a:lnTo>
                  <a:lnTo>
                    <a:pt x="32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Freeform 100"/>
            <p:cNvSpPr>
              <a:spLocks/>
            </p:cNvSpPr>
            <p:nvPr/>
          </p:nvSpPr>
          <p:spPr bwMode="auto">
            <a:xfrm>
              <a:off x="6704403" y="2933000"/>
              <a:ext cx="47625" cy="20638"/>
            </a:xfrm>
            <a:custGeom>
              <a:avLst/>
              <a:gdLst>
                <a:gd name="T0" fmla="*/ 30 w 30"/>
                <a:gd name="T1" fmla="*/ 0 h 13"/>
                <a:gd name="T2" fmla="*/ 26 w 30"/>
                <a:gd name="T3" fmla="*/ 3 h 13"/>
                <a:gd name="T4" fmla="*/ 0 w 30"/>
                <a:gd name="T5" fmla="*/ 13 h 13"/>
                <a:gd name="T6" fmla="*/ 5 w 30"/>
                <a:gd name="T7" fmla="*/ 10 h 13"/>
                <a:gd name="T8" fmla="*/ 30 w 3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3">
                  <a:moveTo>
                    <a:pt x="30" y="0"/>
                  </a:moveTo>
                  <a:lnTo>
                    <a:pt x="26" y="3"/>
                  </a:lnTo>
                  <a:lnTo>
                    <a:pt x="0" y="13"/>
                  </a:lnTo>
                  <a:lnTo>
                    <a:pt x="5" y="1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Freeform 101"/>
            <p:cNvSpPr>
              <a:spLocks noEditPoints="1"/>
            </p:cNvSpPr>
            <p:nvPr/>
          </p:nvSpPr>
          <p:spPr bwMode="auto">
            <a:xfrm>
              <a:off x="6482153" y="3036188"/>
              <a:ext cx="134938" cy="130175"/>
            </a:xfrm>
            <a:custGeom>
              <a:avLst/>
              <a:gdLst>
                <a:gd name="T0" fmla="*/ 5 w 85"/>
                <a:gd name="T1" fmla="*/ 73 h 82"/>
                <a:gd name="T2" fmla="*/ 3 w 85"/>
                <a:gd name="T3" fmla="*/ 77 h 82"/>
                <a:gd name="T4" fmla="*/ 0 w 85"/>
                <a:gd name="T5" fmla="*/ 82 h 82"/>
                <a:gd name="T6" fmla="*/ 3 w 85"/>
                <a:gd name="T7" fmla="*/ 77 h 82"/>
                <a:gd name="T8" fmla="*/ 5 w 85"/>
                <a:gd name="T9" fmla="*/ 73 h 82"/>
                <a:gd name="T10" fmla="*/ 85 w 85"/>
                <a:gd name="T11" fmla="*/ 0 h 82"/>
                <a:gd name="T12" fmla="*/ 82 w 85"/>
                <a:gd name="T13" fmla="*/ 3 h 82"/>
                <a:gd name="T14" fmla="*/ 54 w 85"/>
                <a:gd name="T15" fmla="*/ 23 h 82"/>
                <a:gd name="T16" fmla="*/ 29 w 85"/>
                <a:gd name="T17" fmla="*/ 45 h 82"/>
                <a:gd name="T18" fmla="*/ 6 w 85"/>
                <a:gd name="T19" fmla="*/ 72 h 82"/>
                <a:gd name="T20" fmla="*/ 10 w 85"/>
                <a:gd name="T21" fmla="*/ 66 h 82"/>
                <a:gd name="T22" fmla="*/ 31 w 85"/>
                <a:gd name="T23" fmla="*/ 41 h 82"/>
                <a:gd name="T24" fmla="*/ 58 w 85"/>
                <a:gd name="T25" fmla="*/ 19 h 82"/>
                <a:gd name="T26" fmla="*/ 85 w 85"/>
                <a:gd name="T2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82">
                  <a:moveTo>
                    <a:pt x="5" y="73"/>
                  </a:moveTo>
                  <a:lnTo>
                    <a:pt x="3" y="77"/>
                  </a:lnTo>
                  <a:lnTo>
                    <a:pt x="0" y="82"/>
                  </a:lnTo>
                  <a:lnTo>
                    <a:pt x="3" y="77"/>
                  </a:lnTo>
                  <a:lnTo>
                    <a:pt x="5" y="73"/>
                  </a:lnTo>
                  <a:close/>
                  <a:moveTo>
                    <a:pt x="85" y="0"/>
                  </a:moveTo>
                  <a:lnTo>
                    <a:pt x="82" y="3"/>
                  </a:lnTo>
                  <a:lnTo>
                    <a:pt x="54" y="23"/>
                  </a:lnTo>
                  <a:lnTo>
                    <a:pt x="29" y="45"/>
                  </a:lnTo>
                  <a:lnTo>
                    <a:pt x="6" y="72"/>
                  </a:lnTo>
                  <a:lnTo>
                    <a:pt x="10" y="66"/>
                  </a:lnTo>
                  <a:lnTo>
                    <a:pt x="31" y="41"/>
                  </a:lnTo>
                  <a:lnTo>
                    <a:pt x="58" y="19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Freeform 102"/>
            <p:cNvSpPr>
              <a:spLocks/>
            </p:cNvSpPr>
            <p:nvPr/>
          </p:nvSpPr>
          <p:spPr bwMode="auto">
            <a:xfrm>
              <a:off x="6612328" y="3036188"/>
              <a:ext cx="4763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0 w 3"/>
                <a:gd name="T5" fmla="*/ 3 h 3"/>
                <a:gd name="T6" fmla="*/ 3 w 3"/>
                <a:gd name="T7" fmla="*/ 0 h 3"/>
                <a:gd name="T8" fmla="*/ 3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1" name="Freeform 103"/>
            <p:cNvSpPr>
              <a:spLocks/>
            </p:cNvSpPr>
            <p:nvPr/>
          </p:nvSpPr>
          <p:spPr bwMode="auto">
            <a:xfrm>
              <a:off x="6717103" y="2971100"/>
              <a:ext cx="74613" cy="22225"/>
            </a:xfrm>
            <a:custGeom>
              <a:avLst/>
              <a:gdLst>
                <a:gd name="T0" fmla="*/ 47 w 47"/>
                <a:gd name="T1" fmla="*/ 0 h 14"/>
                <a:gd name="T2" fmla="*/ 46 w 47"/>
                <a:gd name="T3" fmla="*/ 3 h 14"/>
                <a:gd name="T4" fmla="*/ 0 w 47"/>
                <a:gd name="T5" fmla="*/ 14 h 14"/>
                <a:gd name="T6" fmla="*/ 0 w 47"/>
                <a:gd name="T7" fmla="*/ 14 h 14"/>
                <a:gd name="T8" fmla="*/ 0 w 47"/>
                <a:gd name="T9" fmla="*/ 13 h 14"/>
                <a:gd name="T10" fmla="*/ 0 w 47"/>
                <a:gd name="T11" fmla="*/ 13 h 14"/>
                <a:gd name="T12" fmla="*/ 0 w 47"/>
                <a:gd name="T13" fmla="*/ 12 h 14"/>
                <a:gd name="T14" fmla="*/ 47 w 4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4">
                  <a:moveTo>
                    <a:pt x="47" y="0"/>
                  </a:moveTo>
                  <a:lnTo>
                    <a:pt x="46" y="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Freeform 104"/>
            <p:cNvSpPr>
              <a:spLocks/>
            </p:cNvSpPr>
            <p:nvPr/>
          </p:nvSpPr>
          <p:spPr bwMode="auto">
            <a:xfrm>
              <a:off x="6625028" y="2990150"/>
              <a:ext cx="92075" cy="42863"/>
            </a:xfrm>
            <a:custGeom>
              <a:avLst/>
              <a:gdLst>
                <a:gd name="T0" fmla="*/ 58 w 58"/>
                <a:gd name="T1" fmla="*/ 0 h 27"/>
                <a:gd name="T2" fmla="*/ 58 w 58"/>
                <a:gd name="T3" fmla="*/ 1 h 27"/>
                <a:gd name="T4" fmla="*/ 58 w 58"/>
                <a:gd name="T5" fmla="*/ 1 h 27"/>
                <a:gd name="T6" fmla="*/ 58 w 58"/>
                <a:gd name="T7" fmla="*/ 2 h 27"/>
                <a:gd name="T8" fmla="*/ 58 w 58"/>
                <a:gd name="T9" fmla="*/ 2 h 27"/>
                <a:gd name="T10" fmla="*/ 28 w 58"/>
                <a:gd name="T11" fmla="*/ 14 h 27"/>
                <a:gd name="T12" fmla="*/ 0 w 58"/>
                <a:gd name="T13" fmla="*/ 27 h 27"/>
                <a:gd name="T14" fmla="*/ 3 w 58"/>
                <a:gd name="T15" fmla="*/ 25 h 27"/>
                <a:gd name="T16" fmla="*/ 29 w 58"/>
                <a:gd name="T17" fmla="*/ 10 h 27"/>
                <a:gd name="T18" fmla="*/ 58 w 5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7">
                  <a:moveTo>
                    <a:pt x="58" y="0"/>
                  </a:moveTo>
                  <a:lnTo>
                    <a:pt x="58" y="1"/>
                  </a:lnTo>
                  <a:lnTo>
                    <a:pt x="58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28" y="14"/>
                  </a:lnTo>
                  <a:lnTo>
                    <a:pt x="0" y="27"/>
                  </a:lnTo>
                  <a:lnTo>
                    <a:pt x="3" y="25"/>
                  </a:lnTo>
                  <a:lnTo>
                    <a:pt x="29" y="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Freeform 105"/>
            <p:cNvSpPr>
              <a:spLocks/>
            </p:cNvSpPr>
            <p:nvPr/>
          </p:nvSpPr>
          <p:spPr bwMode="auto">
            <a:xfrm>
              <a:off x="7013965" y="2971100"/>
              <a:ext cx="49213" cy="9525"/>
            </a:xfrm>
            <a:custGeom>
              <a:avLst/>
              <a:gdLst>
                <a:gd name="T0" fmla="*/ 0 w 31"/>
                <a:gd name="T1" fmla="*/ 0 h 6"/>
                <a:gd name="T2" fmla="*/ 31 w 31"/>
                <a:gd name="T3" fmla="*/ 6 h 6"/>
                <a:gd name="T4" fmla="*/ 31 w 31"/>
                <a:gd name="T5" fmla="*/ 6 h 6"/>
                <a:gd name="T6" fmla="*/ 0 w 31"/>
                <a:gd name="T7" fmla="*/ 0 h 6"/>
                <a:gd name="T8" fmla="*/ 0 w 3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">
                  <a:moveTo>
                    <a:pt x="0" y="0"/>
                  </a:moveTo>
                  <a:lnTo>
                    <a:pt x="31" y="6"/>
                  </a:lnTo>
                  <a:lnTo>
                    <a:pt x="31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Freeform 106"/>
            <p:cNvSpPr>
              <a:spLocks/>
            </p:cNvSpPr>
            <p:nvPr/>
          </p:nvSpPr>
          <p:spPr bwMode="auto">
            <a:xfrm>
              <a:off x="7063178" y="2980625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Freeform 107"/>
            <p:cNvSpPr>
              <a:spLocks/>
            </p:cNvSpPr>
            <p:nvPr/>
          </p:nvSpPr>
          <p:spPr bwMode="auto">
            <a:xfrm>
              <a:off x="6802828" y="2959988"/>
              <a:ext cx="195263" cy="12700"/>
            </a:xfrm>
            <a:custGeom>
              <a:avLst/>
              <a:gdLst>
                <a:gd name="T0" fmla="*/ 61 w 123"/>
                <a:gd name="T1" fmla="*/ 0 h 8"/>
                <a:gd name="T2" fmla="*/ 91 w 123"/>
                <a:gd name="T3" fmla="*/ 2 h 8"/>
                <a:gd name="T4" fmla="*/ 123 w 123"/>
                <a:gd name="T5" fmla="*/ 6 h 8"/>
                <a:gd name="T6" fmla="*/ 123 w 123"/>
                <a:gd name="T7" fmla="*/ 6 h 8"/>
                <a:gd name="T8" fmla="*/ 66 w 123"/>
                <a:gd name="T9" fmla="*/ 3 h 8"/>
                <a:gd name="T10" fmla="*/ 32 w 123"/>
                <a:gd name="T11" fmla="*/ 4 h 8"/>
                <a:gd name="T12" fmla="*/ 0 w 123"/>
                <a:gd name="T13" fmla="*/ 8 h 8"/>
                <a:gd name="T14" fmla="*/ 1 w 123"/>
                <a:gd name="T15" fmla="*/ 6 h 8"/>
                <a:gd name="T16" fmla="*/ 31 w 123"/>
                <a:gd name="T17" fmla="*/ 2 h 8"/>
                <a:gd name="T18" fmla="*/ 61 w 12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8">
                  <a:moveTo>
                    <a:pt x="61" y="0"/>
                  </a:moveTo>
                  <a:lnTo>
                    <a:pt x="91" y="2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66" y="3"/>
                  </a:lnTo>
                  <a:lnTo>
                    <a:pt x="32" y="4"/>
                  </a:lnTo>
                  <a:lnTo>
                    <a:pt x="0" y="8"/>
                  </a:lnTo>
                  <a:lnTo>
                    <a:pt x="1" y="6"/>
                  </a:lnTo>
                  <a:lnTo>
                    <a:pt x="31" y="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Freeform 108"/>
            <p:cNvSpPr>
              <a:spLocks noEditPoints="1"/>
            </p:cNvSpPr>
            <p:nvPr/>
          </p:nvSpPr>
          <p:spPr bwMode="auto">
            <a:xfrm>
              <a:off x="6366265" y="3167950"/>
              <a:ext cx="165100" cy="360363"/>
            </a:xfrm>
            <a:custGeom>
              <a:avLst/>
              <a:gdLst>
                <a:gd name="T0" fmla="*/ 6 w 104"/>
                <a:gd name="T1" fmla="*/ 173 h 227"/>
                <a:gd name="T2" fmla="*/ 5 w 104"/>
                <a:gd name="T3" fmla="*/ 178 h 227"/>
                <a:gd name="T4" fmla="*/ 2 w 104"/>
                <a:gd name="T5" fmla="*/ 202 h 227"/>
                <a:gd name="T6" fmla="*/ 0 w 104"/>
                <a:gd name="T7" fmla="*/ 227 h 227"/>
                <a:gd name="T8" fmla="*/ 1 w 104"/>
                <a:gd name="T9" fmla="*/ 208 h 227"/>
                <a:gd name="T10" fmla="*/ 6 w 104"/>
                <a:gd name="T11" fmla="*/ 173 h 227"/>
                <a:gd name="T12" fmla="*/ 52 w 104"/>
                <a:gd name="T13" fmla="*/ 62 h 227"/>
                <a:gd name="T14" fmla="*/ 52 w 104"/>
                <a:gd name="T15" fmla="*/ 67 h 227"/>
                <a:gd name="T16" fmla="*/ 32 w 104"/>
                <a:gd name="T17" fmla="*/ 100 h 227"/>
                <a:gd name="T18" fmla="*/ 18 w 104"/>
                <a:gd name="T19" fmla="*/ 134 h 227"/>
                <a:gd name="T20" fmla="*/ 7 w 104"/>
                <a:gd name="T21" fmla="*/ 170 h 227"/>
                <a:gd name="T22" fmla="*/ 7 w 104"/>
                <a:gd name="T23" fmla="*/ 164 h 227"/>
                <a:gd name="T24" fmla="*/ 18 w 104"/>
                <a:gd name="T25" fmla="*/ 129 h 227"/>
                <a:gd name="T26" fmla="*/ 32 w 104"/>
                <a:gd name="T27" fmla="*/ 95 h 227"/>
                <a:gd name="T28" fmla="*/ 52 w 104"/>
                <a:gd name="T29" fmla="*/ 62 h 227"/>
                <a:gd name="T30" fmla="*/ 104 w 104"/>
                <a:gd name="T31" fmla="*/ 0 h 227"/>
                <a:gd name="T32" fmla="*/ 104 w 104"/>
                <a:gd name="T33" fmla="*/ 2 h 227"/>
                <a:gd name="T34" fmla="*/ 104 w 104"/>
                <a:gd name="T35" fmla="*/ 3 h 227"/>
                <a:gd name="T36" fmla="*/ 103 w 104"/>
                <a:gd name="T37" fmla="*/ 3 h 227"/>
                <a:gd name="T38" fmla="*/ 103 w 104"/>
                <a:gd name="T39" fmla="*/ 4 h 227"/>
                <a:gd name="T40" fmla="*/ 102 w 104"/>
                <a:gd name="T41" fmla="*/ 7 h 227"/>
                <a:gd name="T42" fmla="*/ 99 w 104"/>
                <a:gd name="T43" fmla="*/ 9 h 227"/>
                <a:gd name="T44" fmla="*/ 77 w 104"/>
                <a:gd name="T45" fmla="*/ 34 h 227"/>
                <a:gd name="T46" fmla="*/ 56 w 104"/>
                <a:gd name="T47" fmla="*/ 61 h 227"/>
                <a:gd name="T48" fmla="*/ 57 w 104"/>
                <a:gd name="T49" fmla="*/ 55 h 227"/>
                <a:gd name="T50" fmla="*/ 79 w 104"/>
                <a:gd name="T51" fmla="*/ 26 h 227"/>
                <a:gd name="T52" fmla="*/ 104 w 104"/>
                <a:gd name="T5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4" h="227">
                  <a:moveTo>
                    <a:pt x="6" y="173"/>
                  </a:moveTo>
                  <a:lnTo>
                    <a:pt x="5" y="178"/>
                  </a:lnTo>
                  <a:lnTo>
                    <a:pt x="2" y="202"/>
                  </a:lnTo>
                  <a:lnTo>
                    <a:pt x="0" y="227"/>
                  </a:lnTo>
                  <a:lnTo>
                    <a:pt x="1" y="208"/>
                  </a:lnTo>
                  <a:lnTo>
                    <a:pt x="6" y="173"/>
                  </a:lnTo>
                  <a:close/>
                  <a:moveTo>
                    <a:pt x="52" y="62"/>
                  </a:moveTo>
                  <a:lnTo>
                    <a:pt x="52" y="67"/>
                  </a:lnTo>
                  <a:lnTo>
                    <a:pt x="32" y="100"/>
                  </a:lnTo>
                  <a:lnTo>
                    <a:pt x="18" y="134"/>
                  </a:lnTo>
                  <a:lnTo>
                    <a:pt x="7" y="170"/>
                  </a:lnTo>
                  <a:lnTo>
                    <a:pt x="7" y="164"/>
                  </a:lnTo>
                  <a:lnTo>
                    <a:pt x="18" y="129"/>
                  </a:lnTo>
                  <a:lnTo>
                    <a:pt x="32" y="95"/>
                  </a:lnTo>
                  <a:lnTo>
                    <a:pt x="52" y="62"/>
                  </a:lnTo>
                  <a:close/>
                  <a:moveTo>
                    <a:pt x="104" y="0"/>
                  </a:moveTo>
                  <a:lnTo>
                    <a:pt x="104" y="2"/>
                  </a:lnTo>
                  <a:lnTo>
                    <a:pt x="104" y="3"/>
                  </a:lnTo>
                  <a:lnTo>
                    <a:pt x="103" y="3"/>
                  </a:lnTo>
                  <a:lnTo>
                    <a:pt x="103" y="4"/>
                  </a:lnTo>
                  <a:lnTo>
                    <a:pt x="102" y="7"/>
                  </a:lnTo>
                  <a:lnTo>
                    <a:pt x="99" y="9"/>
                  </a:lnTo>
                  <a:lnTo>
                    <a:pt x="77" y="34"/>
                  </a:lnTo>
                  <a:lnTo>
                    <a:pt x="56" y="61"/>
                  </a:lnTo>
                  <a:lnTo>
                    <a:pt x="57" y="55"/>
                  </a:lnTo>
                  <a:lnTo>
                    <a:pt x="79" y="26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Freeform 109"/>
            <p:cNvSpPr>
              <a:spLocks noEditPoints="1"/>
            </p:cNvSpPr>
            <p:nvPr/>
          </p:nvSpPr>
          <p:spPr bwMode="auto">
            <a:xfrm>
              <a:off x="6523428" y="3026663"/>
              <a:ext cx="247650" cy="155575"/>
            </a:xfrm>
            <a:custGeom>
              <a:avLst/>
              <a:gdLst>
                <a:gd name="T0" fmla="*/ 38 w 156"/>
                <a:gd name="T1" fmla="*/ 62 h 98"/>
                <a:gd name="T2" fmla="*/ 38 w 156"/>
                <a:gd name="T3" fmla="*/ 66 h 98"/>
                <a:gd name="T4" fmla="*/ 0 w 156"/>
                <a:gd name="T5" fmla="*/ 98 h 98"/>
                <a:gd name="T6" fmla="*/ 3 w 156"/>
                <a:gd name="T7" fmla="*/ 96 h 98"/>
                <a:gd name="T8" fmla="*/ 4 w 156"/>
                <a:gd name="T9" fmla="*/ 93 h 98"/>
                <a:gd name="T10" fmla="*/ 4 w 156"/>
                <a:gd name="T11" fmla="*/ 92 h 98"/>
                <a:gd name="T12" fmla="*/ 5 w 156"/>
                <a:gd name="T13" fmla="*/ 92 h 98"/>
                <a:gd name="T14" fmla="*/ 5 w 156"/>
                <a:gd name="T15" fmla="*/ 91 h 98"/>
                <a:gd name="T16" fmla="*/ 5 w 156"/>
                <a:gd name="T17" fmla="*/ 89 h 98"/>
                <a:gd name="T18" fmla="*/ 38 w 156"/>
                <a:gd name="T19" fmla="*/ 62 h 98"/>
                <a:gd name="T20" fmla="*/ 156 w 156"/>
                <a:gd name="T21" fmla="*/ 0 h 98"/>
                <a:gd name="T22" fmla="*/ 156 w 156"/>
                <a:gd name="T23" fmla="*/ 3 h 98"/>
                <a:gd name="T24" fmla="*/ 117 w 156"/>
                <a:gd name="T25" fmla="*/ 19 h 98"/>
                <a:gd name="T26" fmla="*/ 80 w 156"/>
                <a:gd name="T27" fmla="*/ 38 h 98"/>
                <a:gd name="T28" fmla="*/ 46 w 156"/>
                <a:gd name="T29" fmla="*/ 60 h 98"/>
                <a:gd name="T30" fmla="*/ 46 w 156"/>
                <a:gd name="T31" fmla="*/ 57 h 98"/>
                <a:gd name="T32" fmla="*/ 80 w 156"/>
                <a:gd name="T33" fmla="*/ 34 h 98"/>
                <a:gd name="T34" fmla="*/ 117 w 156"/>
                <a:gd name="T35" fmla="*/ 16 h 98"/>
                <a:gd name="T36" fmla="*/ 156 w 156"/>
                <a:gd name="T3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6" h="98">
                  <a:moveTo>
                    <a:pt x="38" y="62"/>
                  </a:moveTo>
                  <a:lnTo>
                    <a:pt x="38" y="66"/>
                  </a:lnTo>
                  <a:lnTo>
                    <a:pt x="0" y="98"/>
                  </a:lnTo>
                  <a:lnTo>
                    <a:pt x="3" y="96"/>
                  </a:lnTo>
                  <a:lnTo>
                    <a:pt x="4" y="93"/>
                  </a:lnTo>
                  <a:lnTo>
                    <a:pt x="4" y="92"/>
                  </a:lnTo>
                  <a:lnTo>
                    <a:pt x="5" y="92"/>
                  </a:lnTo>
                  <a:lnTo>
                    <a:pt x="5" y="91"/>
                  </a:lnTo>
                  <a:lnTo>
                    <a:pt x="5" y="89"/>
                  </a:lnTo>
                  <a:lnTo>
                    <a:pt x="38" y="62"/>
                  </a:lnTo>
                  <a:close/>
                  <a:moveTo>
                    <a:pt x="156" y="0"/>
                  </a:moveTo>
                  <a:lnTo>
                    <a:pt x="156" y="3"/>
                  </a:lnTo>
                  <a:lnTo>
                    <a:pt x="117" y="19"/>
                  </a:lnTo>
                  <a:lnTo>
                    <a:pt x="80" y="38"/>
                  </a:lnTo>
                  <a:lnTo>
                    <a:pt x="46" y="60"/>
                  </a:lnTo>
                  <a:lnTo>
                    <a:pt x="46" y="57"/>
                  </a:lnTo>
                  <a:lnTo>
                    <a:pt x="80" y="34"/>
                  </a:lnTo>
                  <a:lnTo>
                    <a:pt x="117" y="1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Freeform 110"/>
            <p:cNvSpPr>
              <a:spLocks noEditPoints="1"/>
            </p:cNvSpPr>
            <p:nvPr/>
          </p:nvSpPr>
          <p:spPr bwMode="auto">
            <a:xfrm>
              <a:off x="6786953" y="2980625"/>
              <a:ext cx="206375" cy="44450"/>
            </a:xfrm>
            <a:custGeom>
              <a:avLst/>
              <a:gdLst>
                <a:gd name="T0" fmla="*/ 3 w 130"/>
                <a:gd name="T1" fmla="*/ 24 h 28"/>
                <a:gd name="T2" fmla="*/ 4 w 130"/>
                <a:gd name="T3" fmla="*/ 25 h 28"/>
                <a:gd name="T4" fmla="*/ 4 w 130"/>
                <a:gd name="T5" fmla="*/ 25 h 28"/>
                <a:gd name="T6" fmla="*/ 6 w 130"/>
                <a:gd name="T7" fmla="*/ 25 h 28"/>
                <a:gd name="T8" fmla="*/ 7 w 130"/>
                <a:gd name="T9" fmla="*/ 25 h 28"/>
                <a:gd name="T10" fmla="*/ 8 w 130"/>
                <a:gd name="T11" fmla="*/ 25 h 28"/>
                <a:gd name="T12" fmla="*/ 6 w 130"/>
                <a:gd name="T13" fmla="*/ 25 h 28"/>
                <a:gd name="T14" fmla="*/ 6 w 130"/>
                <a:gd name="T15" fmla="*/ 25 h 28"/>
                <a:gd name="T16" fmla="*/ 4 w 130"/>
                <a:gd name="T17" fmla="*/ 27 h 28"/>
                <a:gd name="T18" fmla="*/ 2 w 130"/>
                <a:gd name="T19" fmla="*/ 27 h 28"/>
                <a:gd name="T20" fmla="*/ 0 w 130"/>
                <a:gd name="T21" fmla="*/ 28 h 28"/>
                <a:gd name="T22" fmla="*/ 2 w 130"/>
                <a:gd name="T23" fmla="*/ 25 h 28"/>
                <a:gd name="T24" fmla="*/ 2 w 130"/>
                <a:gd name="T25" fmla="*/ 25 h 28"/>
                <a:gd name="T26" fmla="*/ 3 w 130"/>
                <a:gd name="T27" fmla="*/ 24 h 28"/>
                <a:gd name="T28" fmla="*/ 41 w 130"/>
                <a:gd name="T29" fmla="*/ 14 h 28"/>
                <a:gd name="T30" fmla="*/ 41 w 130"/>
                <a:gd name="T31" fmla="*/ 15 h 28"/>
                <a:gd name="T32" fmla="*/ 40 w 130"/>
                <a:gd name="T33" fmla="*/ 16 h 28"/>
                <a:gd name="T34" fmla="*/ 30 w 130"/>
                <a:gd name="T35" fmla="*/ 19 h 28"/>
                <a:gd name="T36" fmla="*/ 30 w 130"/>
                <a:gd name="T37" fmla="*/ 19 h 28"/>
                <a:gd name="T38" fmla="*/ 29 w 130"/>
                <a:gd name="T39" fmla="*/ 17 h 28"/>
                <a:gd name="T40" fmla="*/ 28 w 130"/>
                <a:gd name="T41" fmla="*/ 17 h 28"/>
                <a:gd name="T42" fmla="*/ 27 w 130"/>
                <a:gd name="T43" fmla="*/ 19 h 28"/>
                <a:gd name="T44" fmla="*/ 25 w 130"/>
                <a:gd name="T45" fmla="*/ 20 h 28"/>
                <a:gd name="T46" fmla="*/ 24 w 130"/>
                <a:gd name="T47" fmla="*/ 20 h 28"/>
                <a:gd name="T48" fmla="*/ 20 w 130"/>
                <a:gd name="T49" fmla="*/ 21 h 28"/>
                <a:gd name="T50" fmla="*/ 21 w 130"/>
                <a:gd name="T51" fmla="*/ 20 h 28"/>
                <a:gd name="T52" fmla="*/ 24 w 130"/>
                <a:gd name="T53" fmla="*/ 19 h 28"/>
                <a:gd name="T54" fmla="*/ 25 w 130"/>
                <a:gd name="T55" fmla="*/ 17 h 28"/>
                <a:gd name="T56" fmla="*/ 41 w 130"/>
                <a:gd name="T57" fmla="*/ 14 h 28"/>
                <a:gd name="T58" fmla="*/ 130 w 130"/>
                <a:gd name="T59" fmla="*/ 0 h 28"/>
                <a:gd name="T60" fmla="*/ 130 w 130"/>
                <a:gd name="T61" fmla="*/ 2 h 28"/>
                <a:gd name="T62" fmla="*/ 88 w 130"/>
                <a:gd name="T63" fmla="*/ 6 h 28"/>
                <a:gd name="T64" fmla="*/ 49 w 130"/>
                <a:gd name="T65" fmla="*/ 14 h 28"/>
                <a:gd name="T66" fmla="*/ 50 w 130"/>
                <a:gd name="T67" fmla="*/ 12 h 28"/>
                <a:gd name="T68" fmla="*/ 89 w 130"/>
                <a:gd name="T69" fmla="*/ 4 h 28"/>
                <a:gd name="T70" fmla="*/ 130 w 130"/>
                <a:gd name="T7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0" h="28">
                  <a:moveTo>
                    <a:pt x="3" y="24"/>
                  </a:moveTo>
                  <a:lnTo>
                    <a:pt x="4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7" y="25"/>
                  </a:lnTo>
                  <a:lnTo>
                    <a:pt x="8" y="25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4" y="27"/>
                  </a:lnTo>
                  <a:lnTo>
                    <a:pt x="2" y="27"/>
                  </a:lnTo>
                  <a:lnTo>
                    <a:pt x="0" y="28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3" y="24"/>
                  </a:lnTo>
                  <a:close/>
                  <a:moveTo>
                    <a:pt x="41" y="14"/>
                  </a:moveTo>
                  <a:lnTo>
                    <a:pt x="41" y="15"/>
                  </a:lnTo>
                  <a:lnTo>
                    <a:pt x="40" y="16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9" y="17"/>
                  </a:lnTo>
                  <a:lnTo>
                    <a:pt x="28" y="17"/>
                  </a:lnTo>
                  <a:lnTo>
                    <a:pt x="27" y="19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0" y="21"/>
                  </a:lnTo>
                  <a:lnTo>
                    <a:pt x="21" y="20"/>
                  </a:lnTo>
                  <a:lnTo>
                    <a:pt x="24" y="19"/>
                  </a:lnTo>
                  <a:lnTo>
                    <a:pt x="25" y="17"/>
                  </a:lnTo>
                  <a:lnTo>
                    <a:pt x="41" y="14"/>
                  </a:lnTo>
                  <a:close/>
                  <a:moveTo>
                    <a:pt x="130" y="0"/>
                  </a:moveTo>
                  <a:lnTo>
                    <a:pt x="130" y="2"/>
                  </a:lnTo>
                  <a:lnTo>
                    <a:pt x="88" y="6"/>
                  </a:lnTo>
                  <a:lnTo>
                    <a:pt x="49" y="14"/>
                  </a:lnTo>
                  <a:lnTo>
                    <a:pt x="50" y="12"/>
                  </a:lnTo>
                  <a:lnTo>
                    <a:pt x="89" y="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Freeform 111"/>
            <p:cNvSpPr>
              <a:spLocks noEditPoints="1"/>
            </p:cNvSpPr>
            <p:nvPr/>
          </p:nvSpPr>
          <p:spPr bwMode="auto">
            <a:xfrm>
              <a:off x="6785365" y="3007613"/>
              <a:ext cx="41275" cy="17463"/>
            </a:xfrm>
            <a:custGeom>
              <a:avLst/>
              <a:gdLst>
                <a:gd name="T0" fmla="*/ 7 w 26"/>
                <a:gd name="T1" fmla="*/ 8 h 11"/>
                <a:gd name="T2" fmla="*/ 7 w 26"/>
                <a:gd name="T3" fmla="*/ 8 h 11"/>
                <a:gd name="T4" fmla="*/ 3 w 26"/>
                <a:gd name="T5" fmla="*/ 10 h 11"/>
                <a:gd name="T6" fmla="*/ 5 w 26"/>
                <a:gd name="T7" fmla="*/ 10 h 11"/>
                <a:gd name="T8" fmla="*/ 7 w 26"/>
                <a:gd name="T9" fmla="*/ 8 h 11"/>
                <a:gd name="T10" fmla="*/ 3 w 26"/>
                <a:gd name="T11" fmla="*/ 8 h 11"/>
                <a:gd name="T12" fmla="*/ 3 w 26"/>
                <a:gd name="T13" fmla="*/ 8 h 11"/>
                <a:gd name="T14" fmla="*/ 1 w 26"/>
                <a:gd name="T15" fmla="*/ 11 h 11"/>
                <a:gd name="T16" fmla="*/ 0 w 26"/>
                <a:gd name="T17" fmla="*/ 11 h 11"/>
                <a:gd name="T18" fmla="*/ 0 w 26"/>
                <a:gd name="T19" fmla="*/ 8 h 11"/>
                <a:gd name="T20" fmla="*/ 3 w 26"/>
                <a:gd name="T21" fmla="*/ 8 h 11"/>
                <a:gd name="T22" fmla="*/ 26 w 26"/>
                <a:gd name="T23" fmla="*/ 0 h 11"/>
                <a:gd name="T24" fmla="*/ 25 w 26"/>
                <a:gd name="T25" fmla="*/ 2 h 11"/>
                <a:gd name="T26" fmla="*/ 22 w 26"/>
                <a:gd name="T27" fmla="*/ 3 h 11"/>
                <a:gd name="T28" fmla="*/ 21 w 26"/>
                <a:gd name="T29" fmla="*/ 4 h 11"/>
                <a:gd name="T30" fmla="*/ 9 w 26"/>
                <a:gd name="T31" fmla="*/ 8 h 11"/>
                <a:gd name="T32" fmla="*/ 8 w 26"/>
                <a:gd name="T33" fmla="*/ 8 h 11"/>
                <a:gd name="T34" fmla="*/ 7 w 26"/>
                <a:gd name="T35" fmla="*/ 8 h 11"/>
                <a:gd name="T36" fmla="*/ 5 w 26"/>
                <a:gd name="T37" fmla="*/ 8 h 11"/>
                <a:gd name="T38" fmla="*/ 5 w 26"/>
                <a:gd name="T39" fmla="*/ 8 h 11"/>
                <a:gd name="T40" fmla="*/ 4 w 26"/>
                <a:gd name="T41" fmla="*/ 7 h 11"/>
                <a:gd name="T42" fmla="*/ 26 w 26"/>
                <a:gd name="T4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1">
                  <a:moveTo>
                    <a:pt x="7" y="8"/>
                  </a:moveTo>
                  <a:lnTo>
                    <a:pt x="7" y="8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7" y="8"/>
                  </a:lnTo>
                  <a:close/>
                  <a:moveTo>
                    <a:pt x="3" y="8"/>
                  </a:moveTo>
                  <a:lnTo>
                    <a:pt x="3" y="8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8"/>
                  </a:lnTo>
                  <a:close/>
                  <a:moveTo>
                    <a:pt x="26" y="0"/>
                  </a:moveTo>
                  <a:lnTo>
                    <a:pt x="25" y="2"/>
                  </a:lnTo>
                  <a:lnTo>
                    <a:pt x="22" y="3"/>
                  </a:lnTo>
                  <a:lnTo>
                    <a:pt x="21" y="4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4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0" name="Freeform 112"/>
            <p:cNvSpPr>
              <a:spLocks noEditPoints="1"/>
            </p:cNvSpPr>
            <p:nvPr/>
          </p:nvSpPr>
          <p:spPr bwMode="auto">
            <a:xfrm>
              <a:off x="7009203" y="2980625"/>
              <a:ext cx="53975" cy="0"/>
            </a:xfrm>
            <a:custGeom>
              <a:avLst/>
              <a:gdLst>
                <a:gd name="T0" fmla="*/ 15 w 34"/>
                <a:gd name="T1" fmla="*/ 0 w 34"/>
                <a:gd name="T2" fmla="*/ 0 w 34"/>
                <a:gd name="T3" fmla="*/ 15 w 34"/>
                <a:gd name="T4" fmla="*/ 28 w 34"/>
                <a:gd name="T5" fmla="*/ 34 w 34"/>
                <a:gd name="T6" fmla="*/ 34 w 34"/>
                <a:gd name="T7" fmla="*/ 15 w 34"/>
                <a:gd name="T8" fmla="*/ 28 w 3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34">
                  <a:moveTo>
                    <a:pt x="1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5" y="0"/>
                  </a:lnTo>
                  <a:close/>
                  <a:moveTo>
                    <a:pt x="28" y="0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Freeform 113"/>
            <p:cNvSpPr>
              <a:spLocks/>
            </p:cNvSpPr>
            <p:nvPr/>
          </p:nvSpPr>
          <p:spPr bwMode="auto">
            <a:xfrm>
              <a:off x="7063178" y="2980625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2" name="Freeform 114"/>
            <p:cNvSpPr>
              <a:spLocks noEditPoints="1"/>
            </p:cNvSpPr>
            <p:nvPr/>
          </p:nvSpPr>
          <p:spPr bwMode="auto">
            <a:xfrm>
              <a:off x="6394840" y="3401313"/>
              <a:ext cx="69850" cy="347663"/>
            </a:xfrm>
            <a:custGeom>
              <a:avLst/>
              <a:gdLst>
                <a:gd name="T0" fmla="*/ 1 w 44"/>
                <a:gd name="T1" fmla="*/ 192 h 219"/>
                <a:gd name="T2" fmla="*/ 4 w 44"/>
                <a:gd name="T3" fmla="*/ 194 h 219"/>
                <a:gd name="T4" fmla="*/ 7 w 44"/>
                <a:gd name="T5" fmla="*/ 219 h 219"/>
                <a:gd name="T6" fmla="*/ 4 w 44"/>
                <a:gd name="T7" fmla="*/ 217 h 219"/>
                <a:gd name="T8" fmla="*/ 1 w 44"/>
                <a:gd name="T9" fmla="*/ 192 h 219"/>
                <a:gd name="T10" fmla="*/ 5 w 44"/>
                <a:gd name="T11" fmla="*/ 109 h 219"/>
                <a:gd name="T12" fmla="*/ 8 w 44"/>
                <a:gd name="T13" fmla="*/ 114 h 219"/>
                <a:gd name="T14" fmla="*/ 4 w 44"/>
                <a:gd name="T15" fmla="*/ 147 h 219"/>
                <a:gd name="T16" fmla="*/ 0 w 44"/>
                <a:gd name="T17" fmla="*/ 147 h 219"/>
                <a:gd name="T18" fmla="*/ 5 w 44"/>
                <a:gd name="T19" fmla="*/ 109 h 219"/>
                <a:gd name="T20" fmla="*/ 43 w 44"/>
                <a:gd name="T21" fmla="*/ 0 h 219"/>
                <a:gd name="T22" fmla="*/ 44 w 44"/>
                <a:gd name="T23" fmla="*/ 10 h 219"/>
                <a:gd name="T24" fmla="*/ 24 w 44"/>
                <a:gd name="T25" fmla="*/ 58 h 219"/>
                <a:gd name="T26" fmla="*/ 10 w 44"/>
                <a:gd name="T27" fmla="*/ 106 h 219"/>
                <a:gd name="T28" fmla="*/ 7 w 44"/>
                <a:gd name="T29" fmla="*/ 99 h 219"/>
                <a:gd name="T30" fmla="*/ 22 w 44"/>
                <a:gd name="T31" fmla="*/ 50 h 219"/>
                <a:gd name="T32" fmla="*/ 43 w 44"/>
                <a:gd name="T33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219">
                  <a:moveTo>
                    <a:pt x="1" y="192"/>
                  </a:moveTo>
                  <a:lnTo>
                    <a:pt x="4" y="194"/>
                  </a:lnTo>
                  <a:lnTo>
                    <a:pt x="7" y="219"/>
                  </a:lnTo>
                  <a:lnTo>
                    <a:pt x="4" y="217"/>
                  </a:lnTo>
                  <a:lnTo>
                    <a:pt x="1" y="192"/>
                  </a:lnTo>
                  <a:close/>
                  <a:moveTo>
                    <a:pt x="5" y="109"/>
                  </a:moveTo>
                  <a:lnTo>
                    <a:pt x="8" y="114"/>
                  </a:lnTo>
                  <a:lnTo>
                    <a:pt x="4" y="147"/>
                  </a:lnTo>
                  <a:lnTo>
                    <a:pt x="0" y="147"/>
                  </a:lnTo>
                  <a:lnTo>
                    <a:pt x="5" y="109"/>
                  </a:lnTo>
                  <a:close/>
                  <a:moveTo>
                    <a:pt x="43" y="0"/>
                  </a:moveTo>
                  <a:lnTo>
                    <a:pt x="44" y="10"/>
                  </a:lnTo>
                  <a:lnTo>
                    <a:pt x="24" y="58"/>
                  </a:lnTo>
                  <a:lnTo>
                    <a:pt x="10" y="106"/>
                  </a:lnTo>
                  <a:lnTo>
                    <a:pt x="7" y="99"/>
                  </a:lnTo>
                  <a:lnTo>
                    <a:pt x="22" y="5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3" name="Freeform 115"/>
            <p:cNvSpPr>
              <a:spLocks noEditPoints="1"/>
            </p:cNvSpPr>
            <p:nvPr/>
          </p:nvSpPr>
          <p:spPr bwMode="auto">
            <a:xfrm>
              <a:off x="6463103" y="3083813"/>
              <a:ext cx="322263" cy="333375"/>
            </a:xfrm>
            <a:custGeom>
              <a:avLst/>
              <a:gdLst>
                <a:gd name="T0" fmla="*/ 7 w 203"/>
                <a:gd name="T1" fmla="*/ 189 h 210"/>
                <a:gd name="T2" fmla="*/ 9 w 203"/>
                <a:gd name="T3" fmla="*/ 195 h 210"/>
                <a:gd name="T4" fmla="*/ 1 w 203"/>
                <a:gd name="T5" fmla="*/ 210 h 210"/>
                <a:gd name="T6" fmla="*/ 0 w 203"/>
                <a:gd name="T7" fmla="*/ 200 h 210"/>
                <a:gd name="T8" fmla="*/ 7 w 203"/>
                <a:gd name="T9" fmla="*/ 189 h 210"/>
                <a:gd name="T10" fmla="*/ 89 w 203"/>
                <a:gd name="T11" fmla="*/ 83 h 210"/>
                <a:gd name="T12" fmla="*/ 92 w 203"/>
                <a:gd name="T13" fmla="*/ 87 h 210"/>
                <a:gd name="T14" fmla="*/ 62 w 203"/>
                <a:gd name="T15" fmla="*/ 119 h 210"/>
                <a:gd name="T16" fmla="*/ 37 w 203"/>
                <a:gd name="T17" fmla="*/ 151 h 210"/>
                <a:gd name="T18" fmla="*/ 15 w 203"/>
                <a:gd name="T19" fmla="*/ 187 h 210"/>
                <a:gd name="T20" fmla="*/ 11 w 203"/>
                <a:gd name="T21" fmla="*/ 182 h 210"/>
                <a:gd name="T22" fmla="*/ 34 w 203"/>
                <a:gd name="T23" fmla="*/ 148 h 210"/>
                <a:gd name="T24" fmla="*/ 60 w 203"/>
                <a:gd name="T25" fmla="*/ 115 h 210"/>
                <a:gd name="T26" fmla="*/ 89 w 203"/>
                <a:gd name="T27" fmla="*/ 83 h 210"/>
                <a:gd name="T28" fmla="*/ 202 w 203"/>
                <a:gd name="T29" fmla="*/ 0 h 210"/>
                <a:gd name="T30" fmla="*/ 203 w 203"/>
                <a:gd name="T31" fmla="*/ 2 h 210"/>
                <a:gd name="T32" fmla="*/ 165 w 203"/>
                <a:gd name="T33" fmla="*/ 26 h 210"/>
                <a:gd name="T34" fmla="*/ 131 w 203"/>
                <a:gd name="T35" fmla="*/ 52 h 210"/>
                <a:gd name="T36" fmla="*/ 98 w 203"/>
                <a:gd name="T37" fmla="*/ 81 h 210"/>
                <a:gd name="T38" fmla="*/ 96 w 203"/>
                <a:gd name="T39" fmla="*/ 77 h 210"/>
                <a:gd name="T40" fmla="*/ 128 w 203"/>
                <a:gd name="T41" fmla="*/ 48 h 210"/>
                <a:gd name="T42" fmla="*/ 164 w 203"/>
                <a:gd name="T43" fmla="*/ 23 h 210"/>
                <a:gd name="T44" fmla="*/ 202 w 203"/>
                <a:gd name="T4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3" h="210">
                  <a:moveTo>
                    <a:pt x="7" y="189"/>
                  </a:moveTo>
                  <a:lnTo>
                    <a:pt x="9" y="195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7" y="189"/>
                  </a:lnTo>
                  <a:close/>
                  <a:moveTo>
                    <a:pt x="89" y="83"/>
                  </a:moveTo>
                  <a:lnTo>
                    <a:pt x="92" y="87"/>
                  </a:lnTo>
                  <a:lnTo>
                    <a:pt x="62" y="119"/>
                  </a:lnTo>
                  <a:lnTo>
                    <a:pt x="37" y="151"/>
                  </a:lnTo>
                  <a:lnTo>
                    <a:pt x="15" y="187"/>
                  </a:lnTo>
                  <a:lnTo>
                    <a:pt x="11" y="182"/>
                  </a:lnTo>
                  <a:lnTo>
                    <a:pt x="34" y="148"/>
                  </a:lnTo>
                  <a:lnTo>
                    <a:pt x="60" y="115"/>
                  </a:lnTo>
                  <a:lnTo>
                    <a:pt x="89" y="83"/>
                  </a:lnTo>
                  <a:close/>
                  <a:moveTo>
                    <a:pt x="202" y="0"/>
                  </a:moveTo>
                  <a:lnTo>
                    <a:pt x="203" y="2"/>
                  </a:lnTo>
                  <a:lnTo>
                    <a:pt x="165" y="26"/>
                  </a:lnTo>
                  <a:lnTo>
                    <a:pt x="131" y="52"/>
                  </a:lnTo>
                  <a:lnTo>
                    <a:pt x="98" y="81"/>
                  </a:lnTo>
                  <a:lnTo>
                    <a:pt x="96" y="77"/>
                  </a:lnTo>
                  <a:lnTo>
                    <a:pt x="128" y="48"/>
                  </a:lnTo>
                  <a:lnTo>
                    <a:pt x="164" y="2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4" name="Freeform 116"/>
            <p:cNvSpPr>
              <a:spLocks noEditPoints="1"/>
            </p:cNvSpPr>
            <p:nvPr/>
          </p:nvSpPr>
          <p:spPr bwMode="auto">
            <a:xfrm>
              <a:off x="6798065" y="2996500"/>
              <a:ext cx="200025" cy="82550"/>
            </a:xfrm>
            <a:custGeom>
              <a:avLst/>
              <a:gdLst>
                <a:gd name="T0" fmla="*/ 8 w 126"/>
                <a:gd name="T1" fmla="*/ 44 h 52"/>
                <a:gd name="T2" fmla="*/ 4 w 126"/>
                <a:gd name="T3" fmla="*/ 49 h 52"/>
                <a:gd name="T4" fmla="*/ 0 w 126"/>
                <a:gd name="T5" fmla="*/ 52 h 52"/>
                <a:gd name="T6" fmla="*/ 0 w 126"/>
                <a:gd name="T7" fmla="*/ 49 h 52"/>
                <a:gd name="T8" fmla="*/ 0 w 126"/>
                <a:gd name="T9" fmla="*/ 49 h 52"/>
                <a:gd name="T10" fmla="*/ 8 w 126"/>
                <a:gd name="T11" fmla="*/ 44 h 52"/>
                <a:gd name="T12" fmla="*/ 22 w 126"/>
                <a:gd name="T13" fmla="*/ 38 h 52"/>
                <a:gd name="T14" fmla="*/ 23 w 126"/>
                <a:gd name="T15" fmla="*/ 38 h 52"/>
                <a:gd name="T16" fmla="*/ 25 w 126"/>
                <a:gd name="T17" fmla="*/ 39 h 52"/>
                <a:gd name="T18" fmla="*/ 20 w 126"/>
                <a:gd name="T19" fmla="*/ 42 h 52"/>
                <a:gd name="T20" fmla="*/ 20 w 126"/>
                <a:gd name="T21" fmla="*/ 39 h 52"/>
                <a:gd name="T22" fmla="*/ 22 w 126"/>
                <a:gd name="T23" fmla="*/ 38 h 52"/>
                <a:gd name="T24" fmla="*/ 41 w 126"/>
                <a:gd name="T25" fmla="*/ 30 h 52"/>
                <a:gd name="T26" fmla="*/ 41 w 126"/>
                <a:gd name="T27" fmla="*/ 30 h 52"/>
                <a:gd name="T28" fmla="*/ 41 w 126"/>
                <a:gd name="T29" fmla="*/ 30 h 52"/>
                <a:gd name="T30" fmla="*/ 41 w 126"/>
                <a:gd name="T31" fmla="*/ 31 h 52"/>
                <a:gd name="T32" fmla="*/ 31 w 126"/>
                <a:gd name="T33" fmla="*/ 35 h 52"/>
                <a:gd name="T34" fmla="*/ 33 w 126"/>
                <a:gd name="T35" fmla="*/ 34 h 52"/>
                <a:gd name="T36" fmla="*/ 33 w 126"/>
                <a:gd name="T37" fmla="*/ 34 h 52"/>
                <a:gd name="T38" fmla="*/ 33 w 126"/>
                <a:gd name="T39" fmla="*/ 32 h 52"/>
                <a:gd name="T40" fmla="*/ 41 w 126"/>
                <a:gd name="T41" fmla="*/ 30 h 52"/>
                <a:gd name="T42" fmla="*/ 124 w 126"/>
                <a:gd name="T43" fmla="*/ 0 h 52"/>
                <a:gd name="T44" fmla="*/ 126 w 126"/>
                <a:gd name="T45" fmla="*/ 1 h 52"/>
                <a:gd name="T46" fmla="*/ 86 w 126"/>
                <a:gd name="T47" fmla="*/ 13 h 52"/>
                <a:gd name="T48" fmla="*/ 50 w 126"/>
                <a:gd name="T49" fmla="*/ 27 h 52"/>
                <a:gd name="T50" fmla="*/ 48 w 126"/>
                <a:gd name="T51" fmla="*/ 26 h 52"/>
                <a:gd name="T52" fmla="*/ 86 w 126"/>
                <a:gd name="T53" fmla="*/ 11 h 52"/>
                <a:gd name="T54" fmla="*/ 124 w 126"/>
                <a:gd name="T5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52">
                  <a:moveTo>
                    <a:pt x="8" y="44"/>
                  </a:moveTo>
                  <a:lnTo>
                    <a:pt x="4" y="49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8" y="44"/>
                  </a:lnTo>
                  <a:close/>
                  <a:moveTo>
                    <a:pt x="22" y="38"/>
                  </a:moveTo>
                  <a:lnTo>
                    <a:pt x="23" y="38"/>
                  </a:lnTo>
                  <a:lnTo>
                    <a:pt x="25" y="39"/>
                  </a:lnTo>
                  <a:lnTo>
                    <a:pt x="20" y="42"/>
                  </a:lnTo>
                  <a:lnTo>
                    <a:pt x="20" y="39"/>
                  </a:lnTo>
                  <a:lnTo>
                    <a:pt x="22" y="38"/>
                  </a:lnTo>
                  <a:close/>
                  <a:moveTo>
                    <a:pt x="41" y="30"/>
                  </a:moveTo>
                  <a:lnTo>
                    <a:pt x="41" y="30"/>
                  </a:lnTo>
                  <a:lnTo>
                    <a:pt x="41" y="30"/>
                  </a:lnTo>
                  <a:lnTo>
                    <a:pt x="41" y="31"/>
                  </a:lnTo>
                  <a:lnTo>
                    <a:pt x="31" y="35"/>
                  </a:lnTo>
                  <a:lnTo>
                    <a:pt x="33" y="34"/>
                  </a:lnTo>
                  <a:lnTo>
                    <a:pt x="33" y="34"/>
                  </a:lnTo>
                  <a:lnTo>
                    <a:pt x="33" y="32"/>
                  </a:lnTo>
                  <a:lnTo>
                    <a:pt x="41" y="30"/>
                  </a:lnTo>
                  <a:close/>
                  <a:moveTo>
                    <a:pt x="124" y="0"/>
                  </a:moveTo>
                  <a:lnTo>
                    <a:pt x="126" y="1"/>
                  </a:lnTo>
                  <a:lnTo>
                    <a:pt x="86" y="13"/>
                  </a:lnTo>
                  <a:lnTo>
                    <a:pt x="50" y="27"/>
                  </a:lnTo>
                  <a:lnTo>
                    <a:pt x="48" y="26"/>
                  </a:lnTo>
                  <a:lnTo>
                    <a:pt x="86" y="11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Freeform 117"/>
            <p:cNvSpPr>
              <a:spLocks noEditPoints="1"/>
            </p:cNvSpPr>
            <p:nvPr/>
          </p:nvSpPr>
          <p:spPr bwMode="auto">
            <a:xfrm>
              <a:off x="6796478" y="3058413"/>
              <a:ext cx="33338" cy="15875"/>
            </a:xfrm>
            <a:custGeom>
              <a:avLst/>
              <a:gdLst>
                <a:gd name="T0" fmla="*/ 1 w 21"/>
                <a:gd name="T1" fmla="*/ 10 h 10"/>
                <a:gd name="T2" fmla="*/ 1 w 21"/>
                <a:gd name="T3" fmla="*/ 10 h 10"/>
                <a:gd name="T4" fmla="*/ 0 w 21"/>
                <a:gd name="T5" fmla="*/ 10 h 10"/>
                <a:gd name="T6" fmla="*/ 1 w 21"/>
                <a:gd name="T7" fmla="*/ 10 h 10"/>
                <a:gd name="T8" fmla="*/ 21 w 21"/>
                <a:gd name="T9" fmla="*/ 0 h 10"/>
                <a:gd name="T10" fmla="*/ 21 w 21"/>
                <a:gd name="T11" fmla="*/ 3 h 10"/>
                <a:gd name="T12" fmla="*/ 5 w 21"/>
                <a:gd name="T13" fmla="*/ 10 h 10"/>
                <a:gd name="T14" fmla="*/ 9 w 21"/>
                <a:gd name="T15" fmla="*/ 5 h 10"/>
                <a:gd name="T16" fmla="*/ 21 w 21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1" y="10"/>
                  </a:moveTo>
                  <a:lnTo>
                    <a:pt x="1" y="10"/>
                  </a:lnTo>
                  <a:lnTo>
                    <a:pt x="0" y="10"/>
                  </a:lnTo>
                  <a:lnTo>
                    <a:pt x="1" y="10"/>
                  </a:lnTo>
                  <a:close/>
                  <a:moveTo>
                    <a:pt x="21" y="0"/>
                  </a:moveTo>
                  <a:lnTo>
                    <a:pt x="21" y="3"/>
                  </a:lnTo>
                  <a:lnTo>
                    <a:pt x="5" y="10"/>
                  </a:lnTo>
                  <a:lnTo>
                    <a:pt x="9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Freeform 118"/>
            <p:cNvSpPr>
              <a:spLocks noEditPoints="1"/>
            </p:cNvSpPr>
            <p:nvPr/>
          </p:nvSpPr>
          <p:spPr bwMode="auto">
            <a:xfrm>
              <a:off x="7012378" y="2980625"/>
              <a:ext cx="50800" cy="12700"/>
            </a:xfrm>
            <a:custGeom>
              <a:avLst/>
              <a:gdLst>
                <a:gd name="T0" fmla="*/ 15 w 32"/>
                <a:gd name="T1" fmla="*/ 4 h 8"/>
                <a:gd name="T2" fmla="*/ 0 w 32"/>
                <a:gd name="T3" fmla="*/ 8 h 8"/>
                <a:gd name="T4" fmla="*/ 0 w 32"/>
                <a:gd name="T5" fmla="*/ 7 h 8"/>
                <a:gd name="T6" fmla="*/ 15 w 32"/>
                <a:gd name="T7" fmla="*/ 4 h 8"/>
                <a:gd name="T8" fmla="*/ 32 w 32"/>
                <a:gd name="T9" fmla="*/ 0 h 8"/>
                <a:gd name="T10" fmla="*/ 32 w 32"/>
                <a:gd name="T11" fmla="*/ 0 h 8"/>
                <a:gd name="T12" fmla="*/ 15 w 32"/>
                <a:gd name="T13" fmla="*/ 4 h 8"/>
                <a:gd name="T14" fmla="*/ 32 w 32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8">
                  <a:moveTo>
                    <a:pt x="15" y="4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15" y="4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15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7" name="Rectangle 119"/>
            <p:cNvSpPr>
              <a:spLocks noChangeArrowheads="1"/>
            </p:cNvSpPr>
            <p:nvPr/>
          </p:nvSpPr>
          <p:spPr bwMode="auto">
            <a:xfrm>
              <a:off x="7063178" y="2980625"/>
              <a:ext cx="3175" cy="1588"/>
            </a:xfrm>
            <a:prstGeom prst="rect">
              <a:avLst/>
            </a:pr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Freeform 120"/>
            <p:cNvSpPr>
              <a:spLocks noEditPoints="1"/>
            </p:cNvSpPr>
            <p:nvPr/>
          </p:nvSpPr>
          <p:spPr bwMode="auto">
            <a:xfrm>
              <a:off x="6501203" y="3494975"/>
              <a:ext cx="74613" cy="341313"/>
            </a:xfrm>
            <a:custGeom>
              <a:avLst/>
              <a:gdLst>
                <a:gd name="T0" fmla="*/ 0 w 47"/>
                <a:gd name="T1" fmla="*/ 175 h 215"/>
                <a:gd name="T2" fmla="*/ 6 w 47"/>
                <a:gd name="T3" fmla="*/ 182 h 215"/>
                <a:gd name="T4" fmla="*/ 6 w 47"/>
                <a:gd name="T5" fmla="*/ 190 h 215"/>
                <a:gd name="T6" fmla="*/ 6 w 47"/>
                <a:gd name="T7" fmla="*/ 215 h 215"/>
                <a:gd name="T8" fmla="*/ 0 w 47"/>
                <a:gd name="T9" fmla="*/ 208 h 215"/>
                <a:gd name="T10" fmla="*/ 0 w 47"/>
                <a:gd name="T11" fmla="*/ 184 h 215"/>
                <a:gd name="T12" fmla="*/ 0 w 47"/>
                <a:gd name="T13" fmla="*/ 175 h 215"/>
                <a:gd name="T14" fmla="*/ 10 w 47"/>
                <a:gd name="T15" fmla="*/ 94 h 215"/>
                <a:gd name="T16" fmla="*/ 15 w 47"/>
                <a:gd name="T17" fmla="*/ 99 h 215"/>
                <a:gd name="T18" fmla="*/ 13 w 47"/>
                <a:gd name="T19" fmla="*/ 116 h 215"/>
                <a:gd name="T20" fmla="*/ 9 w 47"/>
                <a:gd name="T21" fmla="*/ 114 h 215"/>
                <a:gd name="T22" fmla="*/ 6 w 47"/>
                <a:gd name="T23" fmla="*/ 112 h 215"/>
                <a:gd name="T24" fmla="*/ 10 w 47"/>
                <a:gd name="T25" fmla="*/ 94 h 215"/>
                <a:gd name="T26" fmla="*/ 43 w 47"/>
                <a:gd name="T27" fmla="*/ 0 h 215"/>
                <a:gd name="T28" fmla="*/ 47 w 47"/>
                <a:gd name="T29" fmla="*/ 4 h 215"/>
                <a:gd name="T30" fmla="*/ 23 w 47"/>
                <a:gd name="T31" fmla="*/ 69 h 215"/>
                <a:gd name="T32" fmla="*/ 22 w 47"/>
                <a:gd name="T33" fmla="*/ 67 h 215"/>
                <a:gd name="T34" fmla="*/ 21 w 47"/>
                <a:gd name="T35" fmla="*/ 61 h 215"/>
                <a:gd name="T36" fmla="*/ 19 w 47"/>
                <a:gd name="T37" fmla="*/ 56 h 215"/>
                <a:gd name="T38" fmla="*/ 39 w 47"/>
                <a:gd name="T39" fmla="*/ 2 h 215"/>
                <a:gd name="T40" fmla="*/ 40 w 47"/>
                <a:gd name="T41" fmla="*/ 1 h 215"/>
                <a:gd name="T42" fmla="*/ 43 w 47"/>
                <a:gd name="T43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7" h="215">
                  <a:moveTo>
                    <a:pt x="0" y="175"/>
                  </a:moveTo>
                  <a:lnTo>
                    <a:pt x="6" y="182"/>
                  </a:lnTo>
                  <a:lnTo>
                    <a:pt x="6" y="190"/>
                  </a:lnTo>
                  <a:lnTo>
                    <a:pt x="6" y="215"/>
                  </a:lnTo>
                  <a:lnTo>
                    <a:pt x="0" y="208"/>
                  </a:lnTo>
                  <a:lnTo>
                    <a:pt x="0" y="184"/>
                  </a:lnTo>
                  <a:lnTo>
                    <a:pt x="0" y="175"/>
                  </a:lnTo>
                  <a:close/>
                  <a:moveTo>
                    <a:pt x="10" y="94"/>
                  </a:moveTo>
                  <a:lnTo>
                    <a:pt x="15" y="99"/>
                  </a:lnTo>
                  <a:lnTo>
                    <a:pt x="13" y="116"/>
                  </a:lnTo>
                  <a:lnTo>
                    <a:pt x="9" y="114"/>
                  </a:lnTo>
                  <a:lnTo>
                    <a:pt x="6" y="112"/>
                  </a:lnTo>
                  <a:lnTo>
                    <a:pt x="10" y="94"/>
                  </a:lnTo>
                  <a:close/>
                  <a:moveTo>
                    <a:pt x="43" y="0"/>
                  </a:moveTo>
                  <a:lnTo>
                    <a:pt x="47" y="4"/>
                  </a:lnTo>
                  <a:lnTo>
                    <a:pt x="23" y="69"/>
                  </a:lnTo>
                  <a:lnTo>
                    <a:pt x="22" y="67"/>
                  </a:lnTo>
                  <a:lnTo>
                    <a:pt x="21" y="61"/>
                  </a:lnTo>
                  <a:lnTo>
                    <a:pt x="19" y="56"/>
                  </a:lnTo>
                  <a:lnTo>
                    <a:pt x="39" y="2"/>
                  </a:lnTo>
                  <a:lnTo>
                    <a:pt x="40" y="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Freeform 121"/>
            <p:cNvSpPr>
              <a:spLocks noEditPoints="1"/>
            </p:cNvSpPr>
            <p:nvPr/>
          </p:nvSpPr>
          <p:spPr bwMode="auto">
            <a:xfrm>
              <a:off x="6517078" y="3301300"/>
              <a:ext cx="166688" cy="350838"/>
            </a:xfrm>
            <a:custGeom>
              <a:avLst/>
              <a:gdLst>
                <a:gd name="T0" fmla="*/ 9 w 105"/>
                <a:gd name="T1" fmla="*/ 178 h 221"/>
                <a:gd name="T2" fmla="*/ 11 w 105"/>
                <a:gd name="T3" fmla="*/ 183 h 221"/>
                <a:gd name="T4" fmla="*/ 12 w 105"/>
                <a:gd name="T5" fmla="*/ 189 h 221"/>
                <a:gd name="T6" fmla="*/ 13 w 105"/>
                <a:gd name="T7" fmla="*/ 191 h 221"/>
                <a:gd name="T8" fmla="*/ 5 w 105"/>
                <a:gd name="T9" fmla="*/ 221 h 221"/>
                <a:gd name="T10" fmla="*/ 0 w 105"/>
                <a:gd name="T11" fmla="*/ 216 h 221"/>
                <a:gd name="T12" fmla="*/ 9 w 105"/>
                <a:gd name="T13" fmla="*/ 178 h 221"/>
                <a:gd name="T14" fmla="*/ 32 w 105"/>
                <a:gd name="T15" fmla="*/ 121 h 221"/>
                <a:gd name="T16" fmla="*/ 33 w 105"/>
                <a:gd name="T17" fmla="*/ 122 h 221"/>
                <a:gd name="T18" fmla="*/ 30 w 105"/>
                <a:gd name="T19" fmla="*/ 123 h 221"/>
                <a:gd name="T20" fmla="*/ 29 w 105"/>
                <a:gd name="T21" fmla="*/ 124 h 221"/>
                <a:gd name="T22" fmla="*/ 32 w 105"/>
                <a:gd name="T23" fmla="*/ 121 h 221"/>
                <a:gd name="T24" fmla="*/ 101 w 105"/>
                <a:gd name="T25" fmla="*/ 0 h 221"/>
                <a:gd name="T26" fmla="*/ 105 w 105"/>
                <a:gd name="T27" fmla="*/ 3 h 221"/>
                <a:gd name="T28" fmla="*/ 70 w 105"/>
                <a:gd name="T29" fmla="*/ 59 h 221"/>
                <a:gd name="T30" fmla="*/ 41 w 105"/>
                <a:gd name="T31" fmla="*/ 117 h 221"/>
                <a:gd name="T32" fmla="*/ 36 w 105"/>
                <a:gd name="T33" fmla="*/ 113 h 221"/>
                <a:gd name="T34" fmla="*/ 64 w 105"/>
                <a:gd name="T35" fmla="*/ 55 h 221"/>
                <a:gd name="T36" fmla="*/ 101 w 105"/>
                <a:gd name="T3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221">
                  <a:moveTo>
                    <a:pt x="9" y="178"/>
                  </a:moveTo>
                  <a:lnTo>
                    <a:pt x="11" y="183"/>
                  </a:lnTo>
                  <a:lnTo>
                    <a:pt x="12" y="189"/>
                  </a:lnTo>
                  <a:lnTo>
                    <a:pt x="13" y="191"/>
                  </a:lnTo>
                  <a:lnTo>
                    <a:pt x="5" y="221"/>
                  </a:lnTo>
                  <a:lnTo>
                    <a:pt x="0" y="216"/>
                  </a:lnTo>
                  <a:lnTo>
                    <a:pt x="9" y="178"/>
                  </a:lnTo>
                  <a:close/>
                  <a:moveTo>
                    <a:pt x="32" y="121"/>
                  </a:moveTo>
                  <a:lnTo>
                    <a:pt x="33" y="122"/>
                  </a:lnTo>
                  <a:lnTo>
                    <a:pt x="30" y="123"/>
                  </a:lnTo>
                  <a:lnTo>
                    <a:pt x="29" y="124"/>
                  </a:lnTo>
                  <a:lnTo>
                    <a:pt x="32" y="121"/>
                  </a:lnTo>
                  <a:close/>
                  <a:moveTo>
                    <a:pt x="101" y="0"/>
                  </a:moveTo>
                  <a:lnTo>
                    <a:pt x="105" y="3"/>
                  </a:lnTo>
                  <a:lnTo>
                    <a:pt x="70" y="59"/>
                  </a:lnTo>
                  <a:lnTo>
                    <a:pt x="41" y="117"/>
                  </a:lnTo>
                  <a:lnTo>
                    <a:pt x="36" y="113"/>
                  </a:lnTo>
                  <a:lnTo>
                    <a:pt x="64" y="55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0" name="Freeform 122"/>
            <p:cNvSpPr>
              <a:spLocks/>
            </p:cNvSpPr>
            <p:nvPr/>
          </p:nvSpPr>
          <p:spPr bwMode="auto">
            <a:xfrm>
              <a:off x="6752028" y="3153663"/>
              <a:ext cx="61913" cy="60325"/>
            </a:xfrm>
            <a:custGeom>
              <a:avLst/>
              <a:gdLst>
                <a:gd name="T0" fmla="*/ 35 w 39"/>
                <a:gd name="T1" fmla="*/ 0 h 38"/>
                <a:gd name="T2" fmla="*/ 38 w 39"/>
                <a:gd name="T3" fmla="*/ 0 h 38"/>
                <a:gd name="T4" fmla="*/ 39 w 39"/>
                <a:gd name="T5" fmla="*/ 0 h 38"/>
                <a:gd name="T6" fmla="*/ 3 w 39"/>
                <a:gd name="T7" fmla="*/ 38 h 38"/>
                <a:gd name="T8" fmla="*/ 0 w 39"/>
                <a:gd name="T9" fmla="*/ 34 h 38"/>
                <a:gd name="T10" fmla="*/ 35 w 39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8">
                  <a:moveTo>
                    <a:pt x="35" y="0"/>
                  </a:moveTo>
                  <a:lnTo>
                    <a:pt x="38" y="0"/>
                  </a:lnTo>
                  <a:lnTo>
                    <a:pt x="39" y="0"/>
                  </a:lnTo>
                  <a:lnTo>
                    <a:pt x="3" y="38"/>
                  </a:lnTo>
                  <a:lnTo>
                    <a:pt x="0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Freeform 123"/>
            <p:cNvSpPr>
              <a:spLocks noEditPoints="1"/>
            </p:cNvSpPr>
            <p:nvPr/>
          </p:nvSpPr>
          <p:spPr bwMode="auto">
            <a:xfrm>
              <a:off x="6685353" y="3134613"/>
              <a:ext cx="146050" cy="158750"/>
            </a:xfrm>
            <a:custGeom>
              <a:avLst/>
              <a:gdLst>
                <a:gd name="T0" fmla="*/ 42 w 92"/>
                <a:gd name="T1" fmla="*/ 46 h 100"/>
                <a:gd name="T2" fmla="*/ 45 w 92"/>
                <a:gd name="T3" fmla="*/ 50 h 100"/>
                <a:gd name="T4" fmla="*/ 5 w 92"/>
                <a:gd name="T5" fmla="*/ 100 h 100"/>
                <a:gd name="T6" fmla="*/ 0 w 92"/>
                <a:gd name="T7" fmla="*/ 97 h 100"/>
                <a:gd name="T8" fmla="*/ 42 w 92"/>
                <a:gd name="T9" fmla="*/ 46 h 100"/>
                <a:gd name="T10" fmla="*/ 89 w 92"/>
                <a:gd name="T11" fmla="*/ 0 h 100"/>
                <a:gd name="T12" fmla="*/ 92 w 92"/>
                <a:gd name="T13" fmla="*/ 2 h 100"/>
                <a:gd name="T14" fmla="*/ 81 w 92"/>
                <a:gd name="T15" fmla="*/ 12 h 100"/>
                <a:gd name="T16" fmla="*/ 80 w 92"/>
                <a:gd name="T17" fmla="*/ 12 h 100"/>
                <a:gd name="T18" fmla="*/ 77 w 92"/>
                <a:gd name="T19" fmla="*/ 12 h 100"/>
                <a:gd name="T20" fmla="*/ 89 w 92"/>
                <a:gd name="T2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" h="100">
                  <a:moveTo>
                    <a:pt x="42" y="46"/>
                  </a:moveTo>
                  <a:lnTo>
                    <a:pt x="45" y="50"/>
                  </a:lnTo>
                  <a:lnTo>
                    <a:pt x="5" y="100"/>
                  </a:lnTo>
                  <a:lnTo>
                    <a:pt x="0" y="97"/>
                  </a:lnTo>
                  <a:lnTo>
                    <a:pt x="42" y="46"/>
                  </a:lnTo>
                  <a:close/>
                  <a:moveTo>
                    <a:pt x="89" y="0"/>
                  </a:moveTo>
                  <a:lnTo>
                    <a:pt x="92" y="2"/>
                  </a:lnTo>
                  <a:lnTo>
                    <a:pt x="81" y="12"/>
                  </a:lnTo>
                  <a:lnTo>
                    <a:pt x="80" y="12"/>
                  </a:lnTo>
                  <a:lnTo>
                    <a:pt x="77" y="1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Freeform 124"/>
            <p:cNvSpPr>
              <a:spLocks noEditPoints="1"/>
            </p:cNvSpPr>
            <p:nvPr/>
          </p:nvSpPr>
          <p:spPr bwMode="auto">
            <a:xfrm>
              <a:off x="6864740" y="3007613"/>
              <a:ext cx="142875" cy="100013"/>
            </a:xfrm>
            <a:custGeom>
              <a:avLst/>
              <a:gdLst>
                <a:gd name="T0" fmla="*/ 2 w 90"/>
                <a:gd name="T1" fmla="*/ 62 h 63"/>
                <a:gd name="T2" fmla="*/ 0 w 90"/>
                <a:gd name="T3" fmla="*/ 63 h 63"/>
                <a:gd name="T4" fmla="*/ 0 w 90"/>
                <a:gd name="T5" fmla="*/ 63 h 63"/>
                <a:gd name="T6" fmla="*/ 2 w 90"/>
                <a:gd name="T7" fmla="*/ 62 h 63"/>
                <a:gd name="T8" fmla="*/ 90 w 90"/>
                <a:gd name="T9" fmla="*/ 0 h 63"/>
                <a:gd name="T10" fmla="*/ 90 w 90"/>
                <a:gd name="T11" fmla="*/ 2 h 63"/>
                <a:gd name="T12" fmla="*/ 60 w 90"/>
                <a:gd name="T13" fmla="*/ 19 h 63"/>
                <a:gd name="T14" fmla="*/ 31 w 90"/>
                <a:gd name="T15" fmla="*/ 38 h 63"/>
                <a:gd name="T16" fmla="*/ 31 w 90"/>
                <a:gd name="T17" fmla="*/ 38 h 63"/>
                <a:gd name="T18" fmla="*/ 31 w 90"/>
                <a:gd name="T19" fmla="*/ 38 h 63"/>
                <a:gd name="T20" fmla="*/ 30 w 90"/>
                <a:gd name="T21" fmla="*/ 38 h 63"/>
                <a:gd name="T22" fmla="*/ 59 w 90"/>
                <a:gd name="T23" fmla="*/ 19 h 63"/>
                <a:gd name="T24" fmla="*/ 90 w 90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3">
                  <a:moveTo>
                    <a:pt x="2" y="62"/>
                  </a:moveTo>
                  <a:lnTo>
                    <a:pt x="0" y="63"/>
                  </a:lnTo>
                  <a:lnTo>
                    <a:pt x="0" y="63"/>
                  </a:lnTo>
                  <a:lnTo>
                    <a:pt x="2" y="62"/>
                  </a:lnTo>
                  <a:close/>
                  <a:moveTo>
                    <a:pt x="90" y="0"/>
                  </a:moveTo>
                  <a:lnTo>
                    <a:pt x="90" y="2"/>
                  </a:lnTo>
                  <a:lnTo>
                    <a:pt x="60" y="19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0" y="38"/>
                  </a:lnTo>
                  <a:lnTo>
                    <a:pt x="59" y="19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3" name="Freeform 125"/>
            <p:cNvSpPr>
              <a:spLocks/>
            </p:cNvSpPr>
            <p:nvPr/>
          </p:nvSpPr>
          <p:spPr bwMode="auto">
            <a:xfrm>
              <a:off x="6839340" y="3067938"/>
              <a:ext cx="74613" cy="58738"/>
            </a:xfrm>
            <a:custGeom>
              <a:avLst/>
              <a:gdLst>
                <a:gd name="T0" fmla="*/ 46 w 47"/>
                <a:gd name="T1" fmla="*/ 0 h 37"/>
                <a:gd name="T2" fmla="*/ 47 w 47"/>
                <a:gd name="T3" fmla="*/ 0 h 37"/>
                <a:gd name="T4" fmla="*/ 47 w 47"/>
                <a:gd name="T5" fmla="*/ 0 h 37"/>
                <a:gd name="T6" fmla="*/ 47 w 47"/>
                <a:gd name="T7" fmla="*/ 0 h 37"/>
                <a:gd name="T8" fmla="*/ 18 w 47"/>
                <a:gd name="T9" fmla="*/ 24 h 37"/>
                <a:gd name="T10" fmla="*/ 16 w 47"/>
                <a:gd name="T11" fmla="*/ 25 h 37"/>
                <a:gd name="T12" fmla="*/ 16 w 47"/>
                <a:gd name="T13" fmla="*/ 25 h 37"/>
                <a:gd name="T14" fmla="*/ 3 w 47"/>
                <a:gd name="T15" fmla="*/ 37 h 37"/>
                <a:gd name="T16" fmla="*/ 0 w 47"/>
                <a:gd name="T17" fmla="*/ 36 h 37"/>
                <a:gd name="T18" fmla="*/ 46 w 47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37">
                  <a:moveTo>
                    <a:pt x="46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18" y="24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3" y="37"/>
                  </a:lnTo>
                  <a:lnTo>
                    <a:pt x="0" y="3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Freeform 126"/>
            <p:cNvSpPr>
              <a:spLocks/>
            </p:cNvSpPr>
            <p:nvPr/>
          </p:nvSpPr>
          <p:spPr bwMode="auto">
            <a:xfrm>
              <a:off x="7020315" y="2990150"/>
              <a:ext cx="25400" cy="12700"/>
            </a:xfrm>
            <a:custGeom>
              <a:avLst/>
              <a:gdLst>
                <a:gd name="T0" fmla="*/ 16 w 16"/>
                <a:gd name="T1" fmla="*/ 0 h 8"/>
                <a:gd name="T2" fmla="*/ 8 w 16"/>
                <a:gd name="T3" fmla="*/ 5 h 8"/>
                <a:gd name="T4" fmla="*/ 5 w 16"/>
                <a:gd name="T5" fmla="*/ 5 h 8"/>
                <a:gd name="T6" fmla="*/ 4 w 16"/>
                <a:gd name="T7" fmla="*/ 6 h 8"/>
                <a:gd name="T8" fmla="*/ 4 w 16"/>
                <a:gd name="T9" fmla="*/ 6 h 8"/>
                <a:gd name="T10" fmla="*/ 1 w 16"/>
                <a:gd name="T11" fmla="*/ 8 h 8"/>
                <a:gd name="T12" fmla="*/ 0 w 16"/>
                <a:gd name="T13" fmla="*/ 8 h 8"/>
                <a:gd name="T14" fmla="*/ 16 w 16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6" y="0"/>
                  </a:moveTo>
                  <a:lnTo>
                    <a:pt x="8" y="5"/>
                  </a:lnTo>
                  <a:lnTo>
                    <a:pt x="5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1" y="8"/>
                  </a:lnTo>
                  <a:lnTo>
                    <a:pt x="0" y="8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Freeform 127"/>
            <p:cNvSpPr>
              <a:spLocks/>
            </p:cNvSpPr>
            <p:nvPr/>
          </p:nvSpPr>
          <p:spPr bwMode="auto">
            <a:xfrm>
              <a:off x="7026665" y="2998088"/>
              <a:ext cx="6350" cy="1588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0 w 4"/>
                <a:gd name="T5" fmla="*/ 1 h 1"/>
                <a:gd name="T6" fmla="*/ 1 w 4"/>
                <a:gd name="T7" fmla="*/ 0 h 1"/>
                <a:gd name="T8" fmla="*/ 4 w 4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Freeform 128"/>
            <p:cNvSpPr>
              <a:spLocks/>
            </p:cNvSpPr>
            <p:nvPr/>
          </p:nvSpPr>
          <p:spPr bwMode="auto">
            <a:xfrm>
              <a:off x="7045715" y="2980625"/>
              <a:ext cx="17463" cy="9525"/>
            </a:xfrm>
            <a:custGeom>
              <a:avLst/>
              <a:gdLst>
                <a:gd name="T0" fmla="*/ 11 w 11"/>
                <a:gd name="T1" fmla="*/ 0 h 6"/>
                <a:gd name="T2" fmla="*/ 11 w 11"/>
                <a:gd name="T3" fmla="*/ 0 h 6"/>
                <a:gd name="T4" fmla="*/ 0 w 11"/>
                <a:gd name="T5" fmla="*/ 6 h 6"/>
                <a:gd name="T6" fmla="*/ 11 w 1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11" y="0"/>
                  </a:lnTo>
                  <a:lnTo>
                    <a:pt x="0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Rectangle 129"/>
            <p:cNvSpPr>
              <a:spLocks noChangeArrowheads="1"/>
            </p:cNvSpPr>
            <p:nvPr/>
          </p:nvSpPr>
          <p:spPr bwMode="auto">
            <a:xfrm>
              <a:off x="7063178" y="2980625"/>
              <a:ext cx="3175" cy="1588"/>
            </a:xfrm>
            <a:prstGeom prst="rect">
              <a:avLst/>
            </a:pr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Freeform 130"/>
            <p:cNvSpPr>
              <a:spLocks noEditPoints="1"/>
            </p:cNvSpPr>
            <p:nvPr/>
          </p:nvSpPr>
          <p:spPr bwMode="auto">
            <a:xfrm>
              <a:off x="6679003" y="3793425"/>
              <a:ext cx="39688" cy="319088"/>
            </a:xfrm>
            <a:custGeom>
              <a:avLst/>
              <a:gdLst>
                <a:gd name="T0" fmla="*/ 8 w 25"/>
                <a:gd name="T1" fmla="*/ 153 h 201"/>
                <a:gd name="T2" fmla="*/ 25 w 25"/>
                <a:gd name="T3" fmla="*/ 201 h 201"/>
                <a:gd name="T4" fmla="*/ 16 w 25"/>
                <a:gd name="T5" fmla="*/ 180 h 201"/>
                <a:gd name="T6" fmla="*/ 8 w 25"/>
                <a:gd name="T7" fmla="*/ 153 h 201"/>
                <a:gd name="T8" fmla="*/ 3 w 25"/>
                <a:gd name="T9" fmla="*/ 0 h 201"/>
                <a:gd name="T10" fmla="*/ 11 w 25"/>
                <a:gd name="T11" fmla="*/ 3 h 201"/>
                <a:gd name="T12" fmla="*/ 8 w 25"/>
                <a:gd name="T13" fmla="*/ 29 h 201"/>
                <a:gd name="T14" fmla="*/ 0 w 25"/>
                <a:gd name="T15" fmla="*/ 19 h 201"/>
                <a:gd name="T16" fmla="*/ 2 w 25"/>
                <a:gd name="T17" fmla="*/ 2 h 201"/>
                <a:gd name="T18" fmla="*/ 2 w 25"/>
                <a:gd name="T19" fmla="*/ 2 h 201"/>
                <a:gd name="T20" fmla="*/ 3 w 25"/>
                <a:gd name="T21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201">
                  <a:moveTo>
                    <a:pt x="8" y="153"/>
                  </a:moveTo>
                  <a:lnTo>
                    <a:pt x="25" y="201"/>
                  </a:lnTo>
                  <a:lnTo>
                    <a:pt x="16" y="180"/>
                  </a:lnTo>
                  <a:lnTo>
                    <a:pt x="8" y="153"/>
                  </a:lnTo>
                  <a:close/>
                  <a:moveTo>
                    <a:pt x="3" y="0"/>
                  </a:moveTo>
                  <a:lnTo>
                    <a:pt x="11" y="3"/>
                  </a:lnTo>
                  <a:lnTo>
                    <a:pt x="8" y="29"/>
                  </a:lnTo>
                  <a:lnTo>
                    <a:pt x="0" y="19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Freeform 131"/>
            <p:cNvSpPr>
              <a:spLocks/>
            </p:cNvSpPr>
            <p:nvPr/>
          </p:nvSpPr>
          <p:spPr bwMode="auto">
            <a:xfrm>
              <a:off x="6682178" y="3791838"/>
              <a:ext cx="1588" cy="4763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1 h 3"/>
                <a:gd name="T4" fmla="*/ 0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Freeform 132"/>
            <p:cNvSpPr>
              <a:spLocks/>
            </p:cNvSpPr>
            <p:nvPr/>
          </p:nvSpPr>
          <p:spPr bwMode="auto">
            <a:xfrm>
              <a:off x="6683765" y="3639438"/>
              <a:ext cx="34925" cy="133350"/>
            </a:xfrm>
            <a:custGeom>
              <a:avLst/>
              <a:gdLst>
                <a:gd name="T0" fmla="*/ 14 w 22"/>
                <a:gd name="T1" fmla="*/ 0 h 84"/>
                <a:gd name="T2" fmla="*/ 14 w 22"/>
                <a:gd name="T3" fmla="*/ 0 h 84"/>
                <a:gd name="T4" fmla="*/ 18 w 22"/>
                <a:gd name="T5" fmla="*/ 6 h 84"/>
                <a:gd name="T6" fmla="*/ 22 w 22"/>
                <a:gd name="T7" fmla="*/ 8 h 84"/>
                <a:gd name="T8" fmla="*/ 18 w 22"/>
                <a:gd name="T9" fmla="*/ 25 h 84"/>
                <a:gd name="T10" fmla="*/ 17 w 22"/>
                <a:gd name="T11" fmla="*/ 27 h 84"/>
                <a:gd name="T12" fmla="*/ 16 w 22"/>
                <a:gd name="T13" fmla="*/ 28 h 84"/>
                <a:gd name="T14" fmla="*/ 14 w 22"/>
                <a:gd name="T15" fmla="*/ 29 h 84"/>
                <a:gd name="T16" fmla="*/ 14 w 22"/>
                <a:gd name="T17" fmla="*/ 32 h 84"/>
                <a:gd name="T18" fmla="*/ 14 w 22"/>
                <a:gd name="T19" fmla="*/ 34 h 84"/>
                <a:gd name="T20" fmla="*/ 14 w 22"/>
                <a:gd name="T21" fmla="*/ 36 h 84"/>
                <a:gd name="T22" fmla="*/ 16 w 22"/>
                <a:gd name="T23" fmla="*/ 37 h 84"/>
                <a:gd name="T24" fmla="*/ 9 w 22"/>
                <a:gd name="T25" fmla="*/ 84 h 84"/>
                <a:gd name="T26" fmla="*/ 6 w 22"/>
                <a:gd name="T27" fmla="*/ 83 h 84"/>
                <a:gd name="T28" fmla="*/ 5 w 22"/>
                <a:gd name="T29" fmla="*/ 83 h 84"/>
                <a:gd name="T30" fmla="*/ 3 w 22"/>
                <a:gd name="T31" fmla="*/ 83 h 84"/>
                <a:gd name="T32" fmla="*/ 0 w 22"/>
                <a:gd name="T33" fmla="*/ 84 h 84"/>
                <a:gd name="T34" fmla="*/ 6 w 22"/>
                <a:gd name="T35" fmla="*/ 42 h 84"/>
                <a:gd name="T36" fmla="*/ 14 w 22"/>
                <a:gd name="T3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84">
                  <a:moveTo>
                    <a:pt x="14" y="0"/>
                  </a:moveTo>
                  <a:lnTo>
                    <a:pt x="14" y="0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18" y="25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14" y="29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6" y="37"/>
                  </a:lnTo>
                  <a:lnTo>
                    <a:pt x="9" y="84"/>
                  </a:lnTo>
                  <a:lnTo>
                    <a:pt x="6" y="83"/>
                  </a:lnTo>
                  <a:lnTo>
                    <a:pt x="5" y="83"/>
                  </a:lnTo>
                  <a:lnTo>
                    <a:pt x="3" y="83"/>
                  </a:lnTo>
                  <a:lnTo>
                    <a:pt x="0" y="84"/>
                  </a:lnTo>
                  <a:lnTo>
                    <a:pt x="6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Freeform 133"/>
            <p:cNvSpPr>
              <a:spLocks/>
            </p:cNvSpPr>
            <p:nvPr/>
          </p:nvSpPr>
          <p:spPr bwMode="auto">
            <a:xfrm>
              <a:off x="6683765" y="3771200"/>
              <a:ext cx="14288" cy="12700"/>
            </a:xfrm>
            <a:custGeom>
              <a:avLst/>
              <a:gdLst>
                <a:gd name="T0" fmla="*/ 5 w 9"/>
                <a:gd name="T1" fmla="*/ 0 h 8"/>
                <a:gd name="T2" fmla="*/ 6 w 9"/>
                <a:gd name="T3" fmla="*/ 0 h 8"/>
                <a:gd name="T4" fmla="*/ 9 w 9"/>
                <a:gd name="T5" fmla="*/ 1 h 8"/>
                <a:gd name="T6" fmla="*/ 8 w 9"/>
                <a:gd name="T7" fmla="*/ 8 h 8"/>
                <a:gd name="T8" fmla="*/ 0 w 9"/>
                <a:gd name="T9" fmla="*/ 4 h 8"/>
                <a:gd name="T10" fmla="*/ 0 w 9"/>
                <a:gd name="T11" fmla="*/ 1 h 8"/>
                <a:gd name="T12" fmla="*/ 3 w 9"/>
                <a:gd name="T13" fmla="*/ 0 h 8"/>
                <a:gd name="T14" fmla="*/ 5 w 9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5" y="0"/>
                  </a:moveTo>
                  <a:lnTo>
                    <a:pt x="6" y="0"/>
                  </a:lnTo>
                  <a:lnTo>
                    <a:pt x="9" y="1"/>
                  </a:lnTo>
                  <a:lnTo>
                    <a:pt x="8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Freeform 134"/>
            <p:cNvSpPr>
              <a:spLocks noEditPoints="1"/>
            </p:cNvSpPr>
            <p:nvPr/>
          </p:nvSpPr>
          <p:spPr bwMode="auto">
            <a:xfrm>
              <a:off x="6710753" y="3579113"/>
              <a:ext cx="25400" cy="57150"/>
            </a:xfrm>
            <a:custGeom>
              <a:avLst/>
              <a:gdLst>
                <a:gd name="T0" fmla="*/ 9 w 16"/>
                <a:gd name="T1" fmla="*/ 10 h 36"/>
                <a:gd name="T2" fmla="*/ 9 w 16"/>
                <a:gd name="T3" fmla="*/ 10 h 36"/>
                <a:gd name="T4" fmla="*/ 9 w 16"/>
                <a:gd name="T5" fmla="*/ 10 h 36"/>
                <a:gd name="T6" fmla="*/ 9 w 16"/>
                <a:gd name="T7" fmla="*/ 10 h 36"/>
                <a:gd name="T8" fmla="*/ 8 w 16"/>
                <a:gd name="T9" fmla="*/ 10 h 36"/>
                <a:gd name="T10" fmla="*/ 8 w 16"/>
                <a:gd name="T11" fmla="*/ 10 h 36"/>
                <a:gd name="T12" fmla="*/ 8 w 16"/>
                <a:gd name="T13" fmla="*/ 10 h 36"/>
                <a:gd name="T14" fmla="*/ 8 w 16"/>
                <a:gd name="T15" fmla="*/ 10 h 36"/>
                <a:gd name="T16" fmla="*/ 8 w 16"/>
                <a:gd name="T17" fmla="*/ 10 h 36"/>
                <a:gd name="T18" fmla="*/ 8 w 16"/>
                <a:gd name="T19" fmla="*/ 10 h 36"/>
                <a:gd name="T20" fmla="*/ 8 w 16"/>
                <a:gd name="T21" fmla="*/ 10 h 36"/>
                <a:gd name="T22" fmla="*/ 9 w 16"/>
                <a:gd name="T23" fmla="*/ 10 h 36"/>
                <a:gd name="T24" fmla="*/ 9 w 16"/>
                <a:gd name="T25" fmla="*/ 10 h 36"/>
                <a:gd name="T26" fmla="*/ 9 w 16"/>
                <a:gd name="T27" fmla="*/ 10 h 36"/>
                <a:gd name="T28" fmla="*/ 9 w 16"/>
                <a:gd name="T29" fmla="*/ 10 h 36"/>
                <a:gd name="T30" fmla="*/ 8 w 16"/>
                <a:gd name="T31" fmla="*/ 10 h 36"/>
                <a:gd name="T32" fmla="*/ 8 w 16"/>
                <a:gd name="T33" fmla="*/ 10 h 36"/>
                <a:gd name="T34" fmla="*/ 8 w 16"/>
                <a:gd name="T35" fmla="*/ 10 h 36"/>
                <a:gd name="T36" fmla="*/ 8 w 16"/>
                <a:gd name="T37" fmla="*/ 10 h 36"/>
                <a:gd name="T38" fmla="*/ 8 w 16"/>
                <a:gd name="T39" fmla="*/ 10 h 36"/>
                <a:gd name="T40" fmla="*/ 8 w 16"/>
                <a:gd name="T41" fmla="*/ 10 h 36"/>
                <a:gd name="T42" fmla="*/ 8 w 16"/>
                <a:gd name="T43" fmla="*/ 10 h 36"/>
                <a:gd name="T44" fmla="*/ 8 w 16"/>
                <a:gd name="T45" fmla="*/ 0 h 36"/>
                <a:gd name="T46" fmla="*/ 16 w 16"/>
                <a:gd name="T47" fmla="*/ 3 h 36"/>
                <a:gd name="T48" fmla="*/ 8 w 16"/>
                <a:gd name="T49" fmla="*/ 36 h 36"/>
                <a:gd name="T50" fmla="*/ 4 w 16"/>
                <a:gd name="T51" fmla="*/ 35 h 36"/>
                <a:gd name="T52" fmla="*/ 1 w 16"/>
                <a:gd name="T53" fmla="*/ 32 h 36"/>
                <a:gd name="T54" fmla="*/ 0 w 16"/>
                <a:gd name="T55" fmla="*/ 29 h 36"/>
                <a:gd name="T56" fmla="*/ 4 w 16"/>
                <a:gd name="T57" fmla="*/ 16 h 36"/>
                <a:gd name="T58" fmla="*/ 5 w 16"/>
                <a:gd name="T59" fmla="*/ 18 h 36"/>
                <a:gd name="T60" fmla="*/ 8 w 16"/>
                <a:gd name="T61" fmla="*/ 18 h 36"/>
                <a:gd name="T62" fmla="*/ 9 w 16"/>
                <a:gd name="T63" fmla="*/ 18 h 36"/>
                <a:gd name="T64" fmla="*/ 10 w 16"/>
                <a:gd name="T65" fmla="*/ 16 h 36"/>
                <a:gd name="T66" fmla="*/ 12 w 16"/>
                <a:gd name="T67" fmla="*/ 15 h 36"/>
                <a:gd name="T68" fmla="*/ 12 w 16"/>
                <a:gd name="T69" fmla="*/ 14 h 36"/>
                <a:gd name="T70" fmla="*/ 10 w 16"/>
                <a:gd name="T71" fmla="*/ 12 h 36"/>
                <a:gd name="T72" fmla="*/ 9 w 16"/>
                <a:gd name="T73" fmla="*/ 10 h 36"/>
                <a:gd name="T74" fmla="*/ 9 w 16"/>
                <a:gd name="T75" fmla="*/ 10 h 36"/>
                <a:gd name="T76" fmla="*/ 9 w 16"/>
                <a:gd name="T77" fmla="*/ 10 h 36"/>
                <a:gd name="T78" fmla="*/ 9 w 16"/>
                <a:gd name="T79" fmla="*/ 10 h 36"/>
                <a:gd name="T80" fmla="*/ 9 w 16"/>
                <a:gd name="T81" fmla="*/ 10 h 36"/>
                <a:gd name="T82" fmla="*/ 9 w 16"/>
                <a:gd name="T83" fmla="*/ 10 h 36"/>
                <a:gd name="T84" fmla="*/ 9 w 16"/>
                <a:gd name="T85" fmla="*/ 10 h 36"/>
                <a:gd name="T86" fmla="*/ 9 w 16"/>
                <a:gd name="T87" fmla="*/ 10 h 36"/>
                <a:gd name="T88" fmla="*/ 9 w 16"/>
                <a:gd name="T89" fmla="*/ 10 h 36"/>
                <a:gd name="T90" fmla="*/ 8 w 16"/>
                <a:gd name="T91" fmla="*/ 10 h 36"/>
                <a:gd name="T92" fmla="*/ 8 w 16"/>
                <a:gd name="T93" fmla="*/ 10 h 36"/>
                <a:gd name="T94" fmla="*/ 9 w 16"/>
                <a:gd name="T95" fmla="*/ 10 h 36"/>
                <a:gd name="T96" fmla="*/ 8 w 16"/>
                <a:gd name="T97" fmla="*/ 10 h 36"/>
                <a:gd name="T98" fmla="*/ 8 w 16"/>
                <a:gd name="T99" fmla="*/ 8 h 36"/>
                <a:gd name="T100" fmla="*/ 6 w 16"/>
                <a:gd name="T101" fmla="*/ 8 h 36"/>
                <a:gd name="T102" fmla="*/ 5 w 16"/>
                <a:gd name="T103" fmla="*/ 8 h 36"/>
                <a:gd name="T104" fmla="*/ 8 w 16"/>
                <a:gd name="T10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" h="36">
                  <a:moveTo>
                    <a:pt x="9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close/>
                  <a:moveTo>
                    <a:pt x="8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8" y="10"/>
                  </a:move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  <a:moveTo>
                    <a:pt x="8" y="0"/>
                  </a:moveTo>
                  <a:lnTo>
                    <a:pt x="16" y="3"/>
                  </a:lnTo>
                  <a:lnTo>
                    <a:pt x="8" y="36"/>
                  </a:lnTo>
                  <a:lnTo>
                    <a:pt x="4" y="35"/>
                  </a:lnTo>
                  <a:lnTo>
                    <a:pt x="1" y="32"/>
                  </a:lnTo>
                  <a:lnTo>
                    <a:pt x="0" y="29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8" y="18"/>
                  </a:lnTo>
                  <a:lnTo>
                    <a:pt x="9" y="18"/>
                  </a:lnTo>
                  <a:lnTo>
                    <a:pt x="10" y="16"/>
                  </a:lnTo>
                  <a:lnTo>
                    <a:pt x="12" y="15"/>
                  </a:lnTo>
                  <a:lnTo>
                    <a:pt x="12" y="14"/>
                  </a:lnTo>
                  <a:lnTo>
                    <a:pt x="10" y="12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Freeform 135"/>
            <p:cNvSpPr>
              <a:spLocks/>
            </p:cNvSpPr>
            <p:nvPr/>
          </p:nvSpPr>
          <p:spPr bwMode="auto">
            <a:xfrm>
              <a:off x="6717103" y="3591813"/>
              <a:ext cx="12700" cy="15875"/>
            </a:xfrm>
            <a:custGeom>
              <a:avLst/>
              <a:gdLst>
                <a:gd name="T0" fmla="*/ 2 w 8"/>
                <a:gd name="T1" fmla="*/ 0 h 10"/>
                <a:gd name="T2" fmla="*/ 4 w 8"/>
                <a:gd name="T3" fmla="*/ 0 h 10"/>
                <a:gd name="T4" fmla="*/ 4 w 8"/>
                <a:gd name="T5" fmla="*/ 2 h 10"/>
                <a:gd name="T6" fmla="*/ 5 w 8"/>
                <a:gd name="T7" fmla="*/ 2 h 10"/>
                <a:gd name="T8" fmla="*/ 4 w 8"/>
                <a:gd name="T9" fmla="*/ 2 h 10"/>
                <a:gd name="T10" fmla="*/ 4 w 8"/>
                <a:gd name="T11" fmla="*/ 2 h 10"/>
                <a:gd name="T12" fmla="*/ 5 w 8"/>
                <a:gd name="T13" fmla="*/ 2 h 10"/>
                <a:gd name="T14" fmla="*/ 5 w 8"/>
                <a:gd name="T15" fmla="*/ 2 h 10"/>
                <a:gd name="T16" fmla="*/ 5 w 8"/>
                <a:gd name="T17" fmla="*/ 2 h 10"/>
                <a:gd name="T18" fmla="*/ 5 w 8"/>
                <a:gd name="T19" fmla="*/ 2 h 10"/>
                <a:gd name="T20" fmla="*/ 5 w 8"/>
                <a:gd name="T21" fmla="*/ 2 h 10"/>
                <a:gd name="T22" fmla="*/ 5 w 8"/>
                <a:gd name="T23" fmla="*/ 2 h 10"/>
                <a:gd name="T24" fmla="*/ 5 w 8"/>
                <a:gd name="T25" fmla="*/ 2 h 10"/>
                <a:gd name="T26" fmla="*/ 5 w 8"/>
                <a:gd name="T27" fmla="*/ 2 h 10"/>
                <a:gd name="T28" fmla="*/ 5 w 8"/>
                <a:gd name="T29" fmla="*/ 2 h 10"/>
                <a:gd name="T30" fmla="*/ 5 w 8"/>
                <a:gd name="T31" fmla="*/ 2 h 10"/>
                <a:gd name="T32" fmla="*/ 5 w 8"/>
                <a:gd name="T33" fmla="*/ 2 h 10"/>
                <a:gd name="T34" fmla="*/ 5 w 8"/>
                <a:gd name="T35" fmla="*/ 2 h 10"/>
                <a:gd name="T36" fmla="*/ 4 w 8"/>
                <a:gd name="T37" fmla="*/ 2 h 10"/>
                <a:gd name="T38" fmla="*/ 4 w 8"/>
                <a:gd name="T39" fmla="*/ 2 h 10"/>
                <a:gd name="T40" fmla="*/ 4 w 8"/>
                <a:gd name="T41" fmla="*/ 2 h 10"/>
                <a:gd name="T42" fmla="*/ 4 w 8"/>
                <a:gd name="T43" fmla="*/ 2 h 10"/>
                <a:gd name="T44" fmla="*/ 4 w 8"/>
                <a:gd name="T45" fmla="*/ 2 h 10"/>
                <a:gd name="T46" fmla="*/ 4 w 8"/>
                <a:gd name="T47" fmla="*/ 2 h 10"/>
                <a:gd name="T48" fmla="*/ 4 w 8"/>
                <a:gd name="T49" fmla="*/ 2 h 10"/>
                <a:gd name="T50" fmla="*/ 4 w 8"/>
                <a:gd name="T51" fmla="*/ 2 h 10"/>
                <a:gd name="T52" fmla="*/ 4 w 8"/>
                <a:gd name="T53" fmla="*/ 2 h 10"/>
                <a:gd name="T54" fmla="*/ 4 w 8"/>
                <a:gd name="T55" fmla="*/ 2 h 10"/>
                <a:gd name="T56" fmla="*/ 4 w 8"/>
                <a:gd name="T57" fmla="*/ 2 h 10"/>
                <a:gd name="T58" fmla="*/ 4 w 8"/>
                <a:gd name="T59" fmla="*/ 2 h 10"/>
                <a:gd name="T60" fmla="*/ 5 w 8"/>
                <a:gd name="T61" fmla="*/ 2 h 10"/>
                <a:gd name="T62" fmla="*/ 5 w 8"/>
                <a:gd name="T63" fmla="*/ 2 h 10"/>
                <a:gd name="T64" fmla="*/ 5 w 8"/>
                <a:gd name="T65" fmla="*/ 2 h 10"/>
                <a:gd name="T66" fmla="*/ 5 w 8"/>
                <a:gd name="T67" fmla="*/ 2 h 10"/>
                <a:gd name="T68" fmla="*/ 6 w 8"/>
                <a:gd name="T69" fmla="*/ 4 h 10"/>
                <a:gd name="T70" fmla="*/ 8 w 8"/>
                <a:gd name="T71" fmla="*/ 6 h 10"/>
                <a:gd name="T72" fmla="*/ 8 w 8"/>
                <a:gd name="T73" fmla="*/ 7 h 10"/>
                <a:gd name="T74" fmla="*/ 6 w 8"/>
                <a:gd name="T75" fmla="*/ 8 h 10"/>
                <a:gd name="T76" fmla="*/ 5 w 8"/>
                <a:gd name="T77" fmla="*/ 10 h 10"/>
                <a:gd name="T78" fmla="*/ 4 w 8"/>
                <a:gd name="T79" fmla="*/ 10 h 10"/>
                <a:gd name="T80" fmla="*/ 1 w 8"/>
                <a:gd name="T81" fmla="*/ 10 h 10"/>
                <a:gd name="T82" fmla="*/ 0 w 8"/>
                <a:gd name="T83" fmla="*/ 8 h 10"/>
                <a:gd name="T84" fmla="*/ 1 w 8"/>
                <a:gd name="T85" fmla="*/ 0 h 10"/>
                <a:gd name="T86" fmla="*/ 2 w 8"/>
                <a:gd name="T8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" h="10">
                  <a:moveTo>
                    <a:pt x="2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4" name="Freeform 136"/>
            <p:cNvSpPr>
              <a:spLocks/>
            </p:cNvSpPr>
            <p:nvPr/>
          </p:nvSpPr>
          <p:spPr bwMode="auto">
            <a:xfrm>
              <a:off x="6705990" y="3679125"/>
              <a:ext cx="6350" cy="19050"/>
            </a:xfrm>
            <a:custGeom>
              <a:avLst/>
              <a:gdLst>
                <a:gd name="T0" fmla="*/ 4 w 4"/>
                <a:gd name="T1" fmla="*/ 0 h 12"/>
                <a:gd name="T2" fmla="*/ 2 w 4"/>
                <a:gd name="T3" fmla="*/ 12 h 12"/>
                <a:gd name="T4" fmla="*/ 0 w 4"/>
                <a:gd name="T5" fmla="*/ 11 h 12"/>
                <a:gd name="T6" fmla="*/ 0 w 4"/>
                <a:gd name="T7" fmla="*/ 9 h 12"/>
                <a:gd name="T8" fmla="*/ 0 w 4"/>
                <a:gd name="T9" fmla="*/ 7 h 12"/>
                <a:gd name="T10" fmla="*/ 0 w 4"/>
                <a:gd name="T11" fmla="*/ 4 h 12"/>
                <a:gd name="T12" fmla="*/ 2 w 4"/>
                <a:gd name="T13" fmla="*/ 3 h 12"/>
                <a:gd name="T14" fmla="*/ 3 w 4"/>
                <a:gd name="T15" fmla="*/ 2 h 12"/>
                <a:gd name="T16" fmla="*/ 4 w 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2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Freeform 137"/>
            <p:cNvSpPr>
              <a:spLocks/>
            </p:cNvSpPr>
            <p:nvPr/>
          </p:nvSpPr>
          <p:spPr bwMode="auto">
            <a:xfrm>
              <a:off x="6705990" y="3625150"/>
              <a:ext cx="17463" cy="26988"/>
            </a:xfrm>
            <a:custGeom>
              <a:avLst/>
              <a:gdLst>
                <a:gd name="T0" fmla="*/ 3 w 11"/>
                <a:gd name="T1" fmla="*/ 0 h 17"/>
                <a:gd name="T2" fmla="*/ 4 w 11"/>
                <a:gd name="T3" fmla="*/ 3 h 17"/>
                <a:gd name="T4" fmla="*/ 7 w 11"/>
                <a:gd name="T5" fmla="*/ 6 h 17"/>
                <a:gd name="T6" fmla="*/ 11 w 11"/>
                <a:gd name="T7" fmla="*/ 7 h 17"/>
                <a:gd name="T8" fmla="*/ 8 w 11"/>
                <a:gd name="T9" fmla="*/ 17 h 17"/>
                <a:gd name="T10" fmla="*/ 4 w 11"/>
                <a:gd name="T11" fmla="*/ 15 h 17"/>
                <a:gd name="T12" fmla="*/ 0 w 11"/>
                <a:gd name="T13" fmla="*/ 9 h 17"/>
                <a:gd name="T14" fmla="*/ 0 w 11"/>
                <a:gd name="T15" fmla="*/ 9 h 17"/>
                <a:gd name="T16" fmla="*/ 3 w 11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3" y="0"/>
                  </a:moveTo>
                  <a:lnTo>
                    <a:pt x="4" y="3"/>
                  </a:lnTo>
                  <a:lnTo>
                    <a:pt x="7" y="6"/>
                  </a:lnTo>
                  <a:lnTo>
                    <a:pt x="11" y="7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0" y="9"/>
                  </a:lnTo>
                  <a:lnTo>
                    <a:pt x="0" y="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Freeform 138"/>
            <p:cNvSpPr>
              <a:spLocks noEditPoints="1"/>
            </p:cNvSpPr>
            <p:nvPr/>
          </p:nvSpPr>
          <p:spPr bwMode="auto">
            <a:xfrm>
              <a:off x="6726628" y="3447350"/>
              <a:ext cx="50800" cy="122238"/>
            </a:xfrm>
            <a:custGeom>
              <a:avLst/>
              <a:gdLst>
                <a:gd name="T0" fmla="*/ 27 w 32"/>
                <a:gd name="T1" fmla="*/ 18 h 77"/>
                <a:gd name="T2" fmla="*/ 8 w 32"/>
                <a:gd name="T3" fmla="*/ 77 h 77"/>
                <a:gd name="T4" fmla="*/ 0 w 32"/>
                <a:gd name="T5" fmla="*/ 74 h 77"/>
                <a:gd name="T6" fmla="*/ 16 w 32"/>
                <a:gd name="T7" fmla="*/ 23 h 77"/>
                <a:gd name="T8" fmla="*/ 27 w 32"/>
                <a:gd name="T9" fmla="*/ 18 h 77"/>
                <a:gd name="T10" fmla="*/ 29 w 32"/>
                <a:gd name="T11" fmla="*/ 0 h 77"/>
                <a:gd name="T12" fmla="*/ 32 w 32"/>
                <a:gd name="T13" fmla="*/ 1 h 77"/>
                <a:gd name="T14" fmla="*/ 29 w 32"/>
                <a:gd name="T15" fmla="*/ 10 h 77"/>
                <a:gd name="T16" fmla="*/ 28 w 32"/>
                <a:gd name="T17" fmla="*/ 8 h 77"/>
                <a:gd name="T18" fmla="*/ 27 w 32"/>
                <a:gd name="T19" fmla="*/ 5 h 77"/>
                <a:gd name="T20" fmla="*/ 27 w 32"/>
                <a:gd name="T21" fmla="*/ 4 h 77"/>
                <a:gd name="T22" fmla="*/ 28 w 32"/>
                <a:gd name="T23" fmla="*/ 2 h 77"/>
                <a:gd name="T24" fmla="*/ 29 w 32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7">
                  <a:moveTo>
                    <a:pt x="27" y="18"/>
                  </a:moveTo>
                  <a:lnTo>
                    <a:pt x="8" y="77"/>
                  </a:lnTo>
                  <a:lnTo>
                    <a:pt x="0" y="74"/>
                  </a:lnTo>
                  <a:lnTo>
                    <a:pt x="16" y="23"/>
                  </a:lnTo>
                  <a:lnTo>
                    <a:pt x="27" y="18"/>
                  </a:lnTo>
                  <a:close/>
                  <a:moveTo>
                    <a:pt x="29" y="0"/>
                  </a:moveTo>
                  <a:lnTo>
                    <a:pt x="32" y="1"/>
                  </a:lnTo>
                  <a:lnTo>
                    <a:pt x="29" y="10"/>
                  </a:lnTo>
                  <a:lnTo>
                    <a:pt x="28" y="8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7" name="Freeform 139"/>
            <p:cNvSpPr>
              <a:spLocks/>
            </p:cNvSpPr>
            <p:nvPr/>
          </p:nvSpPr>
          <p:spPr bwMode="auto">
            <a:xfrm>
              <a:off x="6752028" y="3367975"/>
              <a:ext cx="55563" cy="115888"/>
            </a:xfrm>
            <a:custGeom>
              <a:avLst/>
              <a:gdLst>
                <a:gd name="T0" fmla="*/ 29 w 35"/>
                <a:gd name="T1" fmla="*/ 0 h 73"/>
                <a:gd name="T2" fmla="*/ 35 w 35"/>
                <a:gd name="T3" fmla="*/ 3 h 73"/>
                <a:gd name="T4" fmla="*/ 16 w 35"/>
                <a:gd name="T5" fmla="*/ 51 h 73"/>
                <a:gd name="T6" fmla="*/ 13 w 35"/>
                <a:gd name="T7" fmla="*/ 50 h 73"/>
                <a:gd name="T8" fmla="*/ 12 w 35"/>
                <a:gd name="T9" fmla="*/ 52 h 73"/>
                <a:gd name="T10" fmla="*/ 11 w 35"/>
                <a:gd name="T11" fmla="*/ 54 h 73"/>
                <a:gd name="T12" fmla="*/ 11 w 35"/>
                <a:gd name="T13" fmla="*/ 55 h 73"/>
                <a:gd name="T14" fmla="*/ 12 w 35"/>
                <a:gd name="T15" fmla="*/ 58 h 73"/>
                <a:gd name="T16" fmla="*/ 13 w 35"/>
                <a:gd name="T17" fmla="*/ 60 h 73"/>
                <a:gd name="T18" fmla="*/ 11 w 35"/>
                <a:gd name="T19" fmla="*/ 68 h 73"/>
                <a:gd name="T20" fmla="*/ 0 w 35"/>
                <a:gd name="T21" fmla="*/ 73 h 73"/>
                <a:gd name="T22" fmla="*/ 29 w 35"/>
                <a:gd name="T2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73">
                  <a:moveTo>
                    <a:pt x="29" y="0"/>
                  </a:moveTo>
                  <a:lnTo>
                    <a:pt x="35" y="3"/>
                  </a:lnTo>
                  <a:lnTo>
                    <a:pt x="16" y="51"/>
                  </a:lnTo>
                  <a:lnTo>
                    <a:pt x="13" y="50"/>
                  </a:lnTo>
                  <a:lnTo>
                    <a:pt x="12" y="52"/>
                  </a:lnTo>
                  <a:lnTo>
                    <a:pt x="11" y="54"/>
                  </a:lnTo>
                  <a:lnTo>
                    <a:pt x="11" y="55"/>
                  </a:lnTo>
                  <a:lnTo>
                    <a:pt x="12" y="58"/>
                  </a:lnTo>
                  <a:lnTo>
                    <a:pt x="13" y="60"/>
                  </a:lnTo>
                  <a:lnTo>
                    <a:pt x="11" y="68"/>
                  </a:lnTo>
                  <a:lnTo>
                    <a:pt x="0" y="7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8" name="Freeform 140"/>
            <p:cNvSpPr>
              <a:spLocks/>
            </p:cNvSpPr>
            <p:nvPr/>
          </p:nvSpPr>
          <p:spPr bwMode="auto">
            <a:xfrm>
              <a:off x="6894903" y="3177475"/>
              <a:ext cx="12700" cy="14288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1 h 9"/>
                <a:gd name="T6" fmla="*/ 3 w 8"/>
                <a:gd name="T7" fmla="*/ 9 h 9"/>
                <a:gd name="T8" fmla="*/ 0 w 8"/>
                <a:gd name="T9" fmla="*/ 6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lnTo>
                    <a:pt x="8" y="1"/>
                  </a:lnTo>
                  <a:lnTo>
                    <a:pt x="3" y="9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Freeform 141"/>
            <p:cNvSpPr>
              <a:spLocks noEditPoints="1"/>
            </p:cNvSpPr>
            <p:nvPr/>
          </p:nvSpPr>
          <p:spPr bwMode="auto">
            <a:xfrm>
              <a:off x="6804415" y="3177475"/>
              <a:ext cx="103188" cy="179388"/>
            </a:xfrm>
            <a:custGeom>
              <a:avLst/>
              <a:gdLst>
                <a:gd name="T0" fmla="*/ 57 w 65"/>
                <a:gd name="T1" fmla="*/ 6 h 113"/>
                <a:gd name="T2" fmla="*/ 60 w 65"/>
                <a:gd name="T3" fmla="*/ 9 h 113"/>
                <a:gd name="T4" fmla="*/ 31 w 65"/>
                <a:gd name="T5" fmla="*/ 60 h 113"/>
                <a:gd name="T6" fmla="*/ 6 w 65"/>
                <a:gd name="T7" fmla="*/ 113 h 113"/>
                <a:gd name="T8" fmla="*/ 0 w 65"/>
                <a:gd name="T9" fmla="*/ 112 h 113"/>
                <a:gd name="T10" fmla="*/ 27 w 65"/>
                <a:gd name="T11" fmla="*/ 57 h 113"/>
                <a:gd name="T12" fmla="*/ 57 w 65"/>
                <a:gd name="T13" fmla="*/ 6 h 113"/>
                <a:gd name="T14" fmla="*/ 61 w 65"/>
                <a:gd name="T15" fmla="*/ 0 h 113"/>
                <a:gd name="T16" fmla="*/ 65 w 65"/>
                <a:gd name="T17" fmla="*/ 1 h 113"/>
                <a:gd name="T18" fmla="*/ 65 w 65"/>
                <a:gd name="T19" fmla="*/ 1 h 113"/>
                <a:gd name="T20" fmla="*/ 61 w 65"/>
                <a:gd name="T2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113">
                  <a:moveTo>
                    <a:pt x="57" y="6"/>
                  </a:moveTo>
                  <a:lnTo>
                    <a:pt x="60" y="9"/>
                  </a:lnTo>
                  <a:lnTo>
                    <a:pt x="31" y="60"/>
                  </a:lnTo>
                  <a:lnTo>
                    <a:pt x="6" y="113"/>
                  </a:lnTo>
                  <a:lnTo>
                    <a:pt x="0" y="112"/>
                  </a:lnTo>
                  <a:lnTo>
                    <a:pt x="27" y="57"/>
                  </a:lnTo>
                  <a:lnTo>
                    <a:pt x="57" y="6"/>
                  </a:lnTo>
                  <a:close/>
                  <a:moveTo>
                    <a:pt x="61" y="0"/>
                  </a:moveTo>
                  <a:lnTo>
                    <a:pt x="65" y="1"/>
                  </a:lnTo>
                  <a:lnTo>
                    <a:pt x="65" y="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Freeform 142"/>
            <p:cNvSpPr>
              <a:spLocks/>
            </p:cNvSpPr>
            <p:nvPr/>
          </p:nvSpPr>
          <p:spPr bwMode="auto">
            <a:xfrm>
              <a:off x="6952053" y="3063175"/>
              <a:ext cx="36513" cy="44450"/>
            </a:xfrm>
            <a:custGeom>
              <a:avLst/>
              <a:gdLst>
                <a:gd name="T0" fmla="*/ 23 w 23"/>
                <a:gd name="T1" fmla="*/ 0 h 28"/>
                <a:gd name="T2" fmla="*/ 2 w 23"/>
                <a:gd name="T3" fmla="*/ 28 h 28"/>
                <a:gd name="T4" fmla="*/ 1 w 23"/>
                <a:gd name="T5" fmla="*/ 28 h 28"/>
                <a:gd name="T6" fmla="*/ 0 w 23"/>
                <a:gd name="T7" fmla="*/ 26 h 28"/>
                <a:gd name="T8" fmla="*/ 21 w 23"/>
                <a:gd name="T9" fmla="*/ 0 h 28"/>
                <a:gd name="T10" fmla="*/ 21 w 23"/>
                <a:gd name="T11" fmla="*/ 0 h 28"/>
                <a:gd name="T12" fmla="*/ 23 w 23"/>
                <a:gd name="T13" fmla="*/ 0 h 28"/>
                <a:gd name="T14" fmla="*/ 23 w 23"/>
                <a:gd name="T1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8">
                  <a:moveTo>
                    <a:pt x="23" y="0"/>
                  </a:moveTo>
                  <a:lnTo>
                    <a:pt x="2" y="28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Freeform 143"/>
            <p:cNvSpPr>
              <a:spLocks/>
            </p:cNvSpPr>
            <p:nvPr/>
          </p:nvSpPr>
          <p:spPr bwMode="auto">
            <a:xfrm>
              <a:off x="6910778" y="3104450"/>
              <a:ext cx="44450" cy="61913"/>
            </a:xfrm>
            <a:custGeom>
              <a:avLst/>
              <a:gdLst>
                <a:gd name="T0" fmla="*/ 26 w 28"/>
                <a:gd name="T1" fmla="*/ 0 h 39"/>
                <a:gd name="T2" fmla="*/ 27 w 28"/>
                <a:gd name="T3" fmla="*/ 2 h 39"/>
                <a:gd name="T4" fmla="*/ 28 w 28"/>
                <a:gd name="T5" fmla="*/ 2 h 39"/>
                <a:gd name="T6" fmla="*/ 4 w 28"/>
                <a:gd name="T7" fmla="*/ 39 h 39"/>
                <a:gd name="T8" fmla="*/ 0 w 28"/>
                <a:gd name="T9" fmla="*/ 38 h 39"/>
                <a:gd name="T10" fmla="*/ 26 w 28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9">
                  <a:moveTo>
                    <a:pt x="26" y="0"/>
                  </a:moveTo>
                  <a:lnTo>
                    <a:pt x="27" y="2"/>
                  </a:lnTo>
                  <a:lnTo>
                    <a:pt x="28" y="2"/>
                  </a:lnTo>
                  <a:lnTo>
                    <a:pt x="4" y="39"/>
                  </a:lnTo>
                  <a:lnTo>
                    <a:pt x="0" y="3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2" name="Freeform 144"/>
            <p:cNvSpPr>
              <a:spLocks/>
            </p:cNvSpPr>
            <p:nvPr/>
          </p:nvSpPr>
          <p:spPr bwMode="auto">
            <a:xfrm>
              <a:off x="6985390" y="3018725"/>
              <a:ext cx="41275" cy="44450"/>
            </a:xfrm>
            <a:custGeom>
              <a:avLst/>
              <a:gdLst>
                <a:gd name="T0" fmla="*/ 26 w 26"/>
                <a:gd name="T1" fmla="*/ 0 h 28"/>
                <a:gd name="T2" fmla="*/ 26 w 26"/>
                <a:gd name="T3" fmla="*/ 0 h 28"/>
                <a:gd name="T4" fmla="*/ 2 w 26"/>
                <a:gd name="T5" fmla="*/ 28 h 28"/>
                <a:gd name="T6" fmla="*/ 2 w 26"/>
                <a:gd name="T7" fmla="*/ 28 h 28"/>
                <a:gd name="T8" fmla="*/ 0 w 26"/>
                <a:gd name="T9" fmla="*/ 28 h 28"/>
                <a:gd name="T10" fmla="*/ 0 w 26"/>
                <a:gd name="T11" fmla="*/ 28 h 28"/>
                <a:gd name="T12" fmla="*/ 26 w 2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8">
                  <a:moveTo>
                    <a:pt x="26" y="0"/>
                  </a:moveTo>
                  <a:lnTo>
                    <a:pt x="26" y="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3" name="Freeform 145"/>
            <p:cNvSpPr>
              <a:spLocks/>
            </p:cNvSpPr>
            <p:nvPr/>
          </p:nvSpPr>
          <p:spPr bwMode="auto">
            <a:xfrm>
              <a:off x="7047303" y="2983800"/>
              <a:ext cx="14288" cy="14288"/>
            </a:xfrm>
            <a:custGeom>
              <a:avLst/>
              <a:gdLst>
                <a:gd name="T0" fmla="*/ 9 w 9"/>
                <a:gd name="T1" fmla="*/ 0 h 9"/>
                <a:gd name="T2" fmla="*/ 9 w 9"/>
                <a:gd name="T3" fmla="*/ 1 h 9"/>
                <a:gd name="T4" fmla="*/ 0 w 9"/>
                <a:gd name="T5" fmla="*/ 9 h 9"/>
                <a:gd name="T6" fmla="*/ 0 w 9"/>
                <a:gd name="T7" fmla="*/ 9 h 9"/>
                <a:gd name="T8" fmla="*/ 9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0"/>
                  </a:moveTo>
                  <a:lnTo>
                    <a:pt x="9" y="1"/>
                  </a:lnTo>
                  <a:lnTo>
                    <a:pt x="0" y="9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4" name="Freeform 146"/>
            <p:cNvSpPr>
              <a:spLocks noEditPoints="1"/>
            </p:cNvSpPr>
            <p:nvPr/>
          </p:nvSpPr>
          <p:spPr bwMode="auto">
            <a:xfrm>
              <a:off x="7034603" y="2980625"/>
              <a:ext cx="31750" cy="30163"/>
            </a:xfrm>
            <a:custGeom>
              <a:avLst/>
              <a:gdLst>
                <a:gd name="T0" fmla="*/ 8 w 20"/>
                <a:gd name="T1" fmla="*/ 11 h 19"/>
                <a:gd name="T2" fmla="*/ 8 w 20"/>
                <a:gd name="T3" fmla="*/ 11 h 19"/>
                <a:gd name="T4" fmla="*/ 0 w 20"/>
                <a:gd name="T5" fmla="*/ 19 h 19"/>
                <a:gd name="T6" fmla="*/ 0 w 20"/>
                <a:gd name="T7" fmla="*/ 19 h 19"/>
                <a:gd name="T8" fmla="*/ 8 w 20"/>
                <a:gd name="T9" fmla="*/ 11 h 19"/>
                <a:gd name="T10" fmla="*/ 20 w 20"/>
                <a:gd name="T11" fmla="*/ 0 h 19"/>
                <a:gd name="T12" fmla="*/ 17 w 20"/>
                <a:gd name="T13" fmla="*/ 3 h 19"/>
                <a:gd name="T14" fmla="*/ 17 w 20"/>
                <a:gd name="T15" fmla="*/ 2 h 19"/>
                <a:gd name="T16" fmla="*/ 20 w 20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8" y="11"/>
                  </a:moveTo>
                  <a:lnTo>
                    <a:pt x="8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8" y="11"/>
                  </a:lnTo>
                  <a:close/>
                  <a:moveTo>
                    <a:pt x="20" y="0"/>
                  </a:moveTo>
                  <a:lnTo>
                    <a:pt x="17" y="3"/>
                  </a:lnTo>
                  <a:lnTo>
                    <a:pt x="17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5" name="Freeform 147"/>
            <p:cNvSpPr>
              <a:spLocks/>
            </p:cNvSpPr>
            <p:nvPr/>
          </p:nvSpPr>
          <p:spPr bwMode="auto">
            <a:xfrm>
              <a:off x="6959990" y="4241100"/>
              <a:ext cx="11113" cy="1588"/>
            </a:xfrm>
            <a:custGeom>
              <a:avLst/>
              <a:gdLst>
                <a:gd name="T0" fmla="*/ 0 w 7"/>
                <a:gd name="T1" fmla="*/ 0 h 1"/>
                <a:gd name="T2" fmla="*/ 5 w 7"/>
                <a:gd name="T3" fmla="*/ 1 h 1"/>
                <a:gd name="T4" fmla="*/ 7 w 7"/>
                <a:gd name="T5" fmla="*/ 1 h 1"/>
                <a:gd name="T6" fmla="*/ 0 w 7"/>
                <a:gd name="T7" fmla="*/ 0 h 1"/>
                <a:gd name="T8" fmla="*/ 0 w 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0" y="0"/>
                  </a:moveTo>
                  <a:lnTo>
                    <a:pt x="5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C9E"/>
            </a:solidFill>
            <a:ln w="0">
              <a:solidFill>
                <a:srgbClr val="ACAC9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6" name="Freeform 148"/>
            <p:cNvSpPr>
              <a:spLocks noEditPoints="1"/>
            </p:cNvSpPr>
            <p:nvPr/>
          </p:nvSpPr>
          <p:spPr bwMode="auto">
            <a:xfrm>
              <a:off x="6928240" y="4209350"/>
              <a:ext cx="39688" cy="33338"/>
            </a:xfrm>
            <a:custGeom>
              <a:avLst/>
              <a:gdLst>
                <a:gd name="T0" fmla="*/ 12 w 25"/>
                <a:gd name="T1" fmla="*/ 17 h 21"/>
                <a:gd name="T2" fmla="*/ 19 w 25"/>
                <a:gd name="T3" fmla="*/ 17 h 21"/>
                <a:gd name="T4" fmla="*/ 21 w 25"/>
                <a:gd name="T5" fmla="*/ 20 h 21"/>
                <a:gd name="T6" fmla="*/ 25 w 25"/>
                <a:gd name="T7" fmla="*/ 21 h 21"/>
                <a:gd name="T8" fmla="*/ 20 w 25"/>
                <a:gd name="T9" fmla="*/ 20 h 21"/>
                <a:gd name="T10" fmla="*/ 16 w 25"/>
                <a:gd name="T11" fmla="*/ 18 h 21"/>
                <a:gd name="T12" fmla="*/ 12 w 25"/>
                <a:gd name="T13" fmla="*/ 17 h 21"/>
                <a:gd name="T14" fmla="*/ 6 w 25"/>
                <a:gd name="T15" fmla="*/ 0 h 21"/>
                <a:gd name="T16" fmla="*/ 7 w 25"/>
                <a:gd name="T17" fmla="*/ 0 h 21"/>
                <a:gd name="T18" fmla="*/ 10 w 25"/>
                <a:gd name="T19" fmla="*/ 7 h 21"/>
                <a:gd name="T20" fmla="*/ 13 w 25"/>
                <a:gd name="T21" fmla="*/ 12 h 21"/>
                <a:gd name="T22" fmla="*/ 16 w 25"/>
                <a:gd name="T23" fmla="*/ 16 h 21"/>
                <a:gd name="T24" fmla="*/ 10 w 25"/>
                <a:gd name="T25" fmla="*/ 15 h 21"/>
                <a:gd name="T26" fmla="*/ 6 w 25"/>
                <a:gd name="T27" fmla="*/ 12 h 21"/>
                <a:gd name="T28" fmla="*/ 3 w 25"/>
                <a:gd name="T29" fmla="*/ 7 h 21"/>
                <a:gd name="T30" fmla="*/ 3 w 25"/>
                <a:gd name="T31" fmla="*/ 5 h 21"/>
                <a:gd name="T32" fmla="*/ 2 w 25"/>
                <a:gd name="T33" fmla="*/ 5 h 21"/>
                <a:gd name="T34" fmla="*/ 0 w 25"/>
                <a:gd name="T35" fmla="*/ 4 h 21"/>
                <a:gd name="T36" fmla="*/ 4 w 25"/>
                <a:gd name="T37" fmla="*/ 4 h 21"/>
                <a:gd name="T38" fmla="*/ 7 w 25"/>
                <a:gd name="T39" fmla="*/ 4 h 21"/>
                <a:gd name="T40" fmla="*/ 6 w 25"/>
                <a:gd name="T41" fmla="*/ 3 h 21"/>
                <a:gd name="T42" fmla="*/ 4 w 25"/>
                <a:gd name="T43" fmla="*/ 0 h 21"/>
                <a:gd name="T44" fmla="*/ 4 w 25"/>
                <a:gd name="T45" fmla="*/ 0 h 21"/>
                <a:gd name="T46" fmla="*/ 6 w 25"/>
                <a:gd name="T4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21">
                  <a:moveTo>
                    <a:pt x="12" y="17"/>
                  </a:moveTo>
                  <a:lnTo>
                    <a:pt x="19" y="17"/>
                  </a:lnTo>
                  <a:lnTo>
                    <a:pt x="21" y="20"/>
                  </a:lnTo>
                  <a:lnTo>
                    <a:pt x="25" y="21"/>
                  </a:lnTo>
                  <a:lnTo>
                    <a:pt x="20" y="20"/>
                  </a:lnTo>
                  <a:lnTo>
                    <a:pt x="16" y="18"/>
                  </a:lnTo>
                  <a:lnTo>
                    <a:pt x="12" y="17"/>
                  </a:lnTo>
                  <a:close/>
                  <a:moveTo>
                    <a:pt x="6" y="0"/>
                  </a:moveTo>
                  <a:lnTo>
                    <a:pt x="7" y="0"/>
                  </a:lnTo>
                  <a:lnTo>
                    <a:pt x="10" y="7"/>
                  </a:lnTo>
                  <a:lnTo>
                    <a:pt x="13" y="12"/>
                  </a:lnTo>
                  <a:lnTo>
                    <a:pt x="16" y="16"/>
                  </a:lnTo>
                  <a:lnTo>
                    <a:pt x="10" y="15"/>
                  </a:lnTo>
                  <a:lnTo>
                    <a:pt x="6" y="12"/>
                  </a:lnTo>
                  <a:lnTo>
                    <a:pt x="3" y="7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4" y="4"/>
                  </a:lnTo>
                  <a:lnTo>
                    <a:pt x="7" y="4"/>
                  </a:lnTo>
                  <a:lnTo>
                    <a:pt x="6" y="3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7" name="Freeform 149"/>
            <p:cNvSpPr>
              <a:spLocks noEditPoints="1"/>
            </p:cNvSpPr>
            <p:nvPr/>
          </p:nvSpPr>
          <p:spPr bwMode="auto">
            <a:xfrm>
              <a:off x="6891728" y="3847400"/>
              <a:ext cx="47625" cy="373063"/>
            </a:xfrm>
            <a:custGeom>
              <a:avLst/>
              <a:gdLst>
                <a:gd name="T0" fmla="*/ 25 w 30"/>
                <a:gd name="T1" fmla="*/ 233 h 235"/>
                <a:gd name="T2" fmla="*/ 26 w 30"/>
                <a:gd name="T3" fmla="*/ 233 h 235"/>
                <a:gd name="T4" fmla="*/ 26 w 30"/>
                <a:gd name="T5" fmla="*/ 235 h 235"/>
                <a:gd name="T6" fmla="*/ 25 w 30"/>
                <a:gd name="T7" fmla="*/ 233 h 235"/>
                <a:gd name="T8" fmla="*/ 13 w 30"/>
                <a:gd name="T9" fmla="*/ 203 h 235"/>
                <a:gd name="T10" fmla="*/ 22 w 30"/>
                <a:gd name="T11" fmla="*/ 205 h 235"/>
                <a:gd name="T12" fmla="*/ 30 w 30"/>
                <a:gd name="T13" fmla="*/ 228 h 235"/>
                <a:gd name="T14" fmla="*/ 29 w 30"/>
                <a:gd name="T15" fmla="*/ 228 h 235"/>
                <a:gd name="T16" fmla="*/ 27 w 30"/>
                <a:gd name="T17" fmla="*/ 228 h 235"/>
                <a:gd name="T18" fmla="*/ 27 w 30"/>
                <a:gd name="T19" fmla="*/ 228 h 235"/>
                <a:gd name="T20" fmla="*/ 29 w 30"/>
                <a:gd name="T21" fmla="*/ 231 h 235"/>
                <a:gd name="T22" fmla="*/ 30 w 30"/>
                <a:gd name="T23" fmla="*/ 232 h 235"/>
                <a:gd name="T24" fmla="*/ 27 w 30"/>
                <a:gd name="T25" fmla="*/ 232 h 235"/>
                <a:gd name="T26" fmla="*/ 23 w 30"/>
                <a:gd name="T27" fmla="*/ 232 h 235"/>
                <a:gd name="T28" fmla="*/ 18 w 30"/>
                <a:gd name="T29" fmla="*/ 219 h 235"/>
                <a:gd name="T30" fmla="*/ 13 w 30"/>
                <a:gd name="T31" fmla="*/ 203 h 235"/>
                <a:gd name="T32" fmla="*/ 1 w 30"/>
                <a:gd name="T33" fmla="*/ 121 h 235"/>
                <a:gd name="T34" fmla="*/ 12 w 30"/>
                <a:gd name="T35" fmla="*/ 122 h 235"/>
                <a:gd name="T36" fmla="*/ 13 w 30"/>
                <a:gd name="T37" fmla="*/ 152 h 235"/>
                <a:gd name="T38" fmla="*/ 17 w 30"/>
                <a:gd name="T39" fmla="*/ 178 h 235"/>
                <a:gd name="T40" fmla="*/ 21 w 30"/>
                <a:gd name="T41" fmla="*/ 201 h 235"/>
                <a:gd name="T42" fmla="*/ 12 w 30"/>
                <a:gd name="T43" fmla="*/ 199 h 235"/>
                <a:gd name="T44" fmla="*/ 8 w 30"/>
                <a:gd name="T45" fmla="*/ 177 h 235"/>
                <a:gd name="T46" fmla="*/ 4 w 30"/>
                <a:gd name="T47" fmla="*/ 151 h 235"/>
                <a:gd name="T48" fmla="*/ 1 w 30"/>
                <a:gd name="T49" fmla="*/ 121 h 235"/>
                <a:gd name="T50" fmla="*/ 1 w 30"/>
                <a:gd name="T51" fmla="*/ 0 h 235"/>
                <a:gd name="T52" fmla="*/ 10 w 30"/>
                <a:gd name="T53" fmla="*/ 2 h 235"/>
                <a:gd name="T54" fmla="*/ 9 w 30"/>
                <a:gd name="T55" fmla="*/ 62 h 235"/>
                <a:gd name="T56" fmla="*/ 10 w 30"/>
                <a:gd name="T57" fmla="*/ 89 h 235"/>
                <a:gd name="T58" fmla="*/ 10 w 30"/>
                <a:gd name="T59" fmla="*/ 116 h 235"/>
                <a:gd name="T60" fmla="*/ 1 w 30"/>
                <a:gd name="T61" fmla="*/ 113 h 235"/>
                <a:gd name="T62" fmla="*/ 0 w 30"/>
                <a:gd name="T63" fmla="*/ 88 h 235"/>
                <a:gd name="T64" fmla="*/ 0 w 30"/>
                <a:gd name="T65" fmla="*/ 59 h 235"/>
                <a:gd name="T66" fmla="*/ 1 w 30"/>
                <a:gd name="T67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5">
                  <a:moveTo>
                    <a:pt x="25" y="233"/>
                  </a:moveTo>
                  <a:lnTo>
                    <a:pt x="26" y="233"/>
                  </a:lnTo>
                  <a:lnTo>
                    <a:pt x="26" y="235"/>
                  </a:lnTo>
                  <a:lnTo>
                    <a:pt x="25" y="233"/>
                  </a:lnTo>
                  <a:close/>
                  <a:moveTo>
                    <a:pt x="13" y="203"/>
                  </a:moveTo>
                  <a:lnTo>
                    <a:pt x="22" y="205"/>
                  </a:lnTo>
                  <a:lnTo>
                    <a:pt x="30" y="228"/>
                  </a:lnTo>
                  <a:lnTo>
                    <a:pt x="29" y="228"/>
                  </a:lnTo>
                  <a:lnTo>
                    <a:pt x="27" y="228"/>
                  </a:lnTo>
                  <a:lnTo>
                    <a:pt x="27" y="228"/>
                  </a:lnTo>
                  <a:lnTo>
                    <a:pt x="29" y="231"/>
                  </a:lnTo>
                  <a:lnTo>
                    <a:pt x="30" y="232"/>
                  </a:lnTo>
                  <a:lnTo>
                    <a:pt x="27" y="232"/>
                  </a:lnTo>
                  <a:lnTo>
                    <a:pt x="23" y="232"/>
                  </a:lnTo>
                  <a:lnTo>
                    <a:pt x="18" y="219"/>
                  </a:lnTo>
                  <a:lnTo>
                    <a:pt x="13" y="203"/>
                  </a:lnTo>
                  <a:close/>
                  <a:moveTo>
                    <a:pt x="1" y="121"/>
                  </a:moveTo>
                  <a:lnTo>
                    <a:pt x="12" y="122"/>
                  </a:lnTo>
                  <a:lnTo>
                    <a:pt x="13" y="152"/>
                  </a:lnTo>
                  <a:lnTo>
                    <a:pt x="17" y="178"/>
                  </a:lnTo>
                  <a:lnTo>
                    <a:pt x="21" y="201"/>
                  </a:lnTo>
                  <a:lnTo>
                    <a:pt x="12" y="199"/>
                  </a:lnTo>
                  <a:lnTo>
                    <a:pt x="8" y="177"/>
                  </a:lnTo>
                  <a:lnTo>
                    <a:pt x="4" y="151"/>
                  </a:lnTo>
                  <a:lnTo>
                    <a:pt x="1" y="121"/>
                  </a:lnTo>
                  <a:close/>
                  <a:moveTo>
                    <a:pt x="1" y="0"/>
                  </a:moveTo>
                  <a:lnTo>
                    <a:pt x="10" y="2"/>
                  </a:lnTo>
                  <a:lnTo>
                    <a:pt x="9" y="62"/>
                  </a:lnTo>
                  <a:lnTo>
                    <a:pt x="10" y="89"/>
                  </a:lnTo>
                  <a:lnTo>
                    <a:pt x="10" y="116"/>
                  </a:lnTo>
                  <a:lnTo>
                    <a:pt x="1" y="113"/>
                  </a:lnTo>
                  <a:lnTo>
                    <a:pt x="0" y="88"/>
                  </a:lnTo>
                  <a:lnTo>
                    <a:pt x="0" y="5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8" name="Freeform 150"/>
            <p:cNvSpPr>
              <a:spLocks/>
            </p:cNvSpPr>
            <p:nvPr/>
          </p:nvSpPr>
          <p:spPr bwMode="auto">
            <a:xfrm>
              <a:off x="6894903" y="3629913"/>
              <a:ext cx="31750" cy="201613"/>
            </a:xfrm>
            <a:custGeom>
              <a:avLst/>
              <a:gdLst>
                <a:gd name="T0" fmla="*/ 11 w 20"/>
                <a:gd name="T1" fmla="*/ 0 h 127"/>
                <a:gd name="T2" fmla="*/ 20 w 20"/>
                <a:gd name="T3" fmla="*/ 1 h 127"/>
                <a:gd name="T4" fmla="*/ 14 w 20"/>
                <a:gd name="T5" fmla="*/ 64 h 127"/>
                <a:gd name="T6" fmla="*/ 10 w 20"/>
                <a:gd name="T7" fmla="*/ 127 h 127"/>
                <a:gd name="T8" fmla="*/ 7 w 20"/>
                <a:gd name="T9" fmla="*/ 124 h 127"/>
                <a:gd name="T10" fmla="*/ 4 w 20"/>
                <a:gd name="T11" fmla="*/ 123 h 127"/>
                <a:gd name="T12" fmla="*/ 3 w 20"/>
                <a:gd name="T13" fmla="*/ 122 h 127"/>
                <a:gd name="T14" fmla="*/ 2 w 20"/>
                <a:gd name="T15" fmla="*/ 120 h 127"/>
                <a:gd name="T16" fmla="*/ 4 w 20"/>
                <a:gd name="T17" fmla="*/ 115 h 127"/>
                <a:gd name="T18" fmla="*/ 6 w 20"/>
                <a:gd name="T19" fmla="*/ 111 h 127"/>
                <a:gd name="T20" fmla="*/ 7 w 20"/>
                <a:gd name="T21" fmla="*/ 109 h 127"/>
                <a:gd name="T22" fmla="*/ 7 w 20"/>
                <a:gd name="T23" fmla="*/ 107 h 127"/>
                <a:gd name="T24" fmla="*/ 7 w 20"/>
                <a:gd name="T25" fmla="*/ 106 h 127"/>
                <a:gd name="T26" fmla="*/ 7 w 20"/>
                <a:gd name="T27" fmla="*/ 105 h 127"/>
                <a:gd name="T28" fmla="*/ 6 w 20"/>
                <a:gd name="T29" fmla="*/ 103 h 127"/>
                <a:gd name="T30" fmla="*/ 3 w 20"/>
                <a:gd name="T31" fmla="*/ 105 h 127"/>
                <a:gd name="T32" fmla="*/ 2 w 20"/>
                <a:gd name="T33" fmla="*/ 107 h 127"/>
                <a:gd name="T34" fmla="*/ 0 w 20"/>
                <a:gd name="T35" fmla="*/ 109 h 127"/>
                <a:gd name="T36" fmla="*/ 4 w 20"/>
                <a:gd name="T37" fmla="*/ 55 h 127"/>
                <a:gd name="T38" fmla="*/ 11 w 20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127">
                  <a:moveTo>
                    <a:pt x="11" y="0"/>
                  </a:moveTo>
                  <a:lnTo>
                    <a:pt x="20" y="1"/>
                  </a:lnTo>
                  <a:lnTo>
                    <a:pt x="14" y="64"/>
                  </a:lnTo>
                  <a:lnTo>
                    <a:pt x="10" y="127"/>
                  </a:lnTo>
                  <a:lnTo>
                    <a:pt x="7" y="124"/>
                  </a:lnTo>
                  <a:lnTo>
                    <a:pt x="4" y="123"/>
                  </a:lnTo>
                  <a:lnTo>
                    <a:pt x="3" y="122"/>
                  </a:lnTo>
                  <a:lnTo>
                    <a:pt x="2" y="120"/>
                  </a:lnTo>
                  <a:lnTo>
                    <a:pt x="4" y="115"/>
                  </a:lnTo>
                  <a:lnTo>
                    <a:pt x="6" y="111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7" y="106"/>
                  </a:lnTo>
                  <a:lnTo>
                    <a:pt x="7" y="105"/>
                  </a:lnTo>
                  <a:lnTo>
                    <a:pt x="6" y="103"/>
                  </a:lnTo>
                  <a:lnTo>
                    <a:pt x="3" y="105"/>
                  </a:lnTo>
                  <a:lnTo>
                    <a:pt x="2" y="107"/>
                  </a:lnTo>
                  <a:lnTo>
                    <a:pt x="0" y="109"/>
                  </a:lnTo>
                  <a:lnTo>
                    <a:pt x="4" y="5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51"/>
            <p:cNvSpPr>
              <a:spLocks/>
            </p:cNvSpPr>
            <p:nvPr/>
          </p:nvSpPr>
          <p:spPr bwMode="auto">
            <a:xfrm>
              <a:off x="6893315" y="3793425"/>
              <a:ext cx="17463" cy="42863"/>
            </a:xfrm>
            <a:custGeom>
              <a:avLst/>
              <a:gdLst>
                <a:gd name="T0" fmla="*/ 7 w 11"/>
                <a:gd name="T1" fmla="*/ 0 h 27"/>
                <a:gd name="T2" fmla="*/ 8 w 11"/>
                <a:gd name="T3" fmla="*/ 2 h 27"/>
                <a:gd name="T4" fmla="*/ 8 w 11"/>
                <a:gd name="T5" fmla="*/ 3 h 27"/>
                <a:gd name="T6" fmla="*/ 8 w 11"/>
                <a:gd name="T7" fmla="*/ 4 h 27"/>
                <a:gd name="T8" fmla="*/ 8 w 11"/>
                <a:gd name="T9" fmla="*/ 6 h 27"/>
                <a:gd name="T10" fmla="*/ 7 w 11"/>
                <a:gd name="T11" fmla="*/ 8 h 27"/>
                <a:gd name="T12" fmla="*/ 5 w 11"/>
                <a:gd name="T13" fmla="*/ 12 h 27"/>
                <a:gd name="T14" fmla="*/ 3 w 11"/>
                <a:gd name="T15" fmla="*/ 17 h 27"/>
                <a:gd name="T16" fmla="*/ 4 w 11"/>
                <a:gd name="T17" fmla="*/ 19 h 27"/>
                <a:gd name="T18" fmla="*/ 5 w 11"/>
                <a:gd name="T19" fmla="*/ 20 h 27"/>
                <a:gd name="T20" fmla="*/ 8 w 11"/>
                <a:gd name="T21" fmla="*/ 21 h 27"/>
                <a:gd name="T22" fmla="*/ 11 w 11"/>
                <a:gd name="T23" fmla="*/ 24 h 27"/>
                <a:gd name="T24" fmla="*/ 11 w 11"/>
                <a:gd name="T25" fmla="*/ 27 h 27"/>
                <a:gd name="T26" fmla="*/ 0 w 11"/>
                <a:gd name="T27" fmla="*/ 25 h 27"/>
                <a:gd name="T28" fmla="*/ 1 w 11"/>
                <a:gd name="T29" fmla="*/ 6 h 27"/>
                <a:gd name="T30" fmla="*/ 3 w 11"/>
                <a:gd name="T31" fmla="*/ 4 h 27"/>
                <a:gd name="T32" fmla="*/ 4 w 11"/>
                <a:gd name="T33" fmla="*/ 2 h 27"/>
                <a:gd name="T34" fmla="*/ 7 w 11"/>
                <a:gd name="T3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27">
                  <a:moveTo>
                    <a:pt x="7" y="0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12"/>
                  </a:lnTo>
                  <a:lnTo>
                    <a:pt x="3" y="17"/>
                  </a:lnTo>
                  <a:lnTo>
                    <a:pt x="4" y="19"/>
                  </a:lnTo>
                  <a:lnTo>
                    <a:pt x="5" y="20"/>
                  </a:lnTo>
                  <a:lnTo>
                    <a:pt x="8" y="21"/>
                  </a:lnTo>
                  <a:lnTo>
                    <a:pt x="11" y="24"/>
                  </a:lnTo>
                  <a:lnTo>
                    <a:pt x="11" y="27"/>
                  </a:lnTo>
                  <a:lnTo>
                    <a:pt x="0" y="25"/>
                  </a:lnTo>
                  <a:lnTo>
                    <a:pt x="1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52"/>
            <p:cNvSpPr>
              <a:spLocks noEditPoints="1"/>
            </p:cNvSpPr>
            <p:nvPr/>
          </p:nvSpPr>
          <p:spPr bwMode="auto">
            <a:xfrm>
              <a:off x="6913953" y="3199700"/>
              <a:ext cx="85725" cy="415925"/>
            </a:xfrm>
            <a:custGeom>
              <a:avLst/>
              <a:gdLst>
                <a:gd name="T0" fmla="*/ 20 w 54"/>
                <a:gd name="T1" fmla="*/ 131 h 262"/>
                <a:gd name="T2" fmla="*/ 28 w 54"/>
                <a:gd name="T3" fmla="*/ 132 h 262"/>
                <a:gd name="T4" fmla="*/ 17 w 54"/>
                <a:gd name="T5" fmla="*/ 196 h 262"/>
                <a:gd name="T6" fmla="*/ 8 w 54"/>
                <a:gd name="T7" fmla="*/ 262 h 262"/>
                <a:gd name="T8" fmla="*/ 0 w 54"/>
                <a:gd name="T9" fmla="*/ 260 h 262"/>
                <a:gd name="T10" fmla="*/ 9 w 54"/>
                <a:gd name="T11" fmla="*/ 195 h 262"/>
                <a:gd name="T12" fmla="*/ 20 w 54"/>
                <a:gd name="T13" fmla="*/ 131 h 262"/>
                <a:gd name="T14" fmla="*/ 37 w 54"/>
                <a:gd name="T15" fmla="*/ 77 h 262"/>
                <a:gd name="T16" fmla="*/ 34 w 54"/>
                <a:gd name="T17" fmla="*/ 89 h 262"/>
                <a:gd name="T18" fmla="*/ 32 w 54"/>
                <a:gd name="T19" fmla="*/ 93 h 262"/>
                <a:gd name="T20" fmla="*/ 30 w 54"/>
                <a:gd name="T21" fmla="*/ 95 h 262"/>
                <a:gd name="T22" fmla="*/ 29 w 54"/>
                <a:gd name="T23" fmla="*/ 98 h 262"/>
                <a:gd name="T24" fmla="*/ 29 w 54"/>
                <a:gd name="T25" fmla="*/ 99 h 262"/>
                <a:gd name="T26" fmla="*/ 30 w 54"/>
                <a:gd name="T27" fmla="*/ 101 h 262"/>
                <a:gd name="T28" fmla="*/ 33 w 54"/>
                <a:gd name="T29" fmla="*/ 101 h 262"/>
                <a:gd name="T30" fmla="*/ 29 w 54"/>
                <a:gd name="T31" fmla="*/ 122 h 262"/>
                <a:gd name="T32" fmla="*/ 22 w 54"/>
                <a:gd name="T33" fmla="*/ 122 h 262"/>
                <a:gd name="T34" fmla="*/ 22 w 54"/>
                <a:gd name="T35" fmla="*/ 120 h 262"/>
                <a:gd name="T36" fmla="*/ 24 w 54"/>
                <a:gd name="T37" fmla="*/ 119 h 262"/>
                <a:gd name="T38" fmla="*/ 25 w 54"/>
                <a:gd name="T39" fmla="*/ 116 h 262"/>
                <a:gd name="T40" fmla="*/ 25 w 54"/>
                <a:gd name="T41" fmla="*/ 114 h 262"/>
                <a:gd name="T42" fmla="*/ 24 w 54"/>
                <a:gd name="T43" fmla="*/ 111 h 262"/>
                <a:gd name="T44" fmla="*/ 30 w 54"/>
                <a:gd name="T45" fmla="*/ 78 h 262"/>
                <a:gd name="T46" fmla="*/ 33 w 54"/>
                <a:gd name="T47" fmla="*/ 78 h 262"/>
                <a:gd name="T48" fmla="*/ 34 w 54"/>
                <a:gd name="T49" fmla="*/ 78 h 262"/>
                <a:gd name="T50" fmla="*/ 36 w 54"/>
                <a:gd name="T51" fmla="*/ 78 h 262"/>
                <a:gd name="T52" fmla="*/ 37 w 54"/>
                <a:gd name="T53" fmla="*/ 77 h 262"/>
                <a:gd name="T54" fmla="*/ 50 w 54"/>
                <a:gd name="T55" fmla="*/ 0 h 262"/>
                <a:gd name="T56" fmla="*/ 54 w 54"/>
                <a:gd name="T57" fmla="*/ 1 h 262"/>
                <a:gd name="T58" fmla="*/ 43 w 54"/>
                <a:gd name="T59" fmla="*/ 46 h 262"/>
                <a:gd name="T60" fmla="*/ 42 w 54"/>
                <a:gd name="T61" fmla="*/ 44 h 262"/>
                <a:gd name="T62" fmla="*/ 41 w 54"/>
                <a:gd name="T63" fmla="*/ 42 h 262"/>
                <a:gd name="T64" fmla="*/ 40 w 54"/>
                <a:gd name="T65" fmla="*/ 42 h 262"/>
                <a:gd name="T66" fmla="*/ 50 w 54"/>
                <a:gd name="T67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262">
                  <a:moveTo>
                    <a:pt x="20" y="131"/>
                  </a:moveTo>
                  <a:lnTo>
                    <a:pt x="28" y="132"/>
                  </a:lnTo>
                  <a:lnTo>
                    <a:pt x="17" y="196"/>
                  </a:lnTo>
                  <a:lnTo>
                    <a:pt x="8" y="262"/>
                  </a:lnTo>
                  <a:lnTo>
                    <a:pt x="0" y="260"/>
                  </a:lnTo>
                  <a:lnTo>
                    <a:pt x="9" y="195"/>
                  </a:lnTo>
                  <a:lnTo>
                    <a:pt x="20" y="131"/>
                  </a:lnTo>
                  <a:close/>
                  <a:moveTo>
                    <a:pt x="37" y="77"/>
                  </a:moveTo>
                  <a:lnTo>
                    <a:pt x="34" y="89"/>
                  </a:lnTo>
                  <a:lnTo>
                    <a:pt x="32" y="93"/>
                  </a:lnTo>
                  <a:lnTo>
                    <a:pt x="30" y="95"/>
                  </a:lnTo>
                  <a:lnTo>
                    <a:pt x="29" y="98"/>
                  </a:lnTo>
                  <a:lnTo>
                    <a:pt x="29" y="99"/>
                  </a:lnTo>
                  <a:lnTo>
                    <a:pt x="30" y="101"/>
                  </a:lnTo>
                  <a:lnTo>
                    <a:pt x="33" y="101"/>
                  </a:lnTo>
                  <a:lnTo>
                    <a:pt x="29" y="122"/>
                  </a:lnTo>
                  <a:lnTo>
                    <a:pt x="22" y="122"/>
                  </a:lnTo>
                  <a:lnTo>
                    <a:pt x="22" y="120"/>
                  </a:lnTo>
                  <a:lnTo>
                    <a:pt x="24" y="119"/>
                  </a:lnTo>
                  <a:lnTo>
                    <a:pt x="25" y="116"/>
                  </a:lnTo>
                  <a:lnTo>
                    <a:pt x="25" y="114"/>
                  </a:lnTo>
                  <a:lnTo>
                    <a:pt x="24" y="111"/>
                  </a:lnTo>
                  <a:lnTo>
                    <a:pt x="30" y="78"/>
                  </a:lnTo>
                  <a:lnTo>
                    <a:pt x="33" y="78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37" y="77"/>
                  </a:lnTo>
                  <a:close/>
                  <a:moveTo>
                    <a:pt x="50" y="0"/>
                  </a:moveTo>
                  <a:lnTo>
                    <a:pt x="54" y="1"/>
                  </a:lnTo>
                  <a:lnTo>
                    <a:pt x="43" y="46"/>
                  </a:lnTo>
                  <a:lnTo>
                    <a:pt x="42" y="44"/>
                  </a:lnTo>
                  <a:lnTo>
                    <a:pt x="41" y="42"/>
                  </a:lnTo>
                  <a:lnTo>
                    <a:pt x="40" y="42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53"/>
            <p:cNvSpPr>
              <a:spLocks noEditPoints="1"/>
            </p:cNvSpPr>
            <p:nvPr/>
          </p:nvSpPr>
          <p:spPr bwMode="auto">
            <a:xfrm>
              <a:off x="6948878" y="3266375"/>
              <a:ext cx="33338" cy="123825"/>
            </a:xfrm>
            <a:custGeom>
              <a:avLst/>
              <a:gdLst>
                <a:gd name="T0" fmla="*/ 2 w 21"/>
                <a:gd name="T1" fmla="*/ 69 h 78"/>
                <a:gd name="T2" fmla="*/ 3 w 21"/>
                <a:gd name="T3" fmla="*/ 72 h 78"/>
                <a:gd name="T4" fmla="*/ 3 w 21"/>
                <a:gd name="T5" fmla="*/ 74 h 78"/>
                <a:gd name="T6" fmla="*/ 2 w 21"/>
                <a:gd name="T7" fmla="*/ 77 h 78"/>
                <a:gd name="T8" fmla="*/ 0 w 21"/>
                <a:gd name="T9" fmla="*/ 78 h 78"/>
                <a:gd name="T10" fmla="*/ 2 w 21"/>
                <a:gd name="T11" fmla="*/ 69 h 78"/>
                <a:gd name="T12" fmla="*/ 12 w 21"/>
                <a:gd name="T13" fmla="*/ 47 h 78"/>
                <a:gd name="T14" fmla="*/ 11 w 21"/>
                <a:gd name="T15" fmla="*/ 59 h 78"/>
                <a:gd name="T16" fmla="*/ 8 w 21"/>
                <a:gd name="T17" fmla="*/ 59 h 78"/>
                <a:gd name="T18" fmla="*/ 7 w 21"/>
                <a:gd name="T19" fmla="*/ 57 h 78"/>
                <a:gd name="T20" fmla="*/ 7 w 21"/>
                <a:gd name="T21" fmla="*/ 56 h 78"/>
                <a:gd name="T22" fmla="*/ 8 w 21"/>
                <a:gd name="T23" fmla="*/ 53 h 78"/>
                <a:gd name="T24" fmla="*/ 10 w 21"/>
                <a:gd name="T25" fmla="*/ 51 h 78"/>
                <a:gd name="T26" fmla="*/ 12 w 21"/>
                <a:gd name="T27" fmla="*/ 47 h 78"/>
                <a:gd name="T28" fmla="*/ 18 w 21"/>
                <a:gd name="T29" fmla="*/ 0 h 78"/>
                <a:gd name="T30" fmla="*/ 19 w 21"/>
                <a:gd name="T31" fmla="*/ 0 h 78"/>
                <a:gd name="T32" fmla="*/ 20 w 21"/>
                <a:gd name="T33" fmla="*/ 2 h 78"/>
                <a:gd name="T34" fmla="*/ 21 w 21"/>
                <a:gd name="T35" fmla="*/ 4 h 78"/>
                <a:gd name="T36" fmla="*/ 15 w 21"/>
                <a:gd name="T37" fmla="*/ 35 h 78"/>
                <a:gd name="T38" fmla="*/ 14 w 21"/>
                <a:gd name="T39" fmla="*/ 36 h 78"/>
                <a:gd name="T40" fmla="*/ 12 w 21"/>
                <a:gd name="T41" fmla="*/ 36 h 78"/>
                <a:gd name="T42" fmla="*/ 11 w 21"/>
                <a:gd name="T43" fmla="*/ 36 h 78"/>
                <a:gd name="T44" fmla="*/ 8 w 21"/>
                <a:gd name="T45" fmla="*/ 36 h 78"/>
                <a:gd name="T46" fmla="*/ 18 w 21"/>
                <a:gd name="T4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" h="78">
                  <a:moveTo>
                    <a:pt x="2" y="69"/>
                  </a:moveTo>
                  <a:lnTo>
                    <a:pt x="3" y="72"/>
                  </a:lnTo>
                  <a:lnTo>
                    <a:pt x="3" y="74"/>
                  </a:lnTo>
                  <a:lnTo>
                    <a:pt x="2" y="77"/>
                  </a:lnTo>
                  <a:lnTo>
                    <a:pt x="0" y="78"/>
                  </a:lnTo>
                  <a:lnTo>
                    <a:pt x="2" y="69"/>
                  </a:lnTo>
                  <a:close/>
                  <a:moveTo>
                    <a:pt x="12" y="47"/>
                  </a:moveTo>
                  <a:lnTo>
                    <a:pt x="11" y="59"/>
                  </a:lnTo>
                  <a:lnTo>
                    <a:pt x="8" y="59"/>
                  </a:lnTo>
                  <a:lnTo>
                    <a:pt x="7" y="57"/>
                  </a:lnTo>
                  <a:lnTo>
                    <a:pt x="7" y="56"/>
                  </a:lnTo>
                  <a:lnTo>
                    <a:pt x="8" y="53"/>
                  </a:lnTo>
                  <a:lnTo>
                    <a:pt x="10" y="51"/>
                  </a:lnTo>
                  <a:lnTo>
                    <a:pt x="12" y="47"/>
                  </a:lnTo>
                  <a:close/>
                  <a:moveTo>
                    <a:pt x="18" y="0"/>
                  </a:moveTo>
                  <a:lnTo>
                    <a:pt x="19" y="0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15" y="35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1" y="36"/>
                  </a:lnTo>
                  <a:lnTo>
                    <a:pt x="8" y="36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54"/>
            <p:cNvSpPr>
              <a:spLocks/>
            </p:cNvSpPr>
            <p:nvPr/>
          </p:nvSpPr>
          <p:spPr bwMode="auto">
            <a:xfrm>
              <a:off x="6994915" y="3104450"/>
              <a:ext cx="25400" cy="82550"/>
            </a:xfrm>
            <a:custGeom>
              <a:avLst/>
              <a:gdLst>
                <a:gd name="T0" fmla="*/ 16 w 16"/>
                <a:gd name="T1" fmla="*/ 0 h 52"/>
                <a:gd name="T2" fmla="*/ 16 w 16"/>
                <a:gd name="T3" fmla="*/ 2 h 52"/>
                <a:gd name="T4" fmla="*/ 16 w 16"/>
                <a:gd name="T5" fmla="*/ 4 h 52"/>
                <a:gd name="T6" fmla="*/ 15 w 16"/>
                <a:gd name="T7" fmla="*/ 5 h 52"/>
                <a:gd name="T8" fmla="*/ 15 w 16"/>
                <a:gd name="T9" fmla="*/ 6 h 52"/>
                <a:gd name="T10" fmla="*/ 15 w 16"/>
                <a:gd name="T11" fmla="*/ 8 h 52"/>
                <a:gd name="T12" fmla="*/ 16 w 16"/>
                <a:gd name="T13" fmla="*/ 9 h 52"/>
                <a:gd name="T14" fmla="*/ 16 w 16"/>
                <a:gd name="T15" fmla="*/ 9 h 52"/>
                <a:gd name="T16" fmla="*/ 4 w 16"/>
                <a:gd name="T17" fmla="*/ 52 h 52"/>
                <a:gd name="T18" fmla="*/ 0 w 16"/>
                <a:gd name="T19" fmla="*/ 52 h 52"/>
                <a:gd name="T20" fmla="*/ 16 w 16"/>
                <a:gd name="T2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52">
                  <a:moveTo>
                    <a:pt x="16" y="0"/>
                  </a:moveTo>
                  <a:lnTo>
                    <a:pt x="16" y="2"/>
                  </a:lnTo>
                  <a:lnTo>
                    <a:pt x="16" y="4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8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55"/>
            <p:cNvSpPr>
              <a:spLocks/>
            </p:cNvSpPr>
            <p:nvPr/>
          </p:nvSpPr>
          <p:spPr bwMode="auto">
            <a:xfrm>
              <a:off x="7018728" y="3025075"/>
              <a:ext cx="30163" cy="93663"/>
            </a:xfrm>
            <a:custGeom>
              <a:avLst/>
              <a:gdLst>
                <a:gd name="T0" fmla="*/ 18 w 19"/>
                <a:gd name="T1" fmla="*/ 0 h 59"/>
                <a:gd name="T2" fmla="*/ 19 w 19"/>
                <a:gd name="T3" fmla="*/ 0 h 59"/>
                <a:gd name="T4" fmla="*/ 10 w 19"/>
                <a:gd name="T5" fmla="*/ 29 h 59"/>
                <a:gd name="T6" fmla="*/ 1 w 19"/>
                <a:gd name="T7" fmla="*/ 59 h 59"/>
                <a:gd name="T8" fmla="*/ 1 w 19"/>
                <a:gd name="T9" fmla="*/ 59 h 59"/>
                <a:gd name="T10" fmla="*/ 0 w 19"/>
                <a:gd name="T11" fmla="*/ 58 h 59"/>
                <a:gd name="T12" fmla="*/ 0 w 19"/>
                <a:gd name="T13" fmla="*/ 56 h 59"/>
                <a:gd name="T14" fmla="*/ 0 w 19"/>
                <a:gd name="T15" fmla="*/ 55 h 59"/>
                <a:gd name="T16" fmla="*/ 1 w 19"/>
                <a:gd name="T17" fmla="*/ 54 h 59"/>
                <a:gd name="T18" fmla="*/ 1 w 19"/>
                <a:gd name="T19" fmla="*/ 52 h 59"/>
                <a:gd name="T20" fmla="*/ 1 w 19"/>
                <a:gd name="T21" fmla="*/ 50 h 59"/>
                <a:gd name="T22" fmla="*/ 18 w 19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59">
                  <a:moveTo>
                    <a:pt x="18" y="0"/>
                  </a:moveTo>
                  <a:lnTo>
                    <a:pt x="19" y="0"/>
                  </a:lnTo>
                  <a:lnTo>
                    <a:pt x="10" y="29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56"/>
            <p:cNvSpPr>
              <a:spLocks/>
            </p:cNvSpPr>
            <p:nvPr/>
          </p:nvSpPr>
          <p:spPr bwMode="auto">
            <a:xfrm>
              <a:off x="7058415" y="2991738"/>
              <a:ext cx="3175" cy="7938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1 h 5"/>
                <a:gd name="T4" fmla="*/ 1 w 2"/>
                <a:gd name="T5" fmla="*/ 5 h 5"/>
                <a:gd name="T6" fmla="*/ 0 w 2"/>
                <a:gd name="T7" fmla="*/ 5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1"/>
                  </a:lnTo>
                  <a:lnTo>
                    <a:pt x="1" y="5"/>
                  </a:lnTo>
                  <a:lnTo>
                    <a:pt x="0" y="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57"/>
            <p:cNvSpPr>
              <a:spLocks noEditPoints="1"/>
            </p:cNvSpPr>
            <p:nvPr/>
          </p:nvSpPr>
          <p:spPr bwMode="auto">
            <a:xfrm>
              <a:off x="7052065" y="2980625"/>
              <a:ext cx="14288" cy="33338"/>
            </a:xfrm>
            <a:custGeom>
              <a:avLst/>
              <a:gdLst>
                <a:gd name="T0" fmla="*/ 5 w 9"/>
                <a:gd name="T1" fmla="*/ 12 h 21"/>
                <a:gd name="T2" fmla="*/ 1 w 9"/>
                <a:gd name="T3" fmla="*/ 21 h 21"/>
                <a:gd name="T4" fmla="*/ 0 w 9"/>
                <a:gd name="T5" fmla="*/ 21 h 21"/>
                <a:gd name="T6" fmla="*/ 4 w 9"/>
                <a:gd name="T7" fmla="*/ 12 h 21"/>
                <a:gd name="T8" fmla="*/ 5 w 9"/>
                <a:gd name="T9" fmla="*/ 12 h 21"/>
                <a:gd name="T10" fmla="*/ 9 w 9"/>
                <a:gd name="T11" fmla="*/ 0 h 21"/>
                <a:gd name="T12" fmla="*/ 6 w 9"/>
                <a:gd name="T13" fmla="*/ 8 h 21"/>
                <a:gd name="T14" fmla="*/ 6 w 9"/>
                <a:gd name="T15" fmla="*/ 7 h 21"/>
                <a:gd name="T16" fmla="*/ 9 w 9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1">
                  <a:moveTo>
                    <a:pt x="5" y="12"/>
                  </a:moveTo>
                  <a:lnTo>
                    <a:pt x="1" y="21"/>
                  </a:lnTo>
                  <a:lnTo>
                    <a:pt x="0" y="21"/>
                  </a:lnTo>
                  <a:lnTo>
                    <a:pt x="4" y="12"/>
                  </a:lnTo>
                  <a:lnTo>
                    <a:pt x="5" y="12"/>
                  </a:lnTo>
                  <a:close/>
                  <a:moveTo>
                    <a:pt x="9" y="0"/>
                  </a:moveTo>
                  <a:lnTo>
                    <a:pt x="6" y="8"/>
                  </a:lnTo>
                  <a:lnTo>
                    <a:pt x="6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58"/>
            <p:cNvSpPr>
              <a:spLocks/>
            </p:cNvSpPr>
            <p:nvPr/>
          </p:nvSpPr>
          <p:spPr bwMode="auto">
            <a:xfrm>
              <a:off x="7096515" y="4247450"/>
              <a:ext cx="11113" cy="1588"/>
            </a:xfrm>
            <a:custGeom>
              <a:avLst/>
              <a:gdLst>
                <a:gd name="T0" fmla="*/ 7 w 7"/>
                <a:gd name="T1" fmla="*/ 0 h 1"/>
                <a:gd name="T2" fmla="*/ 6 w 7"/>
                <a:gd name="T3" fmla="*/ 1 h 1"/>
                <a:gd name="T4" fmla="*/ 0 w 7"/>
                <a:gd name="T5" fmla="*/ 1 h 1"/>
                <a:gd name="T6" fmla="*/ 0 w 7"/>
                <a:gd name="T7" fmla="*/ 1 h 1"/>
                <a:gd name="T8" fmla="*/ 7 w 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7" y="0"/>
                  </a:moveTo>
                  <a:lnTo>
                    <a:pt x="6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CAC9E"/>
            </a:solidFill>
            <a:ln w="0">
              <a:solidFill>
                <a:srgbClr val="ACAC9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59"/>
            <p:cNvSpPr>
              <a:spLocks noEditPoints="1"/>
            </p:cNvSpPr>
            <p:nvPr/>
          </p:nvSpPr>
          <p:spPr bwMode="auto">
            <a:xfrm>
              <a:off x="7096515" y="4112513"/>
              <a:ext cx="36513" cy="136525"/>
            </a:xfrm>
            <a:custGeom>
              <a:avLst/>
              <a:gdLst>
                <a:gd name="T0" fmla="*/ 10 w 23"/>
                <a:gd name="T1" fmla="*/ 82 h 86"/>
                <a:gd name="T2" fmla="*/ 8 w 23"/>
                <a:gd name="T3" fmla="*/ 83 h 86"/>
                <a:gd name="T4" fmla="*/ 7 w 23"/>
                <a:gd name="T5" fmla="*/ 85 h 86"/>
                <a:gd name="T6" fmla="*/ 0 w 23"/>
                <a:gd name="T7" fmla="*/ 86 h 86"/>
                <a:gd name="T8" fmla="*/ 2 w 23"/>
                <a:gd name="T9" fmla="*/ 85 h 86"/>
                <a:gd name="T10" fmla="*/ 3 w 23"/>
                <a:gd name="T11" fmla="*/ 82 h 86"/>
                <a:gd name="T12" fmla="*/ 10 w 23"/>
                <a:gd name="T13" fmla="*/ 82 h 86"/>
                <a:gd name="T14" fmla="*/ 20 w 23"/>
                <a:gd name="T15" fmla="*/ 43 h 86"/>
                <a:gd name="T16" fmla="*/ 16 w 23"/>
                <a:gd name="T17" fmla="*/ 66 h 86"/>
                <a:gd name="T18" fmla="*/ 11 w 23"/>
                <a:gd name="T19" fmla="*/ 81 h 86"/>
                <a:gd name="T20" fmla="*/ 4 w 23"/>
                <a:gd name="T21" fmla="*/ 81 h 86"/>
                <a:gd name="T22" fmla="*/ 7 w 23"/>
                <a:gd name="T23" fmla="*/ 66 h 86"/>
                <a:gd name="T24" fmla="*/ 11 w 23"/>
                <a:gd name="T25" fmla="*/ 43 h 86"/>
                <a:gd name="T26" fmla="*/ 20 w 23"/>
                <a:gd name="T27" fmla="*/ 43 h 86"/>
                <a:gd name="T28" fmla="*/ 23 w 23"/>
                <a:gd name="T29" fmla="*/ 0 h 86"/>
                <a:gd name="T30" fmla="*/ 21 w 23"/>
                <a:gd name="T31" fmla="*/ 21 h 86"/>
                <a:gd name="T32" fmla="*/ 20 w 23"/>
                <a:gd name="T33" fmla="*/ 39 h 86"/>
                <a:gd name="T34" fmla="*/ 11 w 23"/>
                <a:gd name="T35" fmla="*/ 39 h 86"/>
                <a:gd name="T36" fmla="*/ 14 w 23"/>
                <a:gd name="T37" fmla="*/ 10 h 86"/>
                <a:gd name="T38" fmla="*/ 15 w 23"/>
                <a:gd name="T39" fmla="*/ 9 h 86"/>
                <a:gd name="T40" fmla="*/ 15 w 23"/>
                <a:gd name="T41" fmla="*/ 6 h 86"/>
                <a:gd name="T42" fmla="*/ 16 w 23"/>
                <a:gd name="T43" fmla="*/ 5 h 86"/>
                <a:gd name="T44" fmla="*/ 20 w 23"/>
                <a:gd name="T45" fmla="*/ 2 h 86"/>
                <a:gd name="T46" fmla="*/ 23 w 23"/>
                <a:gd name="T4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" h="86">
                  <a:moveTo>
                    <a:pt x="10" y="82"/>
                  </a:moveTo>
                  <a:lnTo>
                    <a:pt x="8" y="83"/>
                  </a:lnTo>
                  <a:lnTo>
                    <a:pt x="7" y="85"/>
                  </a:lnTo>
                  <a:lnTo>
                    <a:pt x="0" y="86"/>
                  </a:lnTo>
                  <a:lnTo>
                    <a:pt x="2" y="85"/>
                  </a:lnTo>
                  <a:lnTo>
                    <a:pt x="3" y="82"/>
                  </a:lnTo>
                  <a:lnTo>
                    <a:pt x="10" y="82"/>
                  </a:lnTo>
                  <a:close/>
                  <a:moveTo>
                    <a:pt x="20" y="43"/>
                  </a:moveTo>
                  <a:lnTo>
                    <a:pt x="16" y="66"/>
                  </a:lnTo>
                  <a:lnTo>
                    <a:pt x="11" y="81"/>
                  </a:lnTo>
                  <a:lnTo>
                    <a:pt x="4" y="81"/>
                  </a:lnTo>
                  <a:lnTo>
                    <a:pt x="7" y="66"/>
                  </a:lnTo>
                  <a:lnTo>
                    <a:pt x="11" y="43"/>
                  </a:lnTo>
                  <a:lnTo>
                    <a:pt x="20" y="43"/>
                  </a:lnTo>
                  <a:close/>
                  <a:moveTo>
                    <a:pt x="23" y="0"/>
                  </a:moveTo>
                  <a:lnTo>
                    <a:pt x="21" y="21"/>
                  </a:lnTo>
                  <a:lnTo>
                    <a:pt x="20" y="39"/>
                  </a:lnTo>
                  <a:lnTo>
                    <a:pt x="11" y="39"/>
                  </a:lnTo>
                  <a:lnTo>
                    <a:pt x="14" y="10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60"/>
            <p:cNvSpPr>
              <a:spLocks/>
            </p:cNvSpPr>
            <p:nvPr/>
          </p:nvSpPr>
          <p:spPr bwMode="auto">
            <a:xfrm>
              <a:off x="7118740" y="4049013"/>
              <a:ext cx="17463" cy="79375"/>
            </a:xfrm>
            <a:custGeom>
              <a:avLst/>
              <a:gdLst>
                <a:gd name="T0" fmla="*/ 11 w 11"/>
                <a:gd name="T1" fmla="*/ 0 h 50"/>
                <a:gd name="T2" fmla="*/ 9 w 11"/>
                <a:gd name="T3" fmla="*/ 40 h 50"/>
                <a:gd name="T4" fmla="*/ 6 w 11"/>
                <a:gd name="T5" fmla="*/ 42 h 50"/>
                <a:gd name="T6" fmla="*/ 2 w 11"/>
                <a:gd name="T7" fmla="*/ 45 h 50"/>
                <a:gd name="T8" fmla="*/ 1 w 11"/>
                <a:gd name="T9" fmla="*/ 46 h 50"/>
                <a:gd name="T10" fmla="*/ 1 w 11"/>
                <a:gd name="T11" fmla="*/ 49 h 50"/>
                <a:gd name="T12" fmla="*/ 0 w 11"/>
                <a:gd name="T13" fmla="*/ 50 h 50"/>
                <a:gd name="T14" fmla="*/ 0 w 11"/>
                <a:gd name="T15" fmla="*/ 28 h 50"/>
                <a:gd name="T16" fmla="*/ 1 w 11"/>
                <a:gd name="T17" fmla="*/ 2 h 50"/>
                <a:gd name="T18" fmla="*/ 11 w 11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0">
                  <a:moveTo>
                    <a:pt x="11" y="0"/>
                  </a:moveTo>
                  <a:lnTo>
                    <a:pt x="9" y="40"/>
                  </a:lnTo>
                  <a:lnTo>
                    <a:pt x="6" y="42"/>
                  </a:lnTo>
                  <a:lnTo>
                    <a:pt x="2" y="45"/>
                  </a:lnTo>
                  <a:lnTo>
                    <a:pt x="1" y="46"/>
                  </a:lnTo>
                  <a:lnTo>
                    <a:pt x="1" y="49"/>
                  </a:lnTo>
                  <a:lnTo>
                    <a:pt x="0" y="50"/>
                  </a:lnTo>
                  <a:lnTo>
                    <a:pt x="0" y="28"/>
                  </a:lnTo>
                  <a:lnTo>
                    <a:pt x="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61"/>
            <p:cNvSpPr>
              <a:spLocks/>
            </p:cNvSpPr>
            <p:nvPr/>
          </p:nvSpPr>
          <p:spPr bwMode="auto">
            <a:xfrm>
              <a:off x="7120328" y="3858513"/>
              <a:ext cx="15875" cy="101600"/>
            </a:xfrm>
            <a:custGeom>
              <a:avLst/>
              <a:gdLst>
                <a:gd name="T0" fmla="*/ 10 w 10"/>
                <a:gd name="T1" fmla="*/ 0 h 64"/>
                <a:gd name="T2" fmla="*/ 10 w 10"/>
                <a:gd name="T3" fmla="*/ 60 h 64"/>
                <a:gd name="T4" fmla="*/ 10 w 10"/>
                <a:gd name="T5" fmla="*/ 63 h 64"/>
                <a:gd name="T6" fmla="*/ 8 w 10"/>
                <a:gd name="T7" fmla="*/ 63 h 64"/>
                <a:gd name="T8" fmla="*/ 4 w 10"/>
                <a:gd name="T9" fmla="*/ 64 h 64"/>
                <a:gd name="T10" fmla="*/ 1 w 10"/>
                <a:gd name="T11" fmla="*/ 64 h 64"/>
                <a:gd name="T12" fmla="*/ 1 w 10"/>
                <a:gd name="T13" fmla="*/ 64 h 64"/>
                <a:gd name="T14" fmla="*/ 1 w 10"/>
                <a:gd name="T15" fmla="*/ 60 h 64"/>
                <a:gd name="T16" fmla="*/ 0 w 10"/>
                <a:gd name="T17" fmla="*/ 0 h 64"/>
                <a:gd name="T18" fmla="*/ 10 w 10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64">
                  <a:moveTo>
                    <a:pt x="10" y="0"/>
                  </a:moveTo>
                  <a:lnTo>
                    <a:pt x="10" y="60"/>
                  </a:lnTo>
                  <a:lnTo>
                    <a:pt x="10" y="63"/>
                  </a:lnTo>
                  <a:lnTo>
                    <a:pt x="8" y="63"/>
                  </a:lnTo>
                  <a:lnTo>
                    <a:pt x="4" y="64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6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62"/>
            <p:cNvSpPr>
              <a:spLocks/>
            </p:cNvSpPr>
            <p:nvPr/>
          </p:nvSpPr>
          <p:spPr bwMode="auto">
            <a:xfrm>
              <a:off x="7120328" y="3958525"/>
              <a:ext cx="15875" cy="80963"/>
            </a:xfrm>
            <a:custGeom>
              <a:avLst/>
              <a:gdLst>
                <a:gd name="T0" fmla="*/ 10 w 10"/>
                <a:gd name="T1" fmla="*/ 0 h 51"/>
                <a:gd name="T2" fmla="*/ 10 w 10"/>
                <a:gd name="T3" fmla="*/ 51 h 51"/>
                <a:gd name="T4" fmla="*/ 0 w 10"/>
                <a:gd name="T5" fmla="*/ 51 h 51"/>
                <a:gd name="T6" fmla="*/ 1 w 10"/>
                <a:gd name="T7" fmla="*/ 1 h 51"/>
                <a:gd name="T8" fmla="*/ 1 w 10"/>
                <a:gd name="T9" fmla="*/ 1 h 51"/>
                <a:gd name="T10" fmla="*/ 4 w 10"/>
                <a:gd name="T11" fmla="*/ 1 h 51"/>
                <a:gd name="T12" fmla="*/ 8 w 10"/>
                <a:gd name="T13" fmla="*/ 0 h 51"/>
                <a:gd name="T14" fmla="*/ 10 w 10"/>
                <a:gd name="T1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51">
                  <a:moveTo>
                    <a:pt x="10" y="0"/>
                  </a:moveTo>
                  <a:lnTo>
                    <a:pt x="10" y="51"/>
                  </a:lnTo>
                  <a:lnTo>
                    <a:pt x="0" y="5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" y="1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63"/>
            <p:cNvSpPr>
              <a:spLocks noEditPoints="1"/>
            </p:cNvSpPr>
            <p:nvPr/>
          </p:nvSpPr>
          <p:spPr bwMode="auto">
            <a:xfrm>
              <a:off x="7091753" y="3204463"/>
              <a:ext cx="44450" cy="639763"/>
            </a:xfrm>
            <a:custGeom>
              <a:avLst/>
              <a:gdLst>
                <a:gd name="T0" fmla="*/ 24 w 28"/>
                <a:gd name="T1" fmla="*/ 273 h 403"/>
                <a:gd name="T2" fmla="*/ 27 w 28"/>
                <a:gd name="T3" fmla="*/ 339 h 403"/>
                <a:gd name="T4" fmla="*/ 28 w 28"/>
                <a:gd name="T5" fmla="*/ 403 h 403"/>
                <a:gd name="T6" fmla="*/ 18 w 28"/>
                <a:gd name="T7" fmla="*/ 403 h 403"/>
                <a:gd name="T8" fmla="*/ 17 w 28"/>
                <a:gd name="T9" fmla="*/ 340 h 403"/>
                <a:gd name="T10" fmla="*/ 15 w 28"/>
                <a:gd name="T11" fmla="*/ 274 h 403"/>
                <a:gd name="T12" fmla="*/ 24 w 28"/>
                <a:gd name="T13" fmla="*/ 273 h 403"/>
                <a:gd name="T14" fmla="*/ 15 w 28"/>
                <a:gd name="T15" fmla="*/ 133 h 403"/>
                <a:gd name="T16" fmla="*/ 23 w 28"/>
                <a:gd name="T17" fmla="*/ 264 h 403"/>
                <a:gd name="T18" fmla="*/ 15 w 28"/>
                <a:gd name="T19" fmla="*/ 264 h 403"/>
                <a:gd name="T20" fmla="*/ 9 w 28"/>
                <a:gd name="T21" fmla="*/ 133 h 403"/>
                <a:gd name="T22" fmla="*/ 15 w 28"/>
                <a:gd name="T23" fmla="*/ 133 h 403"/>
                <a:gd name="T24" fmla="*/ 3 w 28"/>
                <a:gd name="T25" fmla="*/ 0 h 403"/>
                <a:gd name="T26" fmla="*/ 9 w 28"/>
                <a:gd name="T27" fmla="*/ 60 h 403"/>
                <a:gd name="T28" fmla="*/ 14 w 28"/>
                <a:gd name="T29" fmla="*/ 123 h 403"/>
                <a:gd name="T30" fmla="*/ 7 w 28"/>
                <a:gd name="T31" fmla="*/ 123 h 403"/>
                <a:gd name="T32" fmla="*/ 3 w 28"/>
                <a:gd name="T33" fmla="*/ 66 h 403"/>
                <a:gd name="T34" fmla="*/ 0 w 28"/>
                <a:gd name="T35" fmla="*/ 13 h 403"/>
                <a:gd name="T36" fmla="*/ 1 w 28"/>
                <a:gd name="T37" fmla="*/ 11 h 403"/>
                <a:gd name="T38" fmla="*/ 2 w 28"/>
                <a:gd name="T39" fmla="*/ 7 h 403"/>
                <a:gd name="T40" fmla="*/ 2 w 28"/>
                <a:gd name="T41" fmla="*/ 3 h 403"/>
                <a:gd name="T42" fmla="*/ 2 w 28"/>
                <a:gd name="T43" fmla="*/ 0 h 403"/>
                <a:gd name="T44" fmla="*/ 3 w 28"/>
                <a:gd name="T45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403">
                  <a:moveTo>
                    <a:pt x="24" y="273"/>
                  </a:moveTo>
                  <a:lnTo>
                    <a:pt x="27" y="339"/>
                  </a:lnTo>
                  <a:lnTo>
                    <a:pt x="28" y="403"/>
                  </a:lnTo>
                  <a:lnTo>
                    <a:pt x="18" y="403"/>
                  </a:lnTo>
                  <a:lnTo>
                    <a:pt x="17" y="340"/>
                  </a:lnTo>
                  <a:lnTo>
                    <a:pt x="15" y="274"/>
                  </a:lnTo>
                  <a:lnTo>
                    <a:pt x="24" y="273"/>
                  </a:lnTo>
                  <a:close/>
                  <a:moveTo>
                    <a:pt x="15" y="133"/>
                  </a:moveTo>
                  <a:lnTo>
                    <a:pt x="23" y="264"/>
                  </a:lnTo>
                  <a:lnTo>
                    <a:pt x="15" y="264"/>
                  </a:lnTo>
                  <a:lnTo>
                    <a:pt x="9" y="133"/>
                  </a:lnTo>
                  <a:lnTo>
                    <a:pt x="15" y="133"/>
                  </a:lnTo>
                  <a:close/>
                  <a:moveTo>
                    <a:pt x="3" y="0"/>
                  </a:moveTo>
                  <a:lnTo>
                    <a:pt x="9" y="60"/>
                  </a:lnTo>
                  <a:lnTo>
                    <a:pt x="14" y="123"/>
                  </a:lnTo>
                  <a:lnTo>
                    <a:pt x="7" y="123"/>
                  </a:lnTo>
                  <a:lnTo>
                    <a:pt x="3" y="66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2" y="7"/>
                  </a:lnTo>
                  <a:lnTo>
                    <a:pt x="2" y="3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64"/>
            <p:cNvSpPr>
              <a:spLocks noEditPoints="1"/>
            </p:cNvSpPr>
            <p:nvPr/>
          </p:nvSpPr>
          <p:spPr bwMode="auto">
            <a:xfrm>
              <a:off x="7066353" y="2980625"/>
              <a:ext cx="28575" cy="244475"/>
            </a:xfrm>
            <a:custGeom>
              <a:avLst/>
              <a:gdLst>
                <a:gd name="T0" fmla="*/ 18 w 18"/>
                <a:gd name="T1" fmla="*/ 141 h 154"/>
                <a:gd name="T2" fmla="*/ 18 w 18"/>
                <a:gd name="T3" fmla="*/ 144 h 154"/>
                <a:gd name="T4" fmla="*/ 18 w 18"/>
                <a:gd name="T5" fmla="*/ 148 h 154"/>
                <a:gd name="T6" fmla="*/ 17 w 18"/>
                <a:gd name="T7" fmla="*/ 152 h 154"/>
                <a:gd name="T8" fmla="*/ 16 w 18"/>
                <a:gd name="T9" fmla="*/ 154 h 154"/>
                <a:gd name="T10" fmla="*/ 14 w 18"/>
                <a:gd name="T11" fmla="*/ 141 h 154"/>
                <a:gd name="T12" fmla="*/ 18 w 18"/>
                <a:gd name="T13" fmla="*/ 141 h 154"/>
                <a:gd name="T14" fmla="*/ 5 w 18"/>
                <a:gd name="T15" fmla="*/ 28 h 154"/>
                <a:gd name="T16" fmla="*/ 12 w 18"/>
                <a:gd name="T17" fmla="*/ 78 h 154"/>
                <a:gd name="T18" fmla="*/ 18 w 18"/>
                <a:gd name="T19" fmla="*/ 133 h 154"/>
                <a:gd name="T20" fmla="*/ 14 w 18"/>
                <a:gd name="T21" fmla="*/ 133 h 154"/>
                <a:gd name="T22" fmla="*/ 9 w 18"/>
                <a:gd name="T23" fmla="*/ 78 h 154"/>
                <a:gd name="T24" fmla="*/ 4 w 18"/>
                <a:gd name="T25" fmla="*/ 29 h 154"/>
                <a:gd name="T26" fmla="*/ 5 w 18"/>
                <a:gd name="T27" fmla="*/ 28 h 154"/>
                <a:gd name="T28" fmla="*/ 0 w 18"/>
                <a:gd name="T29" fmla="*/ 0 h 154"/>
                <a:gd name="T30" fmla="*/ 4 w 18"/>
                <a:gd name="T31" fmla="*/ 21 h 154"/>
                <a:gd name="T32" fmla="*/ 2 w 18"/>
                <a:gd name="T33" fmla="*/ 21 h 154"/>
                <a:gd name="T34" fmla="*/ 0 w 18"/>
                <a:gd name="T3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" h="154">
                  <a:moveTo>
                    <a:pt x="18" y="141"/>
                  </a:moveTo>
                  <a:lnTo>
                    <a:pt x="18" y="144"/>
                  </a:lnTo>
                  <a:lnTo>
                    <a:pt x="18" y="148"/>
                  </a:lnTo>
                  <a:lnTo>
                    <a:pt x="17" y="152"/>
                  </a:lnTo>
                  <a:lnTo>
                    <a:pt x="16" y="154"/>
                  </a:lnTo>
                  <a:lnTo>
                    <a:pt x="14" y="141"/>
                  </a:lnTo>
                  <a:lnTo>
                    <a:pt x="18" y="141"/>
                  </a:lnTo>
                  <a:close/>
                  <a:moveTo>
                    <a:pt x="5" y="28"/>
                  </a:moveTo>
                  <a:lnTo>
                    <a:pt x="12" y="78"/>
                  </a:lnTo>
                  <a:lnTo>
                    <a:pt x="18" y="133"/>
                  </a:lnTo>
                  <a:lnTo>
                    <a:pt x="14" y="133"/>
                  </a:lnTo>
                  <a:lnTo>
                    <a:pt x="9" y="78"/>
                  </a:lnTo>
                  <a:lnTo>
                    <a:pt x="4" y="29"/>
                  </a:lnTo>
                  <a:lnTo>
                    <a:pt x="5" y="28"/>
                  </a:lnTo>
                  <a:close/>
                  <a:moveTo>
                    <a:pt x="0" y="0"/>
                  </a:moveTo>
                  <a:lnTo>
                    <a:pt x="4" y="21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65"/>
            <p:cNvSpPr>
              <a:spLocks/>
            </p:cNvSpPr>
            <p:nvPr/>
          </p:nvSpPr>
          <p:spPr bwMode="auto">
            <a:xfrm>
              <a:off x="7236215" y="4222050"/>
              <a:ext cx="23813" cy="6350"/>
            </a:xfrm>
            <a:custGeom>
              <a:avLst/>
              <a:gdLst>
                <a:gd name="T0" fmla="*/ 15 w 15"/>
                <a:gd name="T1" fmla="*/ 0 h 4"/>
                <a:gd name="T2" fmla="*/ 7 w 15"/>
                <a:gd name="T3" fmla="*/ 1 h 4"/>
                <a:gd name="T4" fmla="*/ 0 w 15"/>
                <a:gd name="T5" fmla="*/ 4 h 4"/>
                <a:gd name="T6" fmla="*/ 7 w 15"/>
                <a:gd name="T7" fmla="*/ 1 h 4"/>
                <a:gd name="T8" fmla="*/ 15 w 1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4">
                  <a:moveTo>
                    <a:pt x="15" y="0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CAC9E"/>
            </a:solidFill>
            <a:ln w="0">
              <a:solidFill>
                <a:srgbClr val="ACAC9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66"/>
            <p:cNvSpPr>
              <a:spLocks noEditPoints="1"/>
            </p:cNvSpPr>
            <p:nvPr/>
          </p:nvSpPr>
          <p:spPr bwMode="auto">
            <a:xfrm>
              <a:off x="7163190" y="3144138"/>
              <a:ext cx="198438" cy="1079500"/>
            </a:xfrm>
            <a:custGeom>
              <a:avLst/>
              <a:gdLst>
                <a:gd name="T0" fmla="*/ 61 w 125"/>
                <a:gd name="T1" fmla="*/ 679 h 680"/>
                <a:gd name="T2" fmla="*/ 57 w 125"/>
                <a:gd name="T3" fmla="*/ 679 h 680"/>
                <a:gd name="T4" fmla="*/ 101 w 125"/>
                <a:gd name="T5" fmla="*/ 633 h 680"/>
                <a:gd name="T6" fmla="*/ 79 w 125"/>
                <a:gd name="T7" fmla="*/ 666 h 680"/>
                <a:gd name="T8" fmla="*/ 59 w 125"/>
                <a:gd name="T9" fmla="*/ 676 h 680"/>
                <a:gd name="T10" fmla="*/ 83 w 125"/>
                <a:gd name="T11" fmla="*/ 653 h 680"/>
                <a:gd name="T12" fmla="*/ 101 w 125"/>
                <a:gd name="T13" fmla="*/ 633 h 680"/>
                <a:gd name="T14" fmla="*/ 117 w 125"/>
                <a:gd name="T15" fmla="*/ 585 h 680"/>
                <a:gd name="T16" fmla="*/ 113 w 125"/>
                <a:gd name="T17" fmla="*/ 586 h 680"/>
                <a:gd name="T18" fmla="*/ 113 w 125"/>
                <a:gd name="T19" fmla="*/ 597 h 680"/>
                <a:gd name="T20" fmla="*/ 102 w 125"/>
                <a:gd name="T21" fmla="*/ 628 h 680"/>
                <a:gd name="T22" fmla="*/ 102 w 125"/>
                <a:gd name="T23" fmla="*/ 608 h 680"/>
                <a:gd name="T24" fmla="*/ 113 w 125"/>
                <a:gd name="T25" fmla="*/ 551 h 680"/>
                <a:gd name="T26" fmla="*/ 116 w 125"/>
                <a:gd name="T27" fmla="*/ 464 h 680"/>
                <a:gd name="T28" fmla="*/ 125 w 125"/>
                <a:gd name="T29" fmla="*/ 487 h 680"/>
                <a:gd name="T30" fmla="*/ 122 w 125"/>
                <a:gd name="T31" fmla="*/ 542 h 680"/>
                <a:gd name="T32" fmla="*/ 116 w 125"/>
                <a:gd name="T33" fmla="*/ 518 h 680"/>
                <a:gd name="T34" fmla="*/ 116 w 125"/>
                <a:gd name="T35" fmla="*/ 464 h 680"/>
                <a:gd name="T36" fmla="*/ 125 w 125"/>
                <a:gd name="T37" fmla="*/ 446 h 680"/>
                <a:gd name="T38" fmla="*/ 114 w 125"/>
                <a:gd name="T39" fmla="*/ 430 h 680"/>
                <a:gd name="T40" fmla="*/ 104 w 125"/>
                <a:gd name="T41" fmla="*/ 292 h 680"/>
                <a:gd name="T42" fmla="*/ 122 w 125"/>
                <a:gd name="T43" fmla="*/ 418 h 680"/>
                <a:gd name="T44" fmla="*/ 106 w 125"/>
                <a:gd name="T45" fmla="*/ 358 h 680"/>
                <a:gd name="T46" fmla="*/ 104 w 125"/>
                <a:gd name="T47" fmla="*/ 292 h 680"/>
                <a:gd name="T48" fmla="*/ 87 w 125"/>
                <a:gd name="T49" fmla="*/ 218 h 680"/>
                <a:gd name="T50" fmla="*/ 93 w 125"/>
                <a:gd name="T51" fmla="*/ 284 h 680"/>
                <a:gd name="T52" fmla="*/ 61 w 125"/>
                <a:gd name="T53" fmla="*/ 157 h 680"/>
                <a:gd name="T54" fmla="*/ 17 w 125"/>
                <a:gd name="T55" fmla="*/ 28 h 680"/>
                <a:gd name="T56" fmla="*/ 64 w 125"/>
                <a:gd name="T57" fmla="*/ 146 h 680"/>
                <a:gd name="T58" fmla="*/ 37 w 125"/>
                <a:gd name="T59" fmla="*/ 86 h 680"/>
                <a:gd name="T60" fmla="*/ 17 w 125"/>
                <a:gd name="T61" fmla="*/ 28 h 680"/>
                <a:gd name="T62" fmla="*/ 0 w 125"/>
                <a:gd name="T63" fmla="*/ 0 h 680"/>
                <a:gd name="T64" fmla="*/ 4 w 125"/>
                <a:gd name="T65" fmla="*/ 0 h 680"/>
                <a:gd name="T66" fmla="*/ 9 w 125"/>
                <a:gd name="T67" fmla="*/ 22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5" h="680">
                  <a:moveTo>
                    <a:pt x="63" y="676"/>
                  </a:moveTo>
                  <a:lnTo>
                    <a:pt x="61" y="679"/>
                  </a:lnTo>
                  <a:lnTo>
                    <a:pt x="53" y="680"/>
                  </a:lnTo>
                  <a:lnTo>
                    <a:pt x="57" y="679"/>
                  </a:lnTo>
                  <a:lnTo>
                    <a:pt x="63" y="676"/>
                  </a:lnTo>
                  <a:close/>
                  <a:moveTo>
                    <a:pt x="101" y="633"/>
                  </a:moveTo>
                  <a:lnTo>
                    <a:pt x="91" y="652"/>
                  </a:lnTo>
                  <a:lnTo>
                    <a:pt x="79" y="666"/>
                  </a:lnTo>
                  <a:lnTo>
                    <a:pt x="66" y="675"/>
                  </a:lnTo>
                  <a:lnTo>
                    <a:pt x="59" y="676"/>
                  </a:lnTo>
                  <a:lnTo>
                    <a:pt x="72" y="667"/>
                  </a:lnTo>
                  <a:lnTo>
                    <a:pt x="83" y="653"/>
                  </a:lnTo>
                  <a:lnTo>
                    <a:pt x="92" y="636"/>
                  </a:lnTo>
                  <a:lnTo>
                    <a:pt x="101" y="633"/>
                  </a:lnTo>
                  <a:close/>
                  <a:moveTo>
                    <a:pt x="122" y="548"/>
                  </a:moveTo>
                  <a:lnTo>
                    <a:pt x="117" y="585"/>
                  </a:lnTo>
                  <a:lnTo>
                    <a:pt x="114" y="586"/>
                  </a:lnTo>
                  <a:lnTo>
                    <a:pt x="113" y="586"/>
                  </a:lnTo>
                  <a:lnTo>
                    <a:pt x="113" y="587"/>
                  </a:lnTo>
                  <a:lnTo>
                    <a:pt x="113" y="597"/>
                  </a:lnTo>
                  <a:lnTo>
                    <a:pt x="113" y="597"/>
                  </a:lnTo>
                  <a:lnTo>
                    <a:pt x="102" y="628"/>
                  </a:lnTo>
                  <a:lnTo>
                    <a:pt x="95" y="631"/>
                  </a:lnTo>
                  <a:lnTo>
                    <a:pt x="102" y="608"/>
                  </a:lnTo>
                  <a:lnTo>
                    <a:pt x="108" y="581"/>
                  </a:lnTo>
                  <a:lnTo>
                    <a:pt x="113" y="551"/>
                  </a:lnTo>
                  <a:lnTo>
                    <a:pt x="122" y="548"/>
                  </a:lnTo>
                  <a:close/>
                  <a:moveTo>
                    <a:pt x="116" y="464"/>
                  </a:moveTo>
                  <a:lnTo>
                    <a:pt x="125" y="471"/>
                  </a:lnTo>
                  <a:lnTo>
                    <a:pt x="125" y="487"/>
                  </a:lnTo>
                  <a:lnTo>
                    <a:pt x="125" y="515"/>
                  </a:lnTo>
                  <a:lnTo>
                    <a:pt x="122" y="542"/>
                  </a:lnTo>
                  <a:lnTo>
                    <a:pt x="113" y="543"/>
                  </a:lnTo>
                  <a:lnTo>
                    <a:pt x="116" y="518"/>
                  </a:lnTo>
                  <a:lnTo>
                    <a:pt x="116" y="489"/>
                  </a:lnTo>
                  <a:lnTo>
                    <a:pt x="116" y="464"/>
                  </a:lnTo>
                  <a:close/>
                  <a:moveTo>
                    <a:pt x="123" y="428"/>
                  </a:moveTo>
                  <a:lnTo>
                    <a:pt x="125" y="446"/>
                  </a:lnTo>
                  <a:lnTo>
                    <a:pt x="116" y="453"/>
                  </a:lnTo>
                  <a:lnTo>
                    <a:pt x="114" y="430"/>
                  </a:lnTo>
                  <a:lnTo>
                    <a:pt x="123" y="428"/>
                  </a:lnTo>
                  <a:close/>
                  <a:moveTo>
                    <a:pt x="104" y="292"/>
                  </a:moveTo>
                  <a:lnTo>
                    <a:pt x="116" y="356"/>
                  </a:lnTo>
                  <a:lnTo>
                    <a:pt x="122" y="418"/>
                  </a:lnTo>
                  <a:lnTo>
                    <a:pt x="113" y="421"/>
                  </a:lnTo>
                  <a:lnTo>
                    <a:pt x="106" y="358"/>
                  </a:lnTo>
                  <a:lnTo>
                    <a:pt x="96" y="294"/>
                  </a:lnTo>
                  <a:lnTo>
                    <a:pt x="104" y="292"/>
                  </a:lnTo>
                  <a:close/>
                  <a:moveTo>
                    <a:pt x="67" y="155"/>
                  </a:moveTo>
                  <a:lnTo>
                    <a:pt x="87" y="218"/>
                  </a:lnTo>
                  <a:lnTo>
                    <a:pt x="101" y="282"/>
                  </a:lnTo>
                  <a:lnTo>
                    <a:pt x="93" y="284"/>
                  </a:lnTo>
                  <a:lnTo>
                    <a:pt x="79" y="220"/>
                  </a:lnTo>
                  <a:lnTo>
                    <a:pt x="61" y="157"/>
                  </a:lnTo>
                  <a:lnTo>
                    <a:pt x="67" y="155"/>
                  </a:lnTo>
                  <a:close/>
                  <a:moveTo>
                    <a:pt x="17" y="28"/>
                  </a:moveTo>
                  <a:lnTo>
                    <a:pt x="42" y="85"/>
                  </a:lnTo>
                  <a:lnTo>
                    <a:pt x="64" y="146"/>
                  </a:lnTo>
                  <a:lnTo>
                    <a:pt x="58" y="148"/>
                  </a:lnTo>
                  <a:lnTo>
                    <a:pt x="37" y="86"/>
                  </a:lnTo>
                  <a:lnTo>
                    <a:pt x="13" y="30"/>
                  </a:lnTo>
                  <a:lnTo>
                    <a:pt x="17" y="2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13" y="21"/>
                  </a:lnTo>
                  <a:lnTo>
                    <a:pt x="9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67"/>
            <p:cNvSpPr>
              <a:spLocks/>
            </p:cNvSpPr>
            <p:nvPr/>
          </p:nvSpPr>
          <p:spPr bwMode="auto">
            <a:xfrm>
              <a:off x="7094928" y="3023488"/>
              <a:ext cx="74613" cy="120650"/>
            </a:xfrm>
            <a:custGeom>
              <a:avLst/>
              <a:gdLst>
                <a:gd name="T0" fmla="*/ 1 w 47"/>
                <a:gd name="T1" fmla="*/ 0 h 76"/>
                <a:gd name="T2" fmla="*/ 25 w 47"/>
                <a:gd name="T3" fmla="*/ 35 h 76"/>
                <a:gd name="T4" fmla="*/ 47 w 47"/>
                <a:gd name="T5" fmla="*/ 76 h 76"/>
                <a:gd name="T6" fmla="*/ 46 w 47"/>
                <a:gd name="T7" fmla="*/ 76 h 76"/>
                <a:gd name="T8" fmla="*/ 43 w 47"/>
                <a:gd name="T9" fmla="*/ 76 h 76"/>
                <a:gd name="T10" fmla="*/ 43 w 47"/>
                <a:gd name="T11" fmla="*/ 76 h 76"/>
                <a:gd name="T12" fmla="*/ 22 w 47"/>
                <a:gd name="T13" fmla="*/ 36 h 76"/>
                <a:gd name="T14" fmla="*/ 0 w 47"/>
                <a:gd name="T15" fmla="*/ 0 h 76"/>
                <a:gd name="T16" fmla="*/ 1 w 47"/>
                <a:gd name="T1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76">
                  <a:moveTo>
                    <a:pt x="1" y="0"/>
                  </a:moveTo>
                  <a:lnTo>
                    <a:pt x="25" y="35"/>
                  </a:lnTo>
                  <a:lnTo>
                    <a:pt x="47" y="76"/>
                  </a:lnTo>
                  <a:lnTo>
                    <a:pt x="46" y="76"/>
                  </a:lnTo>
                  <a:lnTo>
                    <a:pt x="43" y="76"/>
                  </a:lnTo>
                  <a:lnTo>
                    <a:pt x="43" y="76"/>
                  </a:lnTo>
                  <a:lnTo>
                    <a:pt x="22" y="36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68"/>
            <p:cNvSpPr>
              <a:spLocks/>
            </p:cNvSpPr>
            <p:nvPr/>
          </p:nvSpPr>
          <p:spPr bwMode="auto">
            <a:xfrm>
              <a:off x="7067940" y="2983800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2 h 2"/>
                <a:gd name="T6" fmla="*/ 0 w 1"/>
                <a:gd name="T7" fmla="*/ 0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7" name="Freeform 169"/>
            <p:cNvSpPr>
              <a:spLocks noEditPoints="1"/>
            </p:cNvSpPr>
            <p:nvPr/>
          </p:nvSpPr>
          <p:spPr bwMode="auto">
            <a:xfrm>
              <a:off x="7066353" y="2980625"/>
              <a:ext cx="22225" cy="31750"/>
            </a:xfrm>
            <a:custGeom>
              <a:avLst/>
              <a:gdLst>
                <a:gd name="T0" fmla="*/ 2 w 14"/>
                <a:gd name="T1" fmla="*/ 4 h 20"/>
                <a:gd name="T2" fmla="*/ 14 w 14"/>
                <a:gd name="T3" fmla="*/ 20 h 20"/>
                <a:gd name="T4" fmla="*/ 14 w 14"/>
                <a:gd name="T5" fmla="*/ 20 h 20"/>
                <a:gd name="T6" fmla="*/ 2 w 14"/>
                <a:gd name="T7" fmla="*/ 4 h 20"/>
                <a:gd name="T8" fmla="*/ 2 w 14"/>
                <a:gd name="T9" fmla="*/ 4 h 20"/>
                <a:gd name="T10" fmla="*/ 0 w 14"/>
                <a:gd name="T11" fmla="*/ 0 h 20"/>
                <a:gd name="T12" fmla="*/ 1 w 14"/>
                <a:gd name="T13" fmla="*/ 2 h 20"/>
                <a:gd name="T14" fmla="*/ 1 w 14"/>
                <a:gd name="T15" fmla="*/ 2 h 20"/>
                <a:gd name="T16" fmla="*/ 0 w 14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0">
                  <a:moveTo>
                    <a:pt x="2" y="4"/>
                  </a:moveTo>
                  <a:lnTo>
                    <a:pt x="14" y="20"/>
                  </a:lnTo>
                  <a:lnTo>
                    <a:pt x="14" y="20"/>
                  </a:lnTo>
                  <a:lnTo>
                    <a:pt x="2" y="4"/>
                  </a:lnTo>
                  <a:lnTo>
                    <a:pt x="2" y="4"/>
                  </a:lnTo>
                  <a:close/>
                  <a:moveTo>
                    <a:pt x="0" y="0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70"/>
            <p:cNvSpPr>
              <a:spLocks/>
            </p:cNvSpPr>
            <p:nvPr/>
          </p:nvSpPr>
          <p:spPr bwMode="auto">
            <a:xfrm>
              <a:off x="7423540" y="4139500"/>
              <a:ext cx="15875" cy="9525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7 w 10"/>
                <a:gd name="T7" fmla="*/ 1 h 6"/>
                <a:gd name="T8" fmla="*/ 10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7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8FCAD6"/>
            </a:solidFill>
            <a:ln w="0">
              <a:solidFill>
                <a:srgbClr val="8FCAD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9" name="Freeform 171"/>
            <p:cNvSpPr>
              <a:spLocks/>
            </p:cNvSpPr>
            <p:nvPr/>
          </p:nvSpPr>
          <p:spPr bwMode="auto">
            <a:xfrm>
              <a:off x="7410840" y="4149025"/>
              <a:ext cx="12700" cy="7938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3 w 8"/>
                <a:gd name="T5" fmla="*/ 4 h 5"/>
                <a:gd name="T6" fmla="*/ 0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lnTo>
                    <a:pt x="3" y="4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B3B4A4"/>
            </a:solidFill>
            <a:ln w="0">
              <a:solidFill>
                <a:srgbClr val="B3B4A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Freeform 172"/>
            <p:cNvSpPr>
              <a:spLocks noEditPoints="1"/>
            </p:cNvSpPr>
            <p:nvPr/>
          </p:nvSpPr>
          <p:spPr bwMode="auto">
            <a:xfrm>
              <a:off x="7402903" y="3334638"/>
              <a:ext cx="79375" cy="152400"/>
            </a:xfrm>
            <a:custGeom>
              <a:avLst/>
              <a:gdLst>
                <a:gd name="T0" fmla="*/ 37 w 50"/>
                <a:gd name="T1" fmla="*/ 69 h 96"/>
                <a:gd name="T2" fmla="*/ 38 w 50"/>
                <a:gd name="T3" fmla="*/ 71 h 96"/>
                <a:gd name="T4" fmla="*/ 40 w 50"/>
                <a:gd name="T5" fmla="*/ 72 h 96"/>
                <a:gd name="T6" fmla="*/ 50 w 50"/>
                <a:gd name="T7" fmla="*/ 93 h 96"/>
                <a:gd name="T8" fmla="*/ 48 w 50"/>
                <a:gd name="T9" fmla="*/ 96 h 96"/>
                <a:gd name="T10" fmla="*/ 37 w 50"/>
                <a:gd name="T11" fmla="*/ 69 h 96"/>
                <a:gd name="T12" fmla="*/ 2 w 50"/>
                <a:gd name="T13" fmla="*/ 0 h 96"/>
                <a:gd name="T14" fmla="*/ 27 w 50"/>
                <a:gd name="T15" fmla="*/ 47 h 96"/>
                <a:gd name="T16" fmla="*/ 29 w 50"/>
                <a:gd name="T17" fmla="*/ 50 h 96"/>
                <a:gd name="T18" fmla="*/ 29 w 50"/>
                <a:gd name="T19" fmla="*/ 52 h 96"/>
                <a:gd name="T20" fmla="*/ 0 w 50"/>
                <a:gd name="T21" fmla="*/ 1 h 96"/>
                <a:gd name="T22" fmla="*/ 2 w 50"/>
                <a:gd name="T2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96">
                  <a:moveTo>
                    <a:pt x="37" y="69"/>
                  </a:moveTo>
                  <a:lnTo>
                    <a:pt x="38" y="71"/>
                  </a:lnTo>
                  <a:lnTo>
                    <a:pt x="40" y="72"/>
                  </a:lnTo>
                  <a:lnTo>
                    <a:pt x="50" y="93"/>
                  </a:lnTo>
                  <a:lnTo>
                    <a:pt x="48" y="96"/>
                  </a:lnTo>
                  <a:lnTo>
                    <a:pt x="37" y="69"/>
                  </a:lnTo>
                  <a:close/>
                  <a:moveTo>
                    <a:pt x="2" y="0"/>
                  </a:moveTo>
                  <a:lnTo>
                    <a:pt x="27" y="47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Freeform 173"/>
            <p:cNvSpPr>
              <a:spLocks noEditPoints="1"/>
            </p:cNvSpPr>
            <p:nvPr/>
          </p:nvSpPr>
          <p:spPr bwMode="auto">
            <a:xfrm>
              <a:off x="7445765" y="3409250"/>
              <a:ext cx="50800" cy="114300"/>
            </a:xfrm>
            <a:custGeom>
              <a:avLst/>
              <a:gdLst>
                <a:gd name="T0" fmla="*/ 23 w 32"/>
                <a:gd name="T1" fmla="*/ 46 h 72"/>
                <a:gd name="T2" fmla="*/ 32 w 32"/>
                <a:gd name="T3" fmla="*/ 71 h 72"/>
                <a:gd name="T4" fmla="*/ 30 w 32"/>
                <a:gd name="T5" fmla="*/ 72 h 72"/>
                <a:gd name="T6" fmla="*/ 21 w 32"/>
                <a:gd name="T7" fmla="*/ 49 h 72"/>
                <a:gd name="T8" fmla="*/ 23 w 32"/>
                <a:gd name="T9" fmla="*/ 46 h 72"/>
                <a:gd name="T10" fmla="*/ 0 w 32"/>
                <a:gd name="T11" fmla="*/ 0 h 72"/>
                <a:gd name="T12" fmla="*/ 13 w 32"/>
                <a:gd name="T13" fmla="*/ 25 h 72"/>
                <a:gd name="T14" fmla="*/ 11 w 32"/>
                <a:gd name="T15" fmla="*/ 24 h 72"/>
                <a:gd name="T16" fmla="*/ 10 w 32"/>
                <a:gd name="T17" fmla="*/ 22 h 72"/>
                <a:gd name="T18" fmla="*/ 2 w 32"/>
                <a:gd name="T19" fmla="*/ 5 h 72"/>
                <a:gd name="T20" fmla="*/ 2 w 32"/>
                <a:gd name="T21" fmla="*/ 3 h 72"/>
                <a:gd name="T22" fmla="*/ 0 w 32"/>
                <a:gd name="T2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72">
                  <a:moveTo>
                    <a:pt x="23" y="46"/>
                  </a:moveTo>
                  <a:lnTo>
                    <a:pt x="32" y="71"/>
                  </a:lnTo>
                  <a:lnTo>
                    <a:pt x="30" y="72"/>
                  </a:lnTo>
                  <a:lnTo>
                    <a:pt x="21" y="49"/>
                  </a:lnTo>
                  <a:lnTo>
                    <a:pt x="23" y="46"/>
                  </a:lnTo>
                  <a:close/>
                  <a:moveTo>
                    <a:pt x="0" y="0"/>
                  </a:moveTo>
                  <a:lnTo>
                    <a:pt x="13" y="25"/>
                  </a:lnTo>
                  <a:lnTo>
                    <a:pt x="11" y="24"/>
                  </a:lnTo>
                  <a:lnTo>
                    <a:pt x="10" y="22"/>
                  </a:lnTo>
                  <a:lnTo>
                    <a:pt x="2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2" name="Freeform 174"/>
            <p:cNvSpPr>
              <a:spLocks/>
            </p:cNvSpPr>
            <p:nvPr/>
          </p:nvSpPr>
          <p:spPr bwMode="auto">
            <a:xfrm>
              <a:off x="7287015" y="3167950"/>
              <a:ext cx="111125" cy="153988"/>
            </a:xfrm>
            <a:custGeom>
              <a:avLst/>
              <a:gdLst>
                <a:gd name="T0" fmla="*/ 0 w 70"/>
                <a:gd name="T1" fmla="*/ 0 h 97"/>
                <a:gd name="T2" fmla="*/ 36 w 70"/>
                <a:gd name="T3" fmla="*/ 47 h 97"/>
                <a:gd name="T4" fmla="*/ 70 w 70"/>
                <a:gd name="T5" fmla="*/ 97 h 97"/>
                <a:gd name="T6" fmla="*/ 68 w 70"/>
                <a:gd name="T7" fmla="*/ 97 h 97"/>
                <a:gd name="T8" fmla="*/ 35 w 70"/>
                <a:gd name="T9" fmla="*/ 47 h 97"/>
                <a:gd name="T10" fmla="*/ 0 w 70"/>
                <a:gd name="T11" fmla="*/ 2 h 97"/>
                <a:gd name="T12" fmla="*/ 0 w 70"/>
                <a:gd name="T13" fmla="*/ 2 h 97"/>
                <a:gd name="T14" fmla="*/ 0 w 70"/>
                <a:gd name="T15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97">
                  <a:moveTo>
                    <a:pt x="0" y="0"/>
                  </a:moveTo>
                  <a:lnTo>
                    <a:pt x="36" y="47"/>
                  </a:lnTo>
                  <a:lnTo>
                    <a:pt x="70" y="97"/>
                  </a:lnTo>
                  <a:lnTo>
                    <a:pt x="68" y="97"/>
                  </a:lnTo>
                  <a:lnTo>
                    <a:pt x="35" y="47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75"/>
            <p:cNvSpPr>
              <a:spLocks/>
            </p:cNvSpPr>
            <p:nvPr/>
          </p:nvSpPr>
          <p:spPr bwMode="auto">
            <a:xfrm>
              <a:off x="7274315" y="3155250"/>
              <a:ext cx="12700" cy="15875"/>
            </a:xfrm>
            <a:custGeom>
              <a:avLst/>
              <a:gdLst>
                <a:gd name="T0" fmla="*/ 0 w 8"/>
                <a:gd name="T1" fmla="*/ 0 h 10"/>
                <a:gd name="T2" fmla="*/ 8 w 8"/>
                <a:gd name="T3" fmla="*/ 8 h 10"/>
                <a:gd name="T4" fmla="*/ 8 w 8"/>
                <a:gd name="T5" fmla="*/ 10 h 10"/>
                <a:gd name="T6" fmla="*/ 8 w 8"/>
                <a:gd name="T7" fmla="*/ 10 h 10"/>
                <a:gd name="T8" fmla="*/ 0 w 8"/>
                <a:gd name="T9" fmla="*/ 0 h 10"/>
                <a:gd name="T10" fmla="*/ 0 w 8"/>
                <a:gd name="T11" fmla="*/ 0 h 10"/>
                <a:gd name="T12" fmla="*/ 0 w 8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Freeform 176"/>
            <p:cNvSpPr>
              <a:spLocks/>
            </p:cNvSpPr>
            <p:nvPr/>
          </p:nvSpPr>
          <p:spPr bwMode="auto">
            <a:xfrm>
              <a:off x="7206053" y="3085400"/>
              <a:ext cx="58738" cy="60325"/>
            </a:xfrm>
            <a:custGeom>
              <a:avLst/>
              <a:gdLst>
                <a:gd name="T0" fmla="*/ 1 w 37"/>
                <a:gd name="T1" fmla="*/ 0 h 38"/>
                <a:gd name="T2" fmla="*/ 37 w 37"/>
                <a:gd name="T3" fmla="*/ 37 h 38"/>
                <a:gd name="T4" fmla="*/ 36 w 37"/>
                <a:gd name="T5" fmla="*/ 38 h 38"/>
                <a:gd name="T6" fmla="*/ 0 w 37"/>
                <a:gd name="T7" fmla="*/ 1 h 38"/>
                <a:gd name="T8" fmla="*/ 0 w 37"/>
                <a:gd name="T9" fmla="*/ 1 h 38"/>
                <a:gd name="T10" fmla="*/ 1 w 37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1" y="0"/>
                  </a:moveTo>
                  <a:lnTo>
                    <a:pt x="37" y="37"/>
                  </a:lnTo>
                  <a:lnTo>
                    <a:pt x="36" y="38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Freeform 177"/>
            <p:cNvSpPr>
              <a:spLocks/>
            </p:cNvSpPr>
            <p:nvPr/>
          </p:nvSpPr>
          <p:spPr bwMode="auto">
            <a:xfrm>
              <a:off x="7115565" y="3013963"/>
              <a:ext cx="92075" cy="73025"/>
            </a:xfrm>
            <a:custGeom>
              <a:avLst/>
              <a:gdLst>
                <a:gd name="T0" fmla="*/ 2 w 58"/>
                <a:gd name="T1" fmla="*/ 0 h 46"/>
                <a:gd name="T2" fmla="*/ 30 w 58"/>
                <a:gd name="T3" fmla="*/ 21 h 46"/>
                <a:gd name="T4" fmla="*/ 58 w 58"/>
                <a:gd name="T5" fmla="*/ 45 h 46"/>
                <a:gd name="T6" fmla="*/ 57 w 58"/>
                <a:gd name="T7" fmla="*/ 46 h 46"/>
                <a:gd name="T8" fmla="*/ 57 w 58"/>
                <a:gd name="T9" fmla="*/ 46 h 46"/>
                <a:gd name="T10" fmla="*/ 29 w 58"/>
                <a:gd name="T11" fmla="*/ 21 h 46"/>
                <a:gd name="T12" fmla="*/ 0 w 58"/>
                <a:gd name="T13" fmla="*/ 0 h 46"/>
                <a:gd name="T14" fmla="*/ 2 w 58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6">
                  <a:moveTo>
                    <a:pt x="2" y="0"/>
                  </a:moveTo>
                  <a:lnTo>
                    <a:pt x="30" y="21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7" y="46"/>
                  </a:lnTo>
                  <a:lnTo>
                    <a:pt x="29" y="2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6" name="Freeform 178"/>
            <p:cNvSpPr>
              <a:spLocks/>
            </p:cNvSpPr>
            <p:nvPr/>
          </p:nvSpPr>
          <p:spPr bwMode="auto">
            <a:xfrm>
              <a:off x="7067940" y="2980625"/>
              <a:ext cx="4763" cy="4763"/>
            </a:xfrm>
            <a:custGeom>
              <a:avLst/>
              <a:gdLst>
                <a:gd name="T0" fmla="*/ 0 w 3"/>
                <a:gd name="T1" fmla="*/ 0 h 3"/>
                <a:gd name="T2" fmla="*/ 3 w 3"/>
                <a:gd name="T3" fmla="*/ 3 h 3"/>
                <a:gd name="T4" fmla="*/ 3 w 3"/>
                <a:gd name="T5" fmla="*/ 3 h 3"/>
                <a:gd name="T6" fmla="*/ 0 w 3"/>
                <a:gd name="T7" fmla="*/ 0 h 3"/>
                <a:gd name="T8" fmla="*/ 0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Freeform 179"/>
            <p:cNvSpPr>
              <a:spLocks noEditPoints="1"/>
            </p:cNvSpPr>
            <p:nvPr/>
          </p:nvSpPr>
          <p:spPr bwMode="auto">
            <a:xfrm>
              <a:off x="7066353" y="2980625"/>
              <a:ext cx="39688" cy="25400"/>
            </a:xfrm>
            <a:custGeom>
              <a:avLst/>
              <a:gdLst>
                <a:gd name="T0" fmla="*/ 4 w 25"/>
                <a:gd name="T1" fmla="*/ 3 h 16"/>
                <a:gd name="T2" fmla="*/ 25 w 25"/>
                <a:gd name="T3" fmla="*/ 16 h 16"/>
                <a:gd name="T4" fmla="*/ 25 w 25"/>
                <a:gd name="T5" fmla="*/ 16 h 16"/>
                <a:gd name="T6" fmla="*/ 4 w 25"/>
                <a:gd name="T7" fmla="*/ 3 h 16"/>
                <a:gd name="T8" fmla="*/ 4 w 25"/>
                <a:gd name="T9" fmla="*/ 3 h 16"/>
                <a:gd name="T10" fmla="*/ 0 w 25"/>
                <a:gd name="T11" fmla="*/ 0 h 16"/>
                <a:gd name="T12" fmla="*/ 1 w 25"/>
                <a:gd name="T13" fmla="*/ 0 h 16"/>
                <a:gd name="T14" fmla="*/ 1 w 25"/>
                <a:gd name="T15" fmla="*/ 0 h 16"/>
                <a:gd name="T16" fmla="*/ 0 w 25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6">
                  <a:moveTo>
                    <a:pt x="4" y="3"/>
                  </a:moveTo>
                  <a:lnTo>
                    <a:pt x="25" y="16"/>
                  </a:lnTo>
                  <a:lnTo>
                    <a:pt x="25" y="16"/>
                  </a:lnTo>
                  <a:lnTo>
                    <a:pt x="4" y="3"/>
                  </a:lnTo>
                  <a:lnTo>
                    <a:pt x="4" y="3"/>
                  </a:lnTo>
                  <a:close/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80"/>
            <p:cNvSpPr>
              <a:spLocks noEditPoints="1"/>
            </p:cNvSpPr>
            <p:nvPr/>
          </p:nvSpPr>
          <p:spPr bwMode="auto">
            <a:xfrm>
              <a:off x="7291778" y="4182363"/>
              <a:ext cx="69850" cy="26988"/>
            </a:xfrm>
            <a:custGeom>
              <a:avLst/>
              <a:gdLst>
                <a:gd name="T0" fmla="*/ 25 w 44"/>
                <a:gd name="T1" fmla="*/ 8 h 17"/>
                <a:gd name="T2" fmla="*/ 20 w 44"/>
                <a:gd name="T3" fmla="*/ 11 h 17"/>
                <a:gd name="T4" fmla="*/ 0 w 44"/>
                <a:gd name="T5" fmla="*/ 17 h 17"/>
                <a:gd name="T6" fmla="*/ 25 w 44"/>
                <a:gd name="T7" fmla="*/ 8 h 17"/>
                <a:gd name="T8" fmla="*/ 44 w 44"/>
                <a:gd name="T9" fmla="*/ 0 h 17"/>
                <a:gd name="T10" fmla="*/ 42 w 44"/>
                <a:gd name="T11" fmla="*/ 1 h 17"/>
                <a:gd name="T12" fmla="*/ 40 w 44"/>
                <a:gd name="T13" fmla="*/ 3 h 17"/>
                <a:gd name="T14" fmla="*/ 37 w 44"/>
                <a:gd name="T15" fmla="*/ 3 h 17"/>
                <a:gd name="T16" fmla="*/ 25 w 44"/>
                <a:gd name="T17" fmla="*/ 8 h 17"/>
                <a:gd name="T18" fmla="*/ 44 w 44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7">
                  <a:moveTo>
                    <a:pt x="25" y="8"/>
                  </a:moveTo>
                  <a:lnTo>
                    <a:pt x="20" y="11"/>
                  </a:lnTo>
                  <a:lnTo>
                    <a:pt x="0" y="17"/>
                  </a:lnTo>
                  <a:lnTo>
                    <a:pt x="25" y="8"/>
                  </a:lnTo>
                  <a:close/>
                  <a:moveTo>
                    <a:pt x="44" y="0"/>
                  </a:moveTo>
                  <a:lnTo>
                    <a:pt x="42" y="1"/>
                  </a:lnTo>
                  <a:lnTo>
                    <a:pt x="40" y="3"/>
                  </a:lnTo>
                  <a:lnTo>
                    <a:pt x="37" y="3"/>
                  </a:lnTo>
                  <a:lnTo>
                    <a:pt x="25" y="8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ACAC9E"/>
            </a:solidFill>
            <a:ln w="0">
              <a:solidFill>
                <a:srgbClr val="ACAC9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9" name="Freeform 181"/>
            <p:cNvSpPr>
              <a:spLocks noEditPoints="1"/>
            </p:cNvSpPr>
            <p:nvPr/>
          </p:nvSpPr>
          <p:spPr bwMode="auto">
            <a:xfrm>
              <a:off x="6829815" y="4199825"/>
              <a:ext cx="493713" cy="44450"/>
            </a:xfrm>
            <a:custGeom>
              <a:avLst/>
              <a:gdLst>
                <a:gd name="T0" fmla="*/ 0 w 311"/>
                <a:gd name="T1" fmla="*/ 5 h 28"/>
                <a:gd name="T2" fmla="*/ 24 w 311"/>
                <a:gd name="T3" fmla="*/ 11 h 28"/>
                <a:gd name="T4" fmla="*/ 27 w 311"/>
                <a:gd name="T5" fmla="*/ 13 h 28"/>
                <a:gd name="T6" fmla="*/ 0 w 311"/>
                <a:gd name="T7" fmla="*/ 5 h 28"/>
                <a:gd name="T8" fmla="*/ 0 w 311"/>
                <a:gd name="T9" fmla="*/ 5 h 28"/>
                <a:gd name="T10" fmla="*/ 311 w 311"/>
                <a:gd name="T11" fmla="*/ 0 h 28"/>
                <a:gd name="T12" fmla="*/ 291 w 311"/>
                <a:gd name="T13" fmla="*/ 6 h 28"/>
                <a:gd name="T14" fmla="*/ 273 w 311"/>
                <a:gd name="T15" fmla="*/ 11 h 28"/>
                <a:gd name="T16" fmla="*/ 267 w 311"/>
                <a:gd name="T17" fmla="*/ 14 h 28"/>
                <a:gd name="T18" fmla="*/ 223 w 311"/>
                <a:gd name="T19" fmla="*/ 22 h 28"/>
                <a:gd name="T20" fmla="*/ 178 w 311"/>
                <a:gd name="T21" fmla="*/ 27 h 28"/>
                <a:gd name="T22" fmla="*/ 171 w 311"/>
                <a:gd name="T23" fmla="*/ 27 h 28"/>
                <a:gd name="T24" fmla="*/ 147 w 311"/>
                <a:gd name="T25" fmla="*/ 28 h 28"/>
                <a:gd name="T26" fmla="*/ 113 w 311"/>
                <a:gd name="T27" fmla="*/ 27 h 28"/>
                <a:gd name="T28" fmla="*/ 81 w 311"/>
                <a:gd name="T29" fmla="*/ 23 h 28"/>
                <a:gd name="T30" fmla="*/ 74 w 311"/>
                <a:gd name="T31" fmla="*/ 23 h 28"/>
                <a:gd name="T32" fmla="*/ 65 w 311"/>
                <a:gd name="T33" fmla="*/ 22 h 28"/>
                <a:gd name="T34" fmla="*/ 65 w 311"/>
                <a:gd name="T35" fmla="*/ 22 h 28"/>
                <a:gd name="T36" fmla="*/ 66 w 311"/>
                <a:gd name="T37" fmla="*/ 21 h 28"/>
                <a:gd name="T38" fmla="*/ 65 w 311"/>
                <a:gd name="T39" fmla="*/ 21 h 28"/>
                <a:gd name="T40" fmla="*/ 72 w 311"/>
                <a:gd name="T41" fmla="*/ 21 h 28"/>
                <a:gd name="T42" fmla="*/ 78 w 311"/>
                <a:gd name="T43" fmla="*/ 22 h 28"/>
                <a:gd name="T44" fmla="*/ 113 w 311"/>
                <a:gd name="T45" fmla="*/ 26 h 28"/>
                <a:gd name="T46" fmla="*/ 147 w 311"/>
                <a:gd name="T47" fmla="*/ 27 h 28"/>
                <a:gd name="T48" fmla="*/ 172 w 311"/>
                <a:gd name="T49" fmla="*/ 26 h 28"/>
                <a:gd name="T50" fmla="*/ 179 w 311"/>
                <a:gd name="T51" fmla="*/ 26 h 28"/>
                <a:gd name="T52" fmla="*/ 225 w 311"/>
                <a:gd name="T53" fmla="*/ 21 h 28"/>
                <a:gd name="T54" fmla="*/ 269 w 311"/>
                <a:gd name="T55" fmla="*/ 11 h 28"/>
                <a:gd name="T56" fmla="*/ 276 w 311"/>
                <a:gd name="T57" fmla="*/ 10 h 28"/>
                <a:gd name="T58" fmla="*/ 311 w 311"/>
                <a:gd name="T5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1" h="28">
                  <a:moveTo>
                    <a:pt x="0" y="5"/>
                  </a:moveTo>
                  <a:lnTo>
                    <a:pt x="24" y="11"/>
                  </a:lnTo>
                  <a:lnTo>
                    <a:pt x="27" y="13"/>
                  </a:lnTo>
                  <a:lnTo>
                    <a:pt x="0" y="5"/>
                  </a:lnTo>
                  <a:lnTo>
                    <a:pt x="0" y="5"/>
                  </a:lnTo>
                  <a:close/>
                  <a:moveTo>
                    <a:pt x="311" y="0"/>
                  </a:moveTo>
                  <a:lnTo>
                    <a:pt x="291" y="6"/>
                  </a:lnTo>
                  <a:lnTo>
                    <a:pt x="273" y="11"/>
                  </a:lnTo>
                  <a:lnTo>
                    <a:pt x="267" y="14"/>
                  </a:lnTo>
                  <a:lnTo>
                    <a:pt x="223" y="22"/>
                  </a:lnTo>
                  <a:lnTo>
                    <a:pt x="178" y="27"/>
                  </a:lnTo>
                  <a:lnTo>
                    <a:pt x="171" y="27"/>
                  </a:lnTo>
                  <a:lnTo>
                    <a:pt x="147" y="28"/>
                  </a:lnTo>
                  <a:lnTo>
                    <a:pt x="113" y="27"/>
                  </a:lnTo>
                  <a:lnTo>
                    <a:pt x="81" y="23"/>
                  </a:lnTo>
                  <a:lnTo>
                    <a:pt x="74" y="23"/>
                  </a:lnTo>
                  <a:lnTo>
                    <a:pt x="65" y="22"/>
                  </a:lnTo>
                  <a:lnTo>
                    <a:pt x="65" y="22"/>
                  </a:lnTo>
                  <a:lnTo>
                    <a:pt x="66" y="21"/>
                  </a:lnTo>
                  <a:lnTo>
                    <a:pt x="65" y="21"/>
                  </a:lnTo>
                  <a:lnTo>
                    <a:pt x="72" y="21"/>
                  </a:lnTo>
                  <a:lnTo>
                    <a:pt x="78" y="22"/>
                  </a:lnTo>
                  <a:lnTo>
                    <a:pt x="113" y="26"/>
                  </a:lnTo>
                  <a:lnTo>
                    <a:pt x="147" y="27"/>
                  </a:lnTo>
                  <a:lnTo>
                    <a:pt x="172" y="26"/>
                  </a:lnTo>
                  <a:lnTo>
                    <a:pt x="179" y="26"/>
                  </a:lnTo>
                  <a:lnTo>
                    <a:pt x="225" y="21"/>
                  </a:lnTo>
                  <a:lnTo>
                    <a:pt x="269" y="11"/>
                  </a:lnTo>
                  <a:lnTo>
                    <a:pt x="276" y="1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182"/>
            <p:cNvSpPr>
              <a:spLocks/>
            </p:cNvSpPr>
            <p:nvPr/>
          </p:nvSpPr>
          <p:spPr bwMode="auto">
            <a:xfrm>
              <a:off x="6867915" y="4217288"/>
              <a:ext cx="66675" cy="17463"/>
            </a:xfrm>
            <a:custGeom>
              <a:avLst/>
              <a:gdLst>
                <a:gd name="T0" fmla="*/ 0 w 42"/>
                <a:gd name="T1" fmla="*/ 0 h 11"/>
                <a:gd name="T2" fmla="*/ 41 w 42"/>
                <a:gd name="T3" fmla="*/ 10 h 11"/>
                <a:gd name="T4" fmla="*/ 42 w 42"/>
                <a:gd name="T5" fmla="*/ 10 h 11"/>
                <a:gd name="T6" fmla="*/ 41 w 42"/>
                <a:gd name="T7" fmla="*/ 11 h 11"/>
                <a:gd name="T8" fmla="*/ 41 w 42"/>
                <a:gd name="T9" fmla="*/ 11 h 11"/>
                <a:gd name="T10" fmla="*/ 3 w 42"/>
                <a:gd name="T11" fmla="*/ 2 h 11"/>
                <a:gd name="T12" fmla="*/ 0 w 42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0" y="0"/>
                  </a:moveTo>
                  <a:lnTo>
                    <a:pt x="41" y="10"/>
                  </a:lnTo>
                  <a:lnTo>
                    <a:pt x="42" y="10"/>
                  </a:lnTo>
                  <a:lnTo>
                    <a:pt x="41" y="11"/>
                  </a:lnTo>
                  <a:lnTo>
                    <a:pt x="41" y="11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183"/>
            <p:cNvSpPr>
              <a:spLocks noEditPoints="1"/>
            </p:cNvSpPr>
            <p:nvPr/>
          </p:nvSpPr>
          <p:spPr bwMode="auto">
            <a:xfrm>
              <a:off x="6823465" y="4120450"/>
              <a:ext cx="574675" cy="61913"/>
            </a:xfrm>
            <a:custGeom>
              <a:avLst/>
              <a:gdLst>
                <a:gd name="T0" fmla="*/ 0 w 362"/>
                <a:gd name="T1" fmla="*/ 17 h 39"/>
                <a:gd name="T2" fmla="*/ 6 w 362"/>
                <a:gd name="T3" fmla="*/ 18 h 39"/>
                <a:gd name="T4" fmla="*/ 6 w 362"/>
                <a:gd name="T5" fmla="*/ 19 h 39"/>
                <a:gd name="T6" fmla="*/ 5 w 362"/>
                <a:gd name="T7" fmla="*/ 21 h 39"/>
                <a:gd name="T8" fmla="*/ 6 w 362"/>
                <a:gd name="T9" fmla="*/ 22 h 39"/>
                <a:gd name="T10" fmla="*/ 1 w 362"/>
                <a:gd name="T11" fmla="*/ 21 h 39"/>
                <a:gd name="T12" fmla="*/ 0 w 362"/>
                <a:gd name="T13" fmla="*/ 17 h 39"/>
                <a:gd name="T14" fmla="*/ 358 w 362"/>
                <a:gd name="T15" fmla="*/ 0 h 39"/>
                <a:gd name="T16" fmla="*/ 362 w 362"/>
                <a:gd name="T17" fmla="*/ 2 h 39"/>
                <a:gd name="T18" fmla="*/ 315 w 362"/>
                <a:gd name="T19" fmla="*/ 18 h 39"/>
                <a:gd name="T20" fmla="*/ 306 w 362"/>
                <a:gd name="T21" fmla="*/ 21 h 39"/>
                <a:gd name="T22" fmla="*/ 250 w 362"/>
                <a:gd name="T23" fmla="*/ 31 h 39"/>
                <a:gd name="T24" fmla="*/ 192 w 362"/>
                <a:gd name="T25" fmla="*/ 38 h 39"/>
                <a:gd name="T26" fmla="*/ 183 w 362"/>
                <a:gd name="T27" fmla="*/ 38 h 39"/>
                <a:gd name="T28" fmla="*/ 153 w 362"/>
                <a:gd name="T29" fmla="*/ 39 h 39"/>
                <a:gd name="T30" fmla="*/ 120 w 362"/>
                <a:gd name="T31" fmla="*/ 38 h 39"/>
                <a:gd name="T32" fmla="*/ 121 w 362"/>
                <a:gd name="T33" fmla="*/ 37 h 39"/>
                <a:gd name="T34" fmla="*/ 121 w 362"/>
                <a:gd name="T35" fmla="*/ 37 h 39"/>
                <a:gd name="T36" fmla="*/ 124 w 362"/>
                <a:gd name="T37" fmla="*/ 35 h 39"/>
                <a:gd name="T38" fmla="*/ 125 w 362"/>
                <a:gd name="T39" fmla="*/ 35 h 39"/>
                <a:gd name="T40" fmla="*/ 128 w 362"/>
                <a:gd name="T41" fmla="*/ 34 h 39"/>
                <a:gd name="T42" fmla="*/ 153 w 362"/>
                <a:gd name="T43" fmla="*/ 35 h 39"/>
                <a:gd name="T44" fmla="*/ 183 w 362"/>
                <a:gd name="T45" fmla="*/ 34 h 39"/>
                <a:gd name="T46" fmla="*/ 192 w 362"/>
                <a:gd name="T47" fmla="*/ 34 h 39"/>
                <a:gd name="T48" fmla="*/ 251 w 362"/>
                <a:gd name="T49" fmla="*/ 27 h 39"/>
                <a:gd name="T50" fmla="*/ 309 w 362"/>
                <a:gd name="T51" fmla="*/ 16 h 39"/>
                <a:gd name="T52" fmla="*/ 316 w 362"/>
                <a:gd name="T53" fmla="*/ 13 h 39"/>
                <a:gd name="T54" fmla="*/ 358 w 362"/>
                <a:gd name="T5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2" h="39">
                  <a:moveTo>
                    <a:pt x="0" y="17"/>
                  </a:moveTo>
                  <a:lnTo>
                    <a:pt x="6" y="18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6" y="22"/>
                  </a:lnTo>
                  <a:lnTo>
                    <a:pt x="1" y="21"/>
                  </a:lnTo>
                  <a:lnTo>
                    <a:pt x="0" y="17"/>
                  </a:lnTo>
                  <a:close/>
                  <a:moveTo>
                    <a:pt x="358" y="0"/>
                  </a:moveTo>
                  <a:lnTo>
                    <a:pt x="362" y="2"/>
                  </a:lnTo>
                  <a:lnTo>
                    <a:pt x="315" y="18"/>
                  </a:lnTo>
                  <a:lnTo>
                    <a:pt x="306" y="21"/>
                  </a:lnTo>
                  <a:lnTo>
                    <a:pt x="250" y="31"/>
                  </a:lnTo>
                  <a:lnTo>
                    <a:pt x="192" y="38"/>
                  </a:lnTo>
                  <a:lnTo>
                    <a:pt x="183" y="38"/>
                  </a:lnTo>
                  <a:lnTo>
                    <a:pt x="153" y="39"/>
                  </a:lnTo>
                  <a:lnTo>
                    <a:pt x="120" y="38"/>
                  </a:lnTo>
                  <a:lnTo>
                    <a:pt x="121" y="37"/>
                  </a:lnTo>
                  <a:lnTo>
                    <a:pt x="121" y="37"/>
                  </a:lnTo>
                  <a:lnTo>
                    <a:pt x="124" y="35"/>
                  </a:lnTo>
                  <a:lnTo>
                    <a:pt x="125" y="35"/>
                  </a:lnTo>
                  <a:lnTo>
                    <a:pt x="128" y="34"/>
                  </a:lnTo>
                  <a:lnTo>
                    <a:pt x="153" y="35"/>
                  </a:lnTo>
                  <a:lnTo>
                    <a:pt x="183" y="34"/>
                  </a:lnTo>
                  <a:lnTo>
                    <a:pt x="192" y="34"/>
                  </a:lnTo>
                  <a:lnTo>
                    <a:pt x="251" y="27"/>
                  </a:lnTo>
                  <a:lnTo>
                    <a:pt x="309" y="16"/>
                  </a:lnTo>
                  <a:lnTo>
                    <a:pt x="316" y="13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184"/>
            <p:cNvSpPr>
              <a:spLocks/>
            </p:cNvSpPr>
            <p:nvPr/>
          </p:nvSpPr>
          <p:spPr bwMode="auto">
            <a:xfrm>
              <a:off x="6831403" y="4149025"/>
              <a:ext cx="195263" cy="31750"/>
            </a:xfrm>
            <a:custGeom>
              <a:avLst/>
              <a:gdLst>
                <a:gd name="T0" fmla="*/ 1 w 123"/>
                <a:gd name="T1" fmla="*/ 0 h 20"/>
                <a:gd name="T2" fmla="*/ 50 w 123"/>
                <a:gd name="T3" fmla="*/ 9 h 20"/>
                <a:gd name="T4" fmla="*/ 59 w 123"/>
                <a:gd name="T5" fmla="*/ 11 h 20"/>
                <a:gd name="T6" fmla="*/ 123 w 123"/>
                <a:gd name="T7" fmla="*/ 16 h 20"/>
                <a:gd name="T8" fmla="*/ 120 w 123"/>
                <a:gd name="T9" fmla="*/ 17 h 20"/>
                <a:gd name="T10" fmla="*/ 119 w 123"/>
                <a:gd name="T11" fmla="*/ 17 h 20"/>
                <a:gd name="T12" fmla="*/ 116 w 123"/>
                <a:gd name="T13" fmla="*/ 19 h 20"/>
                <a:gd name="T14" fmla="*/ 116 w 123"/>
                <a:gd name="T15" fmla="*/ 19 h 20"/>
                <a:gd name="T16" fmla="*/ 115 w 123"/>
                <a:gd name="T17" fmla="*/ 20 h 20"/>
                <a:gd name="T18" fmla="*/ 60 w 123"/>
                <a:gd name="T19" fmla="*/ 15 h 20"/>
                <a:gd name="T20" fmla="*/ 51 w 123"/>
                <a:gd name="T21" fmla="*/ 13 h 20"/>
                <a:gd name="T22" fmla="*/ 1 w 123"/>
                <a:gd name="T23" fmla="*/ 4 h 20"/>
                <a:gd name="T24" fmla="*/ 0 w 123"/>
                <a:gd name="T25" fmla="*/ 3 h 20"/>
                <a:gd name="T26" fmla="*/ 1 w 123"/>
                <a:gd name="T27" fmla="*/ 1 h 20"/>
                <a:gd name="T28" fmla="*/ 1 w 123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3" h="20">
                  <a:moveTo>
                    <a:pt x="1" y="0"/>
                  </a:moveTo>
                  <a:lnTo>
                    <a:pt x="50" y="9"/>
                  </a:lnTo>
                  <a:lnTo>
                    <a:pt x="59" y="11"/>
                  </a:lnTo>
                  <a:lnTo>
                    <a:pt x="123" y="16"/>
                  </a:lnTo>
                  <a:lnTo>
                    <a:pt x="120" y="17"/>
                  </a:lnTo>
                  <a:lnTo>
                    <a:pt x="119" y="17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5" y="20"/>
                  </a:lnTo>
                  <a:lnTo>
                    <a:pt x="60" y="15"/>
                  </a:lnTo>
                  <a:lnTo>
                    <a:pt x="51" y="13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85"/>
            <p:cNvSpPr>
              <a:spLocks/>
            </p:cNvSpPr>
            <p:nvPr/>
          </p:nvSpPr>
          <p:spPr bwMode="auto">
            <a:xfrm>
              <a:off x="6669478" y="4093463"/>
              <a:ext cx="53975" cy="28575"/>
            </a:xfrm>
            <a:custGeom>
              <a:avLst/>
              <a:gdLst>
                <a:gd name="T0" fmla="*/ 0 w 34"/>
                <a:gd name="T1" fmla="*/ 0 h 18"/>
                <a:gd name="T2" fmla="*/ 32 w 34"/>
                <a:gd name="T3" fmla="*/ 13 h 18"/>
                <a:gd name="T4" fmla="*/ 34 w 34"/>
                <a:gd name="T5" fmla="*/ 18 h 18"/>
                <a:gd name="T6" fmla="*/ 2 w 34"/>
                <a:gd name="T7" fmla="*/ 4 h 18"/>
                <a:gd name="T8" fmla="*/ 0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0" y="0"/>
                  </a:moveTo>
                  <a:lnTo>
                    <a:pt x="32" y="13"/>
                  </a:lnTo>
                  <a:lnTo>
                    <a:pt x="34" y="18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86"/>
            <p:cNvSpPr>
              <a:spLocks/>
            </p:cNvSpPr>
            <p:nvPr/>
          </p:nvSpPr>
          <p:spPr bwMode="auto">
            <a:xfrm>
              <a:off x="7166365" y="3980750"/>
              <a:ext cx="263525" cy="66675"/>
            </a:xfrm>
            <a:custGeom>
              <a:avLst/>
              <a:gdLst>
                <a:gd name="T0" fmla="*/ 166 w 166"/>
                <a:gd name="T1" fmla="*/ 0 h 42"/>
                <a:gd name="T2" fmla="*/ 166 w 166"/>
                <a:gd name="T3" fmla="*/ 7 h 42"/>
                <a:gd name="T4" fmla="*/ 120 w 166"/>
                <a:gd name="T5" fmla="*/ 21 h 42"/>
                <a:gd name="T6" fmla="*/ 111 w 166"/>
                <a:gd name="T7" fmla="*/ 24 h 42"/>
                <a:gd name="T8" fmla="*/ 56 w 166"/>
                <a:gd name="T9" fmla="*/ 35 h 42"/>
                <a:gd name="T10" fmla="*/ 0 w 166"/>
                <a:gd name="T11" fmla="*/ 42 h 42"/>
                <a:gd name="T12" fmla="*/ 5 w 166"/>
                <a:gd name="T13" fmla="*/ 38 h 42"/>
                <a:gd name="T14" fmla="*/ 11 w 166"/>
                <a:gd name="T15" fmla="*/ 34 h 42"/>
                <a:gd name="T16" fmla="*/ 62 w 166"/>
                <a:gd name="T17" fmla="*/ 28 h 42"/>
                <a:gd name="T18" fmla="*/ 111 w 166"/>
                <a:gd name="T19" fmla="*/ 16 h 42"/>
                <a:gd name="T20" fmla="*/ 120 w 166"/>
                <a:gd name="T21" fmla="*/ 15 h 42"/>
                <a:gd name="T22" fmla="*/ 166 w 166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42">
                  <a:moveTo>
                    <a:pt x="166" y="0"/>
                  </a:moveTo>
                  <a:lnTo>
                    <a:pt x="166" y="7"/>
                  </a:lnTo>
                  <a:lnTo>
                    <a:pt x="120" y="21"/>
                  </a:lnTo>
                  <a:lnTo>
                    <a:pt x="111" y="24"/>
                  </a:lnTo>
                  <a:lnTo>
                    <a:pt x="56" y="35"/>
                  </a:lnTo>
                  <a:lnTo>
                    <a:pt x="0" y="42"/>
                  </a:lnTo>
                  <a:lnTo>
                    <a:pt x="5" y="38"/>
                  </a:lnTo>
                  <a:lnTo>
                    <a:pt x="11" y="34"/>
                  </a:lnTo>
                  <a:lnTo>
                    <a:pt x="62" y="28"/>
                  </a:lnTo>
                  <a:lnTo>
                    <a:pt x="111" y="16"/>
                  </a:lnTo>
                  <a:lnTo>
                    <a:pt x="120" y="15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Freeform 187"/>
            <p:cNvSpPr>
              <a:spLocks/>
            </p:cNvSpPr>
            <p:nvPr/>
          </p:nvSpPr>
          <p:spPr bwMode="auto">
            <a:xfrm>
              <a:off x="6785365" y="4006150"/>
              <a:ext cx="398463" cy="46038"/>
            </a:xfrm>
            <a:custGeom>
              <a:avLst/>
              <a:gdLst>
                <a:gd name="T0" fmla="*/ 0 w 251"/>
                <a:gd name="T1" fmla="*/ 0 h 29"/>
                <a:gd name="T2" fmla="*/ 33 w 251"/>
                <a:gd name="T3" fmla="*/ 8 h 29"/>
                <a:gd name="T4" fmla="*/ 68 w 251"/>
                <a:gd name="T5" fmla="*/ 13 h 29"/>
                <a:gd name="T6" fmla="*/ 77 w 251"/>
                <a:gd name="T7" fmla="*/ 16 h 29"/>
                <a:gd name="T8" fmla="*/ 127 w 251"/>
                <a:gd name="T9" fmla="*/ 19 h 29"/>
                <a:gd name="T10" fmla="*/ 177 w 251"/>
                <a:gd name="T11" fmla="*/ 22 h 29"/>
                <a:gd name="T12" fmla="*/ 211 w 251"/>
                <a:gd name="T13" fmla="*/ 21 h 29"/>
                <a:gd name="T14" fmla="*/ 221 w 251"/>
                <a:gd name="T15" fmla="*/ 21 h 29"/>
                <a:gd name="T16" fmla="*/ 251 w 251"/>
                <a:gd name="T17" fmla="*/ 18 h 29"/>
                <a:gd name="T18" fmla="*/ 245 w 251"/>
                <a:gd name="T19" fmla="*/ 22 h 29"/>
                <a:gd name="T20" fmla="*/ 240 w 251"/>
                <a:gd name="T21" fmla="*/ 26 h 29"/>
                <a:gd name="T22" fmla="*/ 221 w 251"/>
                <a:gd name="T23" fmla="*/ 27 h 29"/>
                <a:gd name="T24" fmla="*/ 211 w 251"/>
                <a:gd name="T25" fmla="*/ 29 h 29"/>
                <a:gd name="T26" fmla="*/ 177 w 251"/>
                <a:gd name="T27" fmla="*/ 29 h 29"/>
                <a:gd name="T28" fmla="*/ 127 w 251"/>
                <a:gd name="T29" fmla="*/ 27 h 29"/>
                <a:gd name="T30" fmla="*/ 79 w 251"/>
                <a:gd name="T31" fmla="*/ 22 h 29"/>
                <a:gd name="T32" fmla="*/ 68 w 251"/>
                <a:gd name="T33" fmla="*/ 21 h 29"/>
                <a:gd name="T34" fmla="*/ 3 w 251"/>
                <a:gd name="T35" fmla="*/ 8 h 29"/>
                <a:gd name="T36" fmla="*/ 0 w 251"/>
                <a:gd name="T3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1" h="29">
                  <a:moveTo>
                    <a:pt x="0" y="0"/>
                  </a:moveTo>
                  <a:lnTo>
                    <a:pt x="33" y="8"/>
                  </a:lnTo>
                  <a:lnTo>
                    <a:pt x="68" y="13"/>
                  </a:lnTo>
                  <a:lnTo>
                    <a:pt x="77" y="16"/>
                  </a:lnTo>
                  <a:lnTo>
                    <a:pt x="127" y="19"/>
                  </a:lnTo>
                  <a:lnTo>
                    <a:pt x="177" y="22"/>
                  </a:lnTo>
                  <a:lnTo>
                    <a:pt x="211" y="21"/>
                  </a:lnTo>
                  <a:lnTo>
                    <a:pt x="221" y="21"/>
                  </a:lnTo>
                  <a:lnTo>
                    <a:pt x="251" y="18"/>
                  </a:lnTo>
                  <a:lnTo>
                    <a:pt x="245" y="22"/>
                  </a:lnTo>
                  <a:lnTo>
                    <a:pt x="240" y="26"/>
                  </a:lnTo>
                  <a:lnTo>
                    <a:pt x="221" y="27"/>
                  </a:lnTo>
                  <a:lnTo>
                    <a:pt x="211" y="29"/>
                  </a:lnTo>
                  <a:lnTo>
                    <a:pt x="177" y="29"/>
                  </a:lnTo>
                  <a:lnTo>
                    <a:pt x="127" y="27"/>
                  </a:lnTo>
                  <a:lnTo>
                    <a:pt x="79" y="22"/>
                  </a:lnTo>
                  <a:lnTo>
                    <a:pt x="68" y="21"/>
                  </a:lnTo>
                  <a:lnTo>
                    <a:pt x="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88"/>
            <p:cNvSpPr>
              <a:spLocks noEditPoints="1"/>
            </p:cNvSpPr>
            <p:nvPr/>
          </p:nvSpPr>
          <p:spPr bwMode="auto">
            <a:xfrm>
              <a:off x="6382140" y="3699763"/>
              <a:ext cx="280988" cy="277813"/>
            </a:xfrm>
            <a:custGeom>
              <a:avLst/>
              <a:gdLst>
                <a:gd name="T0" fmla="*/ 128 w 177"/>
                <a:gd name="T1" fmla="*/ 143 h 175"/>
                <a:gd name="T2" fmla="*/ 172 w 177"/>
                <a:gd name="T3" fmla="*/ 165 h 175"/>
                <a:gd name="T4" fmla="*/ 177 w 177"/>
                <a:gd name="T5" fmla="*/ 175 h 175"/>
                <a:gd name="T6" fmla="*/ 135 w 177"/>
                <a:gd name="T7" fmla="*/ 155 h 175"/>
                <a:gd name="T8" fmla="*/ 128 w 177"/>
                <a:gd name="T9" fmla="*/ 143 h 175"/>
                <a:gd name="T10" fmla="*/ 0 w 177"/>
                <a:gd name="T11" fmla="*/ 0 h 175"/>
                <a:gd name="T12" fmla="*/ 0 w 177"/>
                <a:gd name="T13" fmla="*/ 2 h 175"/>
                <a:gd name="T14" fmla="*/ 9 w 177"/>
                <a:gd name="T15" fmla="*/ 28 h 175"/>
                <a:gd name="T16" fmla="*/ 8 w 177"/>
                <a:gd name="T17" fmla="*/ 27 h 175"/>
                <a:gd name="T18" fmla="*/ 0 w 177"/>
                <a:gd name="T19" fmla="*/ 3 h 175"/>
                <a:gd name="T20" fmla="*/ 0 w 177"/>
                <a:gd name="T2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" h="175">
                  <a:moveTo>
                    <a:pt x="128" y="143"/>
                  </a:moveTo>
                  <a:lnTo>
                    <a:pt x="172" y="165"/>
                  </a:lnTo>
                  <a:lnTo>
                    <a:pt x="177" y="175"/>
                  </a:lnTo>
                  <a:lnTo>
                    <a:pt x="135" y="155"/>
                  </a:lnTo>
                  <a:lnTo>
                    <a:pt x="128" y="143"/>
                  </a:lnTo>
                  <a:close/>
                  <a:moveTo>
                    <a:pt x="0" y="0"/>
                  </a:moveTo>
                  <a:lnTo>
                    <a:pt x="0" y="2"/>
                  </a:lnTo>
                  <a:lnTo>
                    <a:pt x="9" y="28"/>
                  </a:lnTo>
                  <a:lnTo>
                    <a:pt x="8" y="27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89"/>
            <p:cNvSpPr>
              <a:spLocks noEditPoints="1"/>
            </p:cNvSpPr>
            <p:nvPr/>
          </p:nvSpPr>
          <p:spPr bwMode="auto">
            <a:xfrm>
              <a:off x="6605978" y="3742625"/>
              <a:ext cx="852488" cy="117475"/>
            </a:xfrm>
            <a:custGeom>
              <a:avLst/>
              <a:gdLst>
                <a:gd name="T0" fmla="*/ 54 w 537"/>
                <a:gd name="T1" fmla="*/ 31 h 74"/>
                <a:gd name="T2" fmla="*/ 55 w 537"/>
                <a:gd name="T3" fmla="*/ 32 h 74"/>
                <a:gd name="T4" fmla="*/ 57 w 537"/>
                <a:gd name="T5" fmla="*/ 35 h 74"/>
                <a:gd name="T6" fmla="*/ 49 w 537"/>
                <a:gd name="T7" fmla="*/ 32 h 74"/>
                <a:gd name="T8" fmla="*/ 53 w 537"/>
                <a:gd name="T9" fmla="*/ 30 h 74"/>
                <a:gd name="T10" fmla="*/ 75 w 537"/>
                <a:gd name="T11" fmla="*/ 31 h 74"/>
                <a:gd name="T12" fmla="*/ 71 w 537"/>
                <a:gd name="T13" fmla="*/ 32 h 74"/>
                <a:gd name="T14" fmla="*/ 67 w 537"/>
                <a:gd name="T15" fmla="*/ 31 h 74"/>
                <a:gd name="T16" fmla="*/ 65 w 537"/>
                <a:gd name="T17" fmla="*/ 28 h 74"/>
                <a:gd name="T18" fmla="*/ 531 w 537"/>
                <a:gd name="T19" fmla="*/ 26 h 74"/>
                <a:gd name="T20" fmla="*/ 537 w 537"/>
                <a:gd name="T21" fmla="*/ 30 h 74"/>
                <a:gd name="T22" fmla="*/ 474 w 537"/>
                <a:gd name="T23" fmla="*/ 51 h 74"/>
                <a:gd name="T24" fmla="*/ 401 w 537"/>
                <a:gd name="T25" fmla="*/ 66 h 74"/>
                <a:gd name="T26" fmla="*/ 324 w 537"/>
                <a:gd name="T27" fmla="*/ 73 h 74"/>
                <a:gd name="T28" fmla="*/ 232 w 537"/>
                <a:gd name="T29" fmla="*/ 72 h 74"/>
                <a:gd name="T30" fmla="*/ 230 w 537"/>
                <a:gd name="T31" fmla="*/ 70 h 74"/>
                <a:gd name="T32" fmla="*/ 224 w 537"/>
                <a:gd name="T33" fmla="*/ 72 h 74"/>
                <a:gd name="T34" fmla="*/ 206 w 537"/>
                <a:gd name="T35" fmla="*/ 66 h 74"/>
                <a:gd name="T36" fmla="*/ 196 w 537"/>
                <a:gd name="T37" fmla="*/ 59 h 74"/>
                <a:gd name="T38" fmla="*/ 290 w 537"/>
                <a:gd name="T39" fmla="*/ 65 h 74"/>
                <a:gd name="T40" fmla="*/ 334 w 537"/>
                <a:gd name="T41" fmla="*/ 64 h 74"/>
                <a:gd name="T42" fmla="*/ 464 w 537"/>
                <a:gd name="T43" fmla="*/ 44 h 74"/>
                <a:gd name="T44" fmla="*/ 525 w 537"/>
                <a:gd name="T45" fmla="*/ 24 h 74"/>
                <a:gd name="T46" fmla="*/ 44 w 537"/>
                <a:gd name="T47" fmla="*/ 21 h 74"/>
                <a:gd name="T48" fmla="*/ 38 w 537"/>
                <a:gd name="T49" fmla="*/ 22 h 74"/>
                <a:gd name="T50" fmla="*/ 36 w 537"/>
                <a:gd name="T51" fmla="*/ 22 h 74"/>
                <a:gd name="T52" fmla="*/ 33 w 537"/>
                <a:gd name="T53" fmla="*/ 19 h 74"/>
                <a:gd name="T54" fmla="*/ 29 w 537"/>
                <a:gd name="T55" fmla="*/ 14 h 74"/>
                <a:gd name="T56" fmla="*/ 10 w 537"/>
                <a:gd name="T57" fmla="*/ 5 h 74"/>
                <a:gd name="T58" fmla="*/ 18 w 537"/>
                <a:gd name="T59" fmla="*/ 15 h 74"/>
                <a:gd name="T60" fmla="*/ 19 w 537"/>
                <a:gd name="T61" fmla="*/ 19 h 74"/>
                <a:gd name="T62" fmla="*/ 0 w 537"/>
                <a:gd name="T6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7" h="74">
                  <a:moveTo>
                    <a:pt x="53" y="30"/>
                  </a:moveTo>
                  <a:lnTo>
                    <a:pt x="54" y="31"/>
                  </a:lnTo>
                  <a:lnTo>
                    <a:pt x="54" y="31"/>
                  </a:lnTo>
                  <a:lnTo>
                    <a:pt x="55" y="32"/>
                  </a:lnTo>
                  <a:lnTo>
                    <a:pt x="55" y="34"/>
                  </a:lnTo>
                  <a:lnTo>
                    <a:pt x="57" y="35"/>
                  </a:lnTo>
                  <a:lnTo>
                    <a:pt x="57" y="35"/>
                  </a:lnTo>
                  <a:lnTo>
                    <a:pt x="49" y="32"/>
                  </a:lnTo>
                  <a:lnTo>
                    <a:pt x="50" y="31"/>
                  </a:lnTo>
                  <a:lnTo>
                    <a:pt x="53" y="30"/>
                  </a:lnTo>
                  <a:close/>
                  <a:moveTo>
                    <a:pt x="65" y="28"/>
                  </a:moveTo>
                  <a:lnTo>
                    <a:pt x="75" y="31"/>
                  </a:lnTo>
                  <a:lnTo>
                    <a:pt x="74" y="32"/>
                  </a:lnTo>
                  <a:lnTo>
                    <a:pt x="71" y="32"/>
                  </a:lnTo>
                  <a:lnTo>
                    <a:pt x="70" y="32"/>
                  </a:lnTo>
                  <a:lnTo>
                    <a:pt x="67" y="31"/>
                  </a:lnTo>
                  <a:lnTo>
                    <a:pt x="66" y="30"/>
                  </a:lnTo>
                  <a:lnTo>
                    <a:pt x="65" y="28"/>
                  </a:lnTo>
                  <a:close/>
                  <a:moveTo>
                    <a:pt x="525" y="24"/>
                  </a:moveTo>
                  <a:lnTo>
                    <a:pt x="531" y="26"/>
                  </a:lnTo>
                  <a:lnTo>
                    <a:pt x="535" y="28"/>
                  </a:lnTo>
                  <a:lnTo>
                    <a:pt x="537" y="30"/>
                  </a:lnTo>
                  <a:lnTo>
                    <a:pt x="506" y="40"/>
                  </a:lnTo>
                  <a:lnTo>
                    <a:pt x="474" y="51"/>
                  </a:lnTo>
                  <a:lnTo>
                    <a:pt x="465" y="53"/>
                  </a:lnTo>
                  <a:lnTo>
                    <a:pt x="401" y="66"/>
                  </a:lnTo>
                  <a:lnTo>
                    <a:pt x="334" y="73"/>
                  </a:lnTo>
                  <a:lnTo>
                    <a:pt x="324" y="73"/>
                  </a:lnTo>
                  <a:lnTo>
                    <a:pt x="290" y="74"/>
                  </a:lnTo>
                  <a:lnTo>
                    <a:pt x="232" y="72"/>
                  </a:lnTo>
                  <a:lnTo>
                    <a:pt x="231" y="72"/>
                  </a:lnTo>
                  <a:lnTo>
                    <a:pt x="230" y="70"/>
                  </a:lnTo>
                  <a:lnTo>
                    <a:pt x="227" y="70"/>
                  </a:lnTo>
                  <a:lnTo>
                    <a:pt x="224" y="72"/>
                  </a:lnTo>
                  <a:lnTo>
                    <a:pt x="211" y="70"/>
                  </a:lnTo>
                  <a:lnTo>
                    <a:pt x="206" y="66"/>
                  </a:lnTo>
                  <a:lnTo>
                    <a:pt x="201" y="62"/>
                  </a:lnTo>
                  <a:lnTo>
                    <a:pt x="196" y="59"/>
                  </a:lnTo>
                  <a:lnTo>
                    <a:pt x="243" y="64"/>
                  </a:lnTo>
                  <a:lnTo>
                    <a:pt x="290" y="65"/>
                  </a:lnTo>
                  <a:lnTo>
                    <a:pt x="324" y="64"/>
                  </a:lnTo>
                  <a:lnTo>
                    <a:pt x="334" y="64"/>
                  </a:lnTo>
                  <a:lnTo>
                    <a:pt x="400" y="56"/>
                  </a:lnTo>
                  <a:lnTo>
                    <a:pt x="464" y="44"/>
                  </a:lnTo>
                  <a:lnTo>
                    <a:pt x="473" y="41"/>
                  </a:lnTo>
                  <a:lnTo>
                    <a:pt x="525" y="24"/>
                  </a:lnTo>
                  <a:close/>
                  <a:moveTo>
                    <a:pt x="29" y="14"/>
                  </a:moveTo>
                  <a:lnTo>
                    <a:pt x="44" y="21"/>
                  </a:lnTo>
                  <a:lnTo>
                    <a:pt x="41" y="21"/>
                  </a:lnTo>
                  <a:lnTo>
                    <a:pt x="38" y="22"/>
                  </a:lnTo>
                  <a:lnTo>
                    <a:pt x="37" y="22"/>
                  </a:lnTo>
                  <a:lnTo>
                    <a:pt x="36" y="22"/>
                  </a:lnTo>
                  <a:lnTo>
                    <a:pt x="35" y="21"/>
                  </a:lnTo>
                  <a:lnTo>
                    <a:pt x="33" y="19"/>
                  </a:lnTo>
                  <a:lnTo>
                    <a:pt x="32" y="17"/>
                  </a:lnTo>
                  <a:lnTo>
                    <a:pt x="29" y="14"/>
                  </a:lnTo>
                  <a:close/>
                  <a:moveTo>
                    <a:pt x="0" y="0"/>
                  </a:moveTo>
                  <a:lnTo>
                    <a:pt x="10" y="5"/>
                  </a:lnTo>
                  <a:lnTo>
                    <a:pt x="12" y="10"/>
                  </a:lnTo>
                  <a:lnTo>
                    <a:pt x="18" y="15"/>
                  </a:lnTo>
                  <a:lnTo>
                    <a:pt x="23" y="21"/>
                  </a:lnTo>
                  <a:lnTo>
                    <a:pt x="19" y="19"/>
                  </a:lnTo>
                  <a:lnTo>
                    <a:pt x="1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90"/>
            <p:cNvSpPr>
              <a:spLocks noEditPoints="1"/>
            </p:cNvSpPr>
            <p:nvPr/>
          </p:nvSpPr>
          <p:spPr bwMode="auto">
            <a:xfrm>
              <a:off x="6621853" y="3750563"/>
              <a:ext cx="352425" cy="106363"/>
            </a:xfrm>
            <a:custGeom>
              <a:avLst/>
              <a:gdLst>
                <a:gd name="T0" fmla="*/ 217 w 222"/>
                <a:gd name="T1" fmla="*/ 65 h 67"/>
                <a:gd name="T2" fmla="*/ 220 w 222"/>
                <a:gd name="T3" fmla="*/ 65 h 67"/>
                <a:gd name="T4" fmla="*/ 221 w 222"/>
                <a:gd name="T5" fmla="*/ 67 h 67"/>
                <a:gd name="T6" fmla="*/ 222 w 222"/>
                <a:gd name="T7" fmla="*/ 67 h 67"/>
                <a:gd name="T8" fmla="*/ 214 w 222"/>
                <a:gd name="T9" fmla="*/ 67 h 67"/>
                <a:gd name="T10" fmla="*/ 217 w 222"/>
                <a:gd name="T11" fmla="*/ 65 h 67"/>
                <a:gd name="T12" fmla="*/ 0 w 222"/>
                <a:gd name="T13" fmla="*/ 0 h 67"/>
                <a:gd name="T14" fmla="*/ 19 w 222"/>
                <a:gd name="T15" fmla="*/ 9 h 67"/>
                <a:gd name="T16" fmla="*/ 22 w 222"/>
                <a:gd name="T17" fmla="*/ 12 h 67"/>
                <a:gd name="T18" fmla="*/ 23 w 222"/>
                <a:gd name="T19" fmla="*/ 14 h 67"/>
                <a:gd name="T20" fmla="*/ 25 w 222"/>
                <a:gd name="T21" fmla="*/ 16 h 67"/>
                <a:gd name="T22" fmla="*/ 26 w 222"/>
                <a:gd name="T23" fmla="*/ 17 h 67"/>
                <a:gd name="T24" fmla="*/ 27 w 222"/>
                <a:gd name="T25" fmla="*/ 17 h 67"/>
                <a:gd name="T26" fmla="*/ 28 w 222"/>
                <a:gd name="T27" fmla="*/ 17 h 67"/>
                <a:gd name="T28" fmla="*/ 31 w 222"/>
                <a:gd name="T29" fmla="*/ 16 h 67"/>
                <a:gd name="T30" fmla="*/ 34 w 222"/>
                <a:gd name="T31" fmla="*/ 16 h 67"/>
                <a:gd name="T32" fmla="*/ 39 w 222"/>
                <a:gd name="T33" fmla="*/ 17 h 67"/>
                <a:gd name="T34" fmla="*/ 47 w 222"/>
                <a:gd name="T35" fmla="*/ 21 h 67"/>
                <a:gd name="T36" fmla="*/ 55 w 222"/>
                <a:gd name="T37" fmla="*/ 23 h 67"/>
                <a:gd name="T38" fmla="*/ 56 w 222"/>
                <a:gd name="T39" fmla="*/ 25 h 67"/>
                <a:gd name="T40" fmla="*/ 57 w 222"/>
                <a:gd name="T41" fmla="*/ 26 h 67"/>
                <a:gd name="T42" fmla="*/ 60 w 222"/>
                <a:gd name="T43" fmla="*/ 27 h 67"/>
                <a:gd name="T44" fmla="*/ 61 w 222"/>
                <a:gd name="T45" fmla="*/ 27 h 67"/>
                <a:gd name="T46" fmla="*/ 64 w 222"/>
                <a:gd name="T47" fmla="*/ 27 h 67"/>
                <a:gd name="T48" fmla="*/ 65 w 222"/>
                <a:gd name="T49" fmla="*/ 26 h 67"/>
                <a:gd name="T50" fmla="*/ 117 w 222"/>
                <a:gd name="T51" fmla="*/ 42 h 67"/>
                <a:gd name="T52" fmla="*/ 171 w 222"/>
                <a:gd name="T53" fmla="*/ 52 h 67"/>
                <a:gd name="T54" fmla="*/ 182 w 222"/>
                <a:gd name="T55" fmla="*/ 54 h 67"/>
                <a:gd name="T56" fmla="*/ 186 w 222"/>
                <a:gd name="T57" fmla="*/ 54 h 67"/>
                <a:gd name="T58" fmla="*/ 191 w 222"/>
                <a:gd name="T59" fmla="*/ 57 h 67"/>
                <a:gd name="T60" fmla="*/ 196 w 222"/>
                <a:gd name="T61" fmla="*/ 61 h 67"/>
                <a:gd name="T62" fmla="*/ 201 w 222"/>
                <a:gd name="T63" fmla="*/ 65 h 67"/>
                <a:gd name="T64" fmla="*/ 180 w 222"/>
                <a:gd name="T65" fmla="*/ 63 h 67"/>
                <a:gd name="T66" fmla="*/ 171 w 222"/>
                <a:gd name="T67" fmla="*/ 61 h 67"/>
                <a:gd name="T68" fmla="*/ 128 w 222"/>
                <a:gd name="T69" fmla="*/ 54 h 67"/>
                <a:gd name="T70" fmla="*/ 86 w 222"/>
                <a:gd name="T71" fmla="*/ 43 h 67"/>
                <a:gd name="T72" fmla="*/ 47 w 222"/>
                <a:gd name="T73" fmla="*/ 30 h 67"/>
                <a:gd name="T74" fmla="*/ 45 w 222"/>
                <a:gd name="T75" fmla="*/ 29 h 67"/>
                <a:gd name="T76" fmla="*/ 45 w 222"/>
                <a:gd name="T77" fmla="*/ 27 h 67"/>
                <a:gd name="T78" fmla="*/ 44 w 222"/>
                <a:gd name="T79" fmla="*/ 26 h 67"/>
                <a:gd name="T80" fmla="*/ 44 w 222"/>
                <a:gd name="T81" fmla="*/ 26 h 67"/>
                <a:gd name="T82" fmla="*/ 43 w 222"/>
                <a:gd name="T83" fmla="*/ 25 h 67"/>
                <a:gd name="T84" fmla="*/ 40 w 222"/>
                <a:gd name="T85" fmla="*/ 26 h 67"/>
                <a:gd name="T86" fmla="*/ 39 w 222"/>
                <a:gd name="T87" fmla="*/ 27 h 67"/>
                <a:gd name="T88" fmla="*/ 38 w 222"/>
                <a:gd name="T89" fmla="*/ 26 h 67"/>
                <a:gd name="T90" fmla="*/ 13 w 222"/>
                <a:gd name="T91" fmla="*/ 16 h 67"/>
                <a:gd name="T92" fmla="*/ 8 w 222"/>
                <a:gd name="T93" fmla="*/ 10 h 67"/>
                <a:gd name="T94" fmla="*/ 2 w 222"/>
                <a:gd name="T95" fmla="*/ 5 h 67"/>
                <a:gd name="T96" fmla="*/ 0 w 222"/>
                <a:gd name="T9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2" h="67">
                  <a:moveTo>
                    <a:pt x="217" y="65"/>
                  </a:moveTo>
                  <a:lnTo>
                    <a:pt x="220" y="65"/>
                  </a:lnTo>
                  <a:lnTo>
                    <a:pt x="221" y="67"/>
                  </a:lnTo>
                  <a:lnTo>
                    <a:pt x="222" y="67"/>
                  </a:lnTo>
                  <a:lnTo>
                    <a:pt x="214" y="67"/>
                  </a:lnTo>
                  <a:lnTo>
                    <a:pt x="217" y="65"/>
                  </a:lnTo>
                  <a:close/>
                  <a:moveTo>
                    <a:pt x="0" y="0"/>
                  </a:moveTo>
                  <a:lnTo>
                    <a:pt x="19" y="9"/>
                  </a:lnTo>
                  <a:lnTo>
                    <a:pt x="22" y="12"/>
                  </a:lnTo>
                  <a:lnTo>
                    <a:pt x="23" y="14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8" y="17"/>
                  </a:lnTo>
                  <a:lnTo>
                    <a:pt x="31" y="16"/>
                  </a:lnTo>
                  <a:lnTo>
                    <a:pt x="34" y="16"/>
                  </a:lnTo>
                  <a:lnTo>
                    <a:pt x="39" y="17"/>
                  </a:lnTo>
                  <a:lnTo>
                    <a:pt x="47" y="21"/>
                  </a:lnTo>
                  <a:lnTo>
                    <a:pt x="55" y="23"/>
                  </a:lnTo>
                  <a:lnTo>
                    <a:pt x="56" y="25"/>
                  </a:lnTo>
                  <a:lnTo>
                    <a:pt x="57" y="26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4" y="27"/>
                  </a:lnTo>
                  <a:lnTo>
                    <a:pt x="65" y="26"/>
                  </a:lnTo>
                  <a:lnTo>
                    <a:pt x="117" y="42"/>
                  </a:lnTo>
                  <a:lnTo>
                    <a:pt x="171" y="52"/>
                  </a:lnTo>
                  <a:lnTo>
                    <a:pt x="182" y="54"/>
                  </a:lnTo>
                  <a:lnTo>
                    <a:pt x="186" y="54"/>
                  </a:lnTo>
                  <a:lnTo>
                    <a:pt x="191" y="57"/>
                  </a:lnTo>
                  <a:lnTo>
                    <a:pt x="196" y="61"/>
                  </a:lnTo>
                  <a:lnTo>
                    <a:pt x="201" y="65"/>
                  </a:lnTo>
                  <a:lnTo>
                    <a:pt x="180" y="63"/>
                  </a:lnTo>
                  <a:lnTo>
                    <a:pt x="171" y="61"/>
                  </a:lnTo>
                  <a:lnTo>
                    <a:pt x="128" y="54"/>
                  </a:lnTo>
                  <a:lnTo>
                    <a:pt x="86" y="43"/>
                  </a:lnTo>
                  <a:lnTo>
                    <a:pt x="47" y="30"/>
                  </a:lnTo>
                  <a:lnTo>
                    <a:pt x="45" y="29"/>
                  </a:lnTo>
                  <a:lnTo>
                    <a:pt x="45" y="27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3" y="25"/>
                  </a:lnTo>
                  <a:lnTo>
                    <a:pt x="40" y="26"/>
                  </a:lnTo>
                  <a:lnTo>
                    <a:pt x="39" y="27"/>
                  </a:lnTo>
                  <a:lnTo>
                    <a:pt x="38" y="26"/>
                  </a:lnTo>
                  <a:lnTo>
                    <a:pt x="13" y="16"/>
                  </a:lnTo>
                  <a:lnTo>
                    <a:pt x="8" y="1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91"/>
            <p:cNvSpPr>
              <a:spLocks/>
            </p:cNvSpPr>
            <p:nvPr/>
          </p:nvSpPr>
          <p:spPr bwMode="auto">
            <a:xfrm>
              <a:off x="7439415" y="3779138"/>
              <a:ext cx="23813" cy="11113"/>
            </a:xfrm>
            <a:custGeom>
              <a:avLst/>
              <a:gdLst>
                <a:gd name="T0" fmla="*/ 6 w 15"/>
                <a:gd name="T1" fmla="*/ 0 h 7"/>
                <a:gd name="T2" fmla="*/ 8 w 15"/>
                <a:gd name="T3" fmla="*/ 1 h 7"/>
                <a:gd name="T4" fmla="*/ 10 w 15"/>
                <a:gd name="T5" fmla="*/ 3 h 7"/>
                <a:gd name="T6" fmla="*/ 15 w 15"/>
                <a:gd name="T7" fmla="*/ 5 h 7"/>
                <a:gd name="T8" fmla="*/ 12 w 15"/>
                <a:gd name="T9" fmla="*/ 7 h 7"/>
                <a:gd name="T10" fmla="*/ 10 w 15"/>
                <a:gd name="T11" fmla="*/ 5 h 7"/>
                <a:gd name="T12" fmla="*/ 6 w 15"/>
                <a:gd name="T13" fmla="*/ 3 h 7"/>
                <a:gd name="T14" fmla="*/ 0 w 15"/>
                <a:gd name="T15" fmla="*/ 1 h 7"/>
                <a:gd name="T16" fmla="*/ 6 w 15"/>
                <a:gd name="T1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6" y="0"/>
                  </a:moveTo>
                  <a:lnTo>
                    <a:pt x="8" y="1"/>
                  </a:lnTo>
                  <a:lnTo>
                    <a:pt x="10" y="3"/>
                  </a:lnTo>
                  <a:lnTo>
                    <a:pt x="15" y="5"/>
                  </a:lnTo>
                  <a:lnTo>
                    <a:pt x="12" y="7"/>
                  </a:lnTo>
                  <a:lnTo>
                    <a:pt x="10" y="5"/>
                  </a:lnTo>
                  <a:lnTo>
                    <a:pt x="6" y="3"/>
                  </a:lnTo>
                  <a:lnTo>
                    <a:pt x="0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92"/>
            <p:cNvSpPr>
              <a:spLocks/>
            </p:cNvSpPr>
            <p:nvPr/>
          </p:nvSpPr>
          <p:spPr bwMode="auto">
            <a:xfrm>
              <a:off x="6374203" y="3401313"/>
              <a:ext cx="109538" cy="257175"/>
            </a:xfrm>
            <a:custGeom>
              <a:avLst/>
              <a:gdLst>
                <a:gd name="T0" fmla="*/ 5 w 69"/>
                <a:gd name="T1" fmla="*/ 0 h 162"/>
                <a:gd name="T2" fmla="*/ 2 w 69"/>
                <a:gd name="T3" fmla="*/ 17 h 162"/>
                <a:gd name="T4" fmla="*/ 2 w 69"/>
                <a:gd name="T5" fmla="*/ 23 h 162"/>
                <a:gd name="T6" fmla="*/ 4 w 69"/>
                <a:gd name="T7" fmla="*/ 50 h 162"/>
                <a:gd name="T8" fmla="*/ 9 w 69"/>
                <a:gd name="T9" fmla="*/ 75 h 162"/>
                <a:gd name="T10" fmla="*/ 20 w 69"/>
                <a:gd name="T11" fmla="*/ 99 h 162"/>
                <a:gd name="T12" fmla="*/ 23 w 69"/>
                <a:gd name="T13" fmla="*/ 106 h 162"/>
                <a:gd name="T14" fmla="*/ 43 w 69"/>
                <a:gd name="T15" fmla="*/ 135 h 162"/>
                <a:gd name="T16" fmla="*/ 69 w 69"/>
                <a:gd name="T17" fmla="*/ 162 h 162"/>
                <a:gd name="T18" fmla="*/ 60 w 69"/>
                <a:gd name="T19" fmla="*/ 158 h 162"/>
                <a:gd name="T20" fmla="*/ 52 w 69"/>
                <a:gd name="T21" fmla="*/ 156 h 162"/>
                <a:gd name="T22" fmla="*/ 35 w 69"/>
                <a:gd name="T23" fmla="*/ 135 h 162"/>
                <a:gd name="T24" fmla="*/ 21 w 69"/>
                <a:gd name="T25" fmla="*/ 114 h 162"/>
                <a:gd name="T26" fmla="*/ 18 w 69"/>
                <a:gd name="T27" fmla="*/ 109 h 162"/>
                <a:gd name="T28" fmla="*/ 8 w 69"/>
                <a:gd name="T29" fmla="*/ 84 h 162"/>
                <a:gd name="T30" fmla="*/ 1 w 69"/>
                <a:gd name="T31" fmla="*/ 58 h 162"/>
                <a:gd name="T32" fmla="*/ 0 w 69"/>
                <a:gd name="T33" fmla="*/ 31 h 162"/>
                <a:gd name="T34" fmla="*/ 1 w 69"/>
                <a:gd name="T35" fmla="*/ 26 h 162"/>
                <a:gd name="T36" fmla="*/ 4 w 69"/>
                <a:gd name="T37" fmla="*/ 8 h 162"/>
                <a:gd name="T38" fmla="*/ 5 w 69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" h="162">
                  <a:moveTo>
                    <a:pt x="5" y="0"/>
                  </a:moveTo>
                  <a:lnTo>
                    <a:pt x="2" y="17"/>
                  </a:lnTo>
                  <a:lnTo>
                    <a:pt x="2" y="23"/>
                  </a:lnTo>
                  <a:lnTo>
                    <a:pt x="4" y="50"/>
                  </a:lnTo>
                  <a:lnTo>
                    <a:pt x="9" y="75"/>
                  </a:lnTo>
                  <a:lnTo>
                    <a:pt x="20" y="99"/>
                  </a:lnTo>
                  <a:lnTo>
                    <a:pt x="23" y="106"/>
                  </a:lnTo>
                  <a:lnTo>
                    <a:pt x="43" y="135"/>
                  </a:lnTo>
                  <a:lnTo>
                    <a:pt x="69" y="162"/>
                  </a:lnTo>
                  <a:lnTo>
                    <a:pt x="60" y="158"/>
                  </a:lnTo>
                  <a:lnTo>
                    <a:pt x="52" y="156"/>
                  </a:lnTo>
                  <a:lnTo>
                    <a:pt x="35" y="135"/>
                  </a:lnTo>
                  <a:lnTo>
                    <a:pt x="21" y="114"/>
                  </a:lnTo>
                  <a:lnTo>
                    <a:pt x="18" y="109"/>
                  </a:lnTo>
                  <a:lnTo>
                    <a:pt x="8" y="84"/>
                  </a:lnTo>
                  <a:lnTo>
                    <a:pt x="1" y="58"/>
                  </a:lnTo>
                  <a:lnTo>
                    <a:pt x="0" y="31"/>
                  </a:lnTo>
                  <a:lnTo>
                    <a:pt x="1" y="26"/>
                  </a:lnTo>
                  <a:lnTo>
                    <a:pt x="4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193"/>
            <p:cNvSpPr>
              <a:spLocks noEditPoints="1"/>
            </p:cNvSpPr>
            <p:nvPr/>
          </p:nvSpPr>
          <p:spPr bwMode="auto">
            <a:xfrm>
              <a:off x="6448815" y="3137788"/>
              <a:ext cx="995363" cy="501650"/>
            </a:xfrm>
            <a:custGeom>
              <a:avLst/>
              <a:gdLst>
                <a:gd name="T0" fmla="*/ 627 w 627"/>
                <a:gd name="T1" fmla="*/ 264 h 316"/>
                <a:gd name="T2" fmla="*/ 618 w 627"/>
                <a:gd name="T3" fmla="*/ 271 h 316"/>
                <a:gd name="T4" fmla="*/ 583 w 627"/>
                <a:gd name="T5" fmla="*/ 286 h 316"/>
                <a:gd name="T6" fmla="*/ 546 w 627"/>
                <a:gd name="T7" fmla="*/ 298 h 316"/>
                <a:gd name="T8" fmla="*/ 429 w 627"/>
                <a:gd name="T9" fmla="*/ 315 h 316"/>
                <a:gd name="T10" fmla="*/ 389 w 627"/>
                <a:gd name="T11" fmla="*/ 316 h 316"/>
                <a:gd name="T12" fmla="*/ 301 w 627"/>
                <a:gd name="T13" fmla="*/ 311 h 316"/>
                <a:gd name="T14" fmla="*/ 234 w 627"/>
                <a:gd name="T15" fmla="*/ 298 h 316"/>
                <a:gd name="T16" fmla="*/ 173 w 627"/>
                <a:gd name="T17" fmla="*/ 278 h 316"/>
                <a:gd name="T18" fmla="*/ 161 w 627"/>
                <a:gd name="T19" fmla="*/ 269 h 316"/>
                <a:gd name="T20" fmla="*/ 175 w 627"/>
                <a:gd name="T21" fmla="*/ 269 h 316"/>
                <a:gd name="T22" fmla="*/ 237 w 627"/>
                <a:gd name="T23" fmla="*/ 289 h 316"/>
                <a:gd name="T24" fmla="*/ 301 w 627"/>
                <a:gd name="T25" fmla="*/ 301 h 316"/>
                <a:gd name="T26" fmla="*/ 389 w 627"/>
                <a:gd name="T27" fmla="*/ 307 h 316"/>
                <a:gd name="T28" fmla="*/ 428 w 627"/>
                <a:gd name="T29" fmla="*/ 306 h 316"/>
                <a:gd name="T30" fmla="*/ 543 w 627"/>
                <a:gd name="T31" fmla="*/ 288 h 316"/>
                <a:gd name="T32" fmla="*/ 590 w 627"/>
                <a:gd name="T33" fmla="*/ 275 h 316"/>
                <a:gd name="T34" fmla="*/ 82 w 627"/>
                <a:gd name="T35" fmla="*/ 222 h 316"/>
                <a:gd name="T36" fmla="*/ 86 w 627"/>
                <a:gd name="T37" fmla="*/ 224 h 316"/>
                <a:gd name="T38" fmla="*/ 92 w 627"/>
                <a:gd name="T39" fmla="*/ 227 h 316"/>
                <a:gd name="T40" fmla="*/ 96 w 627"/>
                <a:gd name="T41" fmla="*/ 234 h 316"/>
                <a:gd name="T42" fmla="*/ 101 w 627"/>
                <a:gd name="T43" fmla="*/ 237 h 316"/>
                <a:gd name="T44" fmla="*/ 105 w 627"/>
                <a:gd name="T45" fmla="*/ 237 h 316"/>
                <a:gd name="T46" fmla="*/ 113 w 627"/>
                <a:gd name="T47" fmla="*/ 239 h 316"/>
                <a:gd name="T48" fmla="*/ 141 w 627"/>
                <a:gd name="T49" fmla="*/ 255 h 316"/>
                <a:gd name="T50" fmla="*/ 143 w 627"/>
                <a:gd name="T51" fmla="*/ 261 h 316"/>
                <a:gd name="T52" fmla="*/ 110 w 627"/>
                <a:gd name="T53" fmla="*/ 248 h 316"/>
                <a:gd name="T54" fmla="*/ 76 w 627"/>
                <a:gd name="T55" fmla="*/ 225 h 316"/>
                <a:gd name="T56" fmla="*/ 82 w 627"/>
                <a:gd name="T57" fmla="*/ 222 h 316"/>
                <a:gd name="T58" fmla="*/ 31 w 627"/>
                <a:gd name="T59" fmla="*/ 2 h 316"/>
                <a:gd name="T60" fmla="*/ 16 w 627"/>
                <a:gd name="T61" fmla="*/ 28 h 316"/>
                <a:gd name="T62" fmla="*/ 5 w 627"/>
                <a:gd name="T63" fmla="*/ 74 h 316"/>
                <a:gd name="T64" fmla="*/ 7 w 627"/>
                <a:gd name="T65" fmla="*/ 106 h 316"/>
                <a:gd name="T66" fmla="*/ 0 w 627"/>
                <a:gd name="T67" fmla="*/ 86 h 316"/>
                <a:gd name="T68" fmla="*/ 4 w 627"/>
                <a:gd name="T69" fmla="*/ 59 h 316"/>
                <a:gd name="T70" fmla="*/ 24 w 627"/>
                <a:gd name="T71" fmla="*/ 13 h 316"/>
                <a:gd name="T72" fmla="*/ 29 w 627"/>
                <a:gd name="T73" fmla="*/ 5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7" h="316">
                  <a:moveTo>
                    <a:pt x="626" y="259"/>
                  </a:moveTo>
                  <a:lnTo>
                    <a:pt x="627" y="264"/>
                  </a:lnTo>
                  <a:lnTo>
                    <a:pt x="624" y="265"/>
                  </a:lnTo>
                  <a:lnTo>
                    <a:pt x="618" y="271"/>
                  </a:lnTo>
                  <a:lnTo>
                    <a:pt x="611" y="276"/>
                  </a:lnTo>
                  <a:lnTo>
                    <a:pt x="583" y="286"/>
                  </a:lnTo>
                  <a:lnTo>
                    <a:pt x="554" y="296"/>
                  </a:lnTo>
                  <a:lnTo>
                    <a:pt x="546" y="298"/>
                  </a:lnTo>
                  <a:lnTo>
                    <a:pt x="488" y="310"/>
                  </a:lnTo>
                  <a:lnTo>
                    <a:pt x="429" y="315"/>
                  </a:lnTo>
                  <a:lnTo>
                    <a:pt x="420" y="316"/>
                  </a:lnTo>
                  <a:lnTo>
                    <a:pt x="389" y="316"/>
                  </a:lnTo>
                  <a:lnTo>
                    <a:pt x="344" y="315"/>
                  </a:lnTo>
                  <a:lnTo>
                    <a:pt x="301" y="311"/>
                  </a:lnTo>
                  <a:lnTo>
                    <a:pt x="292" y="310"/>
                  </a:lnTo>
                  <a:lnTo>
                    <a:pt x="234" y="298"/>
                  </a:lnTo>
                  <a:lnTo>
                    <a:pt x="181" y="281"/>
                  </a:lnTo>
                  <a:lnTo>
                    <a:pt x="173" y="278"/>
                  </a:lnTo>
                  <a:lnTo>
                    <a:pt x="161" y="273"/>
                  </a:lnTo>
                  <a:lnTo>
                    <a:pt x="161" y="269"/>
                  </a:lnTo>
                  <a:lnTo>
                    <a:pt x="161" y="263"/>
                  </a:lnTo>
                  <a:lnTo>
                    <a:pt x="175" y="269"/>
                  </a:lnTo>
                  <a:lnTo>
                    <a:pt x="183" y="272"/>
                  </a:lnTo>
                  <a:lnTo>
                    <a:pt x="237" y="289"/>
                  </a:lnTo>
                  <a:lnTo>
                    <a:pt x="293" y="299"/>
                  </a:lnTo>
                  <a:lnTo>
                    <a:pt x="301" y="301"/>
                  </a:lnTo>
                  <a:lnTo>
                    <a:pt x="346" y="306"/>
                  </a:lnTo>
                  <a:lnTo>
                    <a:pt x="389" y="307"/>
                  </a:lnTo>
                  <a:lnTo>
                    <a:pt x="420" y="306"/>
                  </a:lnTo>
                  <a:lnTo>
                    <a:pt x="428" y="306"/>
                  </a:lnTo>
                  <a:lnTo>
                    <a:pt x="487" y="299"/>
                  </a:lnTo>
                  <a:lnTo>
                    <a:pt x="543" y="288"/>
                  </a:lnTo>
                  <a:lnTo>
                    <a:pt x="551" y="286"/>
                  </a:lnTo>
                  <a:lnTo>
                    <a:pt x="590" y="275"/>
                  </a:lnTo>
                  <a:lnTo>
                    <a:pt x="626" y="259"/>
                  </a:lnTo>
                  <a:close/>
                  <a:moveTo>
                    <a:pt x="82" y="222"/>
                  </a:moveTo>
                  <a:lnTo>
                    <a:pt x="82" y="222"/>
                  </a:lnTo>
                  <a:lnTo>
                    <a:pt x="86" y="224"/>
                  </a:lnTo>
                  <a:lnTo>
                    <a:pt x="89" y="226"/>
                  </a:lnTo>
                  <a:lnTo>
                    <a:pt x="92" y="227"/>
                  </a:lnTo>
                  <a:lnTo>
                    <a:pt x="93" y="231"/>
                  </a:lnTo>
                  <a:lnTo>
                    <a:pt x="96" y="234"/>
                  </a:lnTo>
                  <a:lnTo>
                    <a:pt x="98" y="235"/>
                  </a:lnTo>
                  <a:lnTo>
                    <a:pt x="101" y="237"/>
                  </a:lnTo>
                  <a:lnTo>
                    <a:pt x="103" y="237"/>
                  </a:lnTo>
                  <a:lnTo>
                    <a:pt x="105" y="237"/>
                  </a:lnTo>
                  <a:lnTo>
                    <a:pt x="109" y="237"/>
                  </a:lnTo>
                  <a:lnTo>
                    <a:pt x="113" y="239"/>
                  </a:lnTo>
                  <a:lnTo>
                    <a:pt x="141" y="255"/>
                  </a:lnTo>
                  <a:lnTo>
                    <a:pt x="141" y="255"/>
                  </a:lnTo>
                  <a:lnTo>
                    <a:pt x="141" y="258"/>
                  </a:lnTo>
                  <a:lnTo>
                    <a:pt x="143" y="261"/>
                  </a:lnTo>
                  <a:lnTo>
                    <a:pt x="144" y="267"/>
                  </a:lnTo>
                  <a:lnTo>
                    <a:pt x="110" y="248"/>
                  </a:lnTo>
                  <a:lnTo>
                    <a:pt x="80" y="229"/>
                  </a:lnTo>
                  <a:lnTo>
                    <a:pt x="76" y="225"/>
                  </a:lnTo>
                  <a:lnTo>
                    <a:pt x="79" y="224"/>
                  </a:lnTo>
                  <a:lnTo>
                    <a:pt x="82" y="222"/>
                  </a:lnTo>
                  <a:close/>
                  <a:moveTo>
                    <a:pt x="33" y="0"/>
                  </a:moveTo>
                  <a:lnTo>
                    <a:pt x="31" y="2"/>
                  </a:lnTo>
                  <a:lnTo>
                    <a:pt x="27" y="8"/>
                  </a:lnTo>
                  <a:lnTo>
                    <a:pt x="16" y="28"/>
                  </a:lnTo>
                  <a:lnTo>
                    <a:pt x="8" y="52"/>
                  </a:lnTo>
                  <a:lnTo>
                    <a:pt x="5" y="74"/>
                  </a:lnTo>
                  <a:lnTo>
                    <a:pt x="4" y="80"/>
                  </a:lnTo>
                  <a:lnTo>
                    <a:pt x="7" y="106"/>
                  </a:lnTo>
                  <a:lnTo>
                    <a:pt x="3" y="120"/>
                  </a:lnTo>
                  <a:lnTo>
                    <a:pt x="0" y="86"/>
                  </a:lnTo>
                  <a:lnTo>
                    <a:pt x="0" y="81"/>
                  </a:lnTo>
                  <a:lnTo>
                    <a:pt x="4" y="59"/>
                  </a:lnTo>
                  <a:lnTo>
                    <a:pt x="12" y="35"/>
                  </a:lnTo>
                  <a:lnTo>
                    <a:pt x="24" y="13"/>
                  </a:lnTo>
                  <a:lnTo>
                    <a:pt x="26" y="9"/>
                  </a:lnTo>
                  <a:lnTo>
                    <a:pt x="29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94"/>
            <p:cNvSpPr>
              <a:spLocks noEditPoints="1"/>
            </p:cNvSpPr>
            <p:nvPr/>
          </p:nvSpPr>
          <p:spPr bwMode="auto">
            <a:xfrm>
              <a:off x="6453578" y="3306063"/>
              <a:ext cx="250825" cy="265113"/>
            </a:xfrm>
            <a:custGeom>
              <a:avLst/>
              <a:gdLst>
                <a:gd name="T0" fmla="*/ 138 w 158"/>
                <a:gd name="T1" fmla="*/ 149 h 167"/>
                <a:gd name="T2" fmla="*/ 158 w 158"/>
                <a:gd name="T3" fmla="*/ 157 h 167"/>
                <a:gd name="T4" fmla="*/ 158 w 158"/>
                <a:gd name="T5" fmla="*/ 163 h 167"/>
                <a:gd name="T6" fmla="*/ 158 w 158"/>
                <a:gd name="T7" fmla="*/ 167 h 167"/>
                <a:gd name="T8" fmla="*/ 141 w 158"/>
                <a:gd name="T9" fmla="*/ 161 h 167"/>
                <a:gd name="T10" fmla="*/ 140 w 158"/>
                <a:gd name="T11" fmla="*/ 155 h 167"/>
                <a:gd name="T12" fmla="*/ 138 w 158"/>
                <a:gd name="T13" fmla="*/ 152 h 167"/>
                <a:gd name="T14" fmla="*/ 138 w 158"/>
                <a:gd name="T15" fmla="*/ 149 h 167"/>
                <a:gd name="T16" fmla="*/ 138 w 158"/>
                <a:gd name="T17" fmla="*/ 149 h 167"/>
                <a:gd name="T18" fmla="*/ 4 w 158"/>
                <a:gd name="T19" fmla="*/ 0 h 167"/>
                <a:gd name="T20" fmla="*/ 9 w 158"/>
                <a:gd name="T21" fmla="*/ 21 h 167"/>
                <a:gd name="T22" fmla="*/ 17 w 158"/>
                <a:gd name="T23" fmla="*/ 42 h 167"/>
                <a:gd name="T24" fmla="*/ 21 w 158"/>
                <a:gd name="T25" fmla="*/ 47 h 167"/>
                <a:gd name="T26" fmla="*/ 34 w 158"/>
                <a:gd name="T27" fmla="*/ 68 h 167"/>
                <a:gd name="T28" fmla="*/ 53 w 158"/>
                <a:gd name="T29" fmla="*/ 89 h 167"/>
                <a:gd name="T30" fmla="*/ 76 w 158"/>
                <a:gd name="T31" fmla="*/ 110 h 167"/>
                <a:gd name="T32" fmla="*/ 81 w 158"/>
                <a:gd name="T33" fmla="*/ 114 h 167"/>
                <a:gd name="T34" fmla="*/ 106 w 158"/>
                <a:gd name="T35" fmla="*/ 131 h 167"/>
                <a:gd name="T36" fmla="*/ 102 w 158"/>
                <a:gd name="T37" fmla="*/ 131 h 167"/>
                <a:gd name="T38" fmla="*/ 100 w 158"/>
                <a:gd name="T39" fmla="*/ 131 h 167"/>
                <a:gd name="T40" fmla="*/ 98 w 158"/>
                <a:gd name="T41" fmla="*/ 131 h 167"/>
                <a:gd name="T42" fmla="*/ 95 w 158"/>
                <a:gd name="T43" fmla="*/ 129 h 167"/>
                <a:gd name="T44" fmla="*/ 93 w 158"/>
                <a:gd name="T45" fmla="*/ 128 h 167"/>
                <a:gd name="T46" fmla="*/ 90 w 158"/>
                <a:gd name="T47" fmla="*/ 125 h 167"/>
                <a:gd name="T48" fmla="*/ 89 w 158"/>
                <a:gd name="T49" fmla="*/ 121 h 167"/>
                <a:gd name="T50" fmla="*/ 86 w 158"/>
                <a:gd name="T51" fmla="*/ 120 h 167"/>
                <a:gd name="T52" fmla="*/ 83 w 158"/>
                <a:gd name="T53" fmla="*/ 118 h 167"/>
                <a:gd name="T54" fmla="*/ 79 w 158"/>
                <a:gd name="T55" fmla="*/ 116 h 167"/>
                <a:gd name="T56" fmla="*/ 79 w 158"/>
                <a:gd name="T57" fmla="*/ 116 h 167"/>
                <a:gd name="T58" fmla="*/ 76 w 158"/>
                <a:gd name="T59" fmla="*/ 118 h 167"/>
                <a:gd name="T60" fmla="*/ 73 w 158"/>
                <a:gd name="T61" fmla="*/ 119 h 167"/>
                <a:gd name="T62" fmla="*/ 72 w 158"/>
                <a:gd name="T63" fmla="*/ 118 h 167"/>
                <a:gd name="T64" fmla="*/ 48 w 158"/>
                <a:gd name="T65" fmla="*/ 98 h 167"/>
                <a:gd name="T66" fmla="*/ 30 w 158"/>
                <a:gd name="T67" fmla="*/ 77 h 167"/>
                <a:gd name="T68" fmla="*/ 15 w 158"/>
                <a:gd name="T69" fmla="*/ 55 h 167"/>
                <a:gd name="T70" fmla="*/ 13 w 158"/>
                <a:gd name="T71" fmla="*/ 49 h 167"/>
                <a:gd name="T72" fmla="*/ 5 w 158"/>
                <a:gd name="T73" fmla="*/ 31 h 167"/>
                <a:gd name="T74" fmla="*/ 0 w 158"/>
                <a:gd name="T75" fmla="*/ 14 h 167"/>
                <a:gd name="T76" fmla="*/ 4 w 158"/>
                <a:gd name="T7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8" h="167">
                  <a:moveTo>
                    <a:pt x="138" y="149"/>
                  </a:moveTo>
                  <a:lnTo>
                    <a:pt x="158" y="157"/>
                  </a:lnTo>
                  <a:lnTo>
                    <a:pt x="158" y="163"/>
                  </a:lnTo>
                  <a:lnTo>
                    <a:pt x="158" y="167"/>
                  </a:lnTo>
                  <a:lnTo>
                    <a:pt x="141" y="161"/>
                  </a:lnTo>
                  <a:lnTo>
                    <a:pt x="140" y="155"/>
                  </a:lnTo>
                  <a:lnTo>
                    <a:pt x="138" y="152"/>
                  </a:lnTo>
                  <a:lnTo>
                    <a:pt x="138" y="149"/>
                  </a:lnTo>
                  <a:lnTo>
                    <a:pt x="138" y="149"/>
                  </a:lnTo>
                  <a:close/>
                  <a:moveTo>
                    <a:pt x="4" y="0"/>
                  </a:moveTo>
                  <a:lnTo>
                    <a:pt x="9" y="21"/>
                  </a:lnTo>
                  <a:lnTo>
                    <a:pt x="17" y="42"/>
                  </a:lnTo>
                  <a:lnTo>
                    <a:pt x="21" y="47"/>
                  </a:lnTo>
                  <a:lnTo>
                    <a:pt x="34" y="68"/>
                  </a:lnTo>
                  <a:lnTo>
                    <a:pt x="53" y="89"/>
                  </a:lnTo>
                  <a:lnTo>
                    <a:pt x="76" y="110"/>
                  </a:lnTo>
                  <a:lnTo>
                    <a:pt x="81" y="114"/>
                  </a:lnTo>
                  <a:lnTo>
                    <a:pt x="106" y="131"/>
                  </a:lnTo>
                  <a:lnTo>
                    <a:pt x="102" y="131"/>
                  </a:lnTo>
                  <a:lnTo>
                    <a:pt x="100" y="131"/>
                  </a:lnTo>
                  <a:lnTo>
                    <a:pt x="98" y="131"/>
                  </a:lnTo>
                  <a:lnTo>
                    <a:pt x="95" y="129"/>
                  </a:lnTo>
                  <a:lnTo>
                    <a:pt x="93" y="128"/>
                  </a:lnTo>
                  <a:lnTo>
                    <a:pt x="90" y="125"/>
                  </a:lnTo>
                  <a:lnTo>
                    <a:pt x="89" y="121"/>
                  </a:lnTo>
                  <a:lnTo>
                    <a:pt x="86" y="120"/>
                  </a:lnTo>
                  <a:lnTo>
                    <a:pt x="83" y="118"/>
                  </a:lnTo>
                  <a:lnTo>
                    <a:pt x="79" y="116"/>
                  </a:lnTo>
                  <a:lnTo>
                    <a:pt x="79" y="116"/>
                  </a:lnTo>
                  <a:lnTo>
                    <a:pt x="76" y="118"/>
                  </a:lnTo>
                  <a:lnTo>
                    <a:pt x="73" y="119"/>
                  </a:lnTo>
                  <a:lnTo>
                    <a:pt x="72" y="118"/>
                  </a:lnTo>
                  <a:lnTo>
                    <a:pt x="48" y="98"/>
                  </a:lnTo>
                  <a:lnTo>
                    <a:pt x="30" y="77"/>
                  </a:lnTo>
                  <a:lnTo>
                    <a:pt x="15" y="55"/>
                  </a:lnTo>
                  <a:lnTo>
                    <a:pt x="13" y="49"/>
                  </a:lnTo>
                  <a:lnTo>
                    <a:pt x="5" y="31"/>
                  </a:lnTo>
                  <a:lnTo>
                    <a:pt x="0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5"/>
            <p:cNvSpPr>
              <a:spLocks noEditPoints="1"/>
            </p:cNvSpPr>
            <p:nvPr/>
          </p:nvSpPr>
          <p:spPr bwMode="auto">
            <a:xfrm>
              <a:off x="6853628" y="3342575"/>
              <a:ext cx="509588" cy="73025"/>
            </a:xfrm>
            <a:custGeom>
              <a:avLst/>
              <a:gdLst>
                <a:gd name="T0" fmla="*/ 16 w 321"/>
                <a:gd name="T1" fmla="*/ 25 h 46"/>
                <a:gd name="T2" fmla="*/ 19 w 321"/>
                <a:gd name="T3" fmla="*/ 25 h 46"/>
                <a:gd name="T4" fmla="*/ 19 w 321"/>
                <a:gd name="T5" fmla="*/ 29 h 46"/>
                <a:gd name="T6" fmla="*/ 17 w 321"/>
                <a:gd name="T7" fmla="*/ 33 h 46"/>
                <a:gd name="T8" fmla="*/ 0 w 321"/>
                <a:gd name="T9" fmla="*/ 28 h 46"/>
                <a:gd name="T10" fmla="*/ 4 w 321"/>
                <a:gd name="T11" fmla="*/ 28 h 46"/>
                <a:gd name="T12" fmla="*/ 8 w 321"/>
                <a:gd name="T13" fmla="*/ 28 h 46"/>
                <a:gd name="T14" fmla="*/ 13 w 321"/>
                <a:gd name="T15" fmla="*/ 26 h 46"/>
                <a:gd name="T16" fmla="*/ 16 w 321"/>
                <a:gd name="T17" fmla="*/ 25 h 46"/>
                <a:gd name="T18" fmla="*/ 317 w 321"/>
                <a:gd name="T19" fmla="*/ 0 h 46"/>
                <a:gd name="T20" fmla="*/ 321 w 321"/>
                <a:gd name="T21" fmla="*/ 9 h 46"/>
                <a:gd name="T22" fmla="*/ 292 w 321"/>
                <a:gd name="T23" fmla="*/ 20 h 46"/>
                <a:gd name="T24" fmla="*/ 262 w 321"/>
                <a:gd name="T25" fmla="*/ 30 h 46"/>
                <a:gd name="T26" fmla="*/ 256 w 321"/>
                <a:gd name="T27" fmla="*/ 32 h 46"/>
                <a:gd name="T28" fmla="*/ 211 w 321"/>
                <a:gd name="T29" fmla="*/ 41 h 46"/>
                <a:gd name="T30" fmla="*/ 165 w 321"/>
                <a:gd name="T31" fmla="*/ 46 h 46"/>
                <a:gd name="T32" fmla="*/ 159 w 321"/>
                <a:gd name="T33" fmla="*/ 46 h 46"/>
                <a:gd name="T34" fmla="*/ 134 w 321"/>
                <a:gd name="T35" fmla="*/ 46 h 46"/>
                <a:gd name="T36" fmla="*/ 100 w 321"/>
                <a:gd name="T37" fmla="*/ 45 h 46"/>
                <a:gd name="T38" fmla="*/ 66 w 321"/>
                <a:gd name="T39" fmla="*/ 42 h 46"/>
                <a:gd name="T40" fmla="*/ 58 w 321"/>
                <a:gd name="T41" fmla="*/ 41 h 46"/>
                <a:gd name="T42" fmla="*/ 33 w 321"/>
                <a:gd name="T43" fmla="*/ 37 h 46"/>
                <a:gd name="T44" fmla="*/ 43 w 321"/>
                <a:gd name="T45" fmla="*/ 34 h 46"/>
                <a:gd name="T46" fmla="*/ 53 w 321"/>
                <a:gd name="T47" fmla="*/ 33 h 46"/>
                <a:gd name="T48" fmla="*/ 58 w 321"/>
                <a:gd name="T49" fmla="*/ 30 h 46"/>
                <a:gd name="T50" fmla="*/ 60 w 321"/>
                <a:gd name="T51" fmla="*/ 32 h 46"/>
                <a:gd name="T52" fmla="*/ 67 w 321"/>
                <a:gd name="T53" fmla="*/ 32 h 46"/>
                <a:gd name="T54" fmla="*/ 101 w 321"/>
                <a:gd name="T55" fmla="*/ 36 h 46"/>
                <a:gd name="T56" fmla="*/ 134 w 321"/>
                <a:gd name="T57" fmla="*/ 37 h 46"/>
                <a:gd name="T58" fmla="*/ 157 w 321"/>
                <a:gd name="T59" fmla="*/ 36 h 46"/>
                <a:gd name="T60" fmla="*/ 164 w 321"/>
                <a:gd name="T61" fmla="*/ 36 h 46"/>
                <a:gd name="T62" fmla="*/ 210 w 321"/>
                <a:gd name="T63" fmla="*/ 32 h 46"/>
                <a:gd name="T64" fmla="*/ 253 w 321"/>
                <a:gd name="T65" fmla="*/ 23 h 46"/>
                <a:gd name="T66" fmla="*/ 259 w 321"/>
                <a:gd name="T67" fmla="*/ 21 h 46"/>
                <a:gd name="T68" fmla="*/ 288 w 321"/>
                <a:gd name="T69" fmla="*/ 12 h 46"/>
                <a:gd name="T70" fmla="*/ 317 w 321"/>
                <a:gd name="T7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46">
                  <a:moveTo>
                    <a:pt x="16" y="25"/>
                  </a:moveTo>
                  <a:lnTo>
                    <a:pt x="19" y="25"/>
                  </a:lnTo>
                  <a:lnTo>
                    <a:pt x="19" y="29"/>
                  </a:lnTo>
                  <a:lnTo>
                    <a:pt x="17" y="33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8" y="28"/>
                  </a:lnTo>
                  <a:lnTo>
                    <a:pt x="13" y="26"/>
                  </a:lnTo>
                  <a:lnTo>
                    <a:pt x="16" y="25"/>
                  </a:lnTo>
                  <a:close/>
                  <a:moveTo>
                    <a:pt x="317" y="0"/>
                  </a:moveTo>
                  <a:lnTo>
                    <a:pt x="321" y="9"/>
                  </a:lnTo>
                  <a:lnTo>
                    <a:pt x="292" y="20"/>
                  </a:lnTo>
                  <a:lnTo>
                    <a:pt x="262" y="30"/>
                  </a:lnTo>
                  <a:lnTo>
                    <a:pt x="256" y="32"/>
                  </a:lnTo>
                  <a:lnTo>
                    <a:pt x="211" y="41"/>
                  </a:lnTo>
                  <a:lnTo>
                    <a:pt x="165" y="46"/>
                  </a:lnTo>
                  <a:lnTo>
                    <a:pt x="159" y="46"/>
                  </a:lnTo>
                  <a:lnTo>
                    <a:pt x="134" y="46"/>
                  </a:lnTo>
                  <a:lnTo>
                    <a:pt x="100" y="45"/>
                  </a:lnTo>
                  <a:lnTo>
                    <a:pt x="66" y="42"/>
                  </a:lnTo>
                  <a:lnTo>
                    <a:pt x="58" y="41"/>
                  </a:lnTo>
                  <a:lnTo>
                    <a:pt x="33" y="37"/>
                  </a:lnTo>
                  <a:lnTo>
                    <a:pt x="43" y="34"/>
                  </a:lnTo>
                  <a:lnTo>
                    <a:pt x="53" y="33"/>
                  </a:lnTo>
                  <a:lnTo>
                    <a:pt x="58" y="30"/>
                  </a:lnTo>
                  <a:lnTo>
                    <a:pt x="60" y="32"/>
                  </a:lnTo>
                  <a:lnTo>
                    <a:pt x="67" y="32"/>
                  </a:lnTo>
                  <a:lnTo>
                    <a:pt x="101" y="36"/>
                  </a:lnTo>
                  <a:lnTo>
                    <a:pt x="134" y="37"/>
                  </a:lnTo>
                  <a:lnTo>
                    <a:pt x="157" y="36"/>
                  </a:lnTo>
                  <a:lnTo>
                    <a:pt x="164" y="36"/>
                  </a:lnTo>
                  <a:lnTo>
                    <a:pt x="210" y="32"/>
                  </a:lnTo>
                  <a:lnTo>
                    <a:pt x="253" y="23"/>
                  </a:lnTo>
                  <a:lnTo>
                    <a:pt x="259" y="21"/>
                  </a:lnTo>
                  <a:lnTo>
                    <a:pt x="288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196"/>
            <p:cNvSpPr>
              <a:spLocks/>
            </p:cNvSpPr>
            <p:nvPr/>
          </p:nvSpPr>
          <p:spPr bwMode="auto">
            <a:xfrm>
              <a:off x="6583753" y="2933000"/>
              <a:ext cx="361950" cy="468313"/>
            </a:xfrm>
            <a:custGeom>
              <a:avLst/>
              <a:gdLst>
                <a:gd name="T0" fmla="*/ 97 w 228"/>
                <a:gd name="T1" fmla="*/ 0 h 295"/>
                <a:gd name="T2" fmla="*/ 81 w 228"/>
                <a:gd name="T3" fmla="*/ 10 h 295"/>
                <a:gd name="T4" fmla="*/ 76 w 228"/>
                <a:gd name="T5" fmla="*/ 13 h 295"/>
                <a:gd name="T6" fmla="*/ 49 w 228"/>
                <a:gd name="T7" fmla="*/ 36 h 295"/>
                <a:gd name="T8" fmla="*/ 29 w 228"/>
                <a:gd name="T9" fmla="*/ 61 h 295"/>
                <a:gd name="T10" fmla="*/ 26 w 228"/>
                <a:gd name="T11" fmla="*/ 63 h 295"/>
                <a:gd name="T12" fmla="*/ 13 w 228"/>
                <a:gd name="T13" fmla="*/ 89 h 295"/>
                <a:gd name="T14" fmla="*/ 8 w 228"/>
                <a:gd name="T15" fmla="*/ 116 h 295"/>
                <a:gd name="T16" fmla="*/ 8 w 228"/>
                <a:gd name="T17" fmla="*/ 119 h 295"/>
                <a:gd name="T18" fmla="*/ 11 w 228"/>
                <a:gd name="T19" fmla="*/ 146 h 295"/>
                <a:gd name="T20" fmla="*/ 20 w 228"/>
                <a:gd name="T21" fmla="*/ 172 h 295"/>
                <a:gd name="T22" fmla="*/ 22 w 228"/>
                <a:gd name="T23" fmla="*/ 176 h 295"/>
                <a:gd name="T24" fmla="*/ 39 w 228"/>
                <a:gd name="T25" fmla="*/ 201 h 295"/>
                <a:gd name="T26" fmla="*/ 64 w 228"/>
                <a:gd name="T27" fmla="*/ 224 h 295"/>
                <a:gd name="T28" fmla="*/ 69 w 228"/>
                <a:gd name="T29" fmla="*/ 227 h 295"/>
                <a:gd name="T30" fmla="*/ 92 w 228"/>
                <a:gd name="T31" fmla="*/ 243 h 295"/>
                <a:gd name="T32" fmla="*/ 114 w 228"/>
                <a:gd name="T33" fmla="*/ 254 h 295"/>
                <a:gd name="T34" fmla="*/ 139 w 228"/>
                <a:gd name="T35" fmla="*/ 266 h 295"/>
                <a:gd name="T36" fmla="*/ 145 w 228"/>
                <a:gd name="T37" fmla="*/ 267 h 295"/>
                <a:gd name="T38" fmla="*/ 186 w 228"/>
                <a:gd name="T39" fmla="*/ 281 h 295"/>
                <a:gd name="T40" fmla="*/ 228 w 228"/>
                <a:gd name="T41" fmla="*/ 288 h 295"/>
                <a:gd name="T42" fmla="*/ 223 w 228"/>
                <a:gd name="T43" fmla="*/ 291 h 295"/>
                <a:gd name="T44" fmla="*/ 213 w 228"/>
                <a:gd name="T45" fmla="*/ 292 h 295"/>
                <a:gd name="T46" fmla="*/ 203 w 228"/>
                <a:gd name="T47" fmla="*/ 295 h 295"/>
                <a:gd name="T48" fmla="*/ 187 w 228"/>
                <a:gd name="T49" fmla="*/ 291 h 295"/>
                <a:gd name="T50" fmla="*/ 189 w 228"/>
                <a:gd name="T51" fmla="*/ 287 h 295"/>
                <a:gd name="T52" fmla="*/ 189 w 228"/>
                <a:gd name="T53" fmla="*/ 283 h 295"/>
                <a:gd name="T54" fmla="*/ 186 w 228"/>
                <a:gd name="T55" fmla="*/ 283 h 295"/>
                <a:gd name="T56" fmla="*/ 183 w 228"/>
                <a:gd name="T57" fmla="*/ 284 h 295"/>
                <a:gd name="T58" fmla="*/ 178 w 228"/>
                <a:gd name="T59" fmla="*/ 286 h 295"/>
                <a:gd name="T60" fmla="*/ 174 w 228"/>
                <a:gd name="T61" fmla="*/ 286 h 295"/>
                <a:gd name="T62" fmla="*/ 170 w 228"/>
                <a:gd name="T63" fmla="*/ 286 h 295"/>
                <a:gd name="T64" fmla="*/ 141 w 228"/>
                <a:gd name="T65" fmla="*/ 277 h 295"/>
                <a:gd name="T66" fmla="*/ 135 w 228"/>
                <a:gd name="T67" fmla="*/ 274 h 295"/>
                <a:gd name="T68" fmla="*/ 110 w 228"/>
                <a:gd name="T69" fmla="*/ 263 h 295"/>
                <a:gd name="T70" fmla="*/ 86 w 228"/>
                <a:gd name="T71" fmla="*/ 250 h 295"/>
                <a:gd name="T72" fmla="*/ 63 w 228"/>
                <a:gd name="T73" fmla="*/ 235 h 295"/>
                <a:gd name="T74" fmla="*/ 59 w 228"/>
                <a:gd name="T75" fmla="*/ 232 h 295"/>
                <a:gd name="T76" fmla="*/ 33 w 228"/>
                <a:gd name="T77" fmla="*/ 209 h 295"/>
                <a:gd name="T78" fmla="*/ 16 w 228"/>
                <a:gd name="T79" fmla="*/ 182 h 295"/>
                <a:gd name="T80" fmla="*/ 13 w 228"/>
                <a:gd name="T81" fmla="*/ 178 h 295"/>
                <a:gd name="T82" fmla="*/ 3 w 228"/>
                <a:gd name="T83" fmla="*/ 152 h 295"/>
                <a:gd name="T84" fmla="*/ 0 w 228"/>
                <a:gd name="T85" fmla="*/ 125 h 295"/>
                <a:gd name="T86" fmla="*/ 0 w 228"/>
                <a:gd name="T87" fmla="*/ 121 h 295"/>
                <a:gd name="T88" fmla="*/ 7 w 228"/>
                <a:gd name="T89" fmla="*/ 93 h 295"/>
                <a:gd name="T90" fmla="*/ 18 w 228"/>
                <a:gd name="T91" fmla="*/ 67 h 295"/>
                <a:gd name="T92" fmla="*/ 21 w 228"/>
                <a:gd name="T93" fmla="*/ 65 h 295"/>
                <a:gd name="T94" fmla="*/ 42 w 228"/>
                <a:gd name="T95" fmla="*/ 40 h 295"/>
                <a:gd name="T96" fmla="*/ 71 w 228"/>
                <a:gd name="T97" fmla="*/ 16 h 295"/>
                <a:gd name="T98" fmla="*/ 76 w 228"/>
                <a:gd name="T99" fmla="*/ 13 h 295"/>
                <a:gd name="T100" fmla="*/ 92 w 228"/>
                <a:gd name="T101" fmla="*/ 3 h 295"/>
                <a:gd name="T102" fmla="*/ 97 w 228"/>
                <a:gd name="T10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8" h="295">
                  <a:moveTo>
                    <a:pt x="97" y="0"/>
                  </a:moveTo>
                  <a:lnTo>
                    <a:pt x="81" y="10"/>
                  </a:lnTo>
                  <a:lnTo>
                    <a:pt x="76" y="13"/>
                  </a:lnTo>
                  <a:lnTo>
                    <a:pt x="49" y="36"/>
                  </a:lnTo>
                  <a:lnTo>
                    <a:pt x="29" y="61"/>
                  </a:lnTo>
                  <a:lnTo>
                    <a:pt x="26" y="63"/>
                  </a:lnTo>
                  <a:lnTo>
                    <a:pt x="13" y="89"/>
                  </a:lnTo>
                  <a:lnTo>
                    <a:pt x="8" y="116"/>
                  </a:lnTo>
                  <a:lnTo>
                    <a:pt x="8" y="119"/>
                  </a:lnTo>
                  <a:lnTo>
                    <a:pt x="11" y="146"/>
                  </a:lnTo>
                  <a:lnTo>
                    <a:pt x="20" y="172"/>
                  </a:lnTo>
                  <a:lnTo>
                    <a:pt x="22" y="176"/>
                  </a:lnTo>
                  <a:lnTo>
                    <a:pt x="39" y="201"/>
                  </a:lnTo>
                  <a:lnTo>
                    <a:pt x="64" y="224"/>
                  </a:lnTo>
                  <a:lnTo>
                    <a:pt x="69" y="227"/>
                  </a:lnTo>
                  <a:lnTo>
                    <a:pt x="92" y="243"/>
                  </a:lnTo>
                  <a:lnTo>
                    <a:pt x="114" y="254"/>
                  </a:lnTo>
                  <a:lnTo>
                    <a:pt x="139" y="266"/>
                  </a:lnTo>
                  <a:lnTo>
                    <a:pt x="145" y="267"/>
                  </a:lnTo>
                  <a:lnTo>
                    <a:pt x="186" y="281"/>
                  </a:lnTo>
                  <a:lnTo>
                    <a:pt x="228" y="288"/>
                  </a:lnTo>
                  <a:lnTo>
                    <a:pt x="223" y="291"/>
                  </a:lnTo>
                  <a:lnTo>
                    <a:pt x="213" y="292"/>
                  </a:lnTo>
                  <a:lnTo>
                    <a:pt x="203" y="295"/>
                  </a:lnTo>
                  <a:lnTo>
                    <a:pt x="187" y="291"/>
                  </a:lnTo>
                  <a:lnTo>
                    <a:pt x="189" y="287"/>
                  </a:lnTo>
                  <a:lnTo>
                    <a:pt x="189" y="283"/>
                  </a:lnTo>
                  <a:lnTo>
                    <a:pt x="186" y="283"/>
                  </a:lnTo>
                  <a:lnTo>
                    <a:pt x="183" y="284"/>
                  </a:lnTo>
                  <a:lnTo>
                    <a:pt x="178" y="286"/>
                  </a:lnTo>
                  <a:lnTo>
                    <a:pt x="174" y="286"/>
                  </a:lnTo>
                  <a:lnTo>
                    <a:pt x="170" y="286"/>
                  </a:lnTo>
                  <a:lnTo>
                    <a:pt x="141" y="277"/>
                  </a:lnTo>
                  <a:lnTo>
                    <a:pt x="135" y="274"/>
                  </a:lnTo>
                  <a:lnTo>
                    <a:pt x="110" y="263"/>
                  </a:lnTo>
                  <a:lnTo>
                    <a:pt x="86" y="250"/>
                  </a:lnTo>
                  <a:lnTo>
                    <a:pt x="63" y="235"/>
                  </a:lnTo>
                  <a:lnTo>
                    <a:pt x="59" y="232"/>
                  </a:lnTo>
                  <a:lnTo>
                    <a:pt x="33" y="209"/>
                  </a:lnTo>
                  <a:lnTo>
                    <a:pt x="16" y="182"/>
                  </a:lnTo>
                  <a:lnTo>
                    <a:pt x="13" y="178"/>
                  </a:lnTo>
                  <a:lnTo>
                    <a:pt x="3" y="152"/>
                  </a:lnTo>
                  <a:lnTo>
                    <a:pt x="0" y="125"/>
                  </a:lnTo>
                  <a:lnTo>
                    <a:pt x="0" y="121"/>
                  </a:lnTo>
                  <a:lnTo>
                    <a:pt x="7" y="93"/>
                  </a:lnTo>
                  <a:lnTo>
                    <a:pt x="18" y="67"/>
                  </a:lnTo>
                  <a:lnTo>
                    <a:pt x="21" y="65"/>
                  </a:lnTo>
                  <a:lnTo>
                    <a:pt x="42" y="40"/>
                  </a:lnTo>
                  <a:lnTo>
                    <a:pt x="71" y="16"/>
                  </a:lnTo>
                  <a:lnTo>
                    <a:pt x="76" y="13"/>
                  </a:lnTo>
                  <a:lnTo>
                    <a:pt x="92" y="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197"/>
            <p:cNvSpPr>
              <a:spLocks noEditPoints="1"/>
            </p:cNvSpPr>
            <p:nvPr/>
          </p:nvSpPr>
          <p:spPr bwMode="auto">
            <a:xfrm>
              <a:off x="6777428" y="2910775"/>
              <a:ext cx="460375" cy="293688"/>
            </a:xfrm>
            <a:custGeom>
              <a:avLst/>
              <a:gdLst>
                <a:gd name="T0" fmla="*/ 102 w 290"/>
                <a:gd name="T1" fmla="*/ 175 h 185"/>
                <a:gd name="T2" fmla="*/ 137 w 290"/>
                <a:gd name="T3" fmla="*/ 174 h 185"/>
                <a:gd name="T4" fmla="*/ 162 w 290"/>
                <a:gd name="T5" fmla="*/ 178 h 185"/>
                <a:gd name="T6" fmla="*/ 163 w 290"/>
                <a:gd name="T7" fmla="*/ 179 h 185"/>
                <a:gd name="T8" fmla="*/ 166 w 290"/>
                <a:gd name="T9" fmla="*/ 185 h 185"/>
                <a:gd name="T10" fmla="*/ 110 w 290"/>
                <a:gd name="T11" fmla="*/ 177 h 185"/>
                <a:gd name="T12" fmla="*/ 110 w 290"/>
                <a:gd name="T13" fmla="*/ 168 h 185"/>
                <a:gd name="T14" fmla="*/ 71 w 290"/>
                <a:gd name="T15" fmla="*/ 162 h 185"/>
                <a:gd name="T16" fmla="*/ 78 w 290"/>
                <a:gd name="T17" fmla="*/ 168 h 185"/>
                <a:gd name="T18" fmla="*/ 285 w 290"/>
                <a:gd name="T19" fmla="*/ 157 h 185"/>
                <a:gd name="T20" fmla="*/ 283 w 290"/>
                <a:gd name="T21" fmla="*/ 169 h 185"/>
                <a:gd name="T22" fmla="*/ 256 w 290"/>
                <a:gd name="T23" fmla="*/ 177 h 185"/>
                <a:gd name="T24" fmla="*/ 200 w 290"/>
                <a:gd name="T25" fmla="*/ 185 h 185"/>
                <a:gd name="T26" fmla="*/ 203 w 290"/>
                <a:gd name="T27" fmla="*/ 181 h 185"/>
                <a:gd name="T28" fmla="*/ 204 w 290"/>
                <a:gd name="T29" fmla="*/ 181 h 185"/>
                <a:gd name="T30" fmla="*/ 208 w 290"/>
                <a:gd name="T31" fmla="*/ 178 h 185"/>
                <a:gd name="T32" fmla="*/ 252 w 290"/>
                <a:gd name="T33" fmla="*/ 169 h 185"/>
                <a:gd name="T34" fmla="*/ 38 w 290"/>
                <a:gd name="T35" fmla="*/ 137 h 185"/>
                <a:gd name="T36" fmla="*/ 55 w 290"/>
                <a:gd name="T37" fmla="*/ 145 h 185"/>
                <a:gd name="T38" fmla="*/ 54 w 290"/>
                <a:gd name="T39" fmla="*/ 152 h 185"/>
                <a:gd name="T40" fmla="*/ 43 w 290"/>
                <a:gd name="T41" fmla="*/ 149 h 185"/>
                <a:gd name="T42" fmla="*/ 39 w 290"/>
                <a:gd name="T43" fmla="*/ 140 h 185"/>
                <a:gd name="T44" fmla="*/ 13 w 290"/>
                <a:gd name="T45" fmla="*/ 103 h 185"/>
                <a:gd name="T46" fmla="*/ 12 w 290"/>
                <a:gd name="T47" fmla="*/ 111 h 185"/>
                <a:gd name="T48" fmla="*/ 9 w 290"/>
                <a:gd name="T49" fmla="*/ 109 h 185"/>
                <a:gd name="T50" fmla="*/ 8 w 290"/>
                <a:gd name="T51" fmla="*/ 92 h 185"/>
                <a:gd name="T52" fmla="*/ 6 w 290"/>
                <a:gd name="T53" fmla="*/ 103 h 185"/>
                <a:gd name="T54" fmla="*/ 0 w 290"/>
                <a:gd name="T55" fmla="*/ 98 h 185"/>
                <a:gd name="T56" fmla="*/ 6 w 290"/>
                <a:gd name="T57" fmla="*/ 93 h 185"/>
                <a:gd name="T58" fmla="*/ 5 w 290"/>
                <a:gd name="T59" fmla="*/ 86 h 185"/>
                <a:gd name="T60" fmla="*/ 4 w 290"/>
                <a:gd name="T61" fmla="*/ 58 h 185"/>
                <a:gd name="T62" fmla="*/ 2 w 290"/>
                <a:gd name="T63" fmla="*/ 61 h 185"/>
                <a:gd name="T64" fmla="*/ 4 w 290"/>
                <a:gd name="T65" fmla="*/ 58 h 185"/>
                <a:gd name="T66" fmla="*/ 48 w 290"/>
                <a:gd name="T67" fmla="*/ 7 h 185"/>
                <a:gd name="T68" fmla="*/ 17 w 290"/>
                <a:gd name="T69" fmla="*/ 37 h 185"/>
                <a:gd name="T70" fmla="*/ 13 w 290"/>
                <a:gd name="T71" fmla="*/ 42 h 185"/>
                <a:gd name="T72" fmla="*/ 6 w 290"/>
                <a:gd name="T73" fmla="*/ 44 h 185"/>
                <a:gd name="T74" fmla="*/ 5 w 290"/>
                <a:gd name="T75" fmla="*/ 47 h 185"/>
                <a:gd name="T76" fmla="*/ 10 w 290"/>
                <a:gd name="T77" fmla="*/ 48 h 185"/>
                <a:gd name="T78" fmla="*/ 6 w 290"/>
                <a:gd name="T79" fmla="*/ 54 h 185"/>
                <a:gd name="T80" fmla="*/ 6 w 290"/>
                <a:gd name="T81" fmla="*/ 55 h 185"/>
                <a:gd name="T82" fmla="*/ 2 w 290"/>
                <a:gd name="T83" fmla="*/ 54 h 185"/>
                <a:gd name="T84" fmla="*/ 8 w 290"/>
                <a:gd name="T85" fmla="*/ 41 h 185"/>
                <a:gd name="T86" fmla="*/ 39 w 290"/>
                <a:gd name="T87" fmla="*/ 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90" h="185">
                  <a:moveTo>
                    <a:pt x="102" y="174"/>
                  </a:moveTo>
                  <a:lnTo>
                    <a:pt x="103" y="175"/>
                  </a:lnTo>
                  <a:lnTo>
                    <a:pt x="102" y="175"/>
                  </a:lnTo>
                  <a:lnTo>
                    <a:pt x="102" y="174"/>
                  </a:lnTo>
                  <a:close/>
                  <a:moveTo>
                    <a:pt x="110" y="168"/>
                  </a:moveTo>
                  <a:lnTo>
                    <a:pt x="137" y="174"/>
                  </a:lnTo>
                  <a:lnTo>
                    <a:pt x="141" y="174"/>
                  </a:lnTo>
                  <a:lnTo>
                    <a:pt x="162" y="177"/>
                  </a:lnTo>
                  <a:lnTo>
                    <a:pt x="162" y="178"/>
                  </a:lnTo>
                  <a:lnTo>
                    <a:pt x="163" y="179"/>
                  </a:lnTo>
                  <a:lnTo>
                    <a:pt x="163" y="179"/>
                  </a:lnTo>
                  <a:lnTo>
                    <a:pt x="163" y="179"/>
                  </a:lnTo>
                  <a:lnTo>
                    <a:pt x="163" y="181"/>
                  </a:lnTo>
                  <a:lnTo>
                    <a:pt x="165" y="183"/>
                  </a:lnTo>
                  <a:lnTo>
                    <a:pt x="166" y="185"/>
                  </a:lnTo>
                  <a:lnTo>
                    <a:pt x="140" y="183"/>
                  </a:lnTo>
                  <a:lnTo>
                    <a:pt x="136" y="182"/>
                  </a:lnTo>
                  <a:lnTo>
                    <a:pt x="110" y="177"/>
                  </a:lnTo>
                  <a:lnTo>
                    <a:pt x="111" y="174"/>
                  </a:lnTo>
                  <a:lnTo>
                    <a:pt x="111" y="171"/>
                  </a:lnTo>
                  <a:lnTo>
                    <a:pt x="110" y="168"/>
                  </a:lnTo>
                  <a:close/>
                  <a:moveTo>
                    <a:pt x="60" y="160"/>
                  </a:moveTo>
                  <a:lnTo>
                    <a:pt x="65" y="160"/>
                  </a:lnTo>
                  <a:lnTo>
                    <a:pt x="71" y="162"/>
                  </a:lnTo>
                  <a:lnTo>
                    <a:pt x="74" y="165"/>
                  </a:lnTo>
                  <a:lnTo>
                    <a:pt x="78" y="168"/>
                  </a:lnTo>
                  <a:lnTo>
                    <a:pt x="78" y="168"/>
                  </a:lnTo>
                  <a:lnTo>
                    <a:pt x="69" y="164"/>
                  </a:lnTo>
                  <a:lnTo>
                    <a:pt x="60" y="160"/>
                  </a:lnTo>
                  <a:close/>
                  <a:moveTo>
                    <a:pt x="285" y="157"/>
                  </a:moveTo>
                  <a:lnTo>
                    <a:pt x="288" y="161"/>
                  </a:lnTo>
                  <a:lnTo>
                    <a:pt x="290" y="165"/>
                  </a:lnTo>
                  <a:lnTo>
                    <a:pt x="283" y="169"/>
                  </a:lnTo>
                  <a:lnTo>
                    <a:pt x="273" y="171"/>
                  </a:lnTo>
                  <a:lnTo>
                    <a:pt x="260" y="175"/>
                  </a:lnTo>
                  <a:lnTo>
                    <a:pt x="256" y="177"/>
                  </a:lnTo>
                  <a:lnTo>
                    <a:pt x="229" y="182"/>
                  </a:lnTo>
                  <a:lnTo>
                    <a:pt x="201" y="185"/>
                  </a:lnTo>
                  <a:lnTo>
                    <a:pt x="200" y="185"/>
                  </a:lnTo>
                  <a:lnTo>
                    <a:pt x="201" y="183"/>
                  </a:lnTo>
                  <a:lnTo>
                    <a:pt x="201" y="181"/>
                  </a:lnTo>
                  <a:lnTo>
                    <a:pt x="203" y="181"/>
                  </a:lnTo>
                  <a:lnTo>
                    <a:pt x="204" y="181"/>
                  </a:lnTo>
                  <a:lnTo>
                    <a:pt x="204" y="181"/>
                  </a:lnTo>
                  <a:lnTo>
                    <a:pt x="204" y="181"/>
                  </a:lnTo>
                  <a:lnTo>
                    <a:pt x="207" y="179"/>
                  </a:lnTo>
                  <a:lnTo>
                    <a:pt x="208" y="179"/>
                  </a:lnTo>
                  <a:lnTo>
                    <a:pt x="208" y="178"/>
                  </a:lnTo>
                  <a:lnTo>
                    <a:pt x="208" y="175"/>
                  </a:lnTo>
                  <a:lnTo>
                    <a:pt x="232" y="173"/>
                  </a:lnTo>
                  <a:lnTo>
                    <a:pt x="252" y="169"/>
                  </a:lnTo>
                  <a:lnTo>
                    <a:pt x="256" y="168"/>
                  </a:lnTo>
                  <a:lnTo>
                    <a:pt x="285" y="157"/>
                  </a:lnTo>
                  <a:close/>
                  <a:moveTo>
                    <a:pt x="38" y="137"/>
                  </a:moveTo>
                  <a:lnTo>
                    <a:pt x="43" y="137"/>
                  </a:lnTo>
                  <a:lnTo>
                    <a:pt x="43" y="137"/>
                  </a:lnTo>
                  <a:lnTo>
                    <a:pt x="55" y="145"/>
                  </a:lnTo>
                  <a:lnTo>
                    <a:pt x="57" y="147"/>
                  </a:lnTo>
                  <a:lnTo>
                    <a:pt x="55" y="149"/>
                  </a:lnTo>
                  <a:lnTo>
                    <a:pt x="54" y="152"/>
                  </a:lnTo>
                  <a:lnTo>
                    <a:pt x="52" y="154"/>
                  </a:lnTo>
                  <a:lnTo>
                    <a:pt x="48" y="153"/>
                  </a:lnTo>
                  <a:lnTo>
                    <a:pt x="43" y="149"/>
                  </a:lnTo>
                  <a:lnTo>
                    <a:pt x="42" y="147"/>
                  </a:lnTo>
                  <a:lnTo>
                    <a:pt x="40" y="143"/>
                  </a:lnTo>
                  <a:lnTo>
                    <a:pt x="39" y="140"/>
                  </a:lnTo>
                  <a:lnTo>
                    <a:pt x="38" y="139"/>
                  </a:lnTo>
                  <a:lnTo>
                    <a:pt x="38" y="137"/>
                  </a:lnTo>
                  <a:close/>
                  <a:moveTo>
                    <a:pt x="13" y="103"/>
                  </a:moveTo>
                  <a:lnTo>
                    <a:pt x="13" y="106"/>
                  </a:lnTo>
                  <a:lnTo>
                    <a:pt x="14" y="107"/>
                  </a:lnTo>
                  <a:lnTo>
                    <a:pt x="12" y="111"/>
                  </a:lnTo>
                  <a:lnTo>
                    <a:pt x="6" y="114"/>
                  </a:lnTo>
                  <a:lnTo>
                    <a:pt x="5" y="113"/>
                  </a:lnTo>
                  <a:lnTo>
                    <a:pt x="9" y="109"/>
                  </a:lnTo>
                  <a:lnTo>
                    <a:pt x="13" y="103"/>
                  </a:lnTo>
                  <a:close/>
                  <a:moveTo>
                    <a:pt x="5" y="84"/>
                  </a:moveTo>
                  <a:lnTo>
                    <a:pt x="8" y="92"/>
                  </a:lnTo>
                  <a:lnTo>
                    <a:pt x="10" y="101"/>
                  </a:lnTo>
                  <a:lnTo>
                    <a:pt x="9" y="101"/>
                  </a:lnTo>
                  <a:lnTo>
                    <a:pt x="6" y="103"/>
                  </a:lnTo>
                  <a:lnTo>
                    <a:pt x="5" y="105"/>
                  </a:lnTo>
                  <a:lnTo>
                    <a:pt x="2" y="107"/>
                  </a:lnTo>
                  <a:lnTo>
                    <a:pt x="0" y="98"/>
                  </a:lnTo>
                  <a:lnTo>
                    <a:pt x="2" y="97"/>
                  </a:lnTo>
                  <a:lnTo>
                    <a:pt x="5" y="94"/>
                  </a:lnTo>
                  <a:lnTo>
                    <a:pt x="6" y="93"/>
                  </a:lnTo>
                  <a:lnTo>
                    <a:pt x="6" y="92"/>
                  </a:lnTo>
                  <a:lnTo>
                    <a:pt x="5" y="89"/>
                  </a:lnTo>
                  <a:lnTo>
                    <a:pt x="5" y="86"/>
                  </a:lnTo>
                  <a:lnTo>
                    <a:pt x="5" y="84"/>
                  </a:lnTo>
                  <a:lnTo>
                    <a:pt x="5" y="84"/>
                  </a:lnTo>
                  <a:close/>
                  <a:moveTo>
                    <a:pt x="4" y="58"/>
                  </a:moveTo>
                  <a:lnTo>
                    <a:pt x="5" y="59"/>
                  </a:lnTo>
                  <a:lnTo>
                    <a:pt x="4" y="60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4" y="60"/>
                  </a:lnTo>
                  <a:lnTo>
                    <a:pt x="4" y="58"/>
                  </a:lnTo>
                  <a:close/>
                  <a:moveTo>
                    <a:pt x="52" y="0"/>
                  </a:moveTo>
                  <a:lnTo>
                    <a:pt x="59" y="1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30" y="22"/>
                  </a:lnTo>
                  <a:lnTo>
                    <a:pt x="17" y="37"/>
                  </a:lnTo>
                  <a:lnTo>
                    <a:pt x="16" y="39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9" y="43"/>
                  </a:lnTo>
                  <a:lnTo>
                    <a:pt x="8" y="43"/>
                  </a:lnTo>
                  <a:lnTo>
                    <a:pt x="6" y="44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5" y="47"/>
                  </a:lnTo>
                  <a:lnTo>
                    <a:pt x="6" y="47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9" y="51"/>
                  </a:lnTo>
                  <a:lnTo>
                    <a:pt x="8" y="52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6" y="55"/>
                  </a:lnTo>
                  <a:lnTo>
                    <a:pt x="5" y="55"/>
                  </a:lnTo>
                  <a:lnTo>
                    <a:pt x="6" y="54"/>
                  </a:lnTo>
                  <a:lnTo>
                    <a:pt x="2" y="54"/>
                  </a:lnTo>
                  <a:lnTo>
                    <a:pt x="1" y="52"/>
                  </a:lnTo>
                  <a:lnTo>
                    <a:pt x="4" y="46"/>
                  </a:lnTo>
                  <a:lnTo>
                    <a:pt x="8" y="41"/>
                  </a:lnTo>
                  <a:lnTo>
                    <a:pt x="9" y="38"/>
                  </a:lnTo>
                  <a:lnTo>
                    <a:pt x="22" y="22"/>
                  </a:lnTo>
                  <a:lnTo>
                    <a:pt x="39" y="9"/>
                  </a:lnTo>
                  <a:lnTo>
                    <a:pt x="42" y="7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198"/>
            <p:cNvSpPr>
              <a:spLocks noEditPoints="1"/>
            </p:cNvSpPr>
            <p:nvPr/>
          </p:nvSpPr>
          <p:spPr bwMode="auto">
            <a:xfrm>
              <a:off x="6771078" y="2977450"/>
              <a:ext cx="182563" cy="214313"/>
            </a:xfrm>
            <a:custGeom>
              <a:avLst/>
              <a:gdLst>
                <a:gd name="T0" fmla="*/ 88 w 115"/>
                <a:gd name="T1" fmla="*/ 118 h 135"/>
                <a:gd name="T2" fmla="*/ 114 w 115"/>
                <a:gd name="T3" fmla="*/ 126 h 135"/>
                <a:gd name="T4" fmla="*/ 115 w 115"/>
                <a:gd name="T5" fmla="*/ 132 h 135"/>
                <a:gd name="T6" fmla="*/ 107 w 115"/>
                <a:gd name="T7" fmla="*/ 133 h 135"/>
                <a:gd name="T8" fmla="*/ 106 w 115"/>
                <a:gd name="T9" fmla="*/ 133 h 135"/>
                <a:gd name="T10" fmla="*/ 82 w 115"/>
                <a:gd name="T11" fmla="*/ 126 h 135"/>
                <a:gd name="T12" fmla="*/ 75 w 115"/>
                <a:gd name="T13" fmla="*/ 120 h 135"/>
                <a:gd name="T14" fmla="*/ 64 w 115"/>
                <a:gd name="T15" fmla="*/ 118 h 135"/>
                <a:gd name="T16" fmla="*/ 58 w 115"/>
                <a:gd name="T17" fmla="*/ 110 h 135"/>
                <a:gd name="T18" fmla="*/ 61 w 115"/>
                <a:gd name="T19" fmla="*/ 105 h 135"/>
                <a:gd name="T20" fmla="*/ 29 w 115"/>
                <a:gd name="T21" fmla="*/ 80 h 135"/>
                <a:gd name="T22" fmla="*/ 46 w 115"/>
                <a:gd name="T23" fmla="*/ 94 h 135"/>
                <a:gd name="T24" fmla="*/ 47 w 115"/>
                <a:gd name="T25" fmla="*/ 95 h 135"/>
                <a:gd name="T26" fmla="*/ 42 w 115"/>
                <a:gd name="T27" fmla="*/ 97 h 135"/>
                <a:gd name="T28" fmla="*/ 44 w 115"/>
                <a:gd name="T29" fmla="*/ 101 h 135"/>
                <a:gd name="T30" fmla="*/ 47 w 115"/>
                <a:gd name="T31" fmla="*/ 107 h 135"/>
                <a:gd name="T32" fmla="*/ 35 w 115"/>
                <a:gd name="T33" fmla="*/ 99 h 135"/>
                <a:gd name="T34" fmla="*/ 10 w 115"/>
                <a:gd name="T35" fmla="*/ 72 h 135"/>
                <a:gd name="T36" fmla="*/ 18 w 115"/>
                <a:gd name="T37" fmla="*/ 65 h 135"/>
                <a:gd name="T38" fmla="*/ 16 w 115"/>
                <a:gd name="T39" fmla="*/ 61 h 135"/>
                <a:gd name="T40" fmla="*/ 13 w 115"/>
                <a:gd name="T41" fmla="*/ 67 h 135"/>
                <a:gd name="T42" fmla="*/ 9 w 115"/>
                <a:gd name="T43" fmla="*/ 69 h 135"/>
                <a:gd name="T44" fmla="*/ 6 w 115"/>
                <a:gd name="T45" fmla="*/ 65 h 135"/>
                <a:gd name="T46" fmla="*/ 10 w 115"/>
                <a:gd name="T47" fmla="*/ 61 h 135"/>
                <a:gd name="T48" fmla="*/ 14 w 115"/>
                <a:gd name="T49" fmla="*/ 59 h 135"/>
                <a:gd name="T50" fmla="*/ 8 w 115"/>
                <a:gd name="T51" fmla="*/ 18 h 135"/>
                <a:gd name="T52" fmla="*/ 6 w 115"/>
                <a:gd name="T53" fmla="*/ 19 h 135"/>
                <a:gd name="T54" fmla="*/ 9 w 115"/>
                <a:gd name="T55" fmla="*/ 17 h 135"/>
                <a:gd name="T56" fmla="*/ 13 w 115"/>
                <a:gd name="T57" fmla="*/ 9 h 135"/>
                <a:gd name="T58" fmla="*/ 9 w 115"/>
                <a:gd name="T59" fmla="*/ 27 h 135"/>
                <a:gd name="T60" fmla="*/ 9 w 115"/>
                <a:gd name="T61" fmla="*/ 42 h 135"/>
                <a:gd name="T62" fmla="*/ 9 w 115"/>
                <a:gd name="T63" fmla="*/ 44 h 135"/>
                <a:gd name="T64" fmla="*/ 10 w 115"/>
                <a:gd name="T65" fmla="*/ 50 h 135"/>
                <a:gd name="T66" fmla="*/ 9 w 115"/>
                <a:gd name="T67" fmla="*/ 52 h 135"/>
                <a:gd name="T68" fmla="*/ 4 w 115"/>
                <a:gd name="T69" fmla="*/ 56 h 135"/>
                <a:gd name="T70" fmla="*/ 0 w 115"/>
                <a:gd name="T71" fmla="*/ 31 h 135"/>
                <a:gd name="T72" fmla="*/ 5 w 115"/>
                <a:gd name="T73" fmla="*/ 10 h 135"/>
                <a:gd name="T74" fmla="*/ 10 w 115"/>
                <a:gd name="T75" fmla="*/ 12 h 135"/>
                <a:gd name="T76" fmla="*/ 10 w 115"/>
                <a:gd name="T77" fmla="*/ 13 h 135"/>
                <a:gd name="T78" fmla="*/ 12 w 115"/>
                <a:gd name="T79" fmla="*/ 12 h 135"/>
                <a:gd name="T80" fmla="*/ 12 w 115"/>
                <a:gd name="T81" fmla="*/ 10 h 135"/>
                <a:gd name="T82" fmla="*/ 18 w 115"/>
                <a:gd name="T83" fmla="*/ 0 h 135"/>
                <a:gd name="T84" fmla="*/ 13 w 115"/>
                <a:gd name="T85" fmla="*/ 6 h 135"/>
                <a:gd name="T86" fmla="*/ 9 w 115"/>
                <a:gd name="T87" fmla="*/ 5 h 135"/>
                <a:gd name="T88" fmla="*/ 9 w 115"/>
                <a:gd name="T89" fmla="*/ 4 h 135"/>
                <a:gd name="T90" fmla="*/ 12 w 115"/>
                <a:gd name="T91" fmla="*/ 1 h 135"/>
                <a:gd name="T92" fmla="*/ 17 w 115"/>
                <a:gd name="T9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5" h="135">
                  <a:moveTo>
                    <a:pt x="61" y="105"/>
                  </a:moveTo>
                  <a:lnTo>
                    <a:pt x="88" y="118"/>
                  </a:lnTo>
                  <a:lnTo>
                    <a:pt x="92" y="119"/>
                  </a:lnTo>
                  <a:lnTo>
                    <a:pt x="114" y="126"/>
                  </a:lnTo>
                  <a:lnTo>
                    <a:pt x="115" y="129"/>
                  </a:lnTo>
                  <a:lnTo>
                    <a:pt x="115" y="132"/>
                  </a:lnTo>
                  <a:lnTo>
                    <a:pt x="114" y="135"/>
                  </a:lnTo>
                  <a:lnTo>
                    <a:pt x="107" y="133"/>
                  </a:lnTo>
                  <a:lnTo>
                    <a:pt x="106" y="132"/>
                  </a:lnTo>
                  <a:lnTo>
                    <a:pt x="106" y="133"/>
                  </a:lnTo>
                  <a:lnTo>
                    <a:pt x="86" y="127"/>
                  </a:lnTo>
                  <a:lnTo>
                    <a:pt x="82" y="126"/>
                  </a:lnTo>
                  <a:lnTo>
                    <a:pt x="78" y="123"/>
                  </a:lnTo>
                  <a:lnTo>
                    <a:pt x="75" y="120"/>
                  </a:lnTo>
                  <a:lnTo>
                    <a:pt x="69" y="118"/>
                  </a:lnTo>
                  <a:lnTo>
                    <a:pt x="64" y="118"/>
                  </a:lnTo>
                  <a:lnTo>
                    <a:pt x="56" y="112"/>
                  </a:lnTo>
                  <a:lnTo>
                    <a:pt x="58" y="110"/>
                  </a:lnTo>
                  <a:lnTo>
                    <a:pt x="59" y="107"/>
                  </a:lnTo>
                  <a:lnTo>
                    <a:pt x="61" y="105"/>
                  </a:lnTo>
                  <a:close/>
                  <a:moveTo>
                    <a:pt x="18" y="65"/>
                  </a:moveTo>
                  <a:lnTo>
                    <a:pt x="29" y="80"/>
                  </a:lnTo>
                  <a:lnTo>
                    <a:pt x="43" y="93"/>
                  </a:lnTo>
                  <a:lnTo>
                    <a:pt x="46" y="94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42" y="95"/>
                  </a:lnTo>
                  <a:lnTo>
                    <a:pt x="42" y="97"/>
                  </a:lnTo>
                  <a:lnTo>
                    <a:pt x="43" y="98"/>
                  </a:lnTo>
                  <a:lnTo>
                    <a:pt x="44" y="101"/>
                  </a:lnTo>
                  <a:lnTo>
                    <a:pt x="46" y="105"/>
                  </a:lnTo>
                  <a:lnTo>
                    <a:pt x="47" y="107"/>
                  </a:lnTo>
                  <a:lnTo>
                    <a:pt x="38" y="101"/>
                  </a:lnTo>
                  <a:lnTo>
                    <a:pt x="35" y="99"/>
                  </a:lnTo>
                  <a:lnTo>
                    <a:pt x="21" y="86"/>
                  </a:lnTo>
                  <a:lnTo>
                    <a:pt x="10" y="72"/>
                  </a:lnTo>
                  <a:lnTo>
                    <a:pt x="16" y="69"/>
                  </a:lnTo>
                  <a:lnTo>
                    <a:pt x="18" y="65"/>
                  </a:lnTo>
                  <a:close/>
                  <a:moveTo>
                    <a:pt x="14" y="59"/>
                  </a:moveTo>
                  <a:lnTo>
                    <a:pt x="16" y="61"/>
                  </a:lnTo>
                  <a:lnTo>
                    <a:pt x="17" y="61"/>
                  </a:lnTo>
                  <a:lnTo>
                    <a:pt x="13" y="67"/>
                  </a:lnTo>
                  <a:lnTo>
                    <a:pt x="9" y="71"/>
                  </a:lnTo>
                  <a:lnTo>
                    <a:pt x="9" y="69"/>
                  </a:lnTo>
                  <a:lnTo>
                    <a:pt x="8" y="67"/>
                  </a:lnTo>
                  <a:lnTo>
                    <a:pt x="6" y="65"/>
                  </a:lnTo>
                  <a:lnTo>
                    <a:pt x="9" y="63"/>
                  </a:lnTo>
                  <a:lnTo>
                    <a:pt x="10" y="61"/>
                  </a:lnTo>
                  <a:lnTo>
                    <a:pt x="13" y="59"/>
                  </a:lnTo>
                  <a:lnTo>
                    <a:pt x="14" y="59"/>
                  </a:lnTo>
                  <a:close/>
                  <a:moveTo>
                    <a:pt x="8" y="16"/>
                  </a:moveTo>
                  <a:lnTo>
                    <a:pt x="8" y="18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8" y="18"/>
                  </a:lnTo>
                  <a:lnTo>
                    <a:pt x="9" y="17"/>
                  </a:lnTo>
                  <a:lnTo>
                    <a:pt x="8" y="16"/>
                  </a:lnTo>
                  <a:close/>
                  <a:moveTo>
                    <a:pt x="13" y="9"/>
                  </a:moveTo>
                  <a:lnTo>
                    <a:pt x="10" y="18"/>
                  </a:lnTo>
                  <a:lnTo>
                    <a:pt x="9" y="27"/>
                  </a:lnTo>
                  <a:lnTo>
                    <a:pt x="9" y="30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9" y="47"/>
                  </a:lnTo>
                  <a:lnTo>
                    <a:pt x="10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6" y="55"/>
                  </a:lnTo>
                  <a:lnTo>
                    <a:pt x="4" y="5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" y="21"/>
                  </a:lnTo>
                  <a:lnTo>
                    <a:pt x="5" y="10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9" y="13"/>
                  </a:lnTo>
                  <a:lnTo>
                    <a:pt x="10" y="13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0" y="12"/>
                  </a:lnTo>
                  <a:lnTo>
                    <a:pt x="12" y="10"/>
                  </a:lnTo>
                  <a:lnTo>
                    <a:pt x="13" y="9"/>
                  </a:lnTo>
                  <a:close/>
                  <a:moveTo>
                    <a:pt x="18" y="0"/>
                  </a:moveTo>
                  <a:lnTo>
                    <a:pt x="14" y="6"/>
                  </a:lnTo>
                  <a:lnTo>
                    <a:pt x="13" y="6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Freeform 199"/>
            <p:cNvSpPr>
              <a:spLocks/>
            </p:cNvSpPr>
            <p:nvPr/>
          </p:nvSpPr>
          <p:spPr bwMode="auto">
            <a:xfrm>
              <a:off x="7229865" y="3155250"/>
              <a:ext cx="19050" cy="17463"/>
            </a:xfrm>
            <a:custGeom>
              <a:avLst/>
              <a:gdLst>
                <a:gd name="T0" fmla="*/ 7 w 12"/>
                <a:gd name="T1" fmla="*/ 0 h 11"/>
                <a:gd name="T2" fmla="*/ 12 w 12"/>
                <a:gd name="T3" fmla="*/ 8 h 11"/>
                <a:gd name="T4" fmla="*/ 5 w 12"/>
                <a:gd name="T5" fmla="*/ 11 h 11"/>
                <a:gd name="T6" fmla="*/ 3 w 12"/>
                <a:gd name="T7" fmla="*/ 7 h 11"/>
                <a:gd name="T8" fmla="*/ 0 w 12"/>
                <a:gd name="T9" fmla="*/ 3 h 11"/>
                <a:gd name="T10" fmla="*/ 7 w 12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1">
                  <a:moveTo>
                    <a:pt x="7" y="0"/>
                  </a:moveTo>
                  <a:lnTo>
                    <a:pt x="12" y="8"/>
                  </a:lnTo>
                  <a:lnTo>
                    <a:pt x="5" y="11"/>
                  </a:lnTo>
                  <a:lnTo>
                    <a:pt x="3" y="7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00"/>
            <p:cNvSpPr>
              <a:spLocks/>
            </p:cNvSpPr>
            <p:nvPr/>
          </p:nvSpPr>
          <p:spPr bwMode="auto">
            <a:xfrm>
              <a:off x="7034603" y="3188588"/>
              <a:ext cx="73025" cy="17463"/>
            </a:xfrm>
            <a:custGeom>
              <a:avLst/>
              <a:gdLst>
                <a:gd name="T0" fmla="*/ 46 w 46"/>
                <a:gd name="T1" fmla="*/ 0 h 11"/>
                <a:gd name="T2" fmla="*/ 46 w 46"/>
                <a:gd name="T3" fmla="*/ 3 h 11"/>
                <a:gd name="T4" fmla="*/ 46 w 46"/>
                <a:gd name="T5" fmla="*/ 4 h 11"/>
                <a:gd name="T6" fmla="*/ 45 w 46"/>
                <a:gd name="T7" fmla="*/ 4 h 11"/>
                <a:gd name="T8" fmla="*/ 42 w 46"/>
                <a:gd name="T9" fmla="*/ 6 h 11"/>
                <a:gd name="T10" fmla="*/ 42 w 46"/>
                <a:gd name="T11" fmla="*/ 6 h 11"/>
                <a:gd name="T12" fmla="*/ 42 w 46"/>
                <a:gd name="T13" fmla="*/ 6 h 11"/>
                <a:gd name="T14" fmla="*/ 41 w 46"/>
                <a:gd name="T15" fmla="*/ 6 h 11"/>
                <a:gd name="T16" fmla="*/ 39 w 46"/>
                <a:gd name="T17" fmla="*/ 6 h 11"/>
                <a:gd name="T18" fmla="*/ 39 w 46"/>
                <a:gd name="T19" fmla="*/ 8 h 11"/>
                <a:gd name="T20" fmla="*/ 38 w 46"/>
                <a:gd name="T21" fmla="*/ 10 h 11"/>
                <a:gd name="T22" fmla="*/ 34 w 46"/>
                <a:gd name="T23" fmla="*/ 10 h 11"/>
                <a:gd name="T24" fmla="*/ 20 w 46"/>
                <a:gd name="T25" fmla="*/ 11 h 11"/>
                <a:gd name="T26" fmla="*/ 4 w 46"/>
                <a:gd name="T27" fmla="*/ 10 h 11"/>
                <a:gd name="T28" fmla="*/ 3 w 46"/>
                <a:gd name="T29" fmla="*/ 8 h 11"/>
                <a:gd name="T30" fmla="*/ 1 w 46"/>
                <a:gd name="T31" fmla="*/ 6 h 11"/>
                <a:gd name="T32" fmla="*/ 1 w 46"/>
                <a:gd name="T33" fmla="*/ 4 h 11"/>
                <a:gd name="T34" fmla="*/ 1 w 46"/>
                <a:gd name="T35" fmla="*/ 4 h 11"/>
                <a:gd name="T36" fmla="*/ 1 w 46"/>
                <a:gd name="T37" fmla="*/ 4 h 11"/>
                <a:gd name="T38" fmla="*/ 0 w 46"/>
                <a:gd name="T39" fmla="*/ 3 h 11"/>
                <a:gd name="T40" fmla="*/ 0 w 46"/>
                <a:gd name="T41" fmla="*/ 2 h 11"/>
                <a:gd name="T42" fmla="*/ 20 w 46"/>
                <a:gd name="T43" fmla="*/ 2 h 11"/>
                <a:gd name="T44" fmla="*/ 34 w 46"/>
                <a:gd name="T45" fmla="*/ 2 h 11"/>
                <a:gd name="T46" fmla="*/ 38 w 46"/>
                <a:gd name="T47" fmla="*/ 2 h 11"/>
                <a:gd name="T48" fmla="*/ 46 w 46"/>
                <a:gd name="T4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" h="11">
                  <a:moveTo>
                    <a:pt x="46" y="0"/>
                  </a:moveTo>
                  <a:lnTo>
                    <a:pt x="46" y="3"/>
                  </a:lnTo>
                  <a:lnTo>
                    <a:pt x="46" y="4"/>
                  </a:lnTo>
                  <a:lnTo>
                    <a:pt x="45" y="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1" y="6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20" y="11"/>
                  </a:lnTo>
                  <a:lnTo>
                    <a:pt x="4" y="10"/>
                  </a:lnTo>
                  <a:lnTo>
                    <a:pt x="3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20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01"/>
            <p:cNvSpPr>
              <a:spLocks/>
            </p:cNvSpPr>
            <p:nvPr/>
          </p:nvSpPr>
          <p:spPr bwMode="auto">
            <a:xfrm>
              <a:off x="6993328" y="2953638"/>
              <a:ext cx="33338" cy="57150"/>
            </a:xfrm>
            <a:custGeom>
              <a:avLst/>
              <a:gdLst>
                <a:gd name="T0" fmla="*/ 14 w 21"/>
                <a:gd name="T1" fmla="*/ 0 h 36"/>
                <a:gd name="T2" fmla="*/ 21 w 21"/>
                <a:gd name="T3" fmla="*/ 4 h 36"/>
                <a:gd name="T4" fmla="*/ 20 w 21"/>
                <a:gd name="T5" fmla="*/ 4 h 36"/>
                <a:gd name="T6" fmla="*/ 18 w 21"/>
                <a:gd name="T7" fmla="*/ 6 h 36"/>
                <a:gd name="T8" fmla="*/ 16 w 21"/>
                <a:gd name="T9" fmla="*/ 8 h 36"/>
                <a:gd name="T10" fmla="*/ 13 w 21"/>
                <a:gd name="T11" fmla="*/ 11 h 36"/>
                <a:gd name="T12" fmla="*/ 13 w 21"/>
                <a:gd name="T13" fmla="*/ 11 h 36"/>
                <a:gd name="T14" fmla="*/ 10 w 21"/>
                <a:gd name="T15" fmla="*/ 15 h 36"/>
                <a:gd name="T16" fmla="*/ 10 w 21"/>
                <a:gd name="T17" fmla="*/ 17 h 36"/>
                <a:gd name="T18" fmla="*/ 10 w 21"/>
                <a:gd name="T19" fmla="*/ 17 h 36"/>
                <a:gd name="T20" fmla="*/ 10 w 21"/>
                <a:gd name="T21" fmla="*/ 21 h 36"/>
                <a:gd name="T22" fmla="*/ 12 w 21"/>
                <a:gd name="T23" fmla="*/ 24 h 36"/>
                <a:gd name="T24" fmla="*/ 12 w 21"/>
                <a:gd name="T25" fmla="*/ 25 h 36"/>
                <a:gd name="T26" fmla="*/ 14 w 21"/>
                <a:gd name="T27" fmla="*/ 28 h 36"/>
                <a:gd name="T28" fmla="*/ 17 w 21"/>
                <a:gd name="T29" fmla="*/ 31 h 36"/>
                <a:gd name="T30" fmla="*/ 18 w 21"/>
                <a:gd name="T31" fmla="*/ 31 h 36"/>
                <a:gd name="T32" fmla="*/ 20 w 21"/>
                <a:gd name="T33" fmla="*/ 32 h 36"/>
                <a:gd name="T34" fmla="*/ 18 w 21"/>
                <a:gd name="T35" fmla="*/ 34 h 36"/>
                <a:gd name="T36" fmla="*/ 16 w 21"/>
                <a:gd name="T37" fmla="*/ 36 h 36"/>
                <a:gd name="T38" fmla="*/ 16 w 21"/>
                <a:gd name="T39" fmla="*/ 36 h 36"/>
                <a:gd name="T40" fmla="*/ 14 w 21"/>
                <a:gd name="T41" fmla="*/ 36 h 36"/>
                <a:gd name="T42" fmla="*/ 13 w 21"/>
                <a:gd name="T43" fmla="*/ 36 h 36"/>
                <a:gd name="T44" fmla="*/ 10 w 21"/>
                <a:gd name="T45" fmla="*/ 36 h 36"/>
                <a:gd name="T46" fmla="*/ 9 w 21"/>
                <a:gd name="T47" fmla="*/ 36 h 36"/>
                <a:gd name="T48" fmla="*/ 9 w 21"/>
                <a:gd name="T49" fmla="*/ 34 h 36"/>
                <a:gd name="T50" fmla="*/ 5 w 21"/>
                <a:gd name="T51" fmla="*/ 31 h 36"/>
                <a:gd name="T52" fmla="*/ 3 w 21"/>
                <a:gd name="T53" fmla="*/ 28 h 36"/>
                <a:gd name="T54" fmla="*/ 1 w 21"/>
                <a:gd name="T55" fmla="*/ 27 h 36"/>
                <a:gd name="T56" fmla="*/ 0 w 21"/>
                <a:gd name="T57" fmla="*/ 23 h 36"/>
                <a:gd name="T58" fmla="*/ 0 w 21"/>
                <a:gd name="T59" fmla="*/ 19 h 36"/>
                <a:gd name="T60" fmla="*/ 0 w 21"/>
                <a:gd name="T61" fmla="*/ 17 h 36"/>
                <a:gd name="T62" fmla="*/ 1 w 21"/>
                <a:gd name="T63" fmla="*/ 14 h 36"/>
                <a:gd name="T64" fmla="*/ 3 w 21"/>
                <a:gd name="T65" fmla="*/ 10 h 36"/>
                <a:gd name="T66" fmla="*/ 3 w 21"/>
                <a:gd name="T67" fmla="*/ 10 h 36"/>
                <a:gd name="T68" fmla="*/ 7 w 21"/>
                <a:gd name="T69" fmla="*/ 6 h 36"/>
                <a:gd name="T70" fmla="*/ 10 w 21"/>
                <a:gd name="T71" fmla="*/ 2 h 36"/>
                <a:gd name="T72" fmla="*/ 12 w 21"/>
                <a:gd name="T73" fmla="*/ 2 h 36"/>
                <a:gd name="T74" fmla="*/ 14 w 21"/>
                <a:gd name="T7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" h="36">
                  <a:moveTo>
                    <a:pt x="14" y="0"/>
                  </a:moveTo>
                  <a:lnTo>
                    <a:pt x="21" y="4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0" y="15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0" y="21"/>
                  </a:lnTo>
                  <a:lnTo>
                    <a:pt x="12" y="24"/>
                  </a:lnTo>
                  <a:lnTo>
                    <a:pt x="12" y="25"/>
                  </a:lnTo>
                  <a:lnTo>
                    <a:pt x="14" y="28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18" y="34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3" y="36"/>
                  </a:lnTo>
                  <a:lnTo>
                    <a:pt x="10" y="36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5" y="31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" y="14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7" y="6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AD9EE"/>
            </a:solidFill>
            <a:ln w="0">
              <a:solidFill>
                <a:srgbClr val="6AD9E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02"/>
            <p:cNvSpPr>
              <a:spLocks/>
            </p:cNvSpPr>
            <p:nvPr/>
          </p:nvSpPr>
          <p:spPr bwMode="auto">
            <a:xfrm>
              <a:off x="7009203" y="3004438"/>
              <a:ext cx="103188" cy="22225"/>
            </a:xfrm>
            <a:custGeom>
              <a:avLst/>
              <a:gdLst>
                <a:gd name="T0" fmla="*/ 10 w 65"/>
                <a:gd name="T1" fmla="*/ 0 h 14"/>
                <a:gd name="T2" fmla="*/ 11 w 65"/>
                <a:gd name="T3" fmla="*/ 1 h 14"/>
                <a:gd name="T4" fmla="*/ 16 w 65"/>
                <a:gd name="T5" fmla="*/ 4 h 14"/>
                <a:gd name="T6" fmla="*/ 16 w 65"/>
                <a:gd name="T7" fmla="*/ 4 h 14"/>
                <a:gd name="T8" fmla="*/ 21 w 65"/>
                <a:gd name="T9" fmla="*/ 5 h 14"/>
                <a:gd name="T10" fmla="*/ 27 w 65"/>
                <a:gd name="T11" fmla="*/ 6 h 14"/>
                <a:gd name="T12" fmla="*/ 28 w 65"/>
                <a:gd name="T13" fmla="*/ 6 h 14"/>
                <a:gd name="T14" fmla="*/ 36 w 65"/>
                <a:gd name="T15" fmla="*/ 6 h 14"/>
                <a:gd name="T16" fmla="*/ 38 w 65"/>
                <a:gd name="T17" fmla="*/ 6 h 14"/>
                <a:gd name="T18" fmla="*/ 40 w 65"/>
                <a:gd name="T19" fmla="*/ 6 h 14"/>
                <a:gd name="T20" fmla="*/ 45 w 65"/>
                <a:gd name="T21" fmla="*/ 6 h 14"/>
                <a:gd name="T22" fmla="*/ 50 w 65"/>
                <a:gd name="T23" fmla="*/ 5 h 14"/>
                <a:gd name="T24" fmla="*/ 50 w 65"/>
                <a:gd name="T25" fmla="*/ 5 h 14"/>
                <a:gd name="T26" fmla="*/ 58 w 65"/>
                <a:gd name="T27" fmla="*/ 2 h 14"/>
                <a:gd name="T28" fmla="*/ 65 w 65"/>
                <a:gd name="T29" fmla="*/ 8 h 14"/>
                <a:gd name="T30" fmla="*/ 62 w 65"/>
                <a:gd name="T31" fmla="*/ 9 h 14"/>
                <a:gd name="T32" fmla="*/ 59 w 65"/>
                <a:gd name="T33" fmla="*/ 10 h 14"/>
                <a:gd name="T34" fmla="*/ 58 w 65"/>
                <a:gd name="T35" fmla="*/ 10 h 14"/>
                <a:gd name="T36" fmla="*/ 55 w 65"/>
                <a:gd name="T37" fmla="*/ 12 h 14"/>
                <a:gd name="T38" fmla="*/ 54 w 65"/>
                <a:gd name="T39" fmla="*/ 12 h 14"/>
                <a:gd name="T40" fmla="*/ 48 w 65"/>
                <a:gd name="T41" fmla="*/ 13 h 14"/>
                <a:gd name="T42" fmla="*/ 41 w 65"/>
                <a:gd name="T43" fmla="*/ 13 h 14"/>
                <a:gd name="T44" fmla="*/ 40 w 65"/>
                <a:gd name="T45" fmla="*/ 14 h 14"/>
                <a:gd name="T46" fmla="*/ 36 w 65"/>
                <a:gd name="T47" fmla="*/ 14 h 14"/>
                <a:gd name="T48" fmla="*/ 25 w 65"/>
                <a:gd name="T49" fmla="*/ 13 h 14"/>
                <a:gd name="T50" fmla="*/ 24 w 65"/>
                <a:gd name="T51" fmla="*/ 13 h 14"/>
                <a:gd name="T52" fmla="*/ 17 w 65"/>
                <a:gd name="T53" fmla="*/ 12 h 14"/>
                <a:gd name="T54" fmla="*/ 11 w 65"/>
                <a:gd name="T55" fmla="*/ 9 h 14"/>
                <a:gd name="T56" fmla="*/ 11 w 65"/>
                <a:gd name="T57" fmla="*/ 9 h 14"/>
                <a:gd name="T58" fmla="*/ 3 w 65"/>
                <a:gd name="T59" fmla="*/ 5 h 14"/>
                <a:gd name="T60" fmla="*/ 0 w 65"/>
                <a:gd name="T61" fmla="*/ 4 h 14"/>
                <a:gd name="T62" fmla="*/ 3 w 65"/>
                <a:gd name="T63" fmla="*/ 4 h 14"/>
                <a:gd name="T64" fmla="*/ 4 w 65"/>
                <a:gd name="T65" fmla="*/ 4 h 14"/>
                <a:gd name="T66" fmla="*/ 6 w 65"/>
                <a:gd name="T67" fmla="*/ 4 h 14"/>
                <a:gd name="T68" fmla="*/ 6 w 65"/>
                <a:gd name="T69" fmla="*/ 4 h 14"/>
                <a:gd name="T70" fmla="*/ 8 w 65"/>
                <a:gd name="T71" fmla="*/ 2 h 14"/>
                <a:gd name="T72" fmla="*/ 10 w 65"/>
                <a:gd name="T7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5" h="14">
                  <a:moveTo>
                    <a:pt x="10" y="0"/>
                  </a:moveTo>
                  <a:lnTo>
                    <a:pt x="11" y="1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1" y="5"/>
                  </a:lnTo>
                  <a:lnTo>
                    <a:pt x="27" y="6"/>
                  </a:lnTo>
                  <a:lnTo>
                    <a:pt x="28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5" y="6"/>
                  </a:lnTo>
                  <a:lnTo>
                    <a:pt x="50" y="5"/>
                  </a:lnTo>
                  <a:lnTo>
                    <a:pt x="50" y="5"/>
                  </a:lnTo>
                  <a:lnTo>
                    <a:pt x="58" y="2"/>
                  </a:lnTo>
                  <a:lnTo>
                    <a:pt x="65" y="8"/>
                  </a:lnTo>
                  <a:lnTo>
                    <a:pt x="62" y="9"/>
                  </a:lnTo>
                  <a:lnTo>
                    <a:pt x="59" y="10"/>
                  </a:lnTo>
                  <a:lnTo>
                    <a:pt x="58" y="10"/>
                  </a:lnTo>
                  <a:lnTo>
                    <a:pt x="55" y="12"/>
                  </a:lnTo>
                  <a:lnTo>
                    <a:pt x="54" y="12"/>
                  </a:lnTo>
                  <a:lnTo>
                    <a:pt x="48" y="13"/>
                  </a:lnTo>
                  <a:lnTo>
                    <a:pt x="41" y="13"/>
                  </a:lnTo>
                  <a:lnTo>
                    <a:pt x="40" y="14"/>
                  </a:lnTo>
                  <a:lnTo>
                    <a:pt x="36" y="14"/>
                  </a:lnTo>
                  <a:lnTo>
                    <a:pt x="25" y="13"/>
                  </a:lnTo>
                  <a:lnTo>
                    <a:pt x="24" y="13"/>
                  </a:lnTo>
                  <a:lnTo>
                    <a:pt x="17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3" y="5"/>
                  </a:lnTo>
                  <a:lnTo>
                    <a:pt x="0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8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03"/>
            <p:cNvSpPr>
              <a:spLocks/>
            </p:cNvSpPr>
            <p:nvPr/>
          </p:nvSpPr>
          <p:spPr bwMode="auto">
            <a:xfrm>
              <a:off x="7423540" y="4141088"/>
              <a:ext cx="11113" cy="7938"/>
            </a:xfrm>
            <a:custGeom>
              <a:avLst/>
              <a:gdLst>
                <a:gd name="T0" fmla="*/ 7 w 7"/>
                <a:gd name="T1" fmla="*/ 0 h 5"/>
                <a:gd name="T2" fmla="*/ 0 w 7"/>
                <a:gd name="T3" fmla="*/ 5 h 5"/>
                <a:gd name="T4" fmla="*/ 0 w 7"/>
                <a:gd name="T5" fmla="*/ 5 h 5"/>
                <a:gd name="T6" fmla="*/ 7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7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FCAD6"/>
            </a:solidFill>
            <a:ln w="0">
              <a:solidFill>
                <a:srgbClr val="8FCAD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04"/>
            <p:cNvSpPr>
              <a:spLocks/>
            </p:cNvSpPr>
            <p:nvPr/>
          </p:nvSpPr>
          <p:spPr bwMode="auto">
            <a:xfrm>
              <a:off x="7401315" y="4149025"/>
              <a:ext cx="22225" cy="14288"/>
            </a:xfrm>
            <a:custGeom>
              <a:avLst/>
              <a:gdLst>
                <a:gd name="T0" fmla="*/ 14 w 14"/>
                <a:gd name="T1" fmla="*/ 0 h 9"/>
                <a:gd name="T2" fmla="*/ 14 w 14"/>
                <a:gd name="T3" fmla="*/ 0 h 9"/>
                <a:gd name="T4" fmla="*/ 6 w 14"/>
                <a:gd name="T5" fmla="*/ 5 h 9"/>
                <a:gd name="T6" fmla="*/ 6 w 14"/>
                <a:gd name="T7" fmla="*/ 5 h 9"/>
                <a:gd name="T8" fmla="*/ 3 w 14"/>
                <a:gd name="T9" fmla="*/ 7 h 9"/>
                <a:gd name="T10" fmla="*/ 0 w 14"/>
                <a:gd name="T11" fmla="*/ 9 h 9"/>
                <a:gd name="T12" fmla="*/ 13 w 14"/>
                <a:gd name="T13" fmla="*/ 0 h 9"/>
                <a:gd name="T14" fmla="*/ 14 w 14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14" y="0"/>
                  </a:moveTo>
                  <a:lnTo>
                    <a:pt x="14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3" y="7"/>
                  </a:lnTo>
                  <a:lnTo>
                    <a:pt x="0" y="9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3B4A4"/>
            </a:solidFill>
            <a:ln w="0">
              <a:solidFill>
                <a:srgbClr val="B3B4A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Freeform 258"/>
            <p:cNvSpPr>
              <a:spLocks/>
            </p:cNvSpPr>
            <p:nvPr/>
          </p:nvSpPr>
          <p:spPr bwMode="auto">
            <a:xfrm>
              <a:off x="8203003" y="4174425"/>
              <a:ext cx="9525" cy="4763"/>
            </a:xfrm>
            <a:custGeom>
              <a:avLst/>
              <a:gdLst>
                <a:gd name="T0" fmla="*/ 6 w 6"/>
                <a:gd name="T1" fmla="*/ 0 h 3"/>
                <a:gd name="T2" fmla="*/ 0 w 6"/>
                <a:gd name="T3" fmla="*/ 3 h 3"/>
                <a:gd name="T4" fmla="*/ 0 w 6"/>
                <a:gd name="T5" fmla="*/ 3 h 3"/>
                <a:gd name="T6" fmla="*/ 6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6" y="0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3B4A4"/>
            </a:solidFill>
            <a:ln w="0">
              <a:solidFill>
                <a:srgbClr val="B3B4A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259"/>
            <p:cNvSpPr>
              <a:spLocks/>
            </p:cNvSpPr>
            <p:nvPr/>
          </p:nvSpPr>
          <p:spPr bwMode="auto">
            <a:xfrm>
              <a:off x="8191890" y="4179188"/>
              <a:ext cx="11113" cy="4763"/>
            </a:xfrm>
            <a:custGeom>
              <a:avLst/>
              <a:gdLst>
                <a:gd name="T0" fmla="*/ 7 w 7"/>
                <a:gd name="T1" fmla="*/ 0 h 3"/>
                <a:gd name="T2" fmla="*/ 7 w 7"/>
                <a:gd name="T3" fmla="*/ 0 h 3"/>
                <a:gd name="T4" fmla="*/ 0 w 7"/>
                <a:gd name="T5" fmla="*/ 3 h 3"/>
                <a:gd name="T6" fmla="*/ 2 w 7"/>
                <a:gd name="T7" fmla="*/ 2 h 3"/>
                <a:gd name="T8" fmla="*/ 7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7" y="0"/>
                  </a:moveTo>
                  <a:lnTo>
                    <a:pt x="7" y="0"/>
                  </a:lnTo>
                  <a:lnTo>
                    <a:pt x="0" y="3"/>
                  </a:lnTo>
                  <a:lnTo>
                    <a:pt x="2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ACAC9E"/>
            </a:solidFill>
            <a:ln w="0">
              <a:solidFill>
                <a:srgbClr val="ACAC9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260"/>
            <p:cNvSpPr>
              <a:spLocks/>
            </p:cNvSpPr>
            <p:nvPr/>
          </p:nvSpPr>
          <p:spPr bwMode="auto">
            <a:xfrm>
              <a:off x="8580828" y="3402900"/>
              <a:ext cx="1588" cy="11113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7 h 7"/>
                <a:gd name="T4" fmla="*/ 1 w 1"/>
                <a:gd name="T5" fmla="*/ 7 h 7"/>
                <a:gd name="T6" fmla="*/ 1 w 1"/>
                <a:gd name="T7" fmla="*/ 7 h 7"/>
                <a:gd name="T8" fmla="*/ 0 w 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F397"/>
            </a:solidFill>
            <a:ln w="0">
              <a:solidFill>
                <a:srgbClr val="BCF3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292"/>
            <p:cNvSpPr>
              <a:spLocks/>
            </p:cNvSpPr>
            <p:nvPr/>
          </p:nvSpPr>
          <p:spPr bwMode="auto">
            <a:xfrm>
              <a:off x="8595115" y="3493388"/>
              <a:ext cx="3175" cy="20638"/>
            </a:xfrm>
            <a:custGeom>
              <a:avLst/>
              <a:gdLst>
                <a:gd name="T0" fmla="*/ 0 w 2"/>
                <a:gd name="T1" fmla="*/ 0 h 13"/>
                <a:gd name="T2" fmla="*/ 2 w 2"/>
                <a:gd name="T3" fmla="*/ 13 h 13"/>
                <a:gd name="T4" fmla="*/ 0 w 2"/>
                <a:gd name="T5" fmla="*/ 7 h 13"/>
                <a:gd name="T6" fmla="*/ 0 w 2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3">
                  <a:moveTo>
                    <a:pt x="0" y="0"/>
                  </a:moveTo>
                  <a:lnTo>
                    <a:pt x="2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D3D"/>
            </a:solidFill>
            <a:ln w="0">
              <a:solidFill>
                <a:srgbClr val="4C4D3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293"/>
            <p:cNvSpPr>
              <a:spLocks noEditPoints="1"/>
            </p:cNvSpPr>
            <p:nvPr/>
          </p:nvSpPr>
          <p:spPr bwMode="auto">
            <a:xfrm>
              <a:off x="7512440" y="4336350"/>
              <a:ext cx="107950" cy="114300"/>
            </a:xfrm>
            <a:custGeom>
              <a:avLst/>
              <a:gdLst>
                <a:gd name="T0" fmla="*/ 33 w 68"/>
                <a:gd name="T1" fmla="*/ 17 h 72"/>
                <a:gd name="T2" fmla="*/ 55 w 68"/>
                <a:gd name="T3" fmla="*/ 38 h 72"/>
                <a:gd name="T4" fmla="*/ 46 w 68"/>
                <a:gd name="T5" fmla="*/ 46 h 72"/>
                <a:gd name="T6" fmla="*/ 37 w 68"/>
                <a:gd name="T7" fmla="*/ 52 h 72"/>
                <a:gd name="T8" fmla="*/ 3 w 68"/>
                <a:gd name="T9" fmla="*/ 72 h 72"/>
                <a:gd name="T10" fmla="*/ 0 w 68"/>
                <a:gd name="T11" fmla="*/ 71 h 72"/>
                <a:gd name="T12" fmla="*/ 13 w 68"/>
                <a:gd name="T13" fmla="*/ 56 h 72"/>
                <a:gd name="T14" fmla="*/ 24 w 68"/>
                <a:gd name="T15" fmla="*/ 38 h 72"/>
                <a:gd name="T16" fmla="*/ 33 w 68"/>
                <a:gd name="T17" fmla="*/ 17 h 72"/>
                <a:gd name="T18" fmla="*/ 37 w 68"/>
                <a:gd name="T19" fmla="*/ 0 h 72"/>
                <a:gd name="T20" fmla="*/ 51 w 68"/>
                <a:gd name="T21" fmla="*/ 12 h 72"/>
                <a:gd name="T22" fmla="*/ 68 w 68"/>
                <a:gd name="T23" fmla="*/ 24 h 72"/>
                <a:gd name="T24" fmla="*/ 51 w 68"/>
                <a:gd name="T25" fmla="*/ 12 h 72"/>
                <a:gd name="T26" fmla="*/ 37 w 68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" h="72">
                  <a:moveTo>
                    <a:pt x="33" y="17"/>
                  </a:moveTo>
                  <a:lnTo>
                    <a:pt x="55" y="38"/>
                  </a:lnTo>
                  <a:lnTo>
                    <a:pt x="46" y="46"/>
                  </a:lnTo>
                  <a:lnTo>
                    <a:pt x="37" y="52"/>
                  </a:lnTo>
                  <a:lnTo>
                    <a:pt x="3" y="72"/>
                  </a:lnTo>
                  <a:lnTo>
                    <a:pt x="0" y="71"/>
                  </a:lnTo>
                  <a:lnTo>
                    <a:pt x="13" y="56"/>
                  </a:lnTo>
                  <a:lnTo>
                    <a:pt x="24" y="38"/>
                  </a:lnTo>
                  <a:lnTo>
                    <a:pt x="33" y="17"/>
                  </a:lnTo>
                  <a:close/>
                  <a:moveTo>
                    <a:pt x="37" y="0"/>
                  </a:moveTo>
                  <a:lnTo>
                    <a:pt x="51" y="12"/>
                  </a:lnTo>
                  <a:lnTo>
                    <a:pt x="68" y="24"/>
                  </a:lnTo>
                  <a:lnTo>
                    <a:pt x="51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3A8E9F"/>
            </a:solidFill>
            <a:ln w="0">
              <a:solidFill>
                <a:srgbClr val="3A8E9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294"/>
            <p:cNvSpPr>
              <a:spLocks/>
            </p:cNvSpPr>
            <p:nvPr/>
          </p:nvSpPr>
          <p:spPr bwMode="auto">
            <a:xfrm>
              <a:off x="7564828" y="4336350"/>
              <a:ext cx="55563" cy="60325"/>
            </a:xfrm>
            <a:custGeom>
              <a:avLst/>
              <a:gdLst>
                <a:gd name="T0" fmla="*/ 4 w 35"/>
                <a:gd name="T1" fmla="*/ 0 h 38"/>
                <a:gd name="T2" fmla="*/ 18 w 35"/>
                <a:gd name="T3" fmla="*/ 12 h 38"/>
                <a:gd name="T4" fmla="*/ 35 w 35"/>
                <a:gd name="T5" fmla="*/ 24 h 38"/>
                <a:gd name="T6" fmla="*/ 29 w 35"/>
                <a:gd name="T7" fmla="*/ 31 h 38"/>
                <a:gd name="T8" fmla="*/ 22 w 35"/>
                <a:gd name="T9" fmla="*/ 38 h 38"/>
                <a:gd name="T10" fmla="*/ 0 w 35"/>
                <a:gd name="T11" fmla="*/ 17 h 38"/>
                <a:gd name="T12" fmla="*/ 1 w 35"/>
                <a:gd name="T13" fmla="*/ 9 h 38"/>
                <a:gd name="T14" fmla="*/ 4 w 35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38">
                  <a:moveTo>
                    <a:pt x="4" y="0"/>
                  </a:moveTo>
                  <a:lnTo>
                    <a:pt x="18" y="12"/>
                  </a:lnTo>
                  <a:lnTo>
                    <a:pt x="35" y="24"/>
                  </a:lnTo>
                  <a:lnTo>
                    <a:pt x="29" y="31"/>
                  </a:lnTo>
                  <a:lnTo>
                    <a:pt x="22" y="38"/>
                  </a:lnTo>
                  <a:lnTo>
                    <a:pt x="0" y="17"/>
                  </a:lnTo>
                  <a:lnTo>
                    <a:pt x="1" y="9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393B2D"/>
            </a:solidFill>
            <a:ln w="0">
              <a:solidFill>
                <a:srgbClr val="393B2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9" name="Freeform 295"/>
            <p:cNvSpPr>
              <a:spLocks/>
            </p:cNvSpPr>
            <p:nvPr/>
          </p:nvSpPr>
          <p:spPr bwMode="auto">
            <a:xfrm>
              <a:off x="7566415" y="4166488"/>
              <a:ext cx="87313" cy="207963"/>
            </a:xfrm>
            <a:custGeom>
              <a:avLst/>
              <a:gdLst>
                <a:gd name="T0" fmla="*/ 0 w 55"/>
                <a:gd name="T1" fmla="*/ 0 h 131"/>
                <a:gd name="T2" fmla="*/ 16 w 55"/>
                <a:gd name="T3" fmla="*/ 9 h 131"/>
                <a:gd name="T4" fmla="*/ 19 w 55"/>
                <a:gd name="T5" fmla="*/ 27 h 131"/>
                <a:gd name="T6" fmla="*/ 25 w 55"/>
                <a:gd name="T7" fmla="*/ 45 h 131"/>
                <a:gd name="T8" fmla="*/ 38 w 55"/>
                <a:gd name="T9" fmla="*/ 62 h 131"/>
                <a:gd name="T10" fmla="*/ 55 w 55"/>
                <a:gd name="T11" fmla="*/ 78 h 131"/>
                <a:gd name="T12" fmla="*/ 47 w 55"/>
                <a:gd name="T13" fmla="*/ 107 h 131"/>
                <a:gd name="T14" fmla="*/ 34 w 55"/>
                <a:gd name="T15" fmla="*/ 131 h 131"/>
                <a:gd name="T16" fmla="*/ 17 w 55"/>
                <a:gd name="T17" fmla="*/ 119 h 131"/>
                <a:gd name="T18" fmla="*/ 3 w 55"/>
                <a:gd name="T19" fmla="*/ 107 h 131"/>
                <a:gd name="T20" fmla="*/ 6 w 55"/>
                <a:gd name="T21" fmla="*/ 86 h 131"/>
                <a:gd name="T22" fmla="*/ 7 w 55"/>
                <a:gd name="T23" fmla="*/ 64 h 131"/>
                <a:gd name="T24" fmla="*/ 6 w 55"/>
                <a:gd name="T25" fmla="*/ 32 h 131"/>
                <a:gd name="T26" fmla="*/ 0 w 55"/>
                <a:gd name="T2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131">
                  <a:moveTo>
                    <a:pt x="0" y="0"/>
                  </a:moveTo>
                  <a:lnTo>
                    <a:pt x="16" y="9"/>
                  </a:lnTo>
                  <a:lnTo>
                    <a:pt x="19" y="27"/>
                  </a:lnTo>
                  <a:lnTo>
                    <a:pt x="25" y="45"/>
                  </a:lnTo>
                  <a:lnTo>
                    <a:pt x="38" y="62"/>
                  </a:lnTo>
                  <a:lnTo>
                    <a:pt x="55" y="78"/>
                  </a:lnTo>
                  <a:lnTo>
                    <a:pt x="47" y="107"/>
                  </a:lnTo>
                  <a:lnTo>
                    <a:pt x="34" y="131"/>
                  </a:lnTo>
                  <a:lnTo>
                    <a:pt x="17" y="119"/>
                  </a:lnTo>
                  <a:lnTo>
                    <a:pt x="3" y="107"/>
                  </a:lnTo>
                  <a:lnTo>
                    <a:pt x="6" y="86"/>
                  </a:lnTo>
                  <a:lnTo>
                    <a:pt x="7" y="64"/>
                  </a:lnTo>
                  <a:lnTo>
                    <a:pt x="6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6F58"/>
            </a:solidFill>
            <a:ln w="0">
              <a:solidFill>
                <a:srgbClr val="6E6F5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296"/>
            <p:cNvSpPr>
              <a:spLocks/>
            </p:cNvSpPr>
            <p:nvPr/>
          </p:nvSpPr>
          <p:spPr bwMode="auto">
            <a:xfrm>
              <a:off x="7591815" y="4180775"/>
              <a:ext cx="71438" cy="109538"/>
            </a:xfrm>
            <a:custGeom>
              <a:avLst/>
              <a:gdLst>
                <a:gd name="T0" fmla="*/ 0 w 45"/>
                <a:gd name="T1" fmla="*/ 0 h 69"/>
                <a:gd name="T2" fmla="*/ 45 w 45"/>
                <a:gd name="T3" fmla="*/ 18 h 69"/>
                <a:gd name="T4" fmla="*/ 45 w 45"/>
                <a:gd name="T5" fmla="*/ 23 h 69"/>
                <a:gd name="T6" fmla="*/ 43 w 45"/>
                <a:gd name="T7" fmla="*/ 47 h 69"/>
                <a:gd name="T8" fmla="*/ 39 w 45"/>
                <a:gd name="T9" fmla="*/ 69 h 69"/>
                <a:gd name="T10" fmla="*/ 22 w 45"/>
                <a:gd name="T11" fmla="*/ 53 h 69"/>
                <a:gd name="T12" fmla="*/ 9 w 45"/>
                <a:gd name="T13" fmla="*/ 36 h 69"/>
                <a:gd name="T14" fmla="*/ 3 w 45"/>
                <a:gd name="T15" fmla="*/ 18 h 69"/>
                <a:gd name="T16" fmla="*/ 0 w 45"/>
                <a:gd name="T1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69">
                  <a:moveTo>
                    <a:pt x="0" y="0"/>
                  </a:moveTo>
                  <a:lnTo>
                    <a:pt x="45" y="18"/>
                  </a:lnTo>
                  <a:lnTo>
                    <a:pt x="45" y="23"/>
                  </a:lnTo>
                  <a:lnTo>
                    <a:pt x="43" y="47"/>
                  </a:lnTo>
                  <a:lnTo>
                    <a:pt x="39" y="69"/>
                  </a:lnTo>
                  <a:lnTo>
                    <a:pt x="22" y="53"/>
                  </a:lnTo>
                  <a:lnTo>
                    <a:pt x="9" y="36"/>
                  </a:lnTo>
                  <a:lnTo>
                    <a:pt x="3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644F"/>
            </a:solidFill>
            <a:ln w="0">
              <a:solidFill>
                <a:srgbClr val="63644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297"/>
            <p:cNvSpPr>
              <a:spLocks noEditPoints="1"/>
            </p:cNvSpPr>
            <p:nvPr/>
          </p:nvSpPr>
          <p:spPr bwMode="auto">
            <a:xfrm>
              <a:off x="7529903" y="3988688"/>
              <a:ext cx="133350" cy="220663"/>
            </a:xfrm>
            <a:custGeom>
              <a:avLst/>
              <a:gdLst>
                <a:gd name="T0" fmla="*/ 73 w 84"/>
                <a:gd name="T1" fmla="*/ 134 h 139"/>
                <a:gd name="T2" fmla="*/ 84 w 84"/>
                <a:gd name="T3" fmla="*/ 138 h 139"/>
                <a:gd name="T4" fmla="*/ 84 w 84"/>
                <a:gd name="T5" fmla="*/ 139 h 139"/>
                <a:gd name="T6" fmla="*/ 77 w 84"/>
                <a:gd name="T7" fmla="*/ 137 h 139"/>
                <a:gd name="T8" fmla="*/ 78 w 84"/>
                <a:gd name="T9" fmla="*/ 137 h 139"/>
                <a:gd name="T10" fmla="*/ 73 w 84"/>
                <a:gd name="T11" fmla="*/ 134 h 139"/>
                <a:gd name="T12" fmla="*/ 47 w 84"/>
                <a:gd name="T13" fmla="*/ 123 h 139"/>
                <a:gd name="T14" fmla="*/ 77 w 84"/>
                <a:gd name="T15" fmla="*/ 137 h 139"/>
                <a:gd name="T16" fmla="*/ 72 w 84"/>
                <a:gd name="T17" fmla="*/ 134 h 139"/>
                <a:gd name="T18" fmla="*/ 67 w 84"/>
                <a:gd name="T19" fmla="*/ 133 h 139"/>
                <a:gd name="T20" fmla="*/ 48 w 84"/>
                <a:gd name="T21" fmla="*/ 123 h 139"/>
                <a:gd name="T22" fmla="*/ 47 w 84"/>
                <a:gd name="T23" fmla="*/ 123 h 139"/>
                <a:gd name="T24" fmla="*/ 26 w 84"/>
                <a:gd name="T25" fmla="*/ 87 h 139"/>
                <a:gd name="T26" fmla="*/ 81 w 84"/>
                <a:gd name="T27" fmla="*/ 104 h 139"/>
                <a:gd name="T28" fmla="*/ 84 w 84"/>
                <a:gd name="T29" fmla="*/ 138 h 139"/>
                <a:gd name="T30" fmla="*/ 69 w 84"/>
                <a:gd name="T31" fmla="*/ 133 h 139"/>
                <a:gd name="T32" fmla="*/ 52 w 84"/>
                <a:gd name="T33" fmla="*/ 121 h 139"/>
                <a:gd name="T34" fmla="*/ 38 w 84"/>
                <a:gd name="T35" fmla="*/ 106 h 139"/>
                <a:gd name="T36" fmla="*/ 26 w 84"/>
                <a:gd name="T37" fmla="*/ 87 h 139"/>
                <a:gd name="T38" fmla="*/ 17 w 84"/>
                <a:gd name="T39" fmla="*/ 84 h 139"/>
                <a:gd name="T40" fmla="*/ 18 w 84"/>
                <a:gd name="T41" fmla="*/ 84 h 139"/>
                <a:gd name="T42" fmla="*/ 31 w 84"/>
                <a:gd name="T43" fmla="*/ 104 h 139"/>
                <a:gd name="T44" fmla="*/ 46 w 84"/>
                <a:gd name="T45" fmla="*/ 118 h 139"/>
                <a:gd name="T46" fmla="*/ 63 w 84"/>
                <a:gd name="T47" fmla="*/ 130 h 139"/>
                <a:gd name="T48" fmla="*/ 43 w 84"/>
                <a:gd name="T49" fmla="*/ 121 h 139"/>
                <a:gd name="T50" fmla="*/ 47 w 84"/>
                <a:gd name="T51" fmla="*/ 123 h 139"/>
                <a:gd name="T52" fmla="*/ 39 w 84"/>
                <a:gd name="T53" fmla="*/ 121 h 139"/>
                <a:gd name="T54" fmla="*/ 23 w 84"/>
                <a:gd name="T55" fmla="*/ 112 h 139"/>
                <a:gd name="T56" fmla="*/ 17 w 84"/>
                <a:gd name="T57" fmla="*/ 84 h 139"/>
                <a:gd name="T58" fmla="*/ 14 w 84"/>
                <a:gd name="T59" fmla="*/ 78 h 139"/>
                <a:gd name="T60" fmla="*/ 15 w 84"/>
                <a:gd name="T61" fmla="*/ 79 h 139"/>
                <a:gd name="T62" fmla="*/ 15 w 84"/>
                <a:gd name="T63" fmla="*/ 79 h 139"/>
                <a:gd name="T64" fmla="*/ 14 w 84"/>
                <a:gd name="T65" fmla="*/ 78 h 139"/>
                <a:gd name="T66" fmla="*/ 0 w 84"/>
                <a:gd name="T67" fmla="*/ 0 h 139"/>
                <a:gd name="T68" fmla="*/ 19 w 84"/>
                <a:gd name="T69" fmla="*/ 7 h 139"/>
                <a:gd name="T70" fmla="*/ 22 w 84"/>
                <a:gd name="T71" fmla="*/ 12 h 139"/>
                <a:gd name="T72" fmla="*/ 25 w 84"/>
                <a:gd name="T73" fmla="*/ 17 h 139"/>
                <a:gd name="T74" fmla="*/ 27 w 84"/>
                <a:gd name="T75" fmla="*/ 21 h 139"/>
                <a:gd name="T76" fmla="*/ 30 w 84"/>
                <a:gd name="T77" fmla="*/ 24 h 139"/>
                <a:gd name="T78" fmla="*/ 31 w 84"/>
                <a:gd name="T79" fmla="*/ 27 h 139"/>
                <a:gd name="T80" fmla="*/ 31 w 84"/>
                <a:gd name="T81" fmla="*/ 27 h 139"/>
                <a:gd name="T82" fmla="*/ 38 w 84"/>
                <a:gd name="T83" fmla="*/ 32 h 139"/>
                <a:gd name="T84" fmla="*/ 48 w 84"/>
                <a:gd name="T85" fmla="*/ 38 h 139"/>
                <a:gd name="T86" fmla="*/ 60 w 84"/>
                <a:gd name="T87" fmla="*/ 45 h 139"/>
                <a:gd name="T88" fmla="*/ 69 w 84"/>
                <a:gd name="T89" fmla="*/ 50 h 139"/>
                <a:gd name="T90" fmla="*/ 80 w 84"/>
                <a:gd name="T91" fmla="*/ 100 h 139"/>
                <a:gd name="T92" fmla="*/ 23 w 84"/>
                <a:gd name="T93" fmla="*/ 83 h 139"/>
                <a:gd name="T94" fmla="*/ 13 w 84"/>
                <a:gd name="T95" fmla="*/ 59 h 139"/>
                <a:gd name="T96" fmla="*/ 5 w 84"/>
                <a:gd name="T97" fmla="*/ 32 h 139"/>
                <a:gd name="T98" fmla="*/ 0 w 8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" h="139">
                  <a:moveTo>
                    <a:pt x="73" y="134"/>
                  </a:moveTo>
                  <a:lnTo>
                    <a:pt x="84" y="138"/>
                  </a:lnTo>
                  <a:lnTo>
                    <a:pt x="84" y="139"/>
                  </a:lnTo>
                  <a:lnTo>
                    <a:pt x="77" y="137"/>
                  </a:lnTo>
                  <a:lnTo>
                    <a:pt x="78" y="137"/>
                  </a:lnTo>
                  <a:lnTo>
                    <a:pt x="73" y="134"/>
                  </a:lnTo>
                  <a:close/>
                  <a:moveTo>
                    <a:pt x="47" y="123"/>
                  </a:moveTo>
                  <a:lnTo>
                    <a:pt x="77" y="137"/>
                  </a:lnTo>
                  <a:lnTo>
                    <a:pt x="72" y="134"/>
                  </a:lnTo>
                  <a:lnTo>
                    <a:pt x="67" y="133"/>
                  </a:lnTo>
                  <a:lnTo>
                    <a:pt x="48" y="123"/>
                  </a:lnTo>
                  <a:lnTo>
                    <a:pt x="47" y="123"/>
                  </a:lnTo>
                  <a:close/>
                  <a:moveTo>
                    <a:pt x="26" y="87"/>
                  </a:moveTo>
                  <a:lnTo>
                    <a:pt x="81" y="104"/>
                  </a:lnTo>
                  <a:lnTo>
                    <a:pt x="84" y="138"/>
                  </a:lnTo>
                  <a:lnTo>
                    <a:pt x="69" y="133"/>
                  </a:lnTo>
                  <a:lnTo>
                    <a:pt x="52" y="121"/>
                  </a:lnTo>
                  <a:lnTo>
                    <a:pt x="38" y="106"/>
                  </a:lnTo>
                  <a:lnTo>
                    <a:pt x="26" y="87"/>
                  </a:lnTo>
                  <a:close/>
                  <a:moveTo>
                    <a:pt x="17" y="84"/>
                  </a:moveTo>
                  <a:lnTo>
                    <a:pt x="18" y="84"/>
                  </a:lnTo>
                  <a:lnTo>
                    <a:pt x="31" y="104"/>
                  </a:lnTo>
                  <a:lnTo>
                    <a:pt x="46" y="118"/>
                  </a:lnTo>
                  <a:lnTo>
                    <a:pt x="63" y="130"/>
                  </a:lnTo>
                  <a:lnTo>
                    <a:pt x="43" y="121"/>
                  </a:lnTo>
                  <a:lnTo>
                    <a:pt x="47" y="123"/>
                  </a:lnTo>
                  <a:lnTo>
                    <a:pt x="39" y="121"/>
                  </a:lnTo>
                  <a:lnTo>
                    <a:pt x="23" y="112"/>
                  </a:lnTo>
                  <a:lnTo>
                    <a:pt x="17" y="84"/>
                  </a:lnTo>
                  <a:close/>
                  <a:moveTo>
                    <a:pt x="14" y="78"/>
                  </a:moveTo>
                  <a:lnTo>
                    <a:pt x="15" y="79"/>
                  </a:lnTo>
                  <a:lnTo>
                    <a:pt x="15" y="79"/>
                  </a:lnTo>
                  <a:lnTo>
                    <a:pt x="14" y="78"/>
                  </a:lnTo>
                  <a:close/>
                  <a:moveTo>
                    <a:pt x="0" y="0"/>
                  </a:moveTo>
                  <a:lnTo>
                    <a:pt x="19" y="7"/>
                  </a:lnTo>
                  <a:lnTo>
                    <a:pt x="22" y="12"/>
                  </a:lnTo>
                  <a:lnTo>
                    <a:pt x="25" y="17"/>
                  </a:lnTo>
                  <a:lnTo>
                    <a:pt x="27" y="21"/>
                  </a:lnTo>
                  <a:lnTo>
                    <a:pt x="30" y="24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8" y="32"/>
                  </a:lnTo>
                  <a:lnTo>
                    <a:pt x="48" y="38"/>
                  </a:lnTo>
                  <a:lnTo>
                    <a:pt x="60" y="45"/>
                  </a:lnTo>
                  <a:lnTo>
                    <a:pt x="69" y="50"/>
                  </a:lnTo>
                  <a:lnTo>
                    <a:pt x="80" y="100"/>
                  </a:lnTo>
                  <a:lnTo>
                    <a:pt x="23" y="83"/>
                  </a:lnTo>
                  <a:lnTo>
                    <a:pt x="13" y="59"/>
                  </a:lnTo>
                  <a:lnTo>
                    <a:pt x="5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3C1"/>
            </a:solidFill>
            <a:ln w="0">
              <a:solidFill>
                <a:srgbClr val="06A3C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298"/>
            <p:cNvSpPr>
              <a:spLocks/>
            </p:cNvSpPr>
            <p:nvPr/>
          </p:nvSpPr>
          <p:spPr bwMode="auto">
            <a:xfrm>
              <a:off x="7560065" y="3999800"/>
              <a:ext cx="79375" cy="68263"/>
            </a:xfrm>
            <a:custGeom>
              <a:avLst/>
              <a:gdLst>
                <a:gd name="T0" fmla="*/ 0 w 50"/>
                <a:gd name="T1" fmla="*/ 0 h 43"/>
                <a:gd name="T2" fmla="*/ 40 w 50"/>
                <a:gd name="T3" fmla="*/ 12 h 43"/>
                <a:gd name="T4" fmla="*/ 50 w 50"/>
                <a:gd name="T5" fmla="*/ 43 h 43"/>
                <a:gd name="T6" fmla="*/ 41 w 50"/>
                <a:gd name="T7" fmla="*/ 38 h 43"/>
                <a:gd name="T8" fmla="*/ 29 w 50"/>
                <a:gd name="T9" fmla="*/ 31 h 43"/>
                <a:gd name="T10" fmla="*/ 19 w 50"/>
                <a:gd name="T11" fmla="*/ 25 h 43"/>
                <a:gd name="T12" fmla="*/ 12 w 50"/>
                <a:gd name="T13" fmla="*/ 20 h 43"/>
                <a:gd name="T14" fmla="*/ 12 w 50"/>
                <a:gd name="T15" fmla="*/ 20 h 43"/>
                <a:gd name="T16" fmla="*/ 11 w 50"/>
                <a:gd name="T17" fmla="*/ 17 h 43"/>
                <a:gd name="T18" fmla="*/ 8 w 50"/>
                <a:gd name="T19" fmla="*/ 14 h 43"/>
                <a:gd name="T20" fmla="*/ 6 w 50"/>
                <a:gd name="T21" fmla="*/ 10 h 43"/>
                <a:gd name="T22" fmla="*/ 3 w 50"/>
                <a:gd name="T23" fmla="*/ 5 h 43"/>
                <a:gd name="T24" fmla="*/ 0 w 50"/>
                <a:gd name="T25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43">
                  <a:moveTo>
                    <a:pt x="0" y="0"/>
                  </a:moveTo>
                  <a:lnTo>
                    <a:pt x="40" y="12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9" y="31"/>
                  </a:lnTo>
                  <a:lnTo>
                    <a:pt x="19" y="25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1" y="17"/>
                  </a:lnTo>
                  <a:lnTo>
                    <a:pt x="8" y="14"/>
                  </a:lnTo>
                  <a:lnTo>
                    <a:pt x="6" y="1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846"/>
            </a:solidFill>
            <a:ln w="0">
              <a:solidFill>
                <a:srgbClr val="7AC84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299"/>
            <p:cNvSpPr>
              <a:spLocks noEditPoints="1"/>
            </p:cNvSpPr>
            <p:nvPr/>
          </p:nvSpPr>
          <p:spPr bwMode="auto">
            <a:xfrm>
              <a:off x="7344165" y="3702938"/>
              <a:ext cx="207963" cy="333375"/>
            </a:xfrm>
            <a:custGeom>
              <a:avLst/>
              <a:gdLst>
                <a:gd name="T0" fmla="*/ 96 w 131"/>
                <a:gd name="T1" fmla="*/ 173 h 210"/>
                <a:gd name="T2" fmla="*/ 108 w 131"/>
                <a:gd name="T3" fmla="*/ 178 h 210"/>
                <a:gd name="T4" fmla="*/ 114 w 131"/>
                <a:gd name="T5" fmla="*/ 210 h 210"/>
                <a:gd name="T6" fmla="*/ 96 w 131"/>
                <a:gd name="T7" fmla="*/ 173 h 210"/>
                <a:gd name="T8" fmla="*/ 114 w 131"/>
                <a:gd name="T9" fmla="*/ 152 h 210"/>
                <a:gd name="T10" fmla="*/ 117 w 131"/>
                <a:gd name="T11" fmla="*/ 156 h 210"/>
                <a:gd name="T12" fmla="*/ 121 w 131"/>
                <a:gd name="T13" fmla="*/ 159 h 210"/>
                <a:gd name="T14" fmla="*/ 119 w 131"/>
                <a:gd name="T15" fmla="*/ 159 h 210"/>
                <a:gd name="T16" fmla="*/ 119 w 131"/>
                <a:gd name="T17" fmla="*/ 159 h 210"/>
                <a:gd name="T18" fmla="*/ 119 w 131"/>
                <a:gd name="T19" fmla="*/ 161 h 210"/>
                <a:gd name="T20" fmla="*/ 121 w 131"/>
                <a:gd name="T21" fmla="*/ 162 h 210"/>
                <a:gd name="T22" fmla="*/ 123 w 131"/>
                <a:gd name="T23" fmla="*/ 165 h 210"/>
                <a:gd name="T24" fmla="*/ 125 w 131"/>
                <a:gd name="T25" fmla="*/ 169 h 210"/>
                <a:gd name="T26" fmla="*/ 127 w 131"/>
                <a:gd name="T27" fmla="*/ 174 h 210"/>
                <a:gd name="T28" fmla="*/ 131 w 131"/>
                <a:gd name="T29" fmla="*/ 178 h 210"/>
                <a:gd name="T30" fmla="*/ 115 w 131"/>
                <a:gd name="T31" fmla="*/ 173 h 210"/>
                <a:gd name="T32" fmla="*/ 114 w 131"/>
                <a:gd name="T33" fmla="*/ 152 h 210"/>
                <a:gd name="T34" fmla="*/ 114 w 131"/>
                <a:gd name="T35" fmla="*/ 86 h 210"/>
                <a:gd name="T36" fmla="*/ 122 w 131"/>
                <a:gd name="T37" fmla="*/ 98 h 210"/>
                <a:gd name="T38" fmla="*/ 119 w 131"/>
                <a:gd name="T39" fmla="*/ 99 h 210"/>
                <a:gd name="T40" fmla="*/ 117 w 131"/>
                <a:gd name="T41" fmla="*/ 101 h 210"/>
                <a:gd name="T42" fmla="*/ 113 w 131"/>
                <a:gd name="T43" fmla="*/ 103 h 210"/>
                <a:gd name="T44" fmla="*/ 114 w 131"/>
                <a:gd name="T45" fmla="*/ 86 h 210"/>
                <a:gd name="T46" fmla="*/ 4 w 131"/>
                <a:gd name="T47" fmla="*/ 0 h 210"/>
                <a:gd name="T48" fmla="*/ 37 w 131"/>
                <a:gd name="T49" fmla="*/ 22 h 210"/>
                <a:gd name="T50" fmla="*/ 79 w 131"/>
                <a:gd name="T51" fmla="*/ 44 h 210"/>
                <a:gd name="T52" fmla="*/ 106 w 131"/>
                <a:gd name="T53" fmla="*/ 76 h 210"/>
                <a:gd name="T54" fmla="*/ 104 w 131"/>
                <a:gd name="T55" fmla="*/ 116 h 210"/>
                <a:gd name="T56" fmla="*/ 104 w 131"/>
                <a:gd name="T57" fmla="*/ 118 h 210"/>
                <a:gd name="T58" fmla="*/ 104 w 131"/>
                <a:gd name="T59" fmla="*/ 123 h 210"/>
                <a:gd name="T60" fmla="*/ 104 w 131"/>
                <a:gd name="T61" fmla="*/ 128 h 210"/>
                <a:gd name="T62" fmla="*/ 105 w 131"/>
                <a:gd name="T63" fmla="*/ 133 h 210"/>
                <a:gd name="T64" fmla="*/ 108 w 131"/>
                <a:gd name="T65" fmla="*/ 170 h 210"/>
                <a:gd name="T66" fmla="*/ 91 w 131"/>
                <a:gd name="T67" fmla="*/ 163 h 210"/>
                <a:gd name="T68" fmla="*/ 64 w 131"/>
                <a:gd name="T69" fmla="*/ 121 h 210"/>
                <a:gd name="T70" fmla="*/ 33 w 131"/>
                <a:gd name="T71" fmla="*/ 84 h 210"/>
                <a:gd name="T72" fmla="*/ 0 w 131"/>
                <a:gd name="T73" fmla="*/ 51 h 210"/>
                <a:gd name="T74" fmla="*/ 4 w 131"/>
                <a:gd name="T75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1" h="210">
                  <a:moveTo>
                    <a:pt x="96" y="173"/>
                  </a:moveTo>
                  <a:lnTo>
                    <a:pt x="108" y="178"/>
                  </a:lnTo>
                  <a:lnTo>
                    <a:pt x="114" y="210"/>
                  </a:lnTo>
                  <a:lnTo>
                    <a:pt x="96" y="173"/>
                  </a:lnTo>
                  <a:close/>
                  <a:moveTo>
                    <a:pt x="114" y="152"/>
                  </a:moveTo>
                  <a:lnTo>
                    <a:pt x="117" y="156"/>
                  </a:lnTo>
                  <a:lnTo>
                    <a:pt x="121" y="159"/>
                  </a:lnTo>
                  <a:lnTo>
                    <a:pt x="119" y="159"/>
                  </a:lnTo>
                  <a:lnTo>
                    <a:pt x="119" y="159"/>
                  </a:lnTo>
                  <a:lnTo>
                    <a:pt x="119" y="161"/>
                  </a:lnTo>
                  <a:lnTo>
                    <a:pt x="121" y="162"/>
                  </a:lnTo>
                  <a:lnTo>
                    <a:pt x="123" y="165"/>
                  </a:lnTo>
                  <a:lnTo>
                    <a:pt x="125" y="169"/>
                  </a:lnTo>
                  <a:lnTo>
                    <a:pt x="127" y="174"/>
                  </a:lnTo>
                  <a:lnTo>
                    <a:pt x="131" y="178"/>
                  </a:lnTo>
                  <a:lnTo>
                    <a:pt x="115" y="173"/>
                  </a:lnTo>
                  <a:lnTo>
                    <a:pt x="114" y="152"/>
                  </a:lnTo>
                  <a:close/>
                  <a:moveTo>
                    <a:pt x="114" y="86"/>
                  </a:moveTo>
                  <a:lnTo>
                    <a:pt x="122" y="98"/>
                  </a:lnTo>
                  <a:lnTo>
                    <a:pt x="119" y="99"/>
                  </a:lnTo>
                  <a:lnTo>
                    <a:pt x="117" y="101"/>
                  </a:lnTo>
                  <a:lnTo>
                    <a:pt x="113" y="103"/>
                  </a:lnTo>
                  <a:lnTo>
                    <a:pt x="114" y="86"/>
                  </a:lnTo>
                  <a:close/>
                  <a:moveTo>
                    <a:pt x="4" y="0"/>
                  </a:moveTo>
                  <a:lnTo>
                    <a:pt x="37" y="22"/>
                  </a:lnTo>
                  <a:lnTo>
                    <a:pt x="79" y="44"/>
                  </a:lnTo>
                  <a:lnTo>
                    <a:pt x="106" y="76"/>
                  </a:lnTo>
                  <a:lnTo>
                    <a:pt x="104" y="116"/>
                  </a:lnTo>
                  <a:lnTo>
                    <a:pt x="104" y="118"/>
                  </a:lnTo>
                  <a:lnTo>
                    <a:pt x="104" y="123"/>
                  </a:lnTo>
                  <a:lnTo>
                    <a:pt x="104" y="128"/>
                  </a:lnTo>
                  <a:lnTo>
                    <a:pt x="105" y="133"/>
                  </a:lnTo>
                  <a:lnTo>
                    <a:pt x="108" y="170"/>
                  </a:lnTo>
                  <a:lnTo>
                    <a:pt x="91" y="163"/>
                  </a:lnTo>
                  <a:lnTo>
                    <a:pt x="64" y="121"/>
                  </a:lnTo>
                  <a:lnTo>
                    <a:pt x="33" y="84"/>
                  </a:lnTo>
                  <a:lnTo>
                    <a:pt x="0" y="5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6A3C1"/>
            </a:solidFill>
            <a:ln w="0">
              <a:solidFill>
                <a:srgbClr val="06A3C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4" name="Freeform 300"/>
            <p:cNvSpPr>
              <a:spLocks noEditPoints="1"/>
            </p:cNvSpPr>
            <p:nvPr/>
          </p:nvSpPr>
          <p:spPr bwMode="auto">
            <a:xfrm>
              <a:off x="7509265" y="3858513"/>
              <a:ext cx="109538" cy="147638"/>
            </a:xfrm>
            <a:custGeom>
              <a:avLst/>
              <a:gdLst>
                <a:gd name="T0" fmla="*/ 0 w 69"/>
                <a:gd name="T1" fmla="*/ 20 h 93"/>
                <a:gd name="T2" fmla="*/ 1 w 69"/>
                <a:gd name="T3" fmla="*/ 35 h 93"/>
                <a:gd name="T4" fmla="*/ 0 w 69"/>
                <a:gd name="T5" fmla="*/ 30 h 93"/>
                <a:gd name="T6" fmla="*/ 0 w 69"/>
                <a:gd name="T7" fmla="*/ 25 h 93"/>
                <a:gd name="T8" fmla="*/ 0 w 69"/>
                <a:gd name="T9" fmla="*/ 20 h 93"/>
                <a:gd name="T10" fmla="*/ 18 w 69"/>
                <a:gd name="T11" fmla="*/ 0 h 93"/>
                <a:gd name="T12" fmla="*/ 46 w 69"/>
                <a:gd name="T13" fmla="*/ 44 h 93"/>
                <a:gd name="T14" fmla="*/ 69 w 69"/>
                <a:gd name="T15" fmla="*/ 93 h 93"/>
                <a:gd name="T16" fmla="*/ 27 w 69"/>
                <a:gd name="T17" fmla="*/ 80 h 93"/>
                <a:gd name="T18" fmla="*/ 23 w 69"/>
                <a:gd name="T19" fmla="*/ 76 h 93"/>
                <a:gd name="T20" fmla="*/ 21 w 69"/>
                <a:gd name="T21" fmla="*/ 71 h 93"/>
                <a:gd name="T22" fmla="*/ 19 w 69"/>
                <a:gd name="T23" fmla="*/ 67 h 93"/>
                <a:gd name="T24" fmla="*/ 17 w 69"/>
                <a:gd name="T25" fmla="*/ 64 h 93"/>
                <a:gd name="T26" fmla="*/ 15 w 69"/>
                <a:gd name="T27" fmla="*/ 63 h 93"/>
                <a:gd name="T28" fmla="*/ 15 w 69"/>
                <a:gd name="T29" fmla="*/ 61 h 93"/>
                <a:gd name="T30" fmla="*/ 15 w 69"/>
                <a:gd name="T31" fmla="*/ 61 h 93"/>
                <a:gd name="T32" fmla="*/ 17 w 69"/>
                <a:gd name="T33" fmla="*/ 61 h 93"/>
                <a:gd name="T34" fmla="*/ 13 w 69"/>
                <a:gd name="T35" fmla="*/ 58 h 93"/>
                <a:gd name="T36" fmla="*/ 10 w 69"/>
                <a:gd name="T37" fmla="*/ 54 h 93"/>
                <a:gd name="T38" fmla="*/ 9 w 69"/>
                <a:gd name="T39" fmla="*/ 21 h 93"/>
                <a:gd name="T40" fmla="*/ 9 w 69"/>
                <a:gd name="T41" fmla="*/ 5 h 93"/>
                <a:gd name="T42" fmla="*/ 13 w 69"/>
                <a:gd name="T43" fmla="*/ 3 h 93"/>
                <a:gd name="T44" fmla="*/ 15 w 69"/>
                <a:gd name="T45" fmla="*/ 1 h 93"/>
                <a:gd name="T46" fmla="*/ 18 w 69"/>
                <a:gd name="T4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9" h="93">
                  <a:moveTo>
                    <a:pt x="0" y="20"/>
                  </a:moveTo>
                  <a:lnTo>
                    <a:pt x="1" y="35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0" y="20"/>
                  </a:lnTo>
                  <a:close/>
                  <a:moveTo>
                    <a:pt x="18" y="0"/>
                  </a:moveTo>
                  <a:lnTo>
                    <a:pt x="46" y="44"/>
                  </a:lnTo>
                  <a:lnTo>
                    <a:pt x="69" y="93"/>
                  </a:lnTo>
                  <a:lnTo>
                    <a:pt x="27" y="80"/>
                  </a:lnTo>
                  <a:lnTo>
                    <a:pt x="23" y="76"/>
                  </a:lnTo>
                  <a:lnTo>
                    <a:pt x="21" y="71"/>
                  </a:lnTo>
                  <a:lnTo>
                    <a:pt x="19" y="67"/>
                  </a:lnTo>
                  <a:lnTo>
                    <a:pt x="17" y="64"/>
                  </a:lnTo>
                  <a:lnTo>
                    <a:pt x="15" y="63"/>
                  </a:lnTo>
                  <a:lnTo>
                    <a:pt x="15" y="61"/>
                  </a:lnTo>
                  <a:lnTo>
                    <a:pt x="15" y="61"/>
                  </a:lnTo>
                  <a:lnTo>
                    <a:pt x="17" y="61"/>
                  </a:lnTo>
                  <a:lnTo>
                    <a:pt x="13" y="58"/>
                  </a:lnTo>
                  <a:lnTo>
                    <a:pt x="10" y="54"/>
                  </a:lnTo>
                  <a:lnTo>
                    <a:pt x="9" y="21"/>
                  </a:lnTo>
                  <a:lnTo>
                    <a:pt x="9" y="5"/>
                  </a:lnTo>
                  <a:lnTo>
                    <a:pt x="13" y="3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AC846"/>
            </a:solidFill>
            <a:ln w="0">
              <a:solidFill>
                <a:srgbClr val="7AC84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301"/>
            <p:cNvSpPr>
              <a:spLocks noEditPoints="1"/>
            </p:cNvSpPr>
            <p:nvPr/>
          </p:nvSpPr>
          <p:spPr bwMode="auto">
            <a:xfrm>
              <a:off x="7201290" y="3634675"/>
              <a:ext cx="238125" cy="138113"/>
            </a:xfrm>
            <a:custGeom>
              <a:avLst/>
              <a:gdLst>
                <a:gd name="T0" fmla="*/ 97 w 150"/>
                <a:gd name="T1" fmla="*/ 28 h 87"/>
                <a:gd name="T2" fmla="*/ 124 w 150"/>
                <a:gd name="T3" fmla="*/ 47 h 87"/>
                <a:gd name="T4" fmla="*/ 150 w 150"/>
                <a:gd name="T5" fmla="*/ 68 h 87"/>
                <a:gd name="T6" fmla="*/ 128 w 150"/>
                <a:gd name="T7" fmla="*/ 56 h 87"/>
                <a:gd name="T8" fmla="*/ 96 w 150"/>
                <a:gd name="T9" fmla="*/ 34 h 87"/>
                <a:gd name="T10" fmla="*/ 97 w 150"/>
                <a:gd name="T11" fmla="*/ 28 h 87"/>
                <a:gd name="T12" fmla="*/ 73 w 150"/>
                <a:gd name="T13" fmla="*/ 15 h 87"/>
                <a:gd name="T14" fmla="*/ 90 w 150"/>
                <a:gd name="T15" fmla="*/ 24 h 87"/>
                <a:gd name="T16" fmla="*/ 89 w 150"/>
                <a:gd name="T17" fmla="*/ 30 h 87"/>
                <a:gd name="T18" fmla="*/ 73 w 150"/>
                <a:gd name="T19" fmla="*/ 15 h 87"/>
                <a:gd name="T20" fmla="*/ 21 w 150"/>
                <a:gd name="T21" fmla="*/ 0 h 87"/>
                <a:gd name="T22" fmla="*/ 38 w 150"/>
                <a:gd name="T23" fmla="*/ 3 h 87"/>
                <a:gd name="T24" fmla="*/ 56 w 150"/>
                <a:gd name="T25" fmla="*/ 9 h 87"/>
                <a:gd name="T26" fmla="*/ 88 w 150"/>
                <a:gd name="T27" fmla="*/ 37 h 87"/>
                <a:gd name="T28" fmla="*/ 84 w 150"/>
                <a:gd name="T29" fmla="*/ 87 h 87"/>
                <a:gd name="T30" fmla="*/ 61 w 150"/>
                <a:gd name="T31" fmla="*/ 72 h 87"/>
                <a:gd name="T32" fmla="*/ 41 w 150"/>
                <a:gd name="T33" fmla="*/ 57 h 87"/>
                <a:gd name="T34" fmla="*/ 30 w 150"/>
                <a:gd name="T35" fmla="*/ 52 h 87"/>
                <a:gd name="T36" fmla="*/ 21 w 150"/>
                <a:gd name="T37" fmla="*/ 47 h 87"/>
                <a:gd name="T38" fmla="*/ 20 w 150"/>
                <a:gd name="T39" fmla="*/ 24 h 87"/>
                <a:gd name="T40" fmla="*/ 21 w 150"/>
                <a:gd name="T41" fmla="*/ 0 h 87"/>
                <a:gd name="T42" fmla="*/ 5 w 150"/>
                <a:gd name="T43" fmla="*/ 0 h 87"/>
                <a:gd name="T44" fmla="*/ 17 w 150"/>
                <a:gd name="T45" fmla="*/ 0 h 87"/>
                <a:gd name="T46" fmla="*/ 17 w 150"/>
                <a:gd name="T47" fmla="*/ 19 h 87"/>
                <a:gd name="T48" fmla="*/ 18 w 150"/>
                <a:gd name="T49" fmla="*/ 45 h 87"/>
                <a:gd name="T50" fmla="*/ 9 w 150"/>
                <a:gd name="T51" fmla="*/ 43 h 87"/>
                <a:gd name="T52" fmla="*/ 8 w 150"/>
                <a:gd name="T53" fmla="*/ 36 h 87"/>
                <a:gd name="T54" fmla="*/ 9 w 150"/>
                <a:gd name="T55" fmla="*/ 41 h 87"/>
                <a:gd name="T56" fmla="*/ 8 w 150"/>
                <a:gd name="T57" fmla="*/ 41 h 87"/>
                <a:gd name="T58" fmla="*/ 0 w 150"/>
                <a:gd name="T59" fmla="*/ 0 h 87"/>
                <a:gd name="T60" fmla="*/ 5 w 150"/>
                <a:gd name="T6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87">
                  <a:moveTo>
                    <a:pt x="97" y="28"/>
                  </a:moveTo>
                  <a:lnTo>
                    <a:pt x="124" y="47"/>
                  </a:lnTo>
                  <a:lnTo>
                    <a:pt x="150" y="68"/>
                  </a:lnTo>
                  <a:lnTo>
                    <a:pt x="128" y="56"/>
                  </a:lnTo>
                  <a:lnTo>
                    <a:pt x="96" y="34"/>
                  </a:lnTo>
                  <a:lnTo>
                    <a:pt x="97" y="28"/>
                  </a:lnTo>
                  <a:close/>
                  <a:moveTo>
                    <a:pt x="73" y="15"/>
                  </a:moveTo>
                  <a:lnTo>
                    <a:pt x="90" y="24"/>
                  </a:lnTo>
                  <a:lnTo>
                    <a:pt x="89" y="30"/>
                  </a:lnTo>
                  <a:lnTo>
                    <a:pt x="73" y="15"/>
                  </a:lnTo>
                  <a:close/>
                  <a:moveTo>
                    <a:pt x="21" y="0"/>
                  </a:moveTo>
                  <a:lnTo>
                    <a:pt x="38" y="3"/>
                  </a:lnTo>
                  <a:lnTo>
                    <a:pt x="56" y="9"/>
                  </a:lnTo>
                  <a:lnTo>
                    <a:pt x="88" y="37"/>
                  </a:lnTo>
                  <a:lnTo>
                    <a:pt x="84" y="87"/>
                  </a:lnTo>
                  <a:lnTo>
                    <a:pt x="61" y="72"/>
                  </a:lnTo>
                  <a:lnTo>
                    <a:pt x="41" y="57"/>
                  </a:lnTo>
                  <a:lnTo>
                    <a:pt x="30" y="52"/>
                  </a:lnTo>
                  <a:lnTo>
                    <a:pt x="21" y="47"/>
                  </a:lnTo>
                  <a:lnTo>
                    <a:pt x="20" y="24"/>
                  </a:lnTo>
                  <a:lnTo>
                    <a:pt x="21" y="0"/>
                  </a:lnTo>
                  <a:close/>
                  <a:moveTo>
                    <a:pt x="5" y="0"/>
                  </a:moveTo>
                  <a:lnTo>
                    <a:pt x="17" y="0"/>
                  </a:lnTo>
                  <a:lnTo>
                    <a:pt x="17" y="19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8" y="36"/>
                  </a:lnTo>
                  <a:lnTo>
                    <a:pt x="9" y="41"/>
                  </a:lnTo>
                  <a:lnTo>
                    <a:pt x="8" y="41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6A3C1"/>
            </a:solidFill>
            <a:ln w="0">
              <a:solidFill>
                <a:srgbClr val="06A3C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302"/>
            <p:cNvSpPr>
              <a:spLocks/>
            </p:cNvSpPr>
            <p:nvPr/>
          </p:nvSpPr>
          <p:spPr bwMode="auto">
            <a:xfrm>
              <a:off x="7228278" y="3634675"/>
              <a:ext cx="6350" cy="74613"/>
            </a:xfrm>
            <a:custGeom>
              <a:avLst/>
              <a:gdLst>
                <a:gd name="T0" fmla="*/ 0 w 4"/>
                <a:gd name="T1" fmla="*/ 0 h 47"/>
                <a:gd name="T2" fmla="*/ 4 w 4"/>
                <a:gd name="T3" fmla="*/ 0 h 47"/>
                <a:gd name="T4" fmla="*/ 3 w 4"/>
                <a:gd name="T5" fmla="*/ 24 h 47"/>
                <a:gd name="T6" fmla="*/ 4 w 4"/>
                <a:gd name="T7" fmla="*/ 47 h 47"/>
                <a:gd name="T8" fmla="*/ 1 w 4"/>
                <a:gd name="T9" fmla="*/ 45 h 47"/>
                <a:gd name="T10" fmla="*/ 0 w 4"/>
                <a:gd name="T11" fmla="*/ 19 h 47"/>
                <a:gd name="T12" fmla="*/ 0 w 4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7">
                  <a:moveTo>
                    <a:pt x="0" y="0"/>
                  </a:moveTo>
                  <a:lnTo>
                    <a:pt x="4" y="0"/>
                  </a:lnTo>
                  <a:lnTo>
                    <a:pt x="3" y="24"/>
                  </a:lnTo>
                  <a:lnTo>
                    <a:pt x="4" y="47"/>
                  </a:lnTo>
                  <a:lnTo>
                    <a:pt x="1" y="45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303"/>
            <p:cNvSpPr>
              <a:spLocks noEditPoints="1"/>
            </p:cNvSpPr>
            <p:nvPr/>
          </p:nvSpPr>
          <p:spPr bwMode="auto">
            <a:xfrm>
              <a:off x="7334640" y="3672775"/>
              <a:ext cx="20638" cy="111125"/>
            </a:xfrm>
            <a:custGeom>
              <a:avLst/>
              <a:gdLst>
                <a:gd name="T0" fmla="*/ 4 w 13"/>
                <a:gd name="T1" fmla="*/ 13 h 70"/>
                <a:gd name="T2" fmla="*/ 10 w 13"/>
                <a:gd name="T3" fmla="*/ 19 h 70"/>
                <a:gd name="T4" fmla="*/ 6 w 13"/>
                <a:gd name="T5" fmla="*/ 70 h 70"/>
                <a:gd name="T6" fmla="*/ 0 w 13"/>
                <a:gd name="T7" fmla="*/ 63 h 70"/>
                <a:gd name="T8" fmla="*/ 4 w 13"/>
                <a:gd name="T9" fmla="*/ 13 h 70"/>
                <a:gd name="T10" fmla="*/ 6 w 13"/>
                <a:gd name="T11" fmla="*/ 0 h 70"/>
                <a:gd name="T12" fmla="*/ 9 w 13"/>
                <a:gd name="T13" fmla="*/ 2 h 70"/>
                <a:gd name="T14" fmla="*/ 13 w 13"/>
                <a:gd name="T15" fmla="*/ 4 h 70"/>
                <a:gd name="T16" fmla="*/ 12 w 13"/>
                <a:gd name="T17" fmla="*/ 10 h 70"/>
                <a:gd name="T18" fmla="*/ 5 w 13"/>
                <a:gd name="T19" fmla="*/ 6 h 70"/>
                <a:gd name="T20" fmla="*/ 6 w 13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0">
                  <a:moveTo>
                    <a:pt x="4" y="13"/>
                  </a:moveTo>
                  <a:lnTo>
                    <a:pt x="10" y="19"/>
                  </a:lnTo>
                  <a:lnTo>
                    <a:pt x="6" y="70"/>
                  </a:lnTo>
                  <a:lnTo>
                    <a:pt x="0" y="63"/>
                  </a:lnTo>
                  <a:lnTo>
                    <a:pt x="4" y="13"/>
                  </a:lnTo>
                  <a:close/>
                  <a:moveTo>
                    <a:pt x="6" y="0"/>
                  </a:moveTo>
                  <a:lnTo>
                    <a:pt x="9" y="2"/>
                  </a:lnTo>
                  <a:lnTo>
                    <a:pt x="13" y="4"/>
                  </a:lnTo>
                  <a:lnTo>
                    <a:pt x="12" y="10"/>
                  </a:lnTo>
                  <a:lnTo>
                    <a:pt x="5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304"/>
            <p:cNvSpPr>
              <a:spLocks noEditPoints="1"/>
            </p:cNvSpPr>
            <p:nvPr/>
          </p:nvSpPr>
          <p:spPr bwMode="auto">
            <a:xfrm>
              <a:off x="7509265" y="3823588"/>
              <a:ext cx="144463" cy="382588"/>
            </a:xfrm>
            <a:custGeom>
              <a:avLst/>
              <a:gdLst>
                <a:gd name="T0" fmla="*/ 80 w 91"/>
                <a:gd name="T1" fmla="*/ 237 h 241"/>
                <a:gd name="T2" fmla="*/ 86 w 91"/>
                <a:gd name="T3" fmla="*/ 238 h 241"/>
                <a:gd name="T4" fmla="*/ 91 w 91"/>
                <a:gd name="T5" fmla="*/ 241 h 241"/>
                <a:gd name="T6" fmla="*/ 85 w 91"/>
                <a:gd name="T7" fmla="*/ 238 h 241"/>
                <a:gd name="T8" fmla="*/ 80 w 91"/>
                <a:gd name="T9" fmla="*/ 237 h 241"/>
                <a:gd name="T10" fmla="*/ 31 w 91"/>
                <a:gd name="T11" fmla="*/ 188 h 241"/>
                <a:gd name="T12" fmla="*/ 39 w 91"/>
                <a:gd name="T13" fmla="*/ 191 h 241"/>
                <a:gd name="T14" fmla="*/ 51 w 91"/>
                <a:gd name="T15" fmla="*/ 210 h 241"/>
                <a:gd name="T16" fmla="*/ 65 w 91"/>
                <a:gd name="T17" fmla="*/ 225 h 241"/>
                <a:gd name="T18" fmla="*/ 82 w 91"/>
                <a:gd name="T19" fmla="*/ 237 h 241"/>
                <a:gd name="T20" fmla="*/ 76 w 91"/>
                <a:gd name="T21" fmla="*/ 234 h 241"/>
                <a:gd name="T22" fmla="*/ 59 w 91"/>
                <a:gd name="T23" fmla="*/ 222 h 241"/>
                <a:gd name="T24" fmla="*/ 44 w 91"/>
                <a:gd name="T25" fmla="*/ 208 h 241"/>
                <a:gd name="T26" fmla="*/ 31 w 91"/>
                <a:gd name="T27" fmla="*/ 188 h 241"/>
                <a:gd name="T28" fmla="*/ 4 w 91"/>
                <a:gd name="T29" fmla="*/ 102 h 241"/>
                <a:gd name="T30" fmla="*/ 13 w 91"/>
                <a:gd name="T31" fmla="*/ 104 h 241"/>
                <a:gd name="T32" fmla="*/ 18 w 91"/>
                <a:gd name="T33" fmla="*/ 136 h 241"/>
                <a:gd name="T34" fmla="*/ 26 w 91"/>
                <a:gd name="T35" fmla="*/ 163 h 241"/>
                <a:gd name="T36" fmla="*/ 36 w 91"/>
                <a:gd name="T37" fmla="*/ 187 h 241"/>
                <a:gd name="T38" fmla="*/ 28 w 91"/>
                <a:gd name="T39" fmla="*/ 183 h 241"/>
                <a:gd name="T40" fmla="*/ 27 w 91"/>
                <a:gd name="T41" fmla="*/ 182 h 241"/>
                <a:gd name="T42" fmla="*/ 10 w 91"/>
                <a:gd name="T43" fmla="*/ 134 h 241"/>
                <a:gd name="T44" fmla="*/ 4 w 91"/>
                <a:gd name="T45" fmla="*/ 102 h 241"/>
                <a:gd name="T46" fmla="*/ 1 w 91"/>
                <a:gd name="T47" fmla="*/ 57 h 241"/>
                <a:gd name="T48" fmla="*/ 1 w 91"/>
                <a:gd name="T49" fmla="*/ 60 h 241"/>
                <a:gd name="T50" fmla="*/ 2 w 91"/>
                <a:gd name="T51" fmla="*/ 64 h 241"/>
                <a:gd name="T52" fmla="*/ 5 w 91"/>
                <a:gd name="T53" fmla="*/ 66 h 241"/>
                <a:gd name="T54" fmla="*/ 8 w 91"/>
                <a:gd name="T55" fmla="*/ 70 h 241"/>
                <a:gd name="T56" fmla="*/ 10 w 91"/>
                <a:gd name="T57" fmla="*/ 76 h 241"/>
                <a:gd name="T58" fmla="*/ 11 w 91"/>
                <a:gd name="T59" fmla="*/ 97 h 241"/>
                <a:gd name="T60" fmla="*/ 4 w 91"/>
                <a:gd name="T61" fmla="*/ 94 h 241"/>
                <a:gd name="T62" fmla="*/ 1 w 91"/>
                <a:gd name="T63" fmla="*/ 57 h 241"/>
                <a:gd name="T64" fmla="*/ 2 w 91"/>
                <a:gd name="T65" fmla="*/ 0 h 241"/>
                <a:gd name="T66" fmla="*/ 10 w 91"/>
                <a:gd name="T67" fmla="*/ 10 h 241"/>
                <a:gd name="T68" fmla="*/ 9 w 91"/>
                <a:gd name="T69" fmla="*/ 27 h 241"/>
                <a:gd name="T70" fmla="*/ 6 w 91"/>
                <a:gd name="T71" fmla="*/ 28 h 241"/>
                <a:gd name="T72" fmla="*/ 5 w 91"/>
                <a:gd name="T73" fmla="*/ 30 h 241"/>
                <a:gd name="T74" fmla="*/ 2 w 91"/>
                <a:gd name="T75" fmla="*/ 32 h 241"/>
                <a:gd name="T76" fmla="*/ 1 w 91"/>
                <a:gd name="T77" fmla="*/ 35 h 241"/>
                <a:gd name="T78" fmla="*/ 1 w 91"/>
                <a:gd name="T79" fmla="*/ 38 h 241"/>
                <a:gd name="T80" fmla="*/ 0 w 91"/>
                <a:gd name="T81" fmla="*/ 42 h 241"/>
                <a:gd name="T82" fmla="*/ 0 w 91"/>
                <a:gd name="T83" fmla="*/ 40 h 241"/>
                <a:gd name="T84" fmla="*/ 2 w 91"/>
                <a:gd name="T85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1" h="241">
                  <a:moveTo>
                    <a:pt x="80" y="237"/>
                  </a:moveTo>
                  <a:lnTo>
                    <a:pt x="86" y="238"/>
                  </a:lnTo>
                  <a:lnTo>
                    <a:pt x="91" y="241"/>
                  </a:lnTo>
                  <a:lnTo>
                    <a:pt x="85" y="238"/>
                  </a:lnTo>
                  <a:lnTo>
                    <a:pt x="80" y="237"/>
                  </a:lnTo>
                  <a:close/>
                  <a:moveTo>
                    <a:pt x="31" y="188"/>
                  </a:moveTo>
                  <a:lnTo>
                    <a:pt x="39" y="191"/>
                  </a:lnTo>
                  <a:lnTo>
                    <a:pt x="51" y="210"/>
                  </a:lnTo>
                  <a:lnTo>
                    <a:pt x="65" y="225"/>
                  </a:lnTo>
                  <a:lnTo>
                    <a:pt x="82" y="237"/>
                  </a:lnTo>
                  <a:lnTo>
                    <a:pt x="76" y="234"/>
                  </a:lnTo>
                  <a:lnTo>
                    <a:pt x="59" y="222"/>
                  </a:lnTo>
                  <a:lnTo>
                    <a:pt x="44" y="208"/>
                  </a:lnTo>
                  <a:lnTo>
                    <a:pt x="31" y="188"/>
                  </a:lnTo>
                  <a:close/>
                  <a:moveTo>
                    <a:pt x="4" y="102"/>
                  </a:moveTo>
                  <a:lnTo>
                    <a:pt x="13" y="104"/>
                  </a:lnTo>
                  <a:lnTo>
                    <a:pt x="18" y="136"/>
                  </a:lnTo>
                  <a:lnTo>
                    <a:pt x="26" y="163"/>
                  </a:lnTo>
                  <a:lnTo>
                    <a:pt x="36" y="187"/>
                  </a:lnTo>
                  <a:lnTo>
                    <a:pt x="28" y="183"/>
                  </a:lnTo>
                  <a:lnTo>
                    <a:pt x="27" y="182"/>
                  </a:lnTo>
                  <a:lnTo>
                    <a:pt x="10" y="134"/>
                  </a:lnTo>
                  <a:lnTo>
                    <a:pt x="4" y="102"/>
                  </a:lnTo>
                  <a:close/>
                  <a:moveTo>
                    <a:pt x="1" y="57"/>
                  </a:moveTo>
                  <a:lnTo>
                    <a:pt x="1" y="60"/>
                  </a:lnTo>
                  <a:lnTo>
                    <a:pt x="2" y="64"/>
                  </a:lnTo>
                  <a:lnTo>
                    <a:pt x="5" y="66"/>
                  </a:lnTo>
                  <a:lnTo>
                    <a:pt x="8" y="70"/>
                  </a:lnTo>
                  <a:lnTo>
                    <a:pt x="10" y="76"/>
                  </a:lnTo>
                  <a:lnTo>
                    <a:pt x="11" y="97"/>
                  </a:lnTo>
                  <a:lnTo>
                    <a:pt x="4" y="94"/>
                  </a:lnTo>
                  <a:lnTo>
                    <a:pt x="1" y="57"/>
                  </a:lnTo>
                  <a:close/>
                  <a:moveTo>
                    <a:pt x="2" y="0"/>
                  </a:moveTo>
                  <a:lnTo>
                    <a:pt x="10" y="10"/>
                  </a:lnTo>
                  <a:lnTo>
                    <a:pt x="9" y="27"/>
                  </a:lnTo>
                  <a:lnTo>
                    <a:pt x="6" y="28"/>
                  </a:lnTo>
                  <a:lnTo>
                    <a:pt x="5" y="30"/>
                  </a:lnTo>
                  <a:lnTo>
                    <a:pt x="2" y="32"/>
                  </a:lnTo>
                  <a:lnTo>
                    <a:pt x="1" y="35"/>
                  </a:lnTo>
                  <a:lnTo>
                    <a:pt x="1" y="38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Freeform 305"/>
            <p:cNvSpPr>
              <a:spLocks/>
            </p:cNvSpPr>
            <p:nvPr/>
          </p:nvSpPr>
          <p:spPr bwMode="auto">
            <a:xfrm>
              <a:off x="7509265" y="3866450"/>
              <a:ext cx="15875" cy="77788"/>
            </a:xfrm>
            <a:custGeom>
              <a:avLst/>
              <a:gdLst>
                <a:gd name="T0" fmla="*/ 9 w 10"/>
                <a:gd name="T1" fmla="*/ 0 h 49"/>
                <a:gd name="T2" fmla="*/ 9 w 10"/>
                <a:gd name="T3" fmla="*/ 16 h 49"/>
                <a:gd name="T4" fmla="*/ 10 w 10"/>
                <a:gd name="T5" fmla="*/ 49 h 49"/>
                <a:gd name="T6" fmla="*/ 8 w 10"/>
                <a:gd name="T7" fmla="*/ 43 h 49"/>
                <a:gd name="T8" fmla="*/ 5 w 10"/>
                <a:gd name="T9" fmla="*/ 39 h 49"/>
                <a:gd name="T10" fmla="*/ 2 w 10"/>
                <a:gd name="T11" fmla="*/ 37 h 49"/>
                <a:gd name="T12" fmla="*/ 1 w 10"/>
                <a:gd name="T13" fmla="*/ 33 h 49"/>
                <a:gd name="T14" fmla="*/ 1 w 10"/>
                <a:gd name="T15" fmla="*/ 30 h 49"/>
                <a:gd name="T16" fmla="*/ 0 w 10"/>
                <a:gd name="T17" fmla="*/ 15 h 49"/>
                <a:gd name="T18" fmla="*/ 1 w 10"/>
                <a:gd name="T19" fmla="*/ 11 h 49"/>
                <a:gd name="T20" fmla="*/ 1 w 10"/>
                <a:gd name="T21" fmla="*/ 8 h 49"/>
                <a:gd name="T22" fmla="*/ 2 w 10"/>
                <a:gd name="T23" fmla="*/ 5 h 49"/>
                <a:gd name="T24" fmla="*/ 5 w 10"/>
                <a:gd name="T25" fmla="*/ 3 h 49"/>
                <a:gd name="T26" fmla="*/ 6 w 10"/>
                <a:gd name="T27" fmla="*/ 1 h 49"/>
                <a:gd name="T28" fmla="*/ 9 w 10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49">
                  <a:moveTo>
                    <a:pt x="9" y="0"/>
                  </a:moveTo>
                  <a:lnTo>
                    <a:pt x="9" y="16"/>
                  </a:lnTo>
                  <a:lnTo>
                    <a:pt x="10" y="49"/>
                  </a:lnTo>
                  <a:lnTo>
                    <a:pt x="8" y="43"/>
                  </a:lnTo>
                  <a:lnTo>
                    <a:pt x="5" y="39"/>
                  </a:lnTo>
                  <a:lnTo>
                    <a:pt x="2" y="37"/>
                  </a:lnTo>
                  <a:lnTo>
                    <a:pt x="1" y="33"/>
                  </a:lnTo>
                  <a:lnTo>
                    <a:pt x="1" y="3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2" y="5"/>
                  </a:lnTo>
                  <a:lnTo>
                    <a:pt x="5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0CF80"/>
            </a:solidFill>
            <a:ln w="0">
              <a:solidFill>
                <a:srgbClr val="A0CF8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306"/>
            <p:cNvSpPr>
              <a:spLocks/>
            </p:cNvSpPr>
            <p:nvPr/>
          </p:nvSpPr>
          <p:spPr bwMode="auto">
            <a:xfrm>
              <a:off x="7598165" y="4180775"/>
              <a:ext cx="65088" cy="26988"/>
            </a:xfrm>
            <a:custGeom>
              <a:avLst/>
              <a:gdLst>
                <a:gd name="T0" fmla="*/ 0 w 41"/>
                <a:gd name="T1" fmla="*/ 0 h 17"/>
                <a:gd name="T2" fmla="*/ 20 w 41"/>
                <a:gd name="T3" fmla="*/ 9 h 17"/>
                <a:gd name="T4" fmla="*/ 26 w 41"/>
                <a:gd name="T5" fmla="*/ 12 h 17"/>
                <a:gd name="T6" fmla="*/ 41 w 41"/>
                <a:gd name="T7" fmla="*/ 17 h 17"/>
                <a:gd name="T8" fmla="*/ 41 w 41"/>
                <a:gd name="T9" fmla="*/ 17 h 17"/>
                <a:gd name="T10" fmla="*/ 30 w 41"/>
                <a:gd name="T11" fmla="*/ 13 h 17"/>
                <a:gd name="T12" fmla="*/ 24 w 41"/>
                <a:gd name="T13" fmla="*/ 12 h 17"/>
                <a:gd name="T14" fmla="*/ 5 w 41"/>
                <a:gd name="T15" fmla="*/ 2 h 17"/>
                <a:gd name="T16" fmla="*/ 0 w 41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17">
                  <a:moveTo>
                    <a:pt x="0" y="0"/>
                  </a:moveTo>
                  <a:lnTo>
                    <a:pt x="20" y="9"/>
                  </a:lnTo>
                  <a:lnTo>
                    <a:pt x="26" y="12"/>
                  </a:lnTo>
                  <a:lnTo>
                    <a:pt x="41" y="17"/>
                  </a:lnTo>
                  <a:lnTo>
                    <a:pt x="41" y="17"/>
                  </a:lnTo>
                  <a:lnTo>
                    <a:pt x="30" y="13"/>
                  </a:lnTo>
                  <a:lnTo>
                    <a:pt x="24" y="12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307"/>
            <p:cNvSpPr>
              <a:spLocks/>
            </p:cNvSpPr>
            <p:nvPr/>
          </p:nvSpPr>
          <p:spPr bwMode="auto">
            <a:xfrm>
              <a:off x="7553715" y="4114100"/>
              <a:ext cx="104775" cy="39688"/>
            </a:xfrm>
            <a:custGeom>
              <a:avLst/>
              <a:gdLst>
                <a:gd name="T0" fmla="*/ 0 w 66"/>
                <a:gd name="T1" fmla="*/ 0 h 25"/>
                <a:gd name="T2" fmla="*/ 0 w 66"/>
                <a:gd name="T3" fmla="*/ 0 h 25"/>
                <a:gd name="T4" fmla="*/ 8 w 66"/>
                <a:gd name="T5" fmla="*/ 4 h 25"/>
                <a:gd name="T6" fmla="*/ 65 w 66"/>
                <a:gd name="T7" fmla="*/ 21 h 25"/>
                <a:gd name="T8" fmla="*/ 66 w 66"/>
                <a:gd name="T9" fmla="*/ 25 h 25"/>
                <a:gd name="T10" fmla="*/ 11 w 66"/>
                <a:gd name="T11" fmla="*/ 8 h 25"/>
                <a:gd name="T12" fmla="*/ 3 w 66"/>
                <a:gd name="T13" fmla="*/ 5 h 25"/>
                <a:gd name="T14" fmla="*/ 2 w 66"/>
                <a:gd name="T15" fmla="*/ 5 h 25"/>
                <a:gd name="T16" fmla="*/ 0 w 66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25">
                  <a:moveTo>
                    <a:pt x="0" y="0"/>
                  </a:moveTo>
                  <a:lnTo>
                    <a:pt x="0" y="0"/>
                  </a:lnTo>
                  <a:lnTo>
                    <a:pt x="8" y="4"/>
                  </a:lnTo>
                  <a:lnTo>
                    <a:pt x="65" y="21"/>
                  </a:lnTo>
                  <a:lnTo>
                    <a:pt x="66" y="25"/>
                  </a:lnTo>
                  <a:lnTo>
                    <a:pt x="11" y="8"/>
                  </a:lnTo>
                  <a:lnTo>
                    <a:pt x="3" y="5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308"/>
            <p:cNvSpPr>
              <a:spLocks/>
            </p:cNvSpPr>
            <p:nvPr/>
          </p:nvSpPr>
          <p:spPr bwMode="auto">
            <a:xfrm>
              <a:off x="7488628" y="3961700"/>
              <a:ext cx="71438" cy="38100"/>
            </a:xfrm>
            <a:custGeom>
              <a:avLst/>
              <a:gdLst>
                <a:gd name="T0" fmla="*/ 0 w 45"/>
                <a:gd name="T1" fmla="*/ 0 h 24"/>
                <a:gd name="T2" fmla="*/ 17 w 45"/>
                <a:gd name="T3" fmla="*/ 7 h 24"/>
                <a:gd name="T4" fmla="*/ 24 w 45"/>
                <a:gd name="T5" fmla="*/ 10 h 24"/>
                <a:gd name="T6" fmla="*/ 40 w 45"/>
                <a:gd name="T7" fmla="*/ 15 h 24"/>
                <a:gd name="T8" fmla="*/ 45 w 45"/>
                <a:gd name="T9" fmla="*/ 24 h 24"/>
                <a:gd name="T10" fmla="*/ 26 w 45"/>
                <a:gd name="T11" fmla="*/ 17 h 24"/>
                <a:gd name="T12" fmla="*/ 17 w 45"/>
                <a:gd name="T13" fmla="*/ 15 h 24"/>
                <a:gd name="T14" fmla="*/ 5 w 45"/>
                <a:gd name="T15" fmla="*/ 10 h 24"/>
                <a:gd name="T16" fmla="*/ 0 w 45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4">
                  <a:moveTo>
                    <a:pt x="0" y="0"/>
                  </a:moveTo>
                  <a:lnTo>
                    <a:pt x="17" y="7"/>
                  </a:lnTo>
                  <a:lnTo>
                    <a:pt x="24" y="10"/>
                  </a:lnTo>
                  <a:lnTo>
                    <a:pt x="40" y="15"/>
                  </a:lnTo>
                  <a:lnTo>
                    <a:pt x="45" y="24"/>
                  </a:lnTo>
                  <a:lnTo>
                    <a:pt x="26" y="17"/>
                  </a:lnTo>
                  <a:lnTo>
                    <a:pt x="17" y="15"/>
                  </a:lnTo>
                  <a:lnTo>
                    <a:pt x="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309"/>
            <p:cNvSpPr>
              <a:spLocks/>
            </p:cNvSpPr>
            <p:nvPr/>
          </p:nvSpPr>
          <p:spPr bwMode="auto">
            <a:xfrm>
              <a:off x="7552128" y="3985513"/>
              <a:ext cx="71438" cy="33338"/>
            </a:xfrm>
            <a:custGeom>
              <a:avLst/>
              <a:gdLst>
                <a:gd name="T0" fmla="*/ 0 w 45"/>
                <a:gd name="T1" fmla="*/ 0 h 21"/>
                <a:gd name="T2" fmla="*/ 42 w 45"/>
                <a:gd name="T3" fmla="*/ 13 h 21"/>
                <a:gd name="T4" fmla="*/ 45 w 45"/>
                <a:gd name="T5" fmla="*/ 21 h 21"/>
                <a:gd name="T6" fmla="*/ 5 w 45"/>
                <a:gd name="T7" fmla="*/ 9 h 21"/>
                <a:gd name="T8" fmla="*/ 0 w 45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">
                  <a:moveTo>
                    <a:pt x="0" y="0"/>
                  </a:moveTo>
                  <a:lnTo>
                    <a:pt x="42" y="13"/>
                  </a:lnTo>
                  <a:lnTo>
                    <a:pt x="45" y="21"/>
                  </a:lnTo>
                  <a:lnTo>
                    <a:pt x="5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CF80"/>
            </a:solidFill>
            <a:ln w="0">
              <a:solidFill>
                <a:srgbClr val="A0CF8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Freeform 310"/>
            <p:cNvSpPr>
              <a:spLocks/>
            </p:cNvSpPr>
            <p:nvPr/>
          </p:nvSpPr>
          <p:spPr bwMode="auto">
            <a:xfrm>
              <a:off x="7213990" y="3691825"/>
              <a:ext cx="1588" cy="11113"/>
            </a:xfrm>
            <a:custGeom>
              <a:avLst/>
              <a:gdLst>
                <a:gd name="T0" fmla="*/ 0 w 1"/>
                <a:gd name="T1" fmla="*/ 0 h 7"/>
                <a:gd name="T2" fmla="*/ 1 w 1"/>
                <a:gd name="T3" fmla="*/ 7 h 7"/>
                <a:gd name="T4" fmla="*/ 1 w 1"/>
                <a:gd name="T5" fmla="*/ 5 h 7"/>
                <a:gd name="T6" fmla="*/ 0 w 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7">
                  <a:moveTo>
                    <a:pt x="0" y="0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311"/>
            <p:cNvSpPr>
              <a:spLocks/>
            </p:cNvSpPr>
            <p:nvPr/>
          </p:nvSpPr>
          <p:spPr bwMode="auto">
            <a:xfrm>
              <a:off x="7290190" y="3648963"/>
              <a:ext cx="179388" cy="123825"/>
            </a:xfrm>
            <a:custGeom>
              <a:avLst/>
              <a:gdLst>
                <a:gd name="T0" fmla="*/ 0 w 113"/>
                <a:gd name="T1" fmla="*/ 0 h 78"/>
                <a:gd name="T2" fmla="*/ 8 w 113"/>
                <a:gd name="T3" fmla="*/ 2 h 78"/>
                <a:gd name="T4" fmla="*/ 17 w 113"/>
                <a:gd name="T5" fmla="*/ 6 h 78"/>
                <a:gd name="T6" fmla="*/ 33 w 113"/>
                <a:gd name="T7" fmla="*/ 21 h 78"/>
                <a:gd name="T8" fmla="*/ 40 w 113"/>
                <a:gd name="T9" fmla="*/ 25 h 78"/>
                <a:gd name="T10" fmla="*/ 72 w 113"/>
                <a:gd name="T11" fmla="*/ 47 h 78"/>
                <a:gd name="T12" fmla="*/ 94 w 113"/>
                <a:gd name="T13" fmla="*/ 59 h 78"/>
                <a:gd name="T14" fmla="*/ 104 w 113"/>
                <a:gd name="T15" fmla="*/ 69 h 78"/>
                <a:gd name="T16" fmla="*/ 113 w 113"/>
                <a:gd name="T17" fmla="*/ 78 h 78"/>
                <a:gd name="T18" fmla="*/ 71 w 113"/>
                <a:gd name="T19" fmla="*/ 56 h 78"/>
                <a:gd name="T20" fmla="*/ 38 w 113"/>
                <a:gd name="T21" fmla="*/ 34 h 78"/>
                <a:gd name="T22" fmla="*/ 32 w 113"/>
                <a:gd name="T23" fmla="*/ 28 h 78"/>
                <a:gd name="T24" fmla="*/ 0 w 113"/>
                <a:gd name="T2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78">
                  <a:moveTo>
                    <a:pt x="0" y="0"/>
                  </a:moveTo>
                  <a:lnTo>
                    <a:pt x="8" y="2"/>
                  </a:lnTo>
                  <a:lnTo>
                    <a:pt x="17" y="6"/>
                  </a:lnTo>
                  <a:lnTo>
                    <a:pt x="33" y="21"/>
                  </a:lnTo>
                  <a:lnTo>
                    <a:pt x="40" y="25"/>
                  </a:lnTo>
                  <a:lnTo>
                    <a:pt x="72" y="47"/>
                  </a:lnTo>
                  <a:lnTo>
                    <a:pt x="94" y="59"/>
                  </a:lnTo>
                  <a:lnTo>
                    <a:pt x="104" y="69"/>
                  </a:lnTo>
                  <a:lnTo>
                    <a:pt x="113" y="78"/>
                  </a:lnTo>
                  <a:lnTo>
                    <a:pt x="71" y="56"/>
                  </a:lnTo>
                  <a:lnTo>
                    <a:pt x="38" y="34"/>
                  </a:lnTo>
                  <a:lnTo>
                    <a:pt x="32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316"/>
            <p:cNvSpPr>
              <a:spLocks/>
            </p:cNvSpPr>
            <p:nvPr/>
          </p:nvSpPr>
          <p:spPr bwMode="auto">
            <a:xfrm>
              <a:off x="8242690" y="4150613"/>
              <a:ext cx="7938" cy="6350"/>
            </a:xfrm>
            <a:custGeom>
              <a:avLst/>
              <a:gdLst>
                <a:gd name="T0" fmla="*/ 5 w 5"/>
                <a:gd name="T1" fmla="*/ 0 h 4"/>
                <a:gd name="T2" fmla="*/ 5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5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5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E6F58"/>
            </a:solidFill>
            <a:ln w="0">
              <a:solidFill>
                <a:srgbClr val="6E6F5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317"/>
            <p:cNvSpPr>
              <a:spLocks noEditPoints="1"/>
            </p:cNvSpPr>
            <p:nvPr/>
          </p:nvSpPr>
          <p:spPr bwMode="auto">
            <a:xfrm>
              <a:off x="8180778" y="3791838"/>
              <a:ext cx="179388" cy="395288"/>
            </a:xfrm>
            <a:custGeom>
              <a:avLst/>
              <a:gdLst>
                <a:gd name="T0" fmla="*/ 78 w 113"/>
                <a:gd name="T1" fmla="*/ 195 h 249"/>
                <a:gd name="T2" fmla="*/ 48 w 113"/>
                <a:gd name="T3" fmla="*/ 224 h 249"/>
                <a:gd name="T4" fmla="*/ 39 w 113"/>
                <a:gd name="T5" fmla="*/ 230 h 249"/>
                <a:gd name="T6" fmla="*/ 3 w 113"/>
                <a:gd name="T7" fmla="*/ 246 h 249"/>
                <a:gd name="T8" fmla="*/ 3 w 113"/>
                <a:gd name="T9" fmla="*/ 245 h 249"/>
                <a:gd name="T10" fmla="*/ 15 w 113"/>
                <a:gd name="T11" fmla="*/ 233 h 249"/>
                <a:gd name="T12" fmla="*/ 44 w 113"/>
                <a:gd name="T13" fmla="*/ 216 h 249"/>
                <a:gd name="T14" fmla="*/ 43 w 113"/>
                <a:gd name="T15" fmla="*/ 206 h 249"/>
                <a:gd name="T16" fmla="*/ 73 w 113"/>
                <a:gd name="T17" fmla="*/ 192 h 249"/>
                <a:gd name="T18" fmla="*/ 113 w 113"/>
                <a:gd name="T19" fmla="*/ 117 h 249"/>
                <a:gd name="T20" fmla="*/ 99 w 113"/>
                <a:gd name="T21" fmla="*/ 160 h 249"/>
                <a:gd name="T22" fmla="*/ 70 w 113"/>
                <a:gd name="T23" fmla="*/ 177 h 249"/>
                <a:gd name="T24" fmla="*/ 60 w 113"/>
                <a:gd name="T25" fmla="*/ 183 h 249"/>
                <a:gd name="T26" fmla="*/ 60 w 113"/>
                <a:gd name="T27" fmla="*/ 185 h 249"/>
                <a:gd name="T28" fmla="*/ 65 w 113"/>
                <a:gd name="T29" fmla="*/ 187 h 249"/>
                <a:gd name="T30" fmla="*/ 62 w 113"/>
                <a:gd name="T31" fmla="*/ 194 h 249"/>
                <a:gd name="T32" fmla="*/ 20 w 113"/>
                <a:gd name="T33" fmla="*/ 194 h 249"/>
                <a:gd name="T34" fmla="*/ 0 w 113"/>
                <a:gd name="T35" fmla="*/ 181 h 249"/>
                <a:gd name="T36" fmla="*/ 7 w 113"/>
                <a:gd name="T37" fmla="*/ 173 h 249"/>
                <a:gd name="T38" fmla="*/ 34 w 113"/>
                <a:gd name="T39" fmla="*/ 157 h 249"/>
                <a:gd name="T40" fmla="*/ 52 w 113"/>
                <a:gd name="T41" fmla="*/ 126 h 249"/>
                <a:gd name="T42" fmla="*/ 113 w 113"/>
                <a:gd name="T43" fmla="*/ 98 h 249"/>
                <a:gd name="T44" fmla="*/ 75 w 113"/>
                <a:gd name="T45" fmla="*/ 3 h 249"/>
                <a:gd name="T46" fmla="*/ 81 w 113"/>
                <a:gd name="T47" fmla="*/ 16 h 249"/>
                <a:gd name="T48" fmla="*/ 91 w 113"/>
                <a:gd name="T49" fmla="*/ 26 h 249"/>
                <a:gd name="T50" fmla="*/ 86 w 113"/>
                <a:gd name="T51" fmla="*/ 33 h 249"/>
                <a:gd name="T52" fmla="*/ 58 w 113"/>
                <a:gd name="T53" fmla="*/ 50 h 249"/>
                <a:gd name="T54" fmla="*/ 113 w 113"/>
                <a:gd name="T55" fmla="*/ 92 h 249"/>
                <a:gd name="T56" fmla="*/ 52 w 113"/>
                <a:gd name="T57" fmla="*/ 119 h 249"/>
                <a:gd name="T58" fmla="*/ 9 w 113"/>
                <a:gd name="T59" fmla="*/ 63 h 249"/>
                <a:gd name="T60" fmla="*/ 26 w 113"/>
                <a:gd name="T61" fmla="*/ 29 h 249"/>
                <a:gd name="T62" fmla="*/ 61 w 113"/>
                <a:gd name="T63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" h="249">
                  <a:moveTo>
                    <a:pt x="73" y="192"/>
                  </a:moveTo>
                  <a:lnTo>
                    <a:pt x="78" y="195"/>
                  </a:lnTo>
                  <a:lnTo>
                    <a:pt x="62" y="212"/>
                  </a:lnTo>
                  <a:lnTo>
                    <a:pt x="48" y="224"/>
                  </a:lnTo>
                  <a:lnTo>
                    <a:pt x="44" y="226"/>
                  </a:lnTo>
                  <a:lnTo>
                    <a:pt x="39" y="230"/>
                  </a:lnTo>
                  <a:lnTo>
                    <a:pt x="2" y="249"/>
                  </a:lnTo>
                  <a:lnTo>
                    <a:pt x="3" y="246"/>
                  </a:lnTo>
                  <a:lnTo>
                    <a:pt x="3" y="246"/>
                  </a:lnTo>
                  <a:lnTo>
                    <a:pt x="3" y="245"/>
                  </a:lnTo>
                  <a:lnTo>
                    <a:pt x="10" y="238"/>
                  </a:lnTo>
                  <a:lnTo>
                    <a:pt x="15" y="233"/>
                  </a:lnTo>
                  <a:lnTo>
                    <a:pt x="22" y="229"/>
                  </a:lnTo>
                  <a:lnTo>
                    <a:pt x="44" y="216"/>
                  </a:lnTo>
                  <a:lnTo>
                    <a:pt x="32" y="209"/>
                  </a:lnTo>
                  <a:lnTo>
                    <a:pt x="43" y="206"/>
                  </a:lnTo>
                  <a:lnTo>
                    <a:pt x="60" y="198"/>
                  </a:lnTo>
                  <a:lnTo>
                    <a:pt x="73" y="192"/>
                  </a:lnTo>
                  <a:close/>
                  <a:moveTo>
                    <a:pt x="113" y="98"/>
                  </a:moveTo>
                  <a:lnTo>
                    <a:pt x="113" y="117"/>
                  </a:lnTo>
                  <a:lnTo>
                    <a:pt x="107" y="139"/>
                  </a:lnTo>
                  <a:lnTo>
                    <a:pt x="99" y="160"/>
                  </a:lnTo>
                  <a:lnTo>
                    <a:pt x="82" y="169"/>
                  </a:lnTo>
                  <a:lnTo>
                    <a:pt x="70" y="177"/>
                  </a:lnTo>
                  <a:lnTo>
                    <a:pt x="62" y="181"/>
                  </a:lnTo>
                  <a:lnTo>
                    <a:pt x="60" y="183"/>
                  </a:lnTo>
                  <a:lnTo>
                    <a:pt x="58" y="183"/>
                  </a:lnTo>
                  <a:lnTo>
                    <a:pt x="60" y="185"/>
                  </a:lnTo>
                  <a:lnTo>
                    <a:pt x="61" y="186"/>
                  </a:lnTo>
                  <a:lnTo>
                    <a:pt x="65" y="187"/>
                  </a:lnTo>
                  <a:lnTo>
                    <a:pt x="70" y="190"/>
                  </a:lnTo>
                  <a:lnTo>
                    <a:pt x="62" y="194"/>
                  </a:lnTo>
                  <a:lnTo>
                    <a:pt x="39" y="203"/>
                  </a:lnTo>
                  <a:lnTo>
                    <a:pt x="20" y="194"/>
                  </a:lnTo>
                  <a:lnTo>
                    <a:pt x="7" y="186"/>
                  </a:lnTo>
                  <a:lnTo>
                    <a:pt x="0" y="181"/>
                  </a:lnTo>
                  <a:lnTo>
                    <a:pt x="1" y="177"/>
                  </a:lnTo>
                  <a:lnTo>
                    <a:pt x="7" y="173"/>
                  </a:lnTo>
                  <a:lnTo>
                    <a:pt x="19" y="166"/>
                  </a:lnTo>
                  <a:lnTo>
                    <a:pt x="34" y="157"/>
                  </a:lnTo>
                  <a:lnTo>
                    <a:pt x="52" y="147"/>
                  </a:lnTo>
                  <a:lnTo>
                    <a:pt x="52" y="126"/>
                  </a:lnTo>
                  <a:lnTo>
                    <a:pt x="90" y="110"/>
                  </a:lnTo>
                  <a:lnTo>
                    <a:pt x="113" y="98"/>
                  </a:lnTo>
                  <a:close/>
                  <a:moveTo>
                    <a:pt x="74" y="0"/>
                  </a:moveTo>
                  <a:lnTo>
                    <a:pt x="75" y="3"/>
                  </a:lnTo>
                  <a:lnTo>
                    <a:pt x="75" y="4"/>
                  </a:lnTo>
                  <a:lnTo>
                    <a:pt x="81" y="16"/>
                  </a:lnTo>
                  <a:lnTo>
                    <a:pt x="86" y="22"/>
                  </a:lnTo>
                  <a:lnTo>
                    <a:pt x="91" y="26"/>
                  </a:lnTo>
                  <a:lnTo>
                    <a:pt x="94" y="29"/>
                  </a:lnTo>
                  <a:lnTo>
                    <a:pt x="86" y="33"/>
                  </a:lnTo>
                  <a:lnTo>
                    <a:pt x="87" y="33"/>
                  </a:lnTo>
                  <a:lnTo>
                    <a:pt x="58" y="50"/>
                  </a:lnTo>
                  <a:lnTo>
                    <a:pt x="113" y="82"/>
                  </a:lnTo>
                  <a:lnTo>
                    <a:pt x="113" y="92"/>
                  </a:lnTo>
                  <a:lnTo>
                    <a:pt x="91" y="103"/>
                  </a:lnTo>
                  <a:lnTo>
                    <a:pt x="52" y="119"/>
                  </a:lnTo>
                  <a:lnTo>
                    <a:pt x="52" y="88"/>
                  </a:lnTo>
                  <a:lnTo>
                    <a:pt x="9" y="63"/>
                  </a:lnTo>
                  <a:lnTo>
                    <a:pt x="9" y="38"/>
                  </a:lnTo>
                  <a:lnTo>
                    <a:pt x="26" y="29"/>
                  </a:lnTo>
                  <a:lnTo>
                    <a:pt x="24" y="28"/>
                  </a:lnTo>
                  <a:lnTo>
                    <a:pt x="61" y="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6A3C1"/>
            </a:solidFill>
            <a:ln w="0">
              <a:solidFill>
                <a:srgbClr val="06A3C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318"/>
            <p:cNvSpPr>
              <a:spLocks/>
            </p:cNvSpPr>
            <p:nvPr/>
          </p:nvSpPr>
          <p:spPr bwMode="auto">
            <a:xfrm>
              <a:off x="8296665" y="3764850"/>
              <a:ext cx="79375" cy="73025"/>
            </a:xfrm>
            <a:custGeom>
              <a:avLst/>
              <a:gdLst>
                <a:gd name="T0" fmla="*/ 30 w 50"/>
                <a:gd name="T1" fmla="*/ 0 h 46"/>
                <a:gd name="T2" fmla="*/ 48 w 50"/>
                <a:gd name="T3" fmla="*/ 10 h 46"/>
                <a:gd name="T4" fmla="*/ 50 w 50"/>
                <a:gd name="T5" fmla="*/ 30 h 46"/>
                <a:gd name="T6" fmla="*/ 50 w 50"/>
                <a:gd name="T7" fmla="*/ 30 h 46"/>
                <a:gd name="T8" fmla="*/ 21 w 50"/>
                <a:gd name="T9" fmla="*/ 46 h 46"/>
                <a:gd name="T10" fmla="*/ 18 w 50"/>
                <a:gd name="T11" fmla="*/ 43 h 46"/>
                <a:gd name="T12" fmla="*/ 13 w 50"/>
                <a:gd name="T13" fmla="*/ 39 h 46"/>
                <a:gd name="T14" fmla="*/ 8 w 50"/>
                <a:gd name="T15" fmla="*/ 33 h 46"/>
                <a:gd name="T16" fmla="*/ 2 w 50"/>
                <a:gd name="T17" fmla="*/ 21 h 46"/>
                <a:gd name="T18" fmla="*/ 2 w 50"/>
                <a:gd name="T19" fmla="*/ 20 h 46"/>
                <a:gd name="T20" fmla="*/ 1 w 50"/>
                <a:gd name="T21" fmla="*/ 17 h 46"/>
                <a:gd name="T22" fmla="*/ 2 w 50"/>
                <a:gd name="T23" fmla="*/ 17 h 46"/>
                <a:gd name="T24" fmla="*/ 0 w 50"/>
                <a:gd name="T25" fmla="*/ 14 h 46"/>
                <a:gd name="T26" fmla="*/ 18 w 50"/>
                <a:gd name="T27" fmla="*/ 7 h 46"/>
                <a:gd name="T28" fmla="*/ 30 w 50"/>
                <a:gd name="T2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46">
                  <a:moveTo>
                    <a:pt x="30" y="0"/>
                  </a:moveTo>
                  <a:lnTo>
                    <a:pt x="48" y="1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21" y="46"/>
                  </a:lnTo>
                  <a:lnTo>
                    <a:pt x="18" y="43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2" y="21"/>
                  </a:lnTo>
                  <a:lnTo>
                    <a:pt x="2" y="20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18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AC846"/>
            </a:solidFill>
            <a:ln w="0">
              <a:solidFill>
                <a:srgbClr val="7AC84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9" name="Freeform 319"/>
            <p:cNvSpPr>
              <a:spLocks noEditPoints="1"/>
            </p:cNvSpPr>
            <p:nvPr/>
          </p:nvSpPr>
          <p:spPr bwMode="auto">
            <a:xfrm>
              <a:off x="8176015" y="3863275"/>
              <a:ext cx="184150" cy="269875"/>
            </a:xfrm>
            <a:custGeom>
              <a:avLst/>
              <a:gdLst>
                <a:gd name="T0" fmla="*/ 84 w 116"/>
                <a:gd name="T1" fmla="*/ 151 h 170"/>
                <a:gd name="T2" fmla="*/ 88 w 116"/>
                <a:gd name="T3" fmla="*/ 154 h 170"/>
                <a:gd name="T4" fmla="*/ 65 w 116"/>
                <a:gd name="T5" fmla="*/ 170 h 170"/>
                <a:gd name="T6" fmla="*/ 84 w 116"/>
                <a:gd name="T7" fmla="*/ 151 h 170"/>
                <a:gd name="T8" fmla="*/ 3 w 116"/>
                <a:gd name="T9" fmla="*/ 136 h 170"/>
                <a:gd name="T10" fmla="*/ 42 w 116"/>
                <a:gd name="T11" fmla="*/ 158 h 170"/>
                <a:gd name="T12" fmla="*/ 31 w 116"/>
                <a:gd name="T13" fmla="*/ 162 h 170"/>
                <a:gd name="T14" fmla="*/ 0 w 116"/>
                <a:gd name="T15" fmla="*/ 144 h 170"/>
                <a:gd name="T16" fmla="*/ 3 w 116"/>
                <a:gd name="T17" fmla="*/ 136 h 170"/>
                <a:gd name="T18" fmla="*/ 116 w 116"/>
                <a:gd name="T19" fmla="*/ 96 h 170"/>
                <a:gd name="T20" fmla="*/ 116 w 116"/>
                <a:gd name="T21" fmla="*/ 106 h 170"/>
                <a:gd name="T22" fmla="*/ 111 w 116"/>
                <a:gd name="T23" fmla="*/ 109 h 170"/>
                <a:gd name="T24" fmla="*/ 116 w 116"/>
                <a:gd name="T25" fmla="*/ 96 h 170"/>
                <a:gd name="T26" fmla="*/ 3 w 116"/>
                <a:gd name="T27" fmla="*/ 0 h 170"/>
                <a:gd name="T28" fmla="*/ 3 w 116"/>
                <a:gd name="T29" fmla="*/ 11 h 170"/>
                <a:gd name="T30" fmla="*/ 0 w 116"/>
                <a:gd name="T31" fmla="*/ 10 h 170"/>
                <a:gd name="T32" fmla="*/ 0 w 116"/>
                <a:gd name="T33" fmla="*/ 1 h 170"/>
                <a:gd name="T34" fmla="*/ 3 w 116"/>
                <a:gd name="T3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70">
                  <a:moveTo>
                    <a:pt x="84" y="151"/>
                  </a:moveTo>
                  <a:lnTo>
                    <a:pt x="88" y="154"/>
                  </a:lnTo>
                  <a:lnTo>
                    <a:pt x="65" y="170"/>
                  </a:lnTo>
                  <a:lnTo>
                    <a:pt x="84" y="151"/>
                  </a:lnTo>
                  <a:close/>
                  <a:moveTo>
                    <a:pt x="3" y="136"/>
                  </a:moveTo>
                  <a:lnTo>
                    <a:pt x="42" y="158"/>
                  </a:lnTo>
                  <a:lnTo>
                    <a:pt x="31" y="162"/>
                  </a:lnTo>
                  <a:lnTo>
                    <a:pt x="0" y="144"/>
                  </a:lnTo>
                  <a:lnTo>
                    <a:pt x="3" y="136"/>
                  </a:lnTo>
                  <a:close/>
                  <a:moveTo>
                    <a:pt x="116" y="96"/>
                  </a:moveTo>
                  <a:lnTo>
                    <a:pt x="116" y="106"/>
                  </a:lnTo>
                  <a:lnTo>
                    <a:pt x="111" y="109"/>
                  </a:lnTo>
                  <a:lnTo>
                    <a:pt x="116" y="96"/>
                  </a:lnTo>
                  <a:close/>
                  <a:moveTo>
                    <a:pt x="3" y="0"/>
                  </a:moveTo>
                  <a:lnTo>
                    <a:pt x="3" y="11"/>
                  </a:lnTo>
                  <a:lnTo>
                    <a:pt x="0" y="10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6A3C1"/>
            </a:solidFill>
            <a:ln w="0">
              <a:solidFill>
                <a:srgbClr val="06A3C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320"/>
            <p:cNvSpPr>
              <a:spLocks/>
            </p:cNvSpPr>
            <p:nvPr/>
          </p:nvSpPr>
          <p:spPr bwMode="auto">
            <a:xfrm>
              <a:off x="8391915" y="3791838"/>
              <a:ext cx="7938" cy="11113"/>
            </a:xfrm>
            <a:custGeom>
              <a:avLst/>
              <a:gdLst>
                <a:gd name="T0" fmla="*/ 0 w 5"/>
                <a:gd name="T1" fmla="*/ 0 h 7"/>
                <a:gd name="T2" fmla="*/ 5 w 5"/>
                <a:gd name="T3" fmla="*/ 4 h 7"/>
                <a:gd name="T4" fmla="*/ 0 w 5"/>
                <a:gd name="T5" fmla="*/ 7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5" y="4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C846"/>
            </a:solidFill>
            <a:ln w="0">
              <a:solidFill>
                <a:srgbClr val="7AC84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321"/>
            <p:cNvSpPr>
              <a:spLocks/>
            </p:cNvSpPr>
            <p:nvPr/>
          </p:nvSpPr>
          <p:spPr bwMode="auto">
            <a:xfrm>
              <a:off x="8223640" y="3563238"/>
              <a:ext cx="58738" cy="201613"/>
            </a:xfrm>
            <a:custGeom>
              <a:avLst/>
              <a:gdLst>
                <a:gd name="T0" fmla="*/ 37 w 37"/>
                <a:gd name="T1" fmla="*/ 0 h 127"/>
                <a:gd name="T2" fmla="*/ 33 w 37"/>
                <a:gd name="T3" fmla="*/ 4 h 127"/>
                <a:gd name="T4" fmla="*/ 30 w 37"/>
                <a:gd name="T5" fmla="*/ 7 h 127"/>
                <a:gd name="T6" fmla="*/ 29 w 37"/>
                <a:gd name="T7" fmla="*/ 8 h 127"/>
                <a:gd name="T8" fmla="*/ 28 w 37"/>
                <a:gd name="T9" fmla="*/ 10 h 127"/>
                <a:gd name="T10" fmla="*/ 26 w 37"/>
                <a:gd name="T11" fmla="*/ 13 h 127"/>
                <a:gd name="T12" fmla="*/ 26 w 37"/>
                <a:gd name="T13" fmla="*/ 16 h 127"/>
                <a:gd name="T14" fmla="*/ 26 w 37"/>
                <a:gd name="T15" fmla="*/ 18 h 127"/>
                <a:gd name="T16" fmla="*/ 22 w 37"/>
                <a:gd name="T17" fmla="*/ 35 h 127"/>
                <a:gd name="T18" fmla="*/ 20 w 37"/>
                <a:gd name="T19" fmla="*/ 47 h 127"/>
                <a:gd name="T20" fmla="*/ 18 w 37"/>
                <a:gd name="T21" fmla="*/ 55 h 127"/>
                <a:gd name="T22" fmla="*/ 18 w 37"/>
                <a:gd name="T23" fmla="*/ 60 h 127"/>
                <a:gd name="T24" fmla="*/ 20 w 37"/>
                <a:gd name="T25" fmla="*/ 63 h 127"/>
                <a:gd name="T26" fmla="*/ 21 w 37"/>
                <a:gd name="T27" fmla="*/ 67 h 127"/>
                <a:gd name="T28" fmla="*/ 22 w 37"/>
                <a:gd name="T29" fmla="*/ 69 h 127"/>
                <a:gd name="T30" fmla="*/ 24 w 37"/>
                <a:gd name="T31" fmla="*/ 72 h 127"/>
                <a:gd name="T32" fmla="*/ 25 w 37"/>
                <a:gd name="T33" fmla="*/ 75 h 127"/>
                <a:gd name="T34" fmla="*/ 25 w 37"/>
                <a:gd name="T35" fmla="*/ 80 h 127"/>
                <a:gd name="T36" fmla="*/ 24 w 37"/>
                <a:gd name="T37" fmla="*/ 84 h 127"/>
                <a:gd name="T38" fmla="*/ 24 w 37"/>
                <a:gd name="T39" fmla="*/ 86 h 127"/>
                <a:gd name="T40" fmla="*/ 21 w 37"/>
                <a:gd name="T41" fmla="*/ 92 h 127"/>
                <a:gd name="T42" fmla="*/ 20 w 37"/>
                <a:gd name="T43" fmla="*/ 96 h 127"/>
                <a:gd name="T44" fmla="*/ 17 w 37"/>
                <a:gd name="T45" fmla="*/ 100 h 127"/>
                <a:gd name="T46" fmla="*/ 14 w 37"/>
                <a:gd name="T47" fmla="*/ 103 h 127"/>
                <a:gd name="T48" fmla="*/ 13 w 37"/>
                <a:gd name="T49" fmla="*/ 107 h 127"/>
                <a:gd name="T50" fmla="*/ 13 w 37"/>
                <a:gd name="T51" fmla="*/ 109 h 127"/>
                <a:gd name="T52" fmla="*/ 13 w 37"/>
                <a:gd name="T53" fmla="*/ 110 h 127"/>
                <a:gd name="T54" fmla="*/ 21 w 37"/>
                <a:gd name="T55" fmla="*/ 127 h 127"/>
                <a:gd name="T56" fmla="*/ 9 w 37"/>
                <a:gd name="T57" fmla="*/ 119 h 127"/>
                <a:gd name="T58" fmla="*/ 7 w 37"/>
                <a:gd name="T59" fmla="*/ 118 h 127"/>
                <a:gd name="T60" fmla="*/ 4 w 37"/>
                <a:gd name="T61" fmla="*/ 114 h 127"/>
                <a:gd name="T62" fmla="*/ 1 w 37"/>
                <a:gd name="T63" fmla="*/ 111 h 127"/>
                <a:gd name="T64" fmla="*/ 0 w 37"/>
                <a:gd name="T65" fmla="*/ 107 h 127"/>
                <a:gd name="T66" fmla="*/ 0 w 37"/>
                <a:gd name="T67" fmla="*/ 103 h 127"/>
                <a:gd name="T68" fmla="*/ 0 w 37"/>
                <a:gd name="T69" fmla="*/ 100 h 127"/>
                <a:gd name="T70" fmla="*/ 0 w 37"/>
                <a:gd name="T71" fmla="*/ 89 h 127"/>
                <a:gd name="T72" fmla="*/ 0 w 37"/>
                <a:gd name="T73" fmla="*/ 76 h 127"/>
                <a:gd name="T74" fmla="*/ 0 w 37"/>
                <a:gd name="T75" fmla="*/ 63 h 127"/>
                <a:gd name="T76" fmla="*/ 0 w 37"/>
                <a:gd name="T77" fmla="*/ 58 h 127"/>
                <a:gd name="T78" fmla="*/ 0 w 37"/>
                <a:gd name="T79" fmla="*/ 52 h 127"/>
                <a:gd name="T80" fmla="*/ 0 w 37"/>
                <a:gd name="T81" fmla="*/ 52 h 127"/>
                <a:gd name="T82" fmla="*/ 0 w 37"/>
                <a:gd name="T83" fmla="*/ 47 h 127"/>
                <a:gd name="T84" fmla="*/ 0 w 37"/>
                <a:gd name="T85" fmla="*/ 46 h 127"/>
                <a:gd name="T86" fmla="*/ 7 w 37"/>
                <a:gd name="T87" fmla="*/ 26 h 127"/>
                <a:gd name="T88" fmla="*/ 18 w 37"/>
                <a:gd name="T89" fmla="*/ 8 h 127"/>
                <a:gd name="T90" fmla="*/ 37 w 37"/>
                <a:gd name="T91" fmla="*/ 1 h 127"/>
                <a:gd name="T92" fmla="*/ 37 w 37"/>
                <a:gd name="T93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7" h="127">
                  <a:moveTo>
                    <a:pt x="37" y="0"/>
                  </a:moveTo>
                  <a:lnTo>
                    <a:pt x="33" y="4"/>
                  </a:lnTo>
                  <a:lnTo>
                    <a:pt x="30" y="7"/>
                  </a:lnTo>
                  <a:lnTo>
                    <a:pt x="29" y="8"/>
                  </a:lnTo>
                  <a:lnTo>
                    <a:pt x="28" y="10"/>
                  </a:lnTo>
                  <a:lnTo>
                    <a:pt x="26" y="13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2" y="35"/>
                  </a:lnTo>
                  <a:lnTo>
                    <a:pt x="20" y="47"/>
                  </a:lnTo>
                  <a:lnTo>
                    <a:pt x="18" y="55"/>
                  </a:lnTo>
                  <a:lnTo>
                    <a:pt x="18" y="60"/>
                  </a:lnTo>
                  <a:lnTo>
                    <a:pt x="20" y="63"/>
                  </a:lnTo>
                  <a:lnTo>
                    <a:pt x="21" y="67"/>
                  </a:lnTo>
                  <a:lnTo>
                    <a:pt x="22" y="69"/>
                  </a:lnTo>
                  <a:lnTo>
                    <a:pt x="24" y="72"/>
                  </a:lnTo>
                  <a:lnTo>
                    <a:pt x="25" y="75"/>
                  </a:lnTo>
                  <a:lnTo>
                    <a:pt x="25" y="80"/>
                  </a:lnTo>
                  <a:lnTo>
                    <a:pt x="24" y="84"/>
                  </a:lnTo>
                  <a:lnTo>
                    <a:pt x="24" y="86"/>
                  </a:lnTo>
                  <a:lnTo>
                    <a:pt x="21" y="92"/>
                  </a:lnTo>
                  <a:lnTo>
                    <a:pt x="20" y="96"/>
                  </a:lnTo>
                  <a:lnTo>
                    <a:pt x="17" y="100"/>
                  </a:lnTo>
                  <a:lnTo>
                    <a:pt x="14" y="103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13" y="110"/>
                  </a:lnTo>
                  <a:lnTo>
                    <a:pt x="21" y="127"/>
                  </a:lnTo>
                  <a:lnTo>
                    <a:pt x="9" y="119"/>
                  </a:lnTo>
                  <a:lnTo>
                    <a:pt x="7" y="118"/>
                  </a:lnTo>
                  <a:lnTo>
                    <a:pt x="4" y="114"/>
                  </a:lnTo>
                  <a:lnTo>
                    <a:pt x="1" y="111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100"/>
                  </a:lnTo>
                  <a:lnTo>
                    <a:pt x="0" y="89"/>
                  </a:lnTo>
                  <a:lnTo>
                    <a:pt x="0" y="76"/>
                  </a:lnTo>
                  <a:lnTo>
                    <a:pt x="0" y="63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6"/>
                  </a:lnTo>
                  <a:lnTo>
                    <a:pt x="7" y="26"/>
                  </a:lnTo>
                  <a:lnTo>
                    <a:pt x="18" y="8"/>
                  </a:lnTo>
                  <a:lnTo>
                    <a:pt x="37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6A3C1"/>
            </a:solidFill>
            <a:ln w="0">
              <a:solidFill>
                <a:srgbClr val="06A3C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322"/>
            <p:cNvSpPr>
              <a:spLocks noEditPoints="1"/>
            </p:cNvSpPr>
            <p:nvPr/>
          </p:nvSpPr>
          <p:spPr bwMode="auto">
            <a:xfrm>
              <a:off x="8244278" y="3444175"/>
              <a:ext cx="228600" cy="334963"/>
            </a:xfrm>
            <a:custGeom>
              <a:avLst/>
              <a:gdLst>
                <a:gd name="T0" fmla="*/ 49 w 144"/>
                <a:gd name="T1" fmla="*/ 63 h 211"/>
                <a:gd name="T2" fmla="*/ 59 w 144"/>
                <a:gd name="T3" fmla="*/ 97 h 211"/>
                <a:gd name="T4" fmla="*/ 51 w 144"/>
                <a:gd name="T5" fmla="*/ 114 h 211"/>
                <a:gd name="T6" fmla="*/ 49 w 144"/>
                <a:gd name="T7" fmla="*/ 133 h 211"/>
                <a:gd name="T8" fmla="*/ 49 w 144"/>
                <a:gd name="T9" fmla="*/ 147 h 211"/>
                <a:gd name="T10" fmla="*/ 49 w 144"/>
                <a:gd name="T11" fmla="*/ 164 h 211"/>
                <a:gd name="T12" fmla="*/ 49 w 144"/>
                <a:gd name="T13" fmla="*/ 178 h 211"/>
                <a:gd name="T14" fmla="*/ 49 w 144"/>
                <a:gd name="T15" fmla="*/ 185 h 211"/>
                <a:gd name="T16" fmla="*/ 50 w 144"/>
                <a:gd name="T17" fmla="*/ 189 h 211"/>
                <a:gd name="T18" fmla="*/ 52 w 144"/>
                <a:gd name="T19" fmla="*/ 194 h 211"/>
                <a:gd name="T20" fmla="*/ 55 w 144"/>
                <a:gd name="T21" fmla="*/ 197 h 211"/>
                <a:gd name="T22" fmla="*/ 50 w 144"/>
                <a:gd name="T23" fmla="*/ 199 h 211"/>
                <a:gd name="T24" fmla="*/ 24 w 144"/>
                <a:gd name="T25" fmla="*/ 211 h 211"/>
                <a:gd name="T26" fmla="*/ 8 w 144"/>
                <a:gd name="T27" fmla="*/ 202 h 211"/>
                <a:gd name="T28" fmla="*/ 0 w 144"/>
                <a:gd name="T29" fmla="*/ 185 h 211"/>
                <a:gd name="T30" fmla="*/ 0 w 144"/>
                <a:gd name="T31" fmla="*/ 184 h 211"/>
                <a:gd name="T32" fmla="*/ 0 w 144"/>
                <a:gd name="T33" fmla="*/ 182 h 211"/>
                <a:gd name="T34" fmla="*/ 1 w 144"/>
                <a:gd name="T35" fmla="*/ 178 h 211"/>
                <a:gd name="T36" fmla="*/ 4 w 144"/>
                <a:gd name="T37" fmla="*/ 175 h 211"/>
                <a:gd name="T38" fmla="*/ 7 w 144"/>
                <a:gd name="T39" fmla="*/ 171 h 211"/>
                <a:gd name="T40" fmla="*/ 8 w 144"/>
                <a:gd name="T41" fmla="*/ 167 h 211"/>
                <a:gd name="T42" fmla="*/ 11 w 144"/>
                <a:gd name="T43" fmla="*/ 161 h 211"/>
                <a:gd name="T44" fmla="*/ 11 w 144"/>
                <a:gd name="T45" fmla="*/ 159 h 211"/>
                <a:gd name="T46" fmla="*/ 12 w 144"/>
                <a:gd name="T47" fmla="*/ 155 h 211"/>
                <a:gd name="T48" fmla="*/ 12 w 144"/>
                <a:gd name="T49" fmla="*/ 150 h 211"/>
                <a:gd name="T50" fmla="*/ 11 w 144"/>
                <a:gd name="T51" fmla="*/ 147 h 211"/>
                <a:gd name="T52" fmla="*/ 9 w 144"/>
                <a:gd name="T53" fmla="*/ 144 h 211"/>
                <a:gd name="T54" fmla="*/ 8 w 144"/>
                <a:gd name="T55" fmla="*/ 142 h 211"/>
                <a:gd name="T56" fmla="*/ 7 w 144"/>
                <a:gd name="T57" fmla="*/ 138 h 211"/>
                <a:gd name="T58" fmla="*/ 5 w 144"/>
                <a:gd name="T59" fmla="*/ 135 h 211"/>
                <a:gd name="T60" fmla="*/ 5 w 144"/>
                <a:gd name="T61" fmla="*/ 130 h 211"/>
                <a:gd name="T62" fmla="*/ 7 w 144"/>
                <a:gd name="T63" fmla="*/ 122 h 211"/>
                <a:gd name="T64" fmla="*/ 9 w 144"/>
                <a:gd name="T65" fmla="*/ 110 h 211"/>
                <a:gd name="T66" fmla="*/ 13 w 144"/>
                <a:gd name="T67" fmla="*/ 93 h 211"/>
                <a:gd name="T68" fmla="*/ 13 w 144"/>
                <a:gd name="T69" fmla="*/ 91 h 211"/>
                <a:gd name="T70" fmla="*/ 13 w 144"/>
                <a:gd name="T71" fmla="*/ 88 h 211"/>
                <a:gd name="T72" fmla="*/ 15 w 144"/>
                <a:gd name="T73" fmla="*/ 85 h 211"/>
                <a:gd name="T74" fmla="*/ 16 w 144"/>
                <a:gd name="T75" fmla="*/ 83 h 211"/>
                <a:gd name="T76" fmla="*/ 17 w 144"/>
                <a:gd name="T77" fmla="*/ 82 h 211"/>
                <a:gd name="T78" fmla="*/ 20 w 144"/>
                <a:gd name="T79" fmla="*/ 79 h 211"/>
                <a:gd name="T80" fmla="*/ 24 w 144"/>
                <a:gd name="T81" fmla="*/ 75 h 211"/>
                <a:gd name="T82" fmla="*/ 49 w 144"/>
                <a:gd name="T83" fmla="*/ 63 h 211"/>
                <a:gd name="T84" fmla="*/ 128 w 144"/>
                <a:gd name="T85" fmla="*/ 0 h 211"/>
                <a:gd name="T86" fmla="*/ 144 w 144"/>
                <a:gd name="T87" fmla="*/ 33 h 211"/>
                <a:gd name="T88" fmla="*/ 117 w 144"/>
                <a:gd name="T89" fmla="*/ 54 h 211"/>
                <a:gd name="T90" fmla="*/ 118 w 144"/>
                <a:gd name="T91" fmla="*/ 54 h 211"/>
                <a:gd name="T92" fmla="*/ 98 w 144"/>
                <a:gd name="T93" fmla="*/ 67 h 211"/>
                <a:gd name="T94" fmla="*/ 80 w 144"/>
                <a:gd name="T95" fmla="*/ 76 h 211"/>
                <a:gd name="T96" fmla="*/ 73 w 144"/>
                <a:gd name="T97" fmla="*/ 82 h 211"/>
                <a:gd name="T98" fmla="*/ 67 w 144"/>
                <a:gd name="T99" fmla="*/ 87 h 211"/>
                <a:gd name="T100" fmla="*/ 58 w 144"/>
                <a:gd name="T101" fmla="*/ 58 h 211"/>
                <a:gd name="T102" fmla="*/ 55 w 144"/>
                <a:gd name="T103" fmla="*/ 59 h 211"/>
                <a:gd name="T104" fmla="*/ 84 w 144"/>
                <a:gd name="T105" fmla="*/ 41 h 211"/>
                <a:gd name="T106" fmla="*/ 109 w 144"/>
                <a:gd name="T107" fmla="*/ 21 h 211"/>
                <a:gd name="T108" fmla="*/ 128 w 144"/>
                <a:gd name="T10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" h="211">
                  <a:moveTo>
                    <a:pt x="49" y="63"/>
                  </a:moveTo>
                  <a:lnTo>
                    <a:pt x="59" y="97"/>
                  </a:lnTo>
                  <a:lnTo>
                    <a:pt x="51" y="114"/>
                  </a:lnTo>
                  <a:lnTo>
                    <a:pt x="49" y="133"/>
                  </a:lnTo>
                  <a:lnTo>
                    <a:pt x="49" y="147"/>
                  </a:lnTo>
                  <a:lnTo>
                    <a:pt x="49" y="164"/>
                  </a:lnTo>
                  <a:lnTo>
                    <a:pt x="49" y="178"/>
                  </a:lnTo>
                  <a:lnTo>
                    <a:pt x="49" y="185"/>
                  </a:lnTo>
                  <a:lnTo>
                    <a:pt x="50" y="189"/>
                  </a:lnTo>
                  <a:lnTo>
                    <a:pt x="52" y="194"/>
                  </a:lnTo>
                  <a:lnTo>
                    <a:pt x="55" y="197"/>
                  </a:lnTo>
                  <a:lnTo>
                    <a:pt x="50" y="199"/>
                  </a:lnTo>
                  <a:lnTo>
                    <a:pt x="24" y="211"/>
                  </a:lnTo>
                  <a:lnTo>
                    <a:pt x="8" y="202"/>
                  </a:lnTo>
                  <a:lnTo>
                    <a:pt x="0" y="185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1" y="178"/>
                  </a:lnTo>
                  <a:lnTo>
                    <a:pt x="4" y="175"/>
                  </a:lnTo>
                  <a:lnTo>
                    <a:pt x="7" y="171"/>
                  </a:lnTo>
                  <a:lnTo>
                    <a:pt x="8" y="167"/>
                  </a:lnTo>
                  <a:lnTo>
                    <a:pt x="11" y="161"/>
                  </a:lnTo>
                  <a:lnTo>
                    <a:pt x="11" y="159"/>
                  </a:lnTo>
                  <a:lnTo>
                    <a:pt x="12" y="155"/>
                  </a:lnTo>
                  <a:lnTo>
                    <a:pt x="12" y="150"/>
                  </a:lnTo>
                  <a:lnTo>
                    <a:pt x="11" y="147"/>
                  </a:lnTo>
                  <a:lnTo>
                    <a:pt x="9" y="144"/>
                  </a:lnTo>
                  <a:lnTo>
                    <a:pt x="8" y="142"/>
                  </a:lnTo>
                  <a:lnTo>
                    <a:pt x="7" y="138"/>
                  </a:lnTo>
                  <a:lnTo>
                    <a:pt x="5" y="135"/>
                  </a:lnTo>
                  <a:lnTo>
                    <a:pt x="5" y="130"/>
                  </a:lnTo>
                  <a:lnTo>
                    <a:pt x="7" y="122"/>
                  </a:lnTo>
                  <a:lnTo>
                    <a:pt x="9" y="110"/>
                  </a:lnTo>
                  <a:lnTo>
                    <a:pt x="13" y="93"/>
                  </a:lnTo>
                  <a:lnTo>
                    <a:pt x="13" y="91"/>
                  </a:lnTo>
                  <a:lnTo>
                    <a:pt x="13" y="88"/>
                  </a:lnTo>
                  <a:lnTo>
                    <a:pt x="15" y="85"/>
                  </a:lnTo>
                  <a:lnTo>
                    <a:pt x="16" y="83"/>
                  </a:lnTo>
                  <a:lnTo>
                    <a:pt x="17" y="82"/>
                  </a:lnTo>
                  <a:lnTo>
                    <a:pt x="20" y="79"/>
                  </a:lnTo>
                  <a:lnTo>
                    <a:pt x="24" y="75"/>
                  </a:lnTo>
                  <a:lnTo>
                    <a:pt x="49" y="63"/>
                  </a:lnTo>
                  <a:close/>
                  <a:moveTo>
                    <a:pt x="128" y="0"/>
                  </a:moveTo>
                  <a:lnTo>
                    <a:pt x="144" y="33"/>
                  </a:lnTo>
                  <a:lnTo>
                    <a:pt x="117" y="54"/>
                  </a:lnTo>
                  <a:lnTo>
                    <a:pt x="118" y="54"/>
                  </a:lnTo>
                  <a:lnTo>
                    <a:pt x="98" y="67"/>
                  </a:lnTo>
                  <a:lnTo>
                    <a:pt x="80" y="76"/>
                  </a:lnTo>
                  <a:lnTo>
                    <a:pt x="73" y="82"/>
                  </a:lnTo>
                  <a:lnTo>
                    <a:pt x="67" y="87"/>
                  </a:lnTo>
                  <a:lnTo>
                    <a:pt x="58" y="58"/>
                  </a:lnTo>
                  <a:lnTo>
                    <a:pt x="55" y="59"/>
                  </a:lnTo>
                  <a:lnTo>
                    <a:pt x="84" y="41"/>
                  </a:lnTo>
                  <a:lnTo>
                    <a:pt x="109" y="2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AC846"/>
            </a:solidFill>
            <a:ln w="0">
              <a:solidFill>
                <a:srgbClr val="7AC84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329"/>
            <p:cNvSpPr>
              <a:spLocks noEditPoints="1"/>
            </p:cNvSpPr>
            <p:nvPr/>
          </p:nvSpPr>
          <p:spPr bwMode="auto">
            <a:xfrm>
              <a:off x="8457003" y="3355275"/>
              <a:ext cx="101600" cy="138113"/>
            </a:xfrm>
            <a:custGeom>
              <a:avLst/>
              <a:gdLst>
                <a:gd name="T0" fmla="*/ 49 w 64"/>
                <a:gd name="T1" fmla="*/ 13 h 87"/>
                <a:gd name="T2" fmla="*/ 64 w 64"/>
                <a:gd name="T3" fmla="*/ 49 h 87"/>
                <a:gd name="T4" fmla="*/ 14 w 64"/>
                <a:gd name="T5" fmla="*/ 87 h 87"/>
                <a:gd name="T6" fmla="*/ 0 w 64"/>
                <a:gd name="T7" fmla="*/ 52 h 87"/>
                <a:gd name="T8" fmla="*/ 6 w 64"/>
                <a:gd name="T9" fmla="*/ 43 h 87"/>
                <a:gd name="T10" fmla="*/ 10 w 64"/>
                <a:gd name="T11" fmla="*/ 45 h 87"/>
                <a:gd name="T12" fmla="*/ 15 w 64"/>
                <a:gd name="T13" fmla="*/ 46 h 87"/>
                <a:gd name="T14" fmla="*/ 21 w 64"/>
                <a:gd name="T15" fmla="*/ 46 h 87"/>
                <a:gd name="T16" fmla="*/ 25 w 64"/>
                <a:gd name="T17" fmla="*/ 46 h 87"/>
                <a:gd name="T18" fmla="*/ 28 w 64"/>
                <a:gd name="T19" fmla="*/ 46 h 87"/>
                <a:gd name="T20" fmla="*/ 31 w 64"/>
                <a:gd name="T21" fmla="*/ 46 h 87"/>
                <a:gd name="T22" fmla="*/ 34 w 64"/>
                <a:gd name="T23" fmla="*/ 46 h 87"/>
                <a:gd name="T24" fmla="*/ 34 w 64"/>
                <a:gd name="T25" fmla="*/ 43 h 87"/>
                <a:gd name="T26" fmla="*/ 35 w 64"/>
                <a:gd name="T27" fmla="*/ 42 h 87"/>
                <a:gd name="T28" fmla="*/ 35 w 64"/>
                <a:gd name="T29" fmla="*/ 39 h 87"/>
                <a:gd name="T30" fmla="*/ 35 w 64"/>
                <a:gd name="T31" fmla="*/ 35 h 87"/>
                <a:gd name="T32" fmla="*/ 35 w 64"/>
                <a:gd name="T33" fmla="*/ 33 h 87"/>
                <a:gd name="T34" fmla="*/ 35 w 64"/>
                <a:gd name="T35" fmla="*/ 29 h 87"/>
                <a:gd name="T36" fmla="*/ 38 w 64"/>
                <a:gd name="T37" fmla="*/ 25 h 87"/>
                <a:gd name="T38" fmla="*/ 40 w 64"/>
                <a:gd name="T39" fmla="*/ 21 h 87"/>
                <a:gd name="T40" fmla="*/ 43 w 64"/>
                <a:gd name="T41" fmla="*/ 18 h 87"/>
                <a:gd name="T42" fmla="*/ 47 w 64"/>
                <a:gd name="T43" fmla="*/ 16 h 87"/>
                <a:gd name="T44" fmla="*/ 49 w 64"/>
                <a:gd name="T45" fmla="*/ 13 h 87"/>
                <a:gd name="T46" fmla="*/ 28 w 64"/>
                <a:gd name="T47" fmla="*/ 0 h 87"/>
                <a:gd name="T48" fmla="*/ 28 w 64"/>
                <a:gd name="T49" fmla="*/ 5 h 87"/>
                <a:gd name="T50" fmla="*/ 27 w 64"/>
                <a:gd name="T51" fmla="*/ 8 h 87"/>
                <a:gd name="T52" fmla="*/ 26 w 64"/>
                <a:gd name="T53" fmla="*/ 8 h 87"/>
                <a:gd name="T54" fmla="*/ 28 w 64"/>
                <a:gd name="T5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87">
                  <a:moveTo>
                    <a:pt x="49" y="13"/>
                  </a:moveTo>
                  <a:lnTo>
                    <a:pt x="64" y="49"/>
                  </a:lnTo>
                  <a:lnTo>
                    <a:pt x="14" y="87"/>
                  </a:lnTo>
                  <a:lnTo>
                    <a:pt x="0" y="52"/>
                  </a:lnTo>
                  <a:lnTo>
                    <a:pt x="6" y="43"/>
                  </a:lnTo>
                  <a:lnTo>
                    <a:pt x="10" y="45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5" y="46"/>
                  </a:lnTo>
                  <a:lnTo>
                    <a:pt x="28" y="46"/>
                  </a:lnTo>
                  <a:lnTo>
                    <a:pt x="31" y="46"/>
                  </a:lnTo>
                  <a:lnTo>
                    <a:pt x="34" y="46"/>
                  </a:lnTo>
                  <a:lnTo>
                    <a:pt x="34" y="43"/>
                  </a:lnTo>
                  <a:lnTo>
                    <a:pt x="35" y="42"/>
                  </a:lnTo>
                  <a:lnTo>
                    <a:pt x="35" y="39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5" y="29"/>
                  </a:lnTo>
                  <a:lnTo>
                    <a:pt x="38" y="25"/>
                  </a:lnTo>
                  <a:lnTo>
                    <a:pt x="40" y="21"/>
                  </a:lnTo>
                  <a:lnTo>
                    <a:pt x="43" y="18"/>
                  </a:lnTo>
                  <a:lnTo>
                    <a:pt x="47" y="16"/>
                  </a:lnTo>
                  <a:lnTo>
                    <a:pt x="49" y="13"/>
                  </a:lnTo>
                  <a:close/>
                  <a:moveTo>
                    <a:pt x="28" y="0"/>
                  </a:moveTo>
                  <a:lnTo>
                    <a:pt x="28" y="5"/>
                  </a:lnTo>
                  <a:lnTo>
                    <a:pt x="27" y="8"/>
                  </a:lnTo>
                  <a:lnTo>
                    <a:pt x="26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7AC846"/>
            </a:solidFill>
            <a:ln w="0">
              <a:solidFill>
                <a:srgbClr val="7AC84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4" name="Freeform 330"/>
            <p:cNvSpPr>
              <a:spLocks noEditPoints="1"/>
            </p:cNvSpPr>
            <p:nvPr/>
          </p:nvSpPr>
          <p:spPr bwMode="auto">
            <a:xfrm>
              <a:off x="8537965" y="3369563"/>
              <a:ext cx="39688" cy="53975"/>
            </a:xfrm>
            <a:custGeom>
              <a:avLst/>
              <a:gdLst>
                <a:gd name="T0" fmla="*/ 18 w 25"/>
                <a:gd name="T1" fmla="*/ 17 h 34"/>
                <a:gd name="T2" fmla="*/ 18 w 25"/>
                <a:gd name="T3" fmla="*/ 19 h 34"/>
                <a:gd name="T4" fmla="*/ 19 w 25"/>
                <a:gd name="T5" fmla="*/ 20 h 34"/>
                <a:gd name="T6" fmla="*/ 21 w 25"/>
                <a:gd name="T7" fmla="*/ 23 h 34"/>
                <a:gd name="T8" fmla="*/ 22 w 25"/>
                <a:gd name="T9" fmla="*/ 26 h 34"/>
                <a:gd name="T10" fmla="*/ 25 w 25"/>
                <a:gd name="T11" fmla="*/ 30 h 34"/>
                <a:gd name="T12" fmla="*/ 21 w 25"/>
                <a:gd name="T13" fmla="*/ 34 h 34"/>
                <a:gd name="T14" fmla="*/ 19 w 25"/>
                <a:gd name="T15" fmla="*/ 25 h 34"/>
                <a:gd name="T16" fmla="*/ 18 w 25"/>
                <a:gd name="T17" fmla="*/ 17 h 34"/>
                <a:gd name="T18" fmla="*/ 0 w 25"/>
                <a:gd name="T19" fmla="*/ 0 h 34"/>
                <a:gd name="T20" fmla="*/ 5 w 25"/>
                <a:gd name="T21" fmla="*/ 3 h 34"/>
                <a:gd name="T22" fmla="*/ 4 w 25"/>
                <a:gd name="T23" fmla="*/ 7 h 34"/>
                <a:gd name="T24" fmla="*/ 0 w 25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4">
                  <a:moveTo>
                    <a:pt x="18" y="17"/>
                  </a:moveTo>
                  <a:lnTo>
                    <a:pt x="18" y="19"/>
                  </a:lnTo>
                  <a:lnTo>
                    <a:pt x="19" y="20"/>
                  </a:lnTo>
                  <a:lnTo>
                    <a:pt x="21" y="23"/>
                  </a:lnTo>
                  <a:lnTo>
                    <a:pt x="22" y="26"/>
                  </a:lnTo>
                  <a:lnTo>
                    <a:pt x="25" y="30"/>
                  </a:lnTo>
                  <a:lnTo>
                    <a:pt x="21" y="34"/>
                  </a:lnTo>
                  <a:lnTo>
                    <a:pt x="19" y="25"/>
                  </a:lnTo>
                  <a:lnTo>
                    <a:pt x="18" y="17"/>
                  </a:lnTo>
                  <a:close/>
                  <a:moveTo>
                    <a:pt x="0" y="0"/>
                  </a:moveTo>
                  <a:lnTo>
                    <a:pt x="5" y="3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A3C1"/>
            </a:solidFill>
            <a:ln w="0">
              <a:solidFill>
                <a:srgbClr val="06A3C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5" name="Freeform 331"/>
            <p:cNvSpPr>
              <a:spLocks/>
            </p:cNvSpPr>
            <p:nvPr/>
          </p:nvSpPr>
          <p:spPr bwMode="auto">
            <a:xfrm>
              <a:off x="8544315" y="3374325"/>
              <a:ext cx="34925" cy="53975"/>
            </a:xfrm>
            <a:custGeom>
              <a:avLst/>
              <a:gdLst>
                <a:gd name="T0" fmla="*/ 1 w 22"/>
                <a:gd name="T1" fmla="*/ 0 h 34"/>
                <a:gd name="T2" fmla="*/ 19 w 22"/>
                <a:gd name="T3" fmla="*/ 10 h 34"/>
                <a:gd name="T4" fmla="*/ 22 w 22"/>
                <a:gd name="T5" fmla="*/ 26 h 34"/>
                <a:gd name="T6" fmla="*/ 21 w 22"/>
                <a:gd name="T7" fmla="*/ 27 h 34"/>
                <a:gd name="T8" fmla="*/ 18 w 22"/>
                <a:gd name="T9" fmla="*/ 23 h 34"/>
                <a:gd name="T10" fmla="*/ 17 w 22"/>
                <a:gd name="T11" fmla="*/ 20 h 34"/>
                <a:gd name="T12" fmla="*/ 15 w 22"/>
                <a:gd name="T13" fmla="*/ 17 h 34"/>
                <a:gd name="T14" fmla="*/ 14 w 22"/>
                <a:gd name="T15" fmla="*/ 16 h 34"/>
                <a:gd name="T16" fmla="*/ 14 w 22"/>
                <a:gd name="T17" fmla="*/ 14 h 34"/>
                <a:gd name="T18" fmla="*/ 15 w 22"/>
                <a:gd name="T19" fmla="*/ 22 h 34"/>
                <a:gd name="T20" fmla="*/ 17 w 22"/>
                <a:gd name="T21" fmla="*/ 31 h 34"/>
                <a:gd name="T22" fmla="*/ 11 w 22"/>
                <a:gd name="T23" fmla="*/ 34 h 34"/>
                <a:gd name="T24" fmla="*/ 0 w 22"/>
                <a:gd name="T25" fmla="*/ 4 h 34"/>
                <a:gd name="T26" fmla="*/ 1 w 22"/>
                <a:gd name="T2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34">
                  <a:moveTo>
                    <a:pt x="1" y="0"/>
                  </a:moveTo>
                  <a:lnTo>
                    <a:pt x="19" y="10"/>
                  </a:lnTo>
                  <a:lnTo>
                    <a:pt x="22" y="26"/>
                  </a:lnTo>
                  <a:lnTo>
                    <a:pt x="21" y="27"/>
                  </a:lnTo>
                  <a:lnTo>
                    <a:pt x="18" y="23"/>
                  </a:lnTo>
                  <a:lnTo>
                    <a:pt x="17" y="20"/>
                  </a:lnTo>
                  <a:lnTo>
                    <a:pt x="15" y="17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5" y="22"/>
                  </a:lnTo>
                  <a:lnTo>
                    <a:pt x="17" y="31"/>
                  </a:lnTo>
                  <a:lnTo>
                    <a:pt x="11" y="3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7AC846"/>
            </a:solidFill>
            <a:ln w="0">
              <a:solidFill>
                <a:srgbClr val="7AC84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6" name="Freeform 334"/>
            <p:cNvSpPr>
              <a:spLocks noEditPoints="1"/>
            </p:cNvSpPr>
            <p:nvPr/>
          </p:nvSpPr>
          <p:spPr bwMode="auto">
            <a:xfrm>
              <a:off x="8176015" y="3852163"/>
              <a:ext cx="19050" cy="239713"/>
            </a:xfrm>
            <a:custGeom>
              <a:avLst/>
              <a:gdLst>
                <a:gd name="T0" fmla="*/ 4 w 12"/>
                <a:gd name="T1" fmla="*/ 139 h 151"/>
                <a:gd name="T2" fmla="*/ 3 w 12"/>
                <a:gd name="T3" fmla="*/ 143 h 151"/>
                <a:gd name="T4" fmla="*/ 0 w 12"/>
                <a:gd name="T5" fmla="*/ 151 h 151"/>
                <a:gd name="T6" fmla="*/ 0 w 12"/>
                <a:gd name="T7" fmla="*/ 151 h 151"/>
                <a:gd name="T8" fmla="*/ 0 w 12"/>
                <a:gd name="T9" fmla="*/ 141 h 151"/>
                <a:gd name="T10" fmla="*/ 0 w 12"/>
                <a:gd name="T11" fmla="*/ 140 h 151"/>
                <a:gd name="T12" fmla="*/ 1 w 12"/>
                <a:gd name="T13" fmla="*/ 140 h 151"/>
                <a:gd name="T14" fmla="*/ 4 w 12"/>
                <a:gd name="T15" fmla="*/ 139 h 151"/>
                <a:gd name="T16" fmla="*/ 12 w 12"/>
                <a:gd name="T17" fmla="*/ 0 h 151"/>
                <a:gd name="T18" fmla="*/ 12 w 12"/>
                <a:gd name="T19" fmla="*/ 25 h 151"/>
                <a:gd name="T20" fmla="*/ 3 w 12"/>
                <a:gd name="T21" fmla="*/ 18 h 151"/>
                <a:gd name="T22" fmla="*/ 3 w 12"/>
                <a:gd name="T23" fmla="*/ 7 h 151"/>
                <a:gd name="T24" fmla="*/ 12 w 12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51">
                  <a:moveTo>
                    <a:pt x="4" y="139"/>
                  </a:moveTo>
                  <a:lnTo>
                    <a:pt x="3" y="143"/>
                  </a:lnTo>
                  <a:lnTo>
                    <a:pt x="0" y="151"/>
                  </a:lnTo>
                  <a:lnTo>
                    <a:pt x="0" y="151"/>
                  </a:lnTo>
                  <a:lnTo>
                    <a:pt x="0" y="141"/>
                  </a:lnTo>
                  <a:lnTo>
                    <a:pt x="0" y="140"/>
                  </a:lnTo>
                  <a:lnTo>
                    <a:pt x="1" y="140"/>
                  </a:lnTo>
                  <a:lnTo>
                    <a:pt x="4" y="139"/>
                  </a:lnTo>
                  <a:close/>
                  <a:moveTo>
                    <a:pt x="12" y="0"/>
                  </a:moveTo>
                  <a:lnTo>
                    <a:pt x="12" y="25"/>
                  </a:lnTo>
                  <a:lnTo>
                    <a:pt x="3" y="18"/>
                  </a:lnTo>
                  <a:lnTo>
                    <a:pt x="3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7" name="Freeform 335"/>
            <p:cNvSpPr>
              <a:spLocks noEditPoints="1"/>
            </p:cNvSpPr>
            <p:nvPr/>
          </p:nvSpPr>
          <p:spPr bwMode="auto">
            <a:xfrm>
              <a:off x="8276028" y="4007738"/>
              <a:ext cx="84138" cy="127000"/>
            </a:xfrm>
            <a:custGeom>
              <a:avLst/>
              <a:gdLst>
                <a:gd name="T0" fmla="*/ 5 w 53"/>
                <a:gd name="T1" fmla="*/ 76 h 80"/>
                <a:gd name="T2" fmla="*/ 2 w 53"/>
                <a:gd name="T3" fmla="*/ 79 h 80"/>
                <a:gd name="T4" fmla="*/ 0 w 53"/>
                <a:gd name="T5" fmla="*/ 80 h 80"/>
                <a:gd name="T6" fmla="*/ 5 w 53"/>
                <a:gd name="T7" fmla="*/ 76 h 80"/>
                <a:gd name="T8" fmla="*/ 12 w 53"/>
                <a:gd name="T9" fmla="*/ 71 h 80"/>
                <a:gd name="T10" fmla="*/ 8 w 53"/>
                <a:gd name="T11" fmla="*/ 73 h 80"/>
                <a:gd name="T12" fmla="*/ 5 w 53"/>
                <a:gd name="T13" fmla="*/ 76 h 80"/>
                <a:gd name="T14" fmla="*/ 12 w 53"/>
                <a:gd name="T15" fmla="*/ 71 h 80"/>
                <a:gd name="T16" fmla="*/ 21 w 53"/>
                <a:gd name="T17" fmla="*/ 60 h 80"/>
                <a:gd name="T18" fmla="*/ 21 w 53"/>
                <a:gd name="T19" fmla="*/ 60 h 80"/>
                <a:gd name="T20" fmla="*/ 12 w 53"/>
                <a:gd name="T21" fmla="*/ 71 h 80"/>
                <a:gd name="T22" fmla="*/ 21 w 53"/>
                <a:gd name="T23" fmla="*/ 60 h 80"/>
                <a:gd name="T24" fmla="*/ 53 w 53"/>
                <a:gd name="T25" fmla="*/ 0 h 80"/>
                <a:gd name="T26" fmla="*/ 53 w 53"/>
                <a:gd name="T27" fmla="*/ 5 h 80"/>
                <a:gd name="T28" fmla="*/ 48 w 53"/>
                <a:gd name="T29" fmla="*/ 18 h 80"/>
                <a:gd name="T30" fmla="*/ 47 w 53"/>
                <a:gd name="T31" fmla="*/ 20 h 80"/>
                <a:gd name="T32" fmla="*/ 51 w 53"/>
                <a:gd name="T33" fmla="*/ 11 h 80"/>
                <a:gd name="T34" fmla="*/ 53 w 53"/>
                <a:gd name="T3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0">
                  <a:moveTo>
                    <a:pt x="5" y="76"/>
                  </a:moveTo>
                  <a:lnTo>
                    <a:pt x="2" y="79"/>
                  </a:lnTo>
                  <a:lnTo>
                    <a:pt x="0" y="80"/>
                  </a:lnTo>
                  <a:lnTo>
                    <a:pt x="5" y="76"/>
                  </a:lnTo>
                  <a:close/>
                  <a:moveTo>
                    <a:pt x="12" y="71"/>
                  </a:moveTo>
                  <a:lnTo>
                    <a:pt x="8" y="73"/>
                  </a:lnTo>
                  <a:lnTo>
                    <a:pt x="5" y="76"/>
                  </a:lnTo>
                  <a:lnTo>
                    <a:pt x="12" y="71"/>
                  </a:lnTo>
                  <a:close/>
                  <a:moveTo>
                    <a:pt x="21" y="60"/>
                  </a:moveTo>
                  <a:lnTo>
                    <a:pt x="21" y="60"/>
                  </a:lnTo>
                  <a:lnTo>
                    <a:pt x="12" y="71"/>
                  </a:lnTo>
                  <a:lnTo>
                    <a:pt x="21" y="60"/>
                  </a:lnTo>
                  <a:close/>
                  <a:moveTo>
                    <a:pt x="53" y="0"/>
                  </a:moveTo>
                  <a:lnTo>
                    <a:pt x="53" y="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51" y="1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8" name="Freeform 336"/>
            <p:cNvSpPr>
              <a:spLocks noEditPoints="1"/>
            </p:cNvSpPr>
            <p:nvPr/>
          </p:nvSpPr>
          <p:spPr bwMode="auto">
            <a:xfrm>
              <a:off x="8331590" y="3536250"/>
              <a:ext cx="60325" cy="268288"/>
            </a:xfrm>
            <a:custGeom>
              <a:avLst/>
              <a:gdLst>
                <a:gd name="T0" fmla="*/ 35 w 38"/>
                <a:gd name="T1" fmla="*/ 160 h 169"/>
                <a:gd name="T2" fmla="*/ 38 w 38"/>
                <a:gd name="T3" fmla="*/ 161 h 169"/>
                <a:gd name="T4" fmla="*/ 38 w 38"/>
                <a:gd name="T5" fmla="*/ 168 h 169"/>
                <a:gd name="T6" fmla="*/ 35 w 38"/>
                <a:gd name="T7" fmla="*/ 169 h 169"/>
                <a:gd name="T8" fmla="*/ 35 w 38"/>
                <a:gd name="T9" fmla="*/ 160 h 169"/>
                <a:gd name="T10" fmla="*/ 3 w 38"/>
                <a:gd name="T11" fmla="*/ 0 h 169"/>
                <a:gd name="T12" fmla="*/ 12 w 38"/>
                <a:gd name="T13" fmla="*/ 29 h 169"/>
                <a:gd name="T14" fmla="*/ 11 w 38"/>
                <a:gd name="T15" fmla="*/ 31 h 169"/>
                <a:gd name="T16" fmla="*/ 0 w 38"/>
                <a:gd name="T17" fmla="*/ 1 h 169"/>
                <a:gd name="T18" fmla="*/ 3 w 38"/>
                <a:gd name="T1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69">
                  <a:moveTo>
                    <a:pt x="35" y="160"/>
                  </a:moveTo>
                  <a:lnTo>
                    <a:pt x="38" y="161"/>
                  </a:lnTo>
                  <a:lnTo>
                    <a:pt x="38" y="168"/>
                  </a:lnTo>
                  <a:lnTo>
                    <a:pt x="35" y="169"/>
                  </a:lnTo>
                  <a:lnTo>
                    <a:pt x="35" y="160"/>
                  </a:lnTo>
                  <a:close/>
                  <a:moveTo>
                    <a:pt x="3" y="0"/>
                  </a:moveTo>
                  <a:lnTo>
                    <a:pt x="12" y="29"/>
                  </a:lnTo>
                  <a:lnTo>
                    <a:pt x="11" y="3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0CF80"/>
            </a:solidFill>
            <a:ln w="0">
              <a:solidFill>
                <a:srgbClr val="A0CF8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337"/>
            <p:cNvSpPr>
              <a:spLocks/>
            </p:cNvSpPr>
            <p:nvPr/>
          </p:nvSpPr>
          <p:spPr bwMode="auto">
            <a:xfrm>
              <a:off x="8225228" y="4099813"/>
              <a:ext cx="53975" cy="23813"/>
            </a:xfrm>
            <a:custGeom>
              <a:avLst/>
              <a:gdLst>
                <a:gd name="T0" fmla="*/ 34 w 34"/>
                <a:gd name="T1" fmla="*/ 0 h 15"/>
                <a:gd name="T2" fmla="*/ 32 w 34"/>
                <a:gd name="T3" fmla="*/ 4 h 15"/>
                <a:gd name="T4" fmla="*/ 15 w 34"/>
                <a:gd name="T5" fmla="*/ 12 h 15"/>
                <a:gd name="T6" fmla="*/ 4 w 34"/>
                <a:gd name="T7" fmla="*/ 15 h 15"/>
                <a:gd name="T8" fmla="*/ 0 w 34"/>
                <a:gd name="T9" fmla="*/ 13 h 15"/>
                <a:gd name="T10" fmla="*/ 11 w 34"/>
                <a:gd name="T11" fmla="*/ 9 h 15"/>
                <a:gd name="T12" fmla="*/ 34 w 34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5">
                  <a:moveTo>
                    <a:pt x="34" y="0"/>
                  </a:moveTo>
                  <a:lnTo>
                    <a:pt x="32" y="4"/>
                  </a:lnTo>
                  <a:lnTo>
                    <a:pt x="15" y="12"/>
                  </a:lnTo>
                  <a:lnTo>
                    <a:pt x="4" y="15"/>
                  </a:lnTo>
                  <a:lnTo>
                    <a:pt x="0" y="13"/>
                  </a:lnTo>
                  <a:lnTo>
                    <a:pt x="11" y="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338"/>
            <p:cNvSpPr>
              <a:spLocks/>
            </p:cNvSpPr>
            <p:nvPr/>
          </p:nvSpPr>
          <p:spPr bwMode="auto">
            <a:xfrm>
              <a:off x="8263328" y="3955350"/>
              <a:ext cx="61913" cy="36513"/>
            </a:xfrm>
            <a:custGeom>
              <a:avLst/>
              <a:gdLst>
                <a:gd name="T0" fmla="*/ 39 w 39"/>
                <a:gd name="T1" fmla="*/ 0 h 23"/>
                <a:gd name="T2" fmla="*/ 38 w 39"/>
                <a:gd name="T3" fmla="*/ 7 h 23"/>
                <a:gd name="T4" fmla="*/ 0 w 39"/>
                <a:gd name="T5" fmla="*/ 23 h 23"/>
                <a:gd name="T6" fmla="*/ 0 w 39"/>
                <a:gd name="T7" fmla="*/ 16 h 23"/>
                <a:gd name="T8" fmla="*/ 39 w 3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">
                  <a:moveTo>
                    <a:pt x="39" y="0"/>
                  </a:moveTo>
                  <a:lnTo>
                    <a:pt x="38" y="7"/>
                  </a:lnTo>
                  <a:lnTo>
                    <a:pt x="0" y="23"/>
                  </a:lnTo>
                  <a:lnTo>
                    <a:pt x="0" y="1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1" name="Freeform 339"/>
            <p:cNvSpPr>
              <a:spLocks/>
            </p:cNvSpPr>
            <p:nvPr/>
          </p:nvSpPr>
          <p:spPr bwMode="auto">
            <a:xfrm>
              <a:off x="8282378" y="3760088"/>
              <a:ext cx="42863" cy="26988"/>
            </a:xfrm>
            <a:custGeom>
              <a:avLst/>
              <a:gdLst>
                <a:gd name="T0" fmla="*/ 26 w 27"/>
                <a:gd name="T1" fmla="*/ 0 h 17"/>
                <a:gd name="T2" fmla="*/ 27 w 27"/>
                <a:gd name="T3" fmla="*/ 10 h 17"/>
                <a:gd name="T4" fmla="*/ 9 w 27"/>
                <a:gd name="T5" fmla="*/ 17 h 17"/>
                <a:gd name="T6" fmla="*/ 4 w 27"/>
                <a:gd name="T7" fmla="*/ 15 h 17"/>
                <a:gd name="T8" fmla="*/ 2 w 27"/>
                <a:gd name="T9" fmla="*/ 13 h 17"/>
                <a:gd name="T10" fmla="*/ 0 w 27"/>
                <a:gd name="T11" fmla="*/ 12 h 17"/>
                <a:gd name="T12" fmla="*/ 26 w 27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7">
                  <a:moveTo>
                    <a:pt x="26" y="0"/>
                  </a:moveTo>
                  <a:lnTo>
                    <a:pt x="27" y="10"/>
                  </a:lnTo>
                  <a:lnTo>
                    <a:pt x="9" y="17"/>
                  </a:lnTo>
                  <a:lnTo>
                    <a:pt x="4" y="15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0CF80"/>
            </a:solidFill>
            <a:ln w="0">
              <a:solidFill>
                <a:srgbClr val="A0CF8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2" name="Freeform 341"/>
            <p:cNvSpPr>
              <a:spLocks noEditPoints="1"/>
            </p:cNvSpPr>
            <p:nvPr/>
          </p:nvSpPr>
          <p:spPr bwMode="auto">
            <a:xfrm>
              <a:off x="8256978" y="3977575"/>
              <a:ext cx="103188" cy="169863"/>
            </a:xfrm>
            <a:custGeom>
              <a:avLst/>
              <a:gdLst>
                <a:gd name="T0" fmla="*/ 30 w 65"/>
                <a:gd name="T1" fmla="*/ 78 h 107"/>
                <a:gd name="T2" fmla="*/ 33 w 65"/>
                <a:gd name="T3" fmla="*/ 79 h 107"/>
                <a:gd name="T4" fmla="*/ 20 w 65"/>
                <a:gd name="T5" fmla="*/ 92 h 107"/>
                <a:gd name="T6" fmla="*/ 12 w 65"/>
                <a:gd name="T7" fmla="*/ 99 h 107"/>
                <a:gd name="T8" fmla="*/ 0 w 65"/>
                <a:gd name="T9" fmla="*/ 107 h 107"/>
                <a:gd name="T10" fmla="*/ 14 w 65"/>
                <a:gd name="T11" fmla="*/ 95 h 107"/>
                <a:gd name="T12" fmla="*/ 30 w 65"/>
                <a:gd name="T13" fmla="*/ 78 h 107"/>
                <a:gd name="T14" fmla="*/ 65 w 65"/>
                <a:gd name="T15" fmla="*/ 0 h 107"/>
                <a:gd name="T16" fmla="*/ 65 w 65"/>
                <a:gd name="T17" fmla="*/ 19 h 107"/>
                <a:gd name="T18" fmla="*/ 63 w 65"/>
                <a:gd name="T19" fmla="*/ 30 h 107"/>
                <a:gd name="T20" fmla="*/ 59 w 65"/>
                <a:gd name="T21" fmla="*/ 39 h 107"/>
                <a:gd name="T22" fmla="*/ 51 w 65"/>
                <a:gd name="T23" fmla="*/ 43 h 107"/>
                <a:gd name="T24" fmla="*/ 59 w 65"/>
                <a:gd name="T25" fmla="*/ 22 h 107"/>
                <a:gd name="T26" fmla="*/ 65 w 65"/>
                <a:gd name="T27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107">
                  <a:moveTo>
                    <a:pt x="30" y="78"/>
                  </a:moveTo>
                  <a:lnTo>
                    <a:pt x="33" y="79"/>
                  </a:lnTo>
                  <a:lnTo>
                    <a:pt x="20" y="92"/>
                  </a:lnTo>
                  <a:lnTo>
                    <a:pt x="12" y="99"/>
                  </a:lnTo>
                  <a:lnTo>
                    <a:pt x="0" y="107"/>
                  </a:lnTo>
                  <a:lnTo>
                    <a:pt x="14" y="95"/>
                  </a:lnTo>
                  <a:lnTo>
                    <a:pt x="30" y="78"/>
                  </a:lnTo>
                  <a:close/>
                  <a:moveTo>
                    <a:pt x="65" y="0"/>
                  </a:moveTo>
                  <a:lnTo>
                    <a:pt x="65" y="19"/>
                  </a:lnTo>
                  <a:lnTo>
                    <a:pt x="63" y="30"/>
                  </a:lnTo>
                  <a:lnTo>
                    <a:pt x="59" y="39"/>
                  </a:lnTo>
                  <a:lnTo>
                    <a:pt x="51" y="43"/>
                  </a:lnTo>
                  <a:lnTo>
                    <a:pt x="59" y="2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3" name="Freeform 342"/>
            <p:cNvSpPr>
              <a:spLocks noEditPoints="1"/>
            </p:cNvSpPr>
            <p:nvPr/>
          </p:nvSpPr>
          <p:spPr bwMode="auto">
            <a:xfrm>
              <a:off x="8322065" y="3537838"/>
              <a:ext cx="65088" cy="274638"/>
            </a:xfrm>
            <a:custGeom>
              <a:avLst/>
              <a:gdLst>
                <a:gd name="T0" fmla="*/ 32 w 41"/>
                <a:gd name="T1" fmla="*/ 153 h 173"/>
                <a:gd name="T2" fmla="*/ 41 w 41"/>
                <a:gd name="T3" fmla="*/ 159 h 173"/>
                <a:gd name="T4" fmla="*/ 41 w 41"/>
                <a:gd name="T5" fmla="*/ 168 h 173"/>
                <a:gd name="T6" fmla="*/ 34 w 41"/>
                <a:gd name="T7" fmla="*/ 173 h 173"/>
                <a:gd name="T8" fmla="*/ 32 w 41"/>
                <a:gd name="T9" fmla="*/ 153 h 173"/>
                <a:gd name="T10" fmla="*/ 6 w 41"/>
                <a:gd name="T11" fmla="*/ 0 h 173"/>
                <a:gd name="T12" fmla="*/ 17 w 41"/>
                <a:gd name="T13" fmla="*/ 30 h 173"/>
                <a:gd name="T14" fmla="*/ 10 w 41"/>
                <a:gd name="T15" fmla="*/ 38 h 173"/>
                <a:gd name="T16" fmla="*/ 0 w 41"/>
                <a:gd name="T17" fmla="*/ 4 h 173"/>
                <a:gd name="T18" fmla="*/ 3 w 41"/>
                <a:gd name="T19" fmla="*/ 2 h 173"/>
                <a:gd name="T20" fmla="*/ 6 w 41"/>
                <a:gd name="T2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173">
                  <a:moveTo>
                    <a:pt x="32" y="153"/>
                  </a:moveTo>
                  <a:lnTo>
                    <a:pt x="41" y="159"/>
                  </a:lnTo>
                  <a:lnTo>
                    <a:pt x="41" y="168"/>
                  </a:lnTo>
                  <a:lnTo>
                    <a:pt x="34" y="173"/>
                  </a:lnTo>
                  <a:lnTo>
                    <a:pt x="32" y="153"/>
                  </a:lnTo>
                  <a:close/>
                  <a:moveTo>
                    <a:pt x="6" y="0"/>
                  </a:moveTo>
                  <a:lnTo>
                    <a:pt x="17" y="30"/>
                  </a:lnTo>
                  <a:lnTo>
                    <a:pt x="10" y="38"/>
                  </a:lnTo>
                  <a:lnTo>
                    <a:pt x="0" y="4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0CF80"/>
            </a:solidFill>
            <a:ln w="0">
              <a:solidFill>
                <a:srgbClr val="A0CF8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4" name="Freeform 343"/>
            <p:cNvSpPr>
              <a:spLocks/>
            </p:cNvSpPr>
            <p:nvPr/>
          </p:nvSpPr>
          <p:spPr bwMode="auto">
            <a:xfrm>
              <a:off x="8447478" y="3437825"/>
              <a:ext cx="31750" cy="58738"/>
            </a:xfrm>
            <a:custGeom>
              <a:avLst/>
              <a:gdLst>
                <a:gd name="T0" fmla="*/ 6 w 20"/>
                <a:gd name="T1" fmla="*/ 0 h 37"/>
                <a:gd name="T2" fmla="*/ 20 w 20"/>
                <a:gd name="T3" fmla="*/ 35 h 37"/>
                <a:gd name="T4" fmla="*/ 16 w 20"/>
                <a:gd name="T5" fmla="*/ 37 h 37"/>
                <a:gd name="T6" fmla="*/ 0 w 20"/>
                <a:gd name="T7" fmla="*/ 4 h 37"/>
                <a:gd name="T8" fmla="*/ 6 w 2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7">
                  <a:moveTo>
                    <a:pt x="6" y="0"/>
                  </a:moveTo>
                  <a:lnTo>
                    <a:pt x="20" y="35"/>
                  </a:lnTo>
                  <a:lnTo>
                    <a:pt x="16" y="37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A0CF80"/>
            </a:solidFill>
            <a:ln w="0">
              <a:solidFill>
                <a:srgbClr val="A0CF8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5" name="Freeform 350"/>
            <p:cNvSpPr>
              <a:spLocks/>
            </p:cNvSpPr>
            <p:nvPr/>
          </p:nvSpPr>
          <p:spPr bwMode="auto">
            <a:xfrm>
              <a:off x="8276028" y="4093463"/>
              <a:ext cx="20638" cy="12700"/>
            </a:xfrm>
            <a:custGeom>
              <a:avLst/>
              <a:gdLst>
                <a:gd name="T0" fmla="*/ 10 w 13"/>
                <a:gd name="T1" fmla="*/ 0 h 8"/>
                <a:gd name="T2" fmla="*/ 13 w 13"/>
                <a:gd name="T3" fmla="*/ 2 h 8"/>
                <a:gd name="T4" fmla="*/ 0 w 13"/>
                <a:gd name="T5" fmla="*/ 8 h 8"/>
                <a:gd name="T6" fmla="*/ 2 w 13"/>
                <a:gd name="T7" fmla="*/ 4 h 8"/>
                <a:gd name="T8" fmla="*/ 10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0" y="0"/>
                  </a:moveTo>
                  <a:lnTo>
                    <a:pt x="13" y="2"/>
                  </a:lnTo>
                  <a:lnTo>
                    <a:pt x="0" y="8"/>
                  </a:lnTo>
                  <a:lnTo>
                    <a:pt x="2" y="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6" name="Freeform 351"/>
            <p:cNvSpPr>
              <a:spLocks/>
            </p:cNvSpPr>
            <p:nvPr/>
          </p:nvSpPr>
          <p:spPr bwMode="auto">
            <a:xfrm>
              <a:off x="8323653" y="3937888"/>
              <a:ext cx="36513" cy="28575"/>
            </a:xfrm>
            <a:custGeom>
              <a:avLst/>
              <a:gdLst>
                <a:gd name="T0" fmla="*/ 23 w 23"/>
                <a:gd name="T1" fmla="*/ 0 h 18"/>
                <a:gd name="T2" fmla="*/ 23 w 23"/>
                <a:gd name="T3" fmla="*/ 6 h 18"/>
                <a:gd name="T4" fmla="*/ 0 w 23"/>
                <a:gd name="T5" fmla="*/ 18 h 18"/>
                <a:gd name="T6" fmla="*/ 1 w 23"/>
                <a:gd name="T7" fmla="*/ 11 h 18"/>
                <a:gd name="T8" fmla="*/ 23 w 23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3" y="0"/>
                  </a:moveTo>
                  <a:lnTo>
                    <a:pt x="23" y="6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AB9CB"/>
            </a:solidFill>
            <a:ln w="0">
              <a:solidFill>
                <a:srgbClr val="5AB9C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7" name="Freeform 352"/>
            <p:cNvSpPr>
              <a:spLocks/>
            </p:cNvSpPr>
            <p:nvPr/>
          </p:nvSpPr>
          <p:spPr bwMode="auto">
            <a:xfrm>
              <a:off x="8323653" y="3756913"/>
              <a:ext cx="20638" cy="19050"/>
            </a:xfrm>
            <a:custGeom>
              <a:avLst/>
              <a:gdLst>
                <a:gd name="T0" fmla="*/ 5 w 13"/>
                <a:gd name="T1" fmla="*/ 0 h 12"/>
                <a:gd name="T2" fmla="*/ 8 w 13"/>
                <a:gd name="T3" fmla="*/ 2 h 12"/>
                <a:gd name="T4" fmla="*/ 13 w 13"/>
                <a:gd name="T5" fmla="*/ 5 h 12"/>
                <a:gd name="T6" fmla="*/ 1 w 13"/>
                <a:gd name="T7" fmla="*/ 12 h 12"/>
                <a:gd name="T8" fmla="*/ 0 w 13"/>
                <a:gd name="T9" fmla="*/ 2 h 12"/>
                <a:gd name="T10" fmla="*/ 5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5" y="0"/>
                  </a:moveTo>
                  <a:lnTo>
                    <a:pt x="8" y="2"/>
                  </a:lnTo>
                  <a:lnTo>
                    <a:pt x="13" y="5"/>
                  </a:lnTo>
                  <a:lnTo>
                    <a:pt x="1" y="12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0CF80"/>
            </a:solidFill>
            <a:ln w="0">
              <a:solidFill>
                <a:srgbClr val="A0CF8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8" name="Freeform 355"/>
            <p:cNvSpPr>
              <a:spLocks noEditPoints="1"/>
            </p:cNvSpPr>
            <p:nvPr/>
          </p:nvSpPr>
          <p:spPr bwMode="auto">
            <a:xfrm>
              <a:off x="7974403" y="4814188"/>
              <a:ext cx="1485900" cy="700088"/>
            </a:xfrm>
            <a:custGeom>
              <a:avLst/>
              <a:gdLst>
                <a:gd name="T0" fmla="*/ 905 w 936"/>
                <a:gd name="T1" fmla="*/ 272 h 441"/>
                <a:gd name="T2" fmla="*/ 905 w 936"/>
                <a:gd name="T3" fmla="*/ 354 h 441"/>
                <a:gd name="T4" fmla="*/ 753 w 936"/>
                <a:gd name="T5" fmla="*/ 441 h 441"/>
                <a:gd name="T6" fmla="*/ 641 w 936"/>
                <a:gd name="T7" fmla="*/ 377 h 441"/>
                <a:gd name="T8" fmla="*/ 648 w 936"/>
                <a:gd name="T9" fmla="*/ 361 h 441"/>
                <a:gd name="T10" fmla="*/ 654 w 936"/>
                <a:gd name="T11" fmla="*/ 344 h 441"/>
                <a:gd name="T12" fmla="*/ 661 w 936"/>
                <a:gd name="T13" fmla="*/ 330 h 441"/>
                <a:gd name="T14" fmla="*/ 683 w 936"/>
                <a:gd name="T15" fmla="*/ 343 h 441"/>
                <a:gd name="T16" fmla="*/ 703 w 936"/>
                <a:gd name="T17" fmla="*/ 354 h 441"/>
                <a:gd name="T18" fmla="*/ 719 w 936"/>
                <a:gd name="T19" fmla="*/ 363 h 441"/>
                <a:gd name="T20" fmla="*/ 725 w 936"/>
                <a:gd name="T21" fmla="*/ 365 h 441"/>
                <a:gd name="T22" fmla="*/ 730 w 936"/>
                <a:gd name="T23" fmla="*/ 368 h 441"/>
                <a:gd name="T24" fmla="*/ 734 w 936"/>
                <a:gd name="T25" fmla="*/ 368 h 441"/>
                <a:gd name="T26" fmla="*/ 740 w 936"/>
                <a:gd name="T27" fmla="*/ 368 h 441"/>
                <a:gd name="T28" fmla="*/ 745 w 936"/>
                <a:gd name="T29" fmla="*/ 365 h 441"/>
                <a:gd name="T30" fmla="*/ 905 w 936"/>
                <a:gd name="T31" fmla="*/ 272 h 441"/>
                <a:gd name="T32" fmla="*/ 554 w 936"/>
                <a:gd name="T33" fmla="*/ 268 h 441"/>
                <a:gd name="T34" fmla="*/ 586 w 936"/>
                <a:gd name="T35" fmla="*/ 287 h 441"/>
                <a:gd name="T36" fmla="*/ 618 w 936"/>
                <a:gd name="T37" fmla="*/ 305 h 441"/>
                <a:gd name="T38" fmla="*/ 611 w 936"/>
                <a:gd name="T39" fmla="*/ 320 h 441"/>
                <a:gd name="T40" fmla="*/ 605 w 936"/>
                <a:gd name="T41" fmla="*/ 337 h 441"/>
                <a:gd name="T42" fmla="*/ 598 w 936"/>
                <a:gd name="T43" fmla="*/ 352 h 441"/>
                <a:gd name="T44" fmla="*/ 504 w 936"/>
                <a:gd name="T45" fmla="*/ 297 h 441"/>
                <a:gd name="T46" fmla="*/ 554 w 936"/>
                <a:gd name="T47" fmla="*/ 268 h 441"/>
                <a:gd name="T48" fmla="*/ 936 w 936"/>
                <a:gd name="T49" fmla="*/ 254 h 441"/>
                <a:gd name="T50" fmla="*/ 936 w 936"/>
                <a:gd name="T51" fmla="*/ 310 h 441"/>
                <a:gd name="T52" fmla="*/ 936 w 936"/>
                <a:gd name="T53" fmla="*/ 254 h 441"/>
                <a:gd name="T54" fmla="*/ 936 w 936"/>
                <a:gd name="T55" fmla="*/ 254 h 441"/>
                <a:gd name="T56" fmla="*/ 67 w 936"/>
                <a:gd name="T57" fmla="*/ 43 h 441"/>
                <a:gd name="T58" fmla="*/ 75 w 936"/>
                <a:gd name="T59" fmla="*/ 45 h 441"/>
                <a:gd name="T60" fmla="*/ 82 w 936"/>
                <a:gd name="T61" fmla="*/ 46 h 441"/>
                <a:gd name="T62" fmla="*/ 89 w 936"/>
                <a:gd name="T63" fmla="*/ 45 h 441"/>
                <a:gd name="T64" fmla="*/ 95 w 936"/>
                <a:gd name="T65" fmla="*/ 43 h 441"/>
                <a:gd name="T66" fmla="*/ 89 w 936"/>
                <a:gd name="T67" fmla="*/ 45 h 441"/>
                <a:gd name="T68" fmla="*/ 82 w 936"/>
                <a:gd name="T69" fmla="*/ 46 h 441"/>
                <a:gd name="T70" fmla="*/ 75 w 936"/>
                <a:gd name="T71" fmla="*/ 45 h 441"/>
                <a:gd name="T72" fmla="*/ 67 w 936"/>
                <a:gd name="T73" fmla="*/ 43 h 441"/>
                <a:gd name="T74" fmla="*/ 135 w 936"/>
                <a:gd name="T75" fmla="*/ 25 h 441"/>
                <a:gd name="T76" fmla="*/ 167 w 936"/>
                <a:gd name="T77" fmla="*/ 45 h 441"/>
                <a:gd name="T78" fmla="*/ 167 w 936"/>
                <a:gd name="T79" fmla="*/ 102 h 441"/>
                <a:gd name="T80" fmla="*/ 85 w 936"/>
                <a:gd name="T81" fmla="*/ 55 h 441"/>
                <a:gd name="T82" fmla="*/ 92 w 936"/>
                <a:gd name="T83" fmla="*/ 54 h 441"/>
                <a:gd name="T84" fmla="*/ 99 w 936"/>
                <a:gd name="T85" fmla="*/ 52 h 441"/>
                <a:gd name="T86" fmla="*/ 119 w 936"/>
                <a:gd name="T87" fmla="*/ 42 h 441"/>
                <a:gd name="T88" fmla="*/ 135 w 936"/>
                <a:gd name="T89" fmla="*/ 25 h 441"/>
                <a:gd name="T90" fmla="*/ 0 w 936"/>
                <a:gd name="T91" fmla="*/ 0 h 441"/>
                <a:gd name="T92" fmla="*/ 8 w 936"/>
                <a:gd name="T93" fmla="*/ 8 h 441"/>
                <a:gd name="T94" fmla="*/ 8 w 936"/>
                <a:gd name="T95" fmla="*/ 8 h 441"/>
                <a:gd name="T96" fmla="*/ 0 w 936"/>
                <a:gd name="T97" fmla="*/ 0 h 441"/>
                <a:gd name="T98" fmla="*/ 0 w 936"/>
                <a:gd name="T99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6" h="441">
                  <a:moveTo>
                    <a:pt x="905" y="272"/>
                  </a:moveTo>
                  <a:lnTo>
                    <a:pt x="905" y="354"/>
                  </a:lnTo>
                  <a:lnTo>
                    <a:pt x="753" y="441"/>
                  </a:lnTo>
                  <a:lnTo>
                    <a:pt x="641" y="377"/>
                  </a:lnTo>
                  <a:lnTo>
                    <a:pt x="648" y="361"/>
                  </a:lnTo>
                  <a:lnTo>
                    <a:pt x="654" y="344"/>
                  </a:lnTo>
                  <a:lnTo>
                    <a:pt x="661" y="330"/>
                  </a:lnTo>
                  <a:lnTo>
                    <a:pt x="683" y="343"/>
                  </a:lnTo>
                  <a:lnTo>
                    <a:pt x="703" y="354"/>
                  </a:lnTo>
                  <a:lnTo>
                    <a:pt x="719" y="363"/>
                  </a:lnTo>
                  <a:lnTo>
                    <a:pt x="725" y="365"/>
                  </a:lnTo>
                  <a:lnTo>
                    <a:pt x="730" y="368"/>
                  </a:lnTo>
                  <a:lnTo>
                    <a:pt x="734" y="368"/>
                  </a:lnTo>
                  <a:lnTo>
                    <a:pt x="740" y="368"/>
                  </a:lnTo>
                  <a:lnTo>
                    <a:pt x="745" y="365"/>
                  </a:lnTo>
                  <a:lnTo>
                    <a:pt x="905" y="272"/>
                  </a:lnTo>
                  <a:close/>
                  <a:moveTo>
                    <a:pt x="554" y="268"/>
                  </a:moveTo>
                  <a:lnTo>
                    <a:pt x="586" y="287"/>
                  </a:lnTo>
                  <a:lnTo>
                    <a:pt x="618" y="305"/>
                  </a:lnTo>
                  <a:lnTo>
                    <a:pt x="611" y="320"/>
                  </a:lnTo>
                  <a:lnTo>
                    <a:pt x="605" y="337"/>
                  </a:lnTo>
                  <a:lnTo>
                    <a:pt x="598" y="352"/>
                  </a:lnTo>
                  <a:lnTo>
                    <a:pt x="504" y="297"/>
                  </a:lnTo>
                  <a:lnTo>
                    <a:pt x="554" y="268"/>
                  </a:lnTo>
                  <a:close/>
                  <a:moveTo>
                    <a:pt x="936" y="254"/>
                  </a:moveTo>
                  <a:lnTo>
                    <a:pt x="936" y="310"/>
                  </a:lnTo>
                  <a:lnTo>
                    <a:pt x="936" y="254"/>
                  </a:lnTo>
                  <a:lnTo>
                    <a:pt x="936" y="254"/>
                  </a:lnTo>
                  <a:close/>
                  <a:moveTo>
                    <a:pt x="67" y="43"/>
                  </a:moveTo>
                  <a:lnTo>
                    <a:pt x="75" y="45"/>
                  </a:lnTo>
                  <a:lnTo>
                    <a:pt x="82" y="46"/>
                  </a:lnTo>
                  <a:lnTo>
                    <a:pt x="89" y="45"/>
                  </a:lnTo>
                  <a:lnTo>
                    <a:pt x="95" y="43"/>
                  </a:lnTo>
                  <a:lnTo>
                    <a:pt x="89" y="45"/>
                  </a:lnTo>
                  <a:lnTo>
                    <a:pt x="82" y="46"/>
                  </a:lnTo>
                  <a:lnTo>
                    <a:pt x="75" y="45"/>
                  </a:lnTo>
                  <a:lnTo>
                    <a:pt x="67" y="43"/>
                  </a:lnTo>
                  <a:close/>
                  <a:moveTo>
                    <a:pt x="135" y="25"/>
                  </a:moveTo>
                  <a:lnTo>
                    <a:pt x="167" y="45"/>
                  </a:lnTo>
                  <a:lnTo>
                    <a:pt x="167" y="102"/>
                  </a:lnTo>
                  <a:lnTo>
                    <a:pt x="85" y="55"/>
                  </a:lnTo>
                  <a:lnTo>
                    <a:pt x="92" y="54"/>
                  </a:lnTo>
                  <a:lnTo>
                    <a:pt x="99" y="52"/>
                  </a:lnTo>
                  <a:lnTo>
                    <a:pt x="119" y="42"/>
                  </a:lnTo>
                  <a:lnTo>
                    <a:pt x="135" y="25"/>
                  </a:lnTo>
                  <a:close/>
                  <a:moveTo>
                    <a:pt x="0" y="0"/>
                  </a:moveTo>
                  <a:lnTo>
                    <a:pt x="8" y="8"/>
                  </a:lnTo>
                  <a:lnTo>
                    <a:pt x="8" y="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A0B3"/>
            </a:solidFill>
            <a:ln w="0">
              <a:solidFill>
                <a:srgbClr val="41A0B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9" name="Freeform 356"/>
            <p:cNvSpPr>
              <a:spLocks/>
            </p:cNvSpPr>
            <p:nvPr/>
          </p:nvSpPr>
          <p:spPr bwMode="auto">
            <a:xfrm>
              <a:off x="8239515" y="4885625"/>
              <a:ext cx="131763" cy="122238"/>
            </a:xfrm>
            <a:custGeom>
              <a:avLst/>
              <a:gdLst>
                <a:gd name="T0" fmla="*/ 0 w 83"/>
                <a:gd name="T1" fmla="*/ 0 h 77"/>
                <a:gd name="T2" fmla="*/ 40 w 83"/>
                <a:gd name="T3" fmla="*/ 22 h 77"/>
                <a:gd name="T4" fmla="*/ 83 w 83"/>
                <a:gd name="T5" fmla="*/ 47 h 77"/>
                <a:gd name="T6" fmla="*/ 33 w 83"/>
                <a:gd name="T7" fmla="*/ 77 h 77"/>
                <a:gd name="T8" fmla="*/ 0 w 83"/>
                <a:gd name="T9" fmla="*/ 57 h 77"/>
                <a:gd name="T10" fmla="*/ 0 w 83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7">
                  <a:moveTo>
                    <a:pt x="0" y="0"/>
                  </a:moveTo>
                  <a:lnTo>
                    <a:pt x="40" y="22"/>
                  </a:lnTo>
                  <a:lnTo>
                    <a:pt x="83" y="47"/>
                  </a:lnTo>
                  <a:lnTo>
                    <a:pt x="33" y="7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A0B3"/>
            </a:solidFill>
            <a:ln w="0">
              <a:solidFill>
                <a:srgbClr val="41A0B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0" name="Freeform 357"/>
            <p:cNvSpPr>
              <a:spLocks/>
            </p:cNvSpPr>
            <p:nvPr/>
          </p:nvSpPr>
          <p:spPr bwMode="auto">
            <a:xfrm>
              <a:off x="8050603" y="4179188"/>
              <a:ext cx="2089150" cy="1196975"/>
            </a:xfrm>
            <a:custGeom>
              <a:avLst/>
              <a:gdLst>
                <a:gd name="T0" fmla="*/ 629 w 1316"/>
                <a:gd name="T1" fmla="*/ 0 h 754"/>
                <a:gd name="T2" fmla="*/ 1299 w 1316"/>
                <a:gd name="T3" fmla="*/ 386 h 754"/>
                <a:gd name="T4" fmla="*/ 1304 w 1316"/>
                <a:gd name="T5" fmla="*/ 388 h 754"/>
                <a:gd name="T6" fmla="*/ 1308 w 1316"/>
                <a:gd name="T7" fmla="*/ 390 h 754"/>
                <a:gd name="T8" fmla="*/ 1312 w 1316"/>
                <a:gd name="T9" fmla="*/ 390 h 754"/>
                <a:gd name="T10" fmla="*/ 1316 w 1316"/>
                <a:gd name="T11" fmla="*/ 388 h 754"/>
                <a:gd name="T12" fmla="*/ 689 w 1316"/>
                <a:gd name="T13" fmla="*/ 752 h 754"/>
                <a:gd name="T14" fmla="*/ 685 w 1316"/>
                <a:gd name="T15" fmla="*/ 754 h 754"/>
                <a:gd name="T16" fmla="*/ 681 w 1316"/>
                <a:gd name="T17" fmla="*/ 754 h 754"/>
                <a:gd name="T18" fmla="*/ 676 w 1316"/>
                <a:gd name="T19" fmla="*/ 754 h 754"/>
                <a:gd name="T20" fmla="*/ 671 w 1316"/>
                <a:gd name="T21" fmla="*/ 751 h 754"/>
                <a:gd name="T22" fmla="*/ 0 w 1316"/>
                <a:gd name="T23" fmla="*/ 363 h 754"/>
                <a:gd name="T24" fmla="*/ 629 w 1316"/>
                <a:gd name="T25" fmla="*/ 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6" h="754">
                  <a:moveTo>
                    <a:pt x="629" y="0"/>
                  </a:moveTo>
                  <a:lnTo>
                    <a:pt x="1299" y="386"/>
                  </a:lnTo>
                  <a:lnTo>
                    <a:pt x="1304" y="388"/>
                  </a:lnTo>
                  <a:lnTo>
                    <a:pt x="1308" y="390"/>
                  </a:lnTo>
                  <a:lnTo>
                    <a:pt x="1312" y="390"/>
                  </a:lnTo>
                  <a:lnTo>
                    <a:pt x="1316" y="388"/>
                  </a:lnTo>
                  <a:lnTo>
                    <a:pt x="689" y="752"/>
                  </a:lnTo>
                  <a:lnTo>
                    <a:pt x="685" y="754"/>
                  </a:lnTo>
                  <a:lnTo>
                    <a:pt x="681" y="754"/>
                  </a:lnTo>
                  <a:lnTo>
                    <a:pt x="676" y="754"/>
                  </a:lnTo>
                  <a:lnTo>
                    <a:pt x="671" y="751"/>
                  </a:lnTo>
                  <a:lnTo>
                    <a:pt x="0" y="363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543531"/>
            </a:solidFill>
            <a:ln w="0">
              <a:solidFill>
                <a:srgbClr val="54353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1" name="Freeform 358"/>
            <p:cNvSpPr>
              <a:spLocks/>
            </p:cNvSpPr>
            <p:nvPr/>
          </p:nvSpPr>
          <p:spPr bwMode="auto">
            <a:xfrm>
              <a:off x="8125215" y="4585588"/>
              <a:ext cx="1087438" cy="784225"/>
            </a:xfrm>
            <a:custGeom>
              <a:avLst/>
              <a:gdLst>
                <a:gd name="T0" fmla="*/ 0 w 685"/>
                <a:gd name="T1" fmla="*/ 0 h 494"/>
                <a:gd name="T2" fmla="*/ 660 w 685"/>
                <a:gd name="T3" fmla="*/ 381 h 494"/>
                <a:gd name="T4" fmla="*/ 672 w 685"/>
                <a:gd name="T5" fmla="*/ 393 h 494"/>
                <a:gd name="T6" fmla="*/ 681 w 685"/>
                <a:gd name="T7" fmla="*/ 409 h 494"/>
                <a:gd name="T8" fmla="*/ 685 w 685"/>
                <a:gd name="T9" fmla="*/ 424 h 494"/>
                <a:gd name="T10" fmla="*/ 684 w 685"/>
                <a:gd name="T11" fmla="*/ 475 h 494"/>
                <a:gd name="T12" fmla="*/ 683 w 685"/>
                <a:gd name="T13" fmla="*/ 486 h 494"/>
                <a:gd name="T14" fmla="*/ 677 w 685"/>
                <a:gd name="T15" fmla="*/ 491 h 494"/>
                <a:gd name="T16" fmla="*/ 669 w 685"/>
                <a:gd name="T17" fmla="*/ 494 h 494"/>
                <a:gd name="T18" fmla="*/ 660 w 685"/>
                <a:gd name="T19" fmla="*/ 490 h 494"/>
                <a:gd name="T20" fmla="*/ 0 w 685"/>
                <a:gd name="T21" fmla="*/ 109 h 494"/>
                <a:gd name="T22" fmla="*/ 0 w 685"/>
                <a:gd name="T23" fmla="*/ 0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5" h="494">
                  <a:moveTo>
                    <a:pt x="0" y="0"/>
                  </a:moveTo>
                  <a:lnTo>
                    <a:pt x="660" y="381"/>
                  </a:lnTo>
                  <a:lnTo>
                    <a:pt x="672" y="393"/>
                  </a:lnTo>
                  <a:lnTo>
                    <a:pt x="681" y="409"/>
                  </a:lnTo>
                  <a:lnTo>
                    <a:pt x="685" y="424"/>
                  </a:lnTo>
                  <a:lnTo>
                    <a:pt x="684" y="475"/>
                  </a:lnTo>
                  <a:lnTo>
                    <a:pt x="683" y="486"/>
                  </a:lnTo>
                  <a:lnTo>
                    <a:pt x="677" y="491"/>
                  </a:lnTo>
                  <a:lnTo>
                    <a:pt x="669" y="494"/>
                  </a:lnTo>
                  <a:lnTo>
                    <a:pt x="660" y="490"/>
                  </a:lnTo>
                  <a:lnTo>
                    <a:pt x="0" y="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359"/>
            <p:cNvSpPr>
              <a:spLocks/>
            </p:cNvSpPr>
            <p:nvPr/>
          </p:nvSpPr>
          <p:spPr bwMode="auto">
            <a:xfrm>
              <a:off x="8053778" y="3985513"/>
              <a:ext cx="2114550" cy="1408113"/>
            </a:xfrm>
            <a:custGeom>
              <a:avLst/>
              <a:gdLst>
                <a:gd name="T0" fmla="*/ 632 w 1332"/>
                <a:gd name="T1" fmla="*/ 4 h 887"/>
                <a:gd name="T2" fmla="*/ 661 w 1332"/>
                <a:gd name="T3" fmla="*/ 19 h 887"/>
                <a:gd name="T4" fmla="*/ 708 w 1332"/>
                <a:gd name="T5" fmla="*/ 47 h 887"/>
                <a:gd name="T6" fmla="*/ 771 w 1332"/>
                <a:gd name="T7" fmla="*/ 84 h 887"/>
                <a:gd name="T8" fmla="*/ 845 w 1332"/>
                <a:gd name="T9" fmla="*/ 127 h 887"/>
                <a:gd name="T10" fmla="*/ 925 w 1332"/>
                <a:gd name="T11" fmla="*/ 173 h 887"/>
                <a:gd name="T12" fmla="*/ 1008 w 1332"/>
                <a:gd name="T13" fmla="*/ 221 h 887"/>
                <a:gd name="T14" fmla="*/ 1089 w 1332"/>
                <a:gd name="T15" fmla="*/ 267 h 887"/>
                <a:gd name="T16" fmla="*/ 1163 w 1332"/>
                <a:gd name="T17" fmla="*/ 310 h 887"/>
                <a:gd name="T18" fmla="*/ 1229 w 1332"/>
                <a:gd name="T19" fmla="*/ 348 h 887"/>
                <a:gd name="T20" fmla="*/ 1279 w 1332"/>
                <a:gd name="T21" fmla="*/ 377 h 887"/>
                <a:gd name="T22" fmla="*/ 1311 w 1332"/>
                <a:gd name="T23" fmla="*/ 399 h 887"/>
                <a:gd name="T24" fmla="*/ 1330 w 1332"/>
                <a:gd name="T25" fmla="*/ 432 h 887"/>
                <a:gd name="T26" fmla="*/ 1332 w 1332"/>
                <a:gd name="T27" fmla="*/ 464 h 887"/>
                <a:gd name="T28" fmla="*/ 1332 w 1332"/>
                <a:gd name="T29" fmla="*/ 500 h 887"/>
                <a:gd name="T30" fmla="*/ 1327 w 1332"/>
                <a:gd name="T31" fmla="*/ 518 h 887"/>
                <a:gd name="T32" fmla="*/ 695 w 1332"/>
                <a:gd name="T33" fmla="*/ 887 h 887"/>
                <a:gd name="T34" fmla="*/ 704 w 1332"/>
                <a:gd name="T35" fmla="*/ 876 h 887"/>
                <a:gd name="T36" fmla="*/ 705 w 1332"/>
                <a:gd name="T37" fmla="*/ 849 h 887"/>
                <a:gd name="T38" fmla="*/ 705 w 1332"/>
                <a:gd name="T39" fmla="*/ 814 h 887"/>
                <a:gd name="T40" fmla="*/ 695 w 1332"/>
                <a:gd name="T41" fmla="*/ 779 h 887"/>
                <a:gd name="T42" fmla="*/ 670 w 1332"/>
                <a:gd name="T43" fmla="*/ 752 h 887"/>
                <a:gd name="T44" fmla="*/ 628 w 1332"/>
                <a:gd name="T45" fmla="*/ 729 h 887"/>
                <a:gd name="T46" fmla="*/ 570 w 1332"/>
                <a:gd name="T47" fmla="*/ 695 h 887"/>
                <a:gd name="T48" fmla="*/ 500 w 1332"/>
                <a:gd name="T49" fmla="*/ 654 h 887"/>
                <a:gd name="T50" fmla="*/ 421 w 1332"/>
                <a:gd name="T51" fmla="*/ 608 h 887"/>
                <a:gd name="T52" fmla="*/ 339 w 1332"/>
                <a:gd name="T53" fmla="*/ 561 h 887"/>
                <a:gd name="T54" fmla="*/ 256 w 1332"/>
                <a:gd name="T55" fmla="*/ 514 h 887"/>
                <a:gd name="T56" fmla="*/ 179 w 1332"/>
                <a:gd name="T57" fmla="*/ 468 h 887"/>
                <a:gd name="T58" fmla="*/ 111 w 1332"/>
                <a:gd name="T59" fmla="*/ 429 h 887"/>
                <a:gd name="T60" fmla="*/ 55 w 1332"/>
                <a:gd name="T61" fmla="*/ 396 h 887"/>
                <a:gd name="T62" fmla="*/ 17 w 1332"/>
                <a:gd name="T63" fmla="*/ 374 h 887"/>
                <a:gd name="T64" fmla="*/ 0 w 1332"/>
                <a:gd name="T65" fmla="*/ 365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32" h="887">
                  <a:moveTo>
                    <a:pt x="627" y="0"/>
                  </a:moveTo>
                  <a:lnTo>
                    <a:pt x="632" y="4"/>
                  </a:lnTo>
                  <a:lnTo>
                    <a:pt x="644" y="10"/>
                  </a:lnTo>
                  <a:lnTo>
                    <a:pt x="661" y="19"/>
                  </a:lnTo>
                  <a:lnTo>
                    <a:pt x="682" y="32"/>
                  </a:lnTo>
                  <a:lnTo>
                    <a:pt x="708" y="47"/>
                  </a:lnTo>
                  <a:lnTo>
                    <a:pt x="738" y="64"/>
                  </a:lnTo>
                  <a:lnTo>
                    <a:pt x="771" y="84"/>
                  </a:lnTo>
                  <a:lnTo>
                    <a:pt x="807" y="104"/>
                  </a:lnTo>
                  <a:lnTo>
                    <a:pt x="845" y="127"/>
                  </a:lnTo>
                  <a:lnTo>
                    <a:pt x="885" y="149"/>
                  </a:lnTo>
                  <a:lnTo>
                    <a:pt x="925" y="173"/>
                  </a:lnTo>
                  <a:lnTo>
                    <a:pt x="967" y="196"/>
                  </a:lnTo>
                  <a:lnTo>
                    <a:pt x="1008" y="221"/>
                  </a:lnTo>
                  <a:lnTo>
                    <a:pt x="1050" y="245"/>
                  </a:lnTo>
                  <a:lnTo>
                    <a:pt x="1089" y="267"/>
                  </a:lnTo>
                  <a:lnTo>
                    <a:pt x="1128" y="289"/>
                  </a:lnTo>
                  <a:lnTo>
                    <a:pt x="1163" y="310"/>
                  </a:lnTo>
                  <a:lnTo>
                    <a:pt x="1197" y="330"/>
                  </a:lnTo>
                  <a:lnTo>
                    <a:pt x="1229" y="348"/>
                  </a:lnTo>
                  <a:lnTo>
                    <a:pt x="1255" y="364"/>
                  </a:lnTo>
                  <a:lnTo>
                    <a:pt x="1279" y="377"/>
                  </a:lnTo>
                  <a:lnTo>
                    <a:pt x="1297" y="387"/>
                  </a:lnTo>
                  <a:lnTo>
                    <a:pt x="1311" y="399"/>
                  </a:lnTo>
                  <a:lnTo>
                    <a:pt x="1322" y="413"/>
                  </a:lnTo>
                  <a:lnTo>
                    <a:pt x="1330" y="432"/>
                  </a:lnTo>
                  <a:lnTo>
                    <a:pt x="1332" y="449"/>
                  </a:lnTo>
                  <a:lnTo>
                    <a:pt x="1332" y="464"/>
                  </a:lnTo>
                  <a:lnTo>
                    <a:pt x="1332" y="484"/>
                  </a:lnTo>
                  <a:lnTo>
                    <a:pt x="1332" y="500"/>
                  </a:lnTo>
                  <a:lnTo>
                    <a:pt x="1331" y="510"/>
                  </a:lnTo>
                  <a:lnTo>
                    <a:pt x="1327" y="518"/>
                  </a:lnTo>
                  <a:lnTo>
                    <a:pt x="1322" y="523"/>
                  </a:lnTo>
                  <a:lnTo>
                    <a:pt x="695" y="887"/>
                  </a:lnTo>
                  <a:lnTo>
                    <a:pt x="700" y="882"/>
                  </a:lnTo>
                  <a:lnTo>
                    <a:pt x="704" y="876"/>
                  </a:lnTo>
                  <a:lnTo>
                    <a:pt x="705" y="865"/>
                  </a:lnTo>
                  <a:lnTo>
                    <a:pt x="705" y="849"/>
                  </a:lnTo>
                  <a:lnTo>
                    <a:pt x="705" y="830"/>
                  </a:lnTo>
                  <a:lnTo>
                    <a:pt x="705" y="814"/>
                  </a:lnTo>
                  <a:lnTo>
                    <a:pt x="703" y="796"/>
                  </a:lnTo>
                  <a:lnTo>
                    <a:pt x="695" y="779"/>
                  </a:lnTo>
                  <a:lnTo>
                    <a:pt x="683" y="763"/>
                  </a:lnTo>
                  <a:lnTo>
                    <a:pt x="670" y="752"/>
                  </a:lnTo>
                  <a:lnTo>
                    <a:pt x="652" y="742"/>
                  </a:lnTo>
                  <a:lnTo>
                    <a:pt x="628" y="729"/>
                  </a:lnTo>
                  <a:lnTo>
                    <a:pt x="601" y="713"/>
                  </a:lnTo>
                  <a:lnTo>
                    <a:pt x="570" y="695"/>
                  </a:lnTo>
                  <a:lnTo>
                    <a:pt x="536" y="675"/>
                  </a:lnTo>
                  <a:lnTo>
                    <a:pt x="500" y="654"/>
                  </a:lnTo>
                  <a:lnTo>
                    <a:pt x="462" y="632"/>
                  </a:lnTo>
                  <a:lnTo>
                    <a:pt x="421" y="608"/>
                  </a:lnTo>
                  <a:lnTo>
                    <a:pt x="381" y="585"/>
                  </a:lnTo>
                  <a:lnTo>
                    <a:pt x="339" y="561"/>
                  </a:lnTo>
                  <a:lnTo>
                    <a:pt x="298" y="538"/>
                  </a:lnTo>
                  <a:lnTo>
                    <a:pt x="256" y="514"/>
                  </a:lnTo>
                  <a:lnTo>
                    <a:pt x="217" y="491"/>
                  </a:lnTo>
                  <a:lnTo>
                    <a:pt x="179" y="468"/>
                  </a:lnTo>
                  <a:lnTo>
                    <a:pt x="144" y="449"/>
                  </a:lnTo>
                  <a:lnTo>
                    <a:pt x="111" y="429"/>
                  </a:lnTo>
                  <a:lnTo>
                    <a:pt x="81" y="412"/>
                  </a:lnTo>
                  <a:lnTo>
                    <a:pt x="55" y="396"/>
                  </a:lnTo>
                  <a:lnTo>
                    <a:pt x="32" y="385"/>
                  </a:lnTo>
                  <a:lnTo>
                    <a:pt x="17" y="374"/>
                  </a:lnTo>
                  <a:lnTo>
                    <a:pt x="5" y="368"/>
                  </a:lnTo>
                  <a:lnTo>
                    <a:pt x="0" y="365"/>
                  </a:lnTo>
                  <a:lnTo>
                    <a:pt x="627" y="0"/>
                  </a:lnTo>
                  <a:close/>
                </a:path>
              </a:pathLst>
            </a:custGeom>
            <a:solidFill>
              <a:srgbClr val="79443C"/>
            </a:solidFill>
            <a:ln w="0">
              <a:solidFill>
                <a:srgbClr val="79443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360"/>
            <p:cNvSpPr>
              <a:spLocks/>
            </p:cNvSpPr>
            <p:nvPr/>
          </p:nvSpPr>
          <p:spPr bwMode="auto">
            <a:xfrm>
              <a:off x="9157090" y="4650675"/>
              <a:ext cx="1011238" cy="742950"/>
            </a:xfrm>
            <a:custGeom>
              <a:avLst/>
              <a:gdLst>
                <a:gd name="T0" fmla="*/ 629 w 637"/>
                <a:gd name="T1" fmla="*/ 0 h 468"/>
                <a:gd name="T2" fmla="*/ 635 w 637"/>
                <a:gd name="T3" fmla="*/ 15 h 468"/>
                <a:gd name="T4" fmla="*/ 637 w 637"/>
                <a:gd name="T5" fmla="*/ 30 h 468"/>
                <a:gd name="T6" fmla="*/ 637 w 637"/>
                <a:gd name="T7" fmla="*/ 45 h 468"/>
                <a:gd name="T8" fmla="*/ 637 w 637"/>
                <a:gd name="T9" fmla="*/ 65 h 468"/>
                <a:gd name="T10" fmla="*/ 637 w 637"/>
                <a:gd name="T11" fmla="*/ 81 h 468"/>
                <a:gd name="T12" fmla="*/ 636 w 637"/>
                <a:gd name="T13" fmla="*/ 91 h 468"/>
                <a:gd name="T14" fmla="*/ 632 w 637"/>
                <a:gd name="T15" fmla="*/ 99 h 468"/>
                <a:gd name="T16" fmla="*/ 627 w 637"/>
                <a:gd name="T17" fmla="*/ 104 h 468"/>
                <a:gd name="T18" fmla="*/ 0 w 637"/>
                <a:gd name="T19" fmla="*/ 468 h 468"/>
                <a:gd name="T20" fmla="*/ 5 w 637"/>
                <a:gd name="T21" fmla="*/ 463 h 468"/>
                <a:gd name="T22" fmla="*/ 9 w 637"/>
                <a:gd name="T23" fmla="*/ 457 h 468"/>
                <a:gd name="T24" fmla="*/ 10 w 637"/>
                <a:gd name="T25" fmla="*/ 446 h 468"/>
                <a:gd name="T26" fmla="*/ 10 w 637"/>
                <a:gd name="T27" fmla="*/ 430 h 468"/>
                <a:gd name="T28" fmla="*/ 10 w 637"/>
                <a:gd name="T29" fmla="*/ 411 h 468"/>
                <a:gd name="T30" fmla="*/ 10 w 637"/>
                <a:gd name="T31" fmla="*/ 395 h 468"/>
                <a:gd name="T32" fmla="*/ 8 w 637"/>
                <a:gd name="T33" fmla="*/ 379 h 468"/>
                <a:gd name="T34" fmla="*/ 1 w 637"/>
                <a:gd name="T35" fmla="*/ 364 h 468"/>
                <a:gd name="T36" fmla="*/ 629 w 637"/>
                <a:gd name="T3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37" h="468">
                  <a:moveTo>
                    <a:pt x="629" y="0"/>
                  </a:moveTo>
                  <a:lnTo>
                    <a:pt x="635" y="15"/>
                  </a:lnTo>
                  <a:lnTo>
                    <a:pt x="637" y="30"/>
                  </a:lnTo>
                  <a:lnTo>
                    <a:pt x="637" y="45"/>
                  </a:lnTo>
                  <a:lnTo>
                    <a:pt x="637" y="65"/>
                  </a:lnTo>
                  <a:lnTo>
                    <a:pt x="637" y="81"/>
                  </a:lnTo>
                  <a:lnTo>
                    <a:pt x="636" y="91"/>
                  </a:lnTo>
                  <a:lnTo>
                    <a:pt x="632" y="99"/>
                  </a:lnTo>
                  <a:lnTo>
                    <a:pt x="627" y="104"/>
                  </a:lnTo>
                  <a:lnTo>
                    <a:pt x="0" y="468"/>
                  </a:lnTo>
                  <a:lnTo>
                    <a:pt x="5" y="463"/>
                  </a:lnTo>
                  <a:lnTo>
                    <a:pt x="9" y="457"/>
                  </a:lnTo>
                  <a:lnTo>
                    <a:pt x="10" y="446"/>
                  </a:lnTo>
                  <a:lnTo>
                    <a:pt x="10" y="430"/>
                  </a:lnTo>
                  <a:lnTo>
                    <a:pt x="10" y="411"/>
                  </a:lnTo>
                  <a:lnTo>
                    <a:pt x="10" y="395"/>
                  </a:lnTo>
                  <a:lnTo>
                    <a:pt x="8" y="379"/>
                  </a:lnTo>
                  <a:lnTo>
                    <a:pt x="1" y="364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542F2A"/>
            </a:solidFill>
            <a:ln w="0">
              <a:solidFill>
                <a:srgbClr val="542F2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361"/>
            <p:cNvSpPr>
              <a:spLocks/>
            </p:cNvSpPr>
            <p:nvPr/>
          </p:nvSpPr>
          <p:spPr bwMode="auto">
            <a:xfrm>
              <a:off x="8050603" y="4564950"/>
              <a:ext cx="1122363" cy="833438"/>
            </a:xfrm>
            <a:custGeom>
              <a:avLst/>
              <a:gdLst>
                <a:gd name="T0" fmla="*/ 7 w 707"/>
                <a:gd name="T1" fmla="*/ 3 h 525"/>
                <a:gd name="T2" fmla="*/ 34 w 707"/>
                <a:gd name="T3" fmla="*/ 20 h 525"/>
                <a:gd name="T4" fmla="*/ 83 w 707"/>
                <a:gd name="T5" fmla="*/ 47 h 525"/>
                <a:gd name="T6" fmla="*/ 146 w 707"/>
                <a:gd name="T7" fmla="*/ 84 h 525"/>
                <a:gd name="T8" fmla="*/ 219 w 707"/>
                <a:gd name="T9" fmla="*/ 126 h 525"/>
                <a:gd name="T10" fmla="*/ 300 w 707"/>
                <a:gd name="T11" fmla="*/ 173 h 525"/>
                <a:gd name="T12" fmla="*/ 383 w 707"/>
                <a:gd name="T13" fmla="*/ 220 h 525"/>
                <a:gd name="T14" fmla="*/ 464 w 707"/>
                <a:gd name="T15" fmla="*/ 267 h 525"/>
                <a:gd name="T16" fmla="*/ 538 w 707"/>
                <a:gd name="T17" fmla="*/ 310 h 525"/>
                <a:gd name="T18" fmla="*/ 603 w 707"/>
                <a:gd name="T19" fmla="*/ 348 h 525"/>
                <a:gd name="T20" fmla="*/ 654 w 707"/>
                <a:gd name="T21" fmla="*/ 377 h 525"/>
                <a:gd name="T22" fmla="*/ 685 w 707"/>
                <a:gd name="T23" fmla="*/ 398 h 525"/>
                <a:gd name="T24" fmla="*/ 705 w 707"/>
                <a:gd name="T25" fmla="*/ 431 h 525"/>
                <a:gd name="T26" fmla="*/ 707 w 707"/>
                <a:gd name="T27" fmla="*/ 465 h 525"/>
                <a:gd name="T28" fmla="*/ 707 w 707"/>
                <a:gd name="T29" fmla="*/ 500 h 525"/>
                <a:gd name="T30" fmla="*/ 699 w 707"/>
                <a:gd name="T31" fmla="*/ 520 h 525"/>
                <a:gd name="T32" fmla="*/ 682 w 707"/>
                <a:gd name="T33" fmla="*/ 525 h 525"/>
                <a:gd name="T34" fmla="*/ 652 w 707"/>
                <a:gd name="T35" fmla="*/ 509 h 525"/>
                <a:gd name="T36" fmla="*/ 603 w 707"/>
                <a:gd name="T37" fmla="*/ 480 h 525"/>
                <a:gd name="T38" fmla="*/ 538 w 707"/>
                <a:gd name="T39" fmla="*/ 444 h 525"/>
                <a:gd name="T40" fmla="*/ 462 w 707"/>
                <a:gd name="T41" fmla="*/ 401 h 525"/>
                <a:gd name="T42" fmla="*/ 383 w 707"/>
                <a:gd name="T43" fmla="*/ 353 h 525"/>
                <a:gd name="T44" fmla="*/ 299 w 707"/>
                <a:gd name="T45" fmla="*/ 305 h 525"/>
                <a:gd name="T46" fmla="*/ 219 w 707"/>
                <a:gd name="T47" fmla="*/ 259 h 525"/>
                <a:gd name="T48" fmla="*/ 146 w 707"/>
                <a:gd name="T49" fmla="*/ 216 h 525"/>
                <a:gd name="T50" fmla="*/ 83 w 707"/>
                <a:gd name="T51" fmla="*/ 181 h 525"/>
                <a:gd name="T52" fmla="*/ 34 w 707"/>
                <a:gd name="T53" fmla="*/ 152 h 525"/>
                <a:gd name="T54" fmla="*/ 7 w 707"/>
                <a:gd name="T55" fmla="*/ 136 h 525"/>
                <a:gd name="T56" fmla="*/ 0 w 707"/>
                <a:gd name="T57" fmla="*/ 120 h 525"/>
                <a:gd name="T58" fmla="*/ 681 w 707"/>
                <a:gd name="T59" fmla="*/ 511 h 525"/>
                <a:gd name="T60" fmla="*/ 694 w 707"/>
                <a:gd name="T61" fmla="*/ 504 h 525"/>
                <a:gd name="T62" fmla="*/ 695 w 707"/>
                <a:gd name="T63" fmla="*/ 442 h 525"/>
                <a:gd name="T64" fmla="*/ 684 w 707"/>
                <a:gd name="T65" fmla="*/ 411 h 525"/>
                <a:gd name="T66" fmla="*/ 2 w 707"/>
                <a:gd name="T67" fmla="*/ 13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7" h="525">
                  <a:moveTo>
                    <a:pt x="2" y="0"/>
                  </a:moveTo>
                  <a:lnTo>
                    <a:pt x="7" y="3"/>
                  </a:lnTo>
                  <a:lnTo>
                    <a:pt x="19" y="9"/>
                  </a:lnTo>
                  <a:lnTo>
                    <a:pt x="34" y="20"/>
                  </a:lnTo>
                  <a:lnTo>
                    <a:pt x="57" y="31"/>
                  </a:lnTo>
                  <a:lnTo>
                    <a:pt x="83" y="47"/>
                  </a:lnTo>
                  <a:lnTo>
                    <a:pt x="113" y="64"/>
                  </a:lnTo>
                  <a:lnTo>
                    <a:pt x="146" y="84"/>
                  </a:lnTo>
                  <a:lnTo>
                    <a:pt x="181" y="103"/>
                  </a:lnTo>
                  <a:lnTo>
                    <a:pt x="219" y="126"/>
                  </a:lnTo>
                  <a:lnTo>
                    <a:pt x="258" y="149"/>
                  </a:lnTo>
                  <a:lnTo>
                    <a:pt x="300" y="173"/>
                  </a:lnTo>
                  <a:lnTo>
                    <a:pt x="341" y="196"/>
                  </a:lnTo>
                  <a:lnTo>
                    <a:pt x="383" y="220"/>
                  </a:lnTo>
                  <a:lnTo>
                    <a:pt x="423" y="243"/>
                  </a:lnTo>
                  <a:lnTo>
                    <a:pt x="464" y="267"/>
                  </a:lnTo>
                  <a:lnTo>
                    <a:pt x="502" y="289"/>
                  </a:lnTo>
                  <a:lnTo>
                    <a:pt x="538" y="310"/>
                  </a:lnTo>
                  <a:lnTo>
                    <a:pt x="572" y="330"/>
                  </a:lnTo>
                  <a:lnTo>
                    <a:pt x="603" y="348"/>
                  </a:lnTo>
                  <a:lnTo>
                    <a:pt x="630" y="364"/>
                  </a:lnTo>
                  <a:lnTo>
                    <a:pt x="654" y="377"/>
                  </a:lnTo>
                  <a:lnTo>
                    <a:pt x="672" y="387"/>
                  </a:lnTo>
                  <a:lnTo>
                    <a:pt x="685" y="398"/>
                  </a:lnTo>
                  <a:lnTo>
                    <a:pt x="697" y="414"/>
                  </a:lnTo>
                  <a:lnTo>
                    <a:pt x="705" y="431"/>
                  </a:lnTo>
                  <a:lnTo>
                    <a:pt x="707" y="449"/>
                  </a:lnTo>
                  <a:lnTo>
                    <a:pt x="707" y="465"/>
                  </a:lnTo>
                  <a:lnTo>
                    <a:pt x="707" y="484"/>
                  </a:lnTo>
                  <a:lnTo>
                    <a:pt x="707" y="500"/>
                  </a:lnTo>
                  <a:lnTo>
                    <a:pt x="705" y="512"/>
                  </a:lnTo>
                  <a:lnTo>
                    <a:pt x="699" y="520"/>
                  </a:lnTo>
                  <a:lnTo>
                    <a:pt x="692" y="525"/>
                  </a:lnTo>
                  <a:lnTo>
                    <a:pt x="682" y="525"/>
                  </a:lnTo>
                  <a:lnTo>
                    <a:pt x="671" y="520"/>
                  </a:lnTo>
                  <a:lnTo>
                    <a:pt x="652" y="509"/>
                  </a:lnTo>
                  <a:lnTo>
                    <a:pt x="630" y="496"/>
                  </a:lnTo>
                  <a:lnTo>
                    <a:pt x="603" y="480"/>
                  </a:lnTo>
                  <a:lnTo>
                    <a:pt x="572" y="463"/>
                  </a:lnTo>
                  <a:lnTo>
                    <a:pt x="538" y="444"/>
                  </a:lnTo>
                  <a:lnTo>
                    <a:pt x="502" y="423"/>
                  </a:lnTo>
                  <a:lnTo>
                    <a:pt x="462" y="401"/>
                  </a:lnTo>
                  <a:lnTo>
                    <a:pt x="423" y="377"/>
                  </a:lnTo>
                  <a:lnTo>
                    <a:pt x="383" y="353"/>
                  </a:lnTo>
                  <a:lnTo>
                    <a:pt x="341" y="330"/>
                  </a:lnTo>
                  <a:lnTo>
                    <a:pt x="299" y="305"/>
                  </a:lnTo>
                  <a:lnTo>
                    <a:pt x="258" y="281"/>
                  </a:lnTo>
                  <a:lnTo>
                    <a:pt x="219" y="259"/>
                  </a:lnTo>
                  <a:lnTo>
                    <a:pt x="181" y="237"/>
                  </a:lnTo>
                  <a:lnTo>
                    <a:pt x="146" y="216"/>
                  </a:lnTo>
                  <a:lnTo>
                    <a:pt x="112" y="198"/>
                  </a:lnTo>
                  <a:lnTo>
                    <a:pt x="83" y="181"/>
                  </a:lnTo>
                  <a:lnTo>
                    <a:pt x="57" y="165"/>
                  </a:lnTo>
                  <a:lnTo>
                    <a:pt x="34" y="152"/>
                  </a:lnTo>
                  <a:lnTo>
                    <a:pt x="17" y="143"/>
                  </a:lnTo>
                  <a:lnTo>
                    <a:pt x="7" y="136"/>
                  </a:lnTo>
                  <a:lnTo>
                    <a:pt x="0" y="134"/>
                  </a:lnTo>
                  <a:lnTo>
                    <a:pt x="0" y="120"/>
                  </a:lnTo>
                  <a:lnTo>
                    <a:pt x="671" y="508"/>
                  </a:lnTo>
                  <a:lnTo>
                    <a:pt x="681" y="511"/>
                  </a:lnTo>
                  <a:lnTo>
                    <a:pt x="689" y="509"/>
                  </a:lnTo>
                  <a:lnTo>
                    <a:pt x="694" y="504"/>
                  </a:lnTo>
                  <a:lnTo>
                    <a:pt x="695" y="494"/>
                  </a:lnTo>
                  <a:lnTo>
                    <a:pt x="695" y="442"/>
                  </a:lnTo>
                  <a:lnTo>
                    <a:pt x="693" y="425"/>
                  </a:lnTo>
                  <a:lnTo>
                    <a:pt x="684" y="411"/>
                  </a:lnTo>
                  <a:lnTo>
                    <a:pt x="672" y="399"/>
                  </a:lnTo>
                  <a:lnTo>
                    <a:pt x="2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69B90"/>
            </a:solidFill>
            <a:ln w="0">
              <a:solidFill>
                <a:srgbClr val="E69B9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362"/>
            <p:cNvSpPr>
              <a:spLocks noEditPoints="1"/>
            </p:cNvSpPr>
            <p:nvPr/>
          </p:nvSpPr>
          <p:spPr bwMode="auto">
            <a:xfrm>
              <a:off x="8261740" y="4109338"/>
              <a:ext cx="1676400" cy="973138"/>
            </a:xfrm>
            <a:custGeom>
              <a:avLst/>
              <a:gdLst>
                <a:gd name="T0" fmla="*/ 21 w 1056"/>
                <a:gd name="T1" fmla="*/ 246 h 613"/>
                <a:gd name="T2" fmla="*/ 45 w 1056"/>
                <a:gd name="T3" fmla="*/ 274 h 613"/>
                <a:gd name="T4" fmla="*/ 45 w 1056"/>
                <a:gd name="T5" fmla="*/ 305 h 613"/>
                <a:gd name="T6" fmla="*/ 21 w 1056"/>
                <a:gd name="T7" fmla="*/ 333 h 613"/>
                <a:gd name="T8" fmla="*/ 509 w 1056"/>
                <a:gd name="T9" fmla="*/ 591 h 613"/>
                <a:gd name="T10" fmla="*/ 572 w 1056"/>
                <a:gd name="T11" fmla="*/ 585 h 613"/>
                <a:gd name="T12" fmla="*/ 631 w 1056"/>
                <a:gd name="T13" fmla="*/ 600 h 613"/>
                <a:gd name="T14" fmla="*/ 1019 w 1056"/>
                <a:gd name="T15" fmla="*/ 354 h 613"/>
                <a:gd name="T16" fmla="*/ 1006 w 1056"/>
                <a:gd name="T17" fmla="*/ 324 h 613"/>
                <a:gd name="T18" fmla="*/ 1019 w 1056"/>
                <a:gd name="T19" fmla="*/ 294 h 613"/>
                <a:gd name="T20" fmla="*/ 574 w 1056"/>
                <a:gd name="T21" fmla="*/ 13 h 613"/>
                <a:gd name="T22" fmla="*/ 515 w 1056"/>
                <a:gd name="T23" fmla="*/ 29 h 613"/>
                <a:gd name="T24" fmla="*/ 453 w 1056"/>
                <a:gd name="T25" fmla="*/ 24 h 613"/>
                <a:gd name="T26" fmla="*/ 425 w 1056"/>
                <a:gd name="T27" fmla="*/ 0 h 613"/>
                <a:gd name="T28" fmla="*/ 451 w 1056"/>
                <a:gd name="T29" fmla="*/ 13 h 613"/>
                <a:gd name="T30" fmla="*/ 500 w 1056"/>
                <a:gd name="T31" fmla="*/ 21 h 613"/>
                <a:gd name="T32" fmla="*/ 548 w 1056"/>
                <a:gd name="T33" fmla="*/ 13 h 613"/>
                <a:gd name="T34" fmla="*/ 576 w 1056"/>
                <a:gd name="T35" fmla="*/ 0 h 613"/>
                <a:gd name="T36" fmla="*/ 1051 w 1056"/>
                <a:gd name="T37" fmla="*/ 283 h 613"/>
                <a:gd name="T38" fmla="*/ 1025 w 1056"/>
                <a:gd name="T39" fmla="*/ 309 h 613"/>
                <a:gd name="T40" fmla="*/ 1025 w 1056"/>
                <a:gd name="T41" fmla="*/ 338 h 613"/>
                <a:gd name="T42" fmla="*/ 1051 w 1056"/>
                <a:gd name="T43" fmla="*/ 364 h 613"/>
                <a:gd name="T44" fmla="*/ 631 w 1056"/>
                <a:gd name="T45" fmla="*/ 613 h 613"/>
                <a:gd name="T46" fmla="*/ 604 w 1056"/>
                <a:gd name="T47" fmla="*/ 600 h 613"/>
                <a:gd name="T48" fmla="*/ 556 w 1056"/>
                <a:gd name="T49" fmla="*/ 593 h 613"/>
                <a:gd name="T50" fmla="*/ 506 w 1056"/>
                <a:gd name="T51" fmla="*/ 600 h 613"/>
                <a:gd name="T52" fmla="*/ 480 w 1056"/>
                <a:gd name="T53" fmla="*/ 613 h 613"/>
                <a:gd name="T54" fmla="*/ 5 w 1056"/>
                <a:gd name="T55" fmla="*/ 330 h 613"/>
                <a:gd name="T56" fmla="*/ 31 w 1056"/>
                <a:gd name="T57" fmla="*/ 304 h 613"/>
                <a:gd name="T58" fmla="*/ 31 w 1056"/>
                <a:gd name="T59" fmla="*/ 275 h 613"/>
                <a:gd name="T60" fmla="*/ 5 w 1056"/>
                <a:gd name="T61" fmla="*/ 249 h 613"/>
                <a:gd name="T62" fmla="*/ 425 w 1056"/>
                <a:gd name="T63" fmla="*/ 0 h 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56" h="613">
                  <a:moveTo>
                    <a:pt x="425" y="13"/>
                  </a:moveTo>
                  <a:lnTo>
                    <a:pt x="21" y="246"/>
                  </a:lnTo>
                  <a:lnTo>
                    <a:pt x="36" y="260"/>
                  </a:lnTo>
                  <a:lnTo>
                    <a:pt x="45" y="274"/>
                  </a:lnTo>
                  <a:lnTo>
                    <a:pt x="49" y="290"/>
                  </a:lnTo>
                  <a:lnTo>
                    <a:pt x="45" y="305"/>
                  </a:lnTo>
                  <a:lnTo>
                    <a:pt x="36" y="320"/>
                  </a:lnTo>
                  <a:lnTo>
                    <a:pt x="21" y="333"/>
                  </a:lnTo>
                  <a:lnTo>
                    <a:pt x="480" y="600"/>
                  </a:lnTo>
                  <a:lnTo>
                    <a:pt x="509" y="591"/>
                  </a:lnTo>
                  <a:lnTo>
                    <a:pt x="540" y="585"/>
                  </a:lnTo>
                  <a:lnTo>
                    <a:pt x="572" y="585"/>
                  </a:lnTo>
                  <a:lnTo>
                    <a:pt x="603" y="591"/>
                  </a:lnTo>
                  <a:lnTo>
                    <a:pt x="631" y="600"/>
                  </a:lnTo>
                  <a:lnTo>
                    <a:pt x="1034" y="367"/>
                  </a:lnTo>
                  <a:lnTo>
                    <a:pt x="1019" y="354"/>
                  </a:lnTo>
                  <a:lnTo>
                    <a:pt x="1009" y="339"/>
                  </a:lnTo>
                  <a:lnTo>
                    <a:pt x="1006" y="324"/>
                  </a:lnTo>
                  <a:lnTo>
                    <a:pt x="1010" y="308"/>
                  </a:lnTo>
                  <a:lnTo>
                    <a:pt x="1019" y="294"/>
                  </a:lnTo>
                  <a:lnTo>
                    <a:pt x="1035" y="280"/>
                  </a:lnTo>
                  <a:lnTo>
                    <a:pt x="574" y="13"/>
                  </a:lnTo>
                  <a:lnTo>
                    <a:pt x="547" y="24"/>
                  </a:lnTo>
                  <a:lnTo>
                    <a:pt x="515" y="29"/>
                  </a:lnTo>
                  <a:lnTo>
                    <a:pt x="484" y="29"/>
                  </a:lnTo>
                  <a:lnTo>
                    <a:pt x="453" y="24"/>
                  </a:lnTo>
                  <a:lnTo>
                    <a:pt x="425" y="13"/>
                  </a:lnTo>
                  <a:close/>
                  <a:moveTo>
                    <a:pt x="425" y="0"/>
                  </a:moveTo>
                  <a:lnTo>
                    <a:pt x="430" y="4"/>
                  </a:lnTo>
                  <a:lnTo>
                    <a:pt x="451" y="13"/>
                  </a:lnTo>
                  <a:lnTo>
                    <a:pt x="475" y="19"/>
                  </a:lnTo>
                  <a:lnTo>
                    <a:pt x="500" y="21"/>
                  </a:lnTo>
                  <a:lnTo>
                    <a:pt x="525" y="19"/>
                  </a:lnTo>
                  <a:lnTo>
                    <a:pt x="548" y="13"/>
                  </a:lnTo>
                  <a:lnTo>
                    <a:pt x="569" y="4"/>
                  </a:lnTo>
                  <a:lnTo>
                    <a:pt x="576" y="0"/>
                  </a:lnTo>
                  <a:lnTo>
                    <a:pt x="1056" y="280"/>
                  </a:lnTo>
                  <a:lnTo>
                    <a:pt x="1051" y="283"/>
                  </a:lnTo>
                  <a:lnTo>
                    <a:pt x="1035" y="296"/>
                  </a:lnTo>
                  <a:lnTo>
                    <a:pt x="1025" y="309"/>
                  </a:lnTo>
                  <a:lnTo>
                    <a:pt x="1022" y="324"/>
                  </a:lnTo>
                  <a:lnTo>
                    <a:pt x="1025" y="338"/>
                  </a:lnTo>
                  <a:lnTo>
                    <a:pt x="1034" y="352"/>
                  </a:lnTo>
                  <a:lnTo>
                    <a:pt x="1051" y="364"/>
                  </a:lnTo>
                  <a:lnTo>
                    <a:pt x="1056" y="367"/>
                  </a:lnTo>
                  <a:lnTo>
                    <a:pt x="631" y="613"/>
                  </a:lnTo>
                  <a:lnTo>
                    <a:pt x="625" y="609"/>
                  </a:lnTo>
                  <a:lnTo>
                    <a:pt x="604" y="600"/>
                  </a:lnTo>
                  <a:lnTo>
                    <a:pt x="581" y="595"/>
                  </a:lnTo>
                  <a:lnTo>
                    <a:pt x="556" y="593"/>
                  </a:lnTo>
                  <a:lnTo>
                    <a:pt x="531" y="595"/>
                  </a:lnTo>
                  <a:lnTo>
                    <a:pt x="506" y="600"/>
                  </a:lnTo>
                  <a:lnTo>
                    <a:pt x="485" y="609"/>
                  </a:lnTo>
                  <a:lnTo>
                    <a:pt x="480" y="613"/>
                  </a:lnTo>
                  <a:lnTo>
                    <a:pt x="0" y="333"/>
                  </a:lnTo>
                  <a:lnTo>
                    <a:pt x="5" y="330"/>
                  </a:lnTo>
                  <a:lnTo>
                    <a:pt x="21" y="318"/>
                  </a:lnTo>
                  <a:lnTo>
                    <a:pt x="31" y="304"/>
                  </a:lnTo>
                  <a:lnTo>
                    <a:pt x="34" y="290"/>
                  </a:lnTo>
                  <a:lnTo>
                    <a:pt x="31" y="275"/>
                  </a:lnTo>
                  <a:lnTo>
                    <a:pt x="21" y="262"/>
                  </a:lnTo>
                  <a:lnTo>
                    <a:pt x="5" y="249"/>
                  </a:lnTo>
                  <a:lnTo>
                    <a:pt x="0" y="246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C3A5A0"/>
            </a:solidFill>
            <a:ln w="0">
              <a:solidFill>
                <a:srgbClr val="C3A5A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363"/>
            <p:cNvSpPr>
              <a:spLocks noEditPoints="1"/>
            </p:cNvSpPr>
            <p:nvPr/>
          </p:nvSpPr>
          <p:spPr bwMode="auto">
            <a:xfrm>
              <a:off x="8776090" y="5480938"/>
              <a:ext cx="74613" cy="44450"/>
            </a:xfrm>
            <a:custGeom>
              <a:avLst/>
              <a:gdLst>
                <a:gd name="T0" fmla="*/ 42 w 47"/>
                <a:gd name="T1" fmla="*/ 23 h 28"/>
                <a:gd name="T2" fmla="*/ 47 w 47"/>
                <a:gd name="T3" fmla="*/ 25 h 28"/>
                <a:gd name="T4" fmla="*/ 45 w 47"/>
                <a:gd name="T5" fmla="*/ 26 h 28"/>
                <a:gd name="T6" fmla="*/ 42 w 47"/>
                <a:gd name="T7" fmla="*/ 28 h 28"/>
                <a:gd name="T8" fmla="*/ 41 w 47"/>
                <a:gd name="T9" fmla="*/ 28 h 28"/>
                <a:gd name="T10" fmla="*/ 42 w 47"/>
                <a:gd name="T11" fmla="*/ 23 h 28"/>
                <a:gd name="T12" fmla="*/ 5 w 47"/>
                <a:gd name="T13" fmla="*/ 0 h 28"/>
                <a:gd name="T14" fmla="*/ 8 w 47"/>
                <a:gd name="T15" fmla="*/ 2 h 28"/>
                <a:gd name="T16" fmla="*/ 0 w 47"/>
                <a:gd name="T17" fmla="*/ 3 h 28"/>
                <a:gd name="T18" fmla="*/ 0 w 47"/>
                <a:gd name="T19" fmla="*/ 3 h 28"/>
                <a:gd name="T20" fmla="*/ 3 w 47"/>
                <a:gd name="T21" fmla="*/ 2 h 28"/>
                <a:gd name="T22" fmla="*/ 5 w 47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8">
                  <a:moveTo>
                    <a:pt x="42" y="23"/>
                  </a:moveTo>
                  <a:lnTo>
                    <a:pt x="47" y="25"/>
                  </a:lnTo>
                  <a:lnTo>
                    <a:pt x="45" y="26"/>
                  </a:lnTo>
                  <a:lnTo>
                    <a:pt x="42" y="28"/>
                  </a:lnTo>
                  <a:lnTo>
                    <a:pt x="41" y="28"/>
                  </a:lnTo>
                  <a:lnTo>
                    <a:pt x="42" y="23"/>
                  </a:lnTo>
                  <a:close/>
                  <a:moveTo>
                    <a:pt x="5" y="0"/>
                  </a:moveTo>
                  <a:lnTo>
                    <a:pt x="8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7B7B7"/>
            </a:solidFill>
            <a:ln w="0">
              <a:solidFill>
                <a:srgbClr val="B7B7B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364"/>
            <p:cNvSpPr>
              <a:spLocks/>
            </p:cNvSpPr>
            <p:nvPr/>
          </p:nvSpPr>
          <p:spPr bwMode="auto">
            <a:xfrm>
              <a:off x="8784028" y="5436488"/>
              <a:ext cx="153988" cy="84138"/>
            </a:xfrm>
            <a:custGeom>
              <a:avLst/>
              <a:gdLst>
                <a:gd name="T0" fmla="*/ 55 w 97"/>
                <a:gd name="T1" fmla="*/ 0 h 53"/>
                <a:gd name="T2" fmla="*/ 97 w 97"/>
                <a:gd name="T3" fmla="*/ 23 h 53"/>
                <a:gd name="T4" fmla="*/ 83 w 97"/>
                <a:gd name="T5" fmla="*/ 32 h 53"/>
                <a:gd name="T6" fmla="*/ 67 w 97"/>
                <a:gd name="T7" fmla="*/ 40 h 53"/>
                <a:gd name="T8" fmla="*/ 53 w 97"/>
                <a:gd name="T9" fmla="*/ 48 h 53"/>
                <a:gd name="T10" fmla="*/ 42 w 97"/>
                <a:gd name="T11" fmla="*/ 53 h 53"/>
                <a:gd name="T12" fmla="*/ 37 w 97"/>
                <a:gd name="T13" fmla="*/ 51 h 53"/>
                <a:gd name="T14" fmla="*/ 44 w 97"/>
                <a:gd name="T15" fmla="*/ 26 h 53"/>
                <a:gd name="T16" fmla="*/ 3 w 97"/>
                <a:gd name="T17" fmla="*/ 30 h 53"/>
                <a:gd name="T18" fmla="*/ 0 w 97"/>
                <a:gd name="T19" fmla="*/ 28 h 53"/>
                <a:gd name="T20" fmla="*/ 10 w 97"/>
                <a:gd name="T21" fmla="*/ 23 h 53"/>
                <a:gd name="T22" fmla="*/ 24 w 97"/>
                <a:gd name="T23" fmla="*/ 17 h 53"/>
                <a:gd name="T24" fmla="*/ 40 w 97"/>
                <a:gd name="T25" fmla="*/ 9 h 53"/>
                <a:gd name="T26" fmla="*/ 55 w 97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53">
                  <a:moveTo>
                    <a:pt x="55" y="0"/>
                  </a:moveTo>
                  <a:lnTo>
                    <a:pt x="97" y="23"/>
                  </a:lnTo>
                  <a:lnTo>
                    <a:pt x="83" y="32"/>
                  </a:lnTo>
                  <a:lnTo>
                    <a:pt x="67" y="40"/>
                  </a:lnTo>
                  <a:lnTo>
                    <a:pt x="53" y="48"/>
                  </a:lnTo>
                  <a:lnTo>
                    <a:pt x="42" y="53"/>
                  </a:lnTo>
                  <a:lnTo>
                    <a:pt x="37" y="51"/>
                  </a:lnTo>
                  <a:lnTo>
                    <a:pt x="44" y="26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10" y="23"/>
                  </a:lnTo>
                  <a:lnTo>
                    <a:pt x="24" y="17"/>
                  </a:lnTo>
                  <a:lnTo>
                    <a:pt x="40" y="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CFCFCF"/>
            </a:solidFill>
            <a:ln w="0">
              <a:solidFill>
                <a:srgbClr val="CFCFC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365"/>
            <p:cNvSpPr>
              <a:spLocks/>
            </p:cNvSpPr>
            <p:nvPr/>
          </p:nvSpPr>
          <p:spPr bwMode="auto">
            <a:xfrm>
              <a:off x="8871340" y="5372988"/>
              <a:ext cx="120650" cy="100013"/>
            </a:xfrm>
            <a:custGeom>
              <a:avLst/>
              <a:gdLst>
                <a:gd name="T0" fmla="*/ 33 w 76"/>
                <a:gd name="T1" fmla="*/ 0 h 63"/>
                <a:gd name="T2" fmla="*/ 76 w 76"/>
                <a:gd name="T3" fmla="*/ 25 h 63"/>
                <a:gd name="T4" fmla="*/ 74 w 76"/>
                <a:gd name="T5" fmla="*/ 32 h 63"/>
                <a:gd name="T6" fmla="*/ 71 w 76"/>
                <a:gd name="T7" fmla="*/ 37 h 63"/>
                <a:gd name="T8" fmla="*/ 70 w 76"/>
                <a:gd name="T9" fmla="*/ 41 h 63"/>
                <a:gd name="T10" fmla="*/ 65 w 76"/>
                <a:gd name="T11" fmla="*/ 47 h 63"/>
                <a:gd name="T12" fmla="*/ 57 w 76"/>
                <a:gd name="T13" fmla="*/ 54 h 63"/>
                <a:gd name="T14" fmla="*/ 45 w 76"/>
                <a:gd name="T15" fmla="*/ 62 h 63"/>
                <a:gd name="T16" fmla="*/ 42 w 76"/>
                <a:gd name="T17" fmla="*/ 63 h 63"/>
                <a:gd name="T18" fmla="*/ 0 w 76"/>
                <a:gd name="T19" fmla="*/ 40 h 63"/>
                <a:gd name="T20" fmla="*/ 2 w 76"/>
                <a:gd name="T21" fmla="*/ 38 h 63"/>
                <a:gd name="T22" fmla="*/ 12 w 76"/>
                <a:gd name="T23" fmla="*/ 30 h 63"/>
                <a:gd name="T24" fmla="*/ 21 w 76"/>
                <a:gd name="T25" fmla="*/ 24 h 63"/>
                <a:gd name="T26" fmla="*/ 27 w 76"/>
                <a:gd name="T27" fmla="*/ 17 h 63"/>
                <a:gd name="T28" fmla="*/ 28 w 76"/>
                <a:gd name="T29" fmla="*/ 15 h 63"/>
                <a:gd name="T30" fmla="*/ 29 w 76"/>
                <a:gd name="T31" fmla="*/ 11 h 63"/>
                <a:gd name="T32" fmla="*/ 31 w 76"/>
                <a:gd name="T33" fmla="*/ 5 h 63"/>
                <a:gd name="T34" fmla="*/ 33 w 76"/>
                <a:gd name="T3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63">
                  <a:moveTo>
                    <a:pt x="33" y="0"/>
                  </a:moveTo>
                  <a:lnTo>
                    <a:pt x="76" y="25"/>
                  </a:lnTo>
                  <a:lnTo>
                    <a:pt x="74" y="32"/>
                  </a:lnTo>
                  <a:lnTo>
                    <a:pt x="71" y="37"/>
                  </a:lnTo>
                  <a:lnTo>
                    <a:pt x="70" y="41"/>
                  </a:lnTo>
                  <a:lnTo>
                    <a:pt x="65" y="47"/>
                  </a:lnTo>
                  <a:lnTo>
                    <a:pt x="57" y="54"/>
                  </a:lnTo>
                  <a:lnTo>
                    <a:pt x="45" y="62"/>
                  </a:lnTo>
                  <a:lnTo>
                    <a:pt x="42" y="63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12" y="30"/>
                  </a:lnTo>
                  <a:lnTo>
                    <a:pt x="21" y="24"/>
                  </a:lnTo>
                  <a:lnTo>
                    <a:pt x="27" y="17"/>
                  </a:lnTo>
                  <a:lnTo>
                    <a:pt x="28" y="15"/>
                  </a:lnTo>
                  <a:lnTo>
                    <a:pt x="29" y="11"/>
                  </a:lnTo>
                  <a:lnTo>
                    <a:pt x="31" y="5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1A0B3"/>
            </a:solidFill>
            <a:ln w="0">
              <a:solidFill>
                <a:srgbClr val="41A0B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366"/>
            <p:cNvSpPr>
              <a:spLocks/>
            </p:cNvSpPr>
            <p:nvPr/>
          </p:nvSpPr>
          <p:spPr bwMode="auto">
            <a:xfrm>
              <a:off x="8923728" y="5298375"/>
              <a:ext cx="100013" cy="114300"/>
            </a:xfrm>
            <a:custGeom>
              <a:avLst/>
              <a:gdLst>
                <a:gd name="T0" fmla="*/ 20 w 63"/>
                <a:gd name="T1" fmla="*/ 0 h 72"/>
                <a:gd name="T2" fmla="*/ 42 w 63"/>
                <a:gd name="T3" fmla="*/ 12 h 72"/>
                <a:gd name="T4" fmla="*/ 63 w 63"/>
                <a:gd name="T5" fmla="*/ 25 h 72"/>
                <a:gd name="T6" fmla="*/ 56 w 63"/>
                <a:gd name="T7" fmla="*/ 39 h 72"/>
                <a:gd name="T8" fmla="*/ 50 w 63"/>
                <a:gd name="T9" fmla="*/ 56 h 72"/>
                <a:gd name="T10" fmla="*/ 43 w 63"/>
                <a:gd name="T11" fmla="*/ 72 h 72"/>
                <a:gd name="T12" fmla="*/ 0 w 63"/>
                <a:gd name="T13" fmla="*/ 47 h 72"/>
                <a:gd name="T14" fmla="*/ 7 w 63"/>
                <a:gd name="T15" fmla="*/ 32 h 72"/>
                <a:gd name="T16" fmla="*/ 13 w 63"/>
                <a:gd name="T17" fmla="*/ 15 h 72"/>
                <a:gd name="T18" fmla="*/ 20 w 63"/>
                <a:gd name="T1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72">
                  <a:moveTo>
                    <a:pt x="20" y="0"/>
                  </a:moveTo>
                  <a:lnTo>
                    <a:pt x="42" y="12"/>
                  </a:lnTo>
                  <a:lnTo>
                    <a:pt x="63" y="25"/>
                  </a:lnTo>
                  <a:lnTo>
                    <a:pt x="56" y="39"/>
                  </a:lnTo>
                  <a:lnTo>
                    <a:pt x="50" y="56"/>
                  </a:lnTo>
                  <a:lnTo>
                    <a:pt x="43" y="72"/>
                  </a:lnTo>
                  <a:lnTo>
                    <a:pt x="0" y="47"/>
                  </a:lnTo>
                  <a:lnTo>
                    <a:pt x="7" y="32"/>
                  </a:lnTo>
                  <a:lnTo>
                    <a:pt x="13" y="1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388A9A"/>
            </a:solidFill>
            <a:ln w="0">
              <a:solidFill>
                <a:srgbClr val="388A9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367"/>
            <p:cNvSpPr>
              <a:spLocks/>
            </p:cNvSpPr>
            <p:nvPr/>
          </p:nvSpPr>
          <p:spPr bwMode="auto">
            <a:xfrm>
              <a:off x="8961828" y="5252338"/>
              <a:ext cx="87313" cy="69850"/>
            </a:xfrm>
            <a:custGeom>
              <a:avLst/>
              <a:gdLst>
                <a:gd name="T0" fmla="*/ 13 w 55"/>
                <a:gd name="T1" fmla="*/ 0 h 44"/>
                <a:gd name="T2" fmla="*/ 55 w 55"/>
                <a:gd name="T3" fmla="*/ 25 h 44"/>
                <a:gd name="T4" fmla="*/ 51 w 55"/>
                <a:gd name="T5" fmla="*/ 29 h 44"/>
                <a:gd name="T6" fmla="*/ 47 w 55"/>
                <a:gd name="T7" fmla="*/ 34 h 44"/>
                <a:gd name="T8" fmla="*/ 44 w 55"/>
                <a:gd name="T9" fmla="*/ 38 h 44"/>
                <a:gd name="T10" fmla="*/ 43 w 55"/>
                <a:gd name="T11" fmla="*/ 41 h 44"/>
                <a:gd name="T12" fmla="*/ 43 w 55"/>
                <a:gd name="T13" fmla="*/ 44 h 44"/>
                <a:gd name="T14" fmla="*/ 0 w 55"/>
                <a:gd name="T15" fmla="*/ 19 h 44"/>
                <a:gd name="T16" fmla="*/ 1 w 55"/>
                <a:gd name="T17" fmla="*/ 16 h 44"/>
                <a:gd name="T18" fmla="*/ 4 w 55"/>
                <a:gd name="T19" fmla="*/ 9 h 44"/>
                <a:gd name="T20" fmla="*/ 8 w 55"/>
                <a:gd name="T21" fmla="*/ 6 h 44"/>
                <a:gd name="T22" fmla="*/ 13 w 55"/>
                <a:gd name="T2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44">
                  <a:moveTo>
                    <a:pt x="13" y="0"/>
                  </a:moveTo>
                  <a:lnTo>
                    <a:pt x="55" y="25"/>
                  </a:lnTo>
                  <a:lnTo>
                    <a:pt x="51" y="29"/>
                  </a:lnTo>
                  <a:lnTo>
                    <a:pt x="47" y="34"/>
                  </a:lnTo>
                  <a:lnTo>
                    <a:pt x="44" y="38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4" y="9"/>
                  </a:lnTo>
                  <a:lnTo>
                    <a:pt x="8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482E2A"/>
            </a:solidFill>
            <a:ln w="0">
              <a:solidFill>
                <a:srgbClr val="482E2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Freeform 368"/>
            <p:cNvSpPr>
              <a:spLocks/>
            </p:cNvSpPr>
            <p:nvPr/>
          </p:nvSpPr>
          <p:spPr bwMode="auto">
            <a:xfrm>
              <a:off x="8982465" y="5222175"/>
              <a:ext cx="123825" cy="69850"/>
            </a:xfrm>
            <a:custGeom>
              <a:avLst/>
              <a:gdLst>
                <a:gd name="T0" fmla="*/ 34 w 78"/>
                <a:gd name="T1" fmla="*/ 0 h 44"/>
                <a:gd name="T2" fmla="*/ 78 w 78"/>
                <a:gd name="T3" fmla="*/ 23 h 44"/>
                <a:gd name="T4" fmla="*/ 74 w 78"/>
                <a:gd name="T5" fmla="*/ 25 h 44"/>
                <a:gd name="T6" fmla="*/ 65 w 78"/>
                <a:gd name="T7" fmla="*/ 28 h 44"/>
                <a:gd name="T8" fmla="*/ 54 w 78"/>
                <a:gd name="T9" fmla="*/ 35 h 44"/>
                <a:gd name="T10" fmla="*/ 47 w 78"/>
                <a:gd name="T11" fmla="*/ 39 h 44"/>
                <a:gd name="T12" fmla="*/ 42 w 78"/>
                <a:gd name="T13" fmla="*/ 44 h 44"/>
                <a:gd name="T14" fmla="*/ 0 w 78"/>
                <a:gd name="T15" fmla="*/ 19 h 44"/>
                <a:gd name="T16" fmla="*/ 4 w 78"/>
                <a:gd name="T17" fmla="*/ 15 h 44"/>
                <a:gd name="T18" fmla="*/ 9 w 78"/>
                <a:gd name="T19" fmla="*/ 11 h 44"/>
                <a:gd name="T20" fmla="*/ 21 w 78"/>
                <a:gd name="T21" fmla="*/ 5 h 44"/>
                <a:gd name="T22" fmla="*/ 30 w 78"/>
                <a:gd name="T23" fmla="*/ 1 h 44"/>
                <a:gd name="T24" fmla="*/ 34 w 78"/>
                <a:gd name="T2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44">
                  <a:moveTo>
                    <a:pt x="34" y="0"/>
                  </a:moveTo>
                  <a:lnTo>
                    <a:pt x="78" y="23"/>
                  </a:lnTo>
                  <a:lnTo>
                    <a:pt x="74" y="25"/>
                  </a:lnTo>
                  <a:lnTo>
                    <a:pt x="65" y="28"/>
                  </a:lnTo>
                  <a:lnTo>
                    <a:pt x="54" y="35"/>
                  </a:lnTo>
                  <a:lnTo>
                    <a:pt x="47" y="39"/>
                  </a:lnTo>
                  <a:lnTo>
                    <a:pt x="42" y="44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9" y="11"/>
                  </a:lnTo>
                  <a:lnTo>
                    <a:pt x="21" y="5"/>
                  </a:lnTo>
                  <a:lnTo>
                    <a:pt x="30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CDCDC"/>
            </a:solidFill>
            <a:ln w="0">
              <a:solidFill>
                <a:srgbClr val="DCDCD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369"/>
            <p:cNvSpPr>
              <a:spLocks/>
            </p:cNvSpPr>
            <p:nvPr/>
          </p:nvSpPr>
          <p:spPr bwMode="auto">
            <a:xfrm>
              <a:off x="8955478" y="5282500"/>
              <a:ext cx="74613" cy="55563"/>
            </a:xfrm>
            <a:custGeom>
              <a:avLst/>
              <a:gdLst>
                <a:gd name="T0" fmla="*/ 4 w 47"/>
                <a:gd name="T1" fmla="*/ 0 h 35"/>
                <a:gd name="T2" fmla="*/ 47 w 47"/>
                <a:gd name="T3" fmla="*/ 25 h 35"/>
                <a:gd name="T4" fmla="*/ 44 w 47"/>
                <a:gd name="T5" fmla="*/ 28 h 35"/>
                <a:gd name="T6" fmla="*/ 43 w 47"/>
                <a:gd name="T7" fmla="*/ 35 h 35"/>
                <a:gd name="T8" fmla="*/ 22 w 47"/>
                <a:gd name="T9" fmla="*/ 22 h 35"/>
                <a:gd name="T10" fmla="*/ 0 w 47"/>
                <a:gd name="T11" fmla="*/ 10 h 35"/>
                <a:gd name="T12" fmla="*/ 1 w 47"/>
                <a:gd name="T13" fmla="*/ 4 h 35"/>
                <a:gd name="T14" fmla="*/ 4 w 47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5">
                  <a:moveTo>
                    <a:pt x="4" y="0"/>
                  </a:moveTo>
                  <a:lnTo>
                    <a:pt x="47" y="25"/>
                  </a:lnTo>
                  <a:lnTo>
                    <a:pt x="44" y="28"/>
                  </a:lnTo>
                  <a:lnTo>
                    <a:pt x="43" y="35"/>
                  </a:lnTo>
                  <a:lnTo>
                    <a:pt x="22" y="22"/>
                  </a:lnTo>
                  <a:lnTo>
                    <a:pt x="0" y="10"/>
                  </a:lnTo>
                  <a:lnTo>
                    <a:pt x="1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6867C"/>
            </a:solidFill>
            <a:ln w="0">
              <a:solidFill>
                <a:srgbClr val="C6867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370"/>
            <p:cNvSpPr>
              <a:spLocks/>
            </p:cNvSpPr>
            <p:nvPr/>
          </p:nvSpPr>
          <p:spPr bwMode="auto">
            <a:xfrm>
              <a:off x="8769740" y="5219000"/>
              <a:ext cx="336550" cy="293688"/>
            </a:xfrm>
            <a:custGeom>
              <a:avLst/>
              <a:gdLst>
                <a:gd name="T0" fmla="*/ 169 w 212"/>
                <a:gd name="T1" fmla="*/ 0 h 185"/>
                <a:gd name="T2" fmla="*/ 212 w 212"/>
                <a:gd name="T3" fmla="*/ 25 h 185"/>
                <a:gd name="T4" fmla="*/ 208 w 212"/>
                <a:gd name="T5" fmla="*/ 27 h 185"/>
                <a:gd name="T6" fmla="*/ 199 w 212"/>
                <a:gd name="T7" fmla="*/ 30 h 185"/>
                <a:gd name="T8" fmla="*/ 186 w 212"/>
                <a:gd name="T9" fmla="*/ 37 h 185"/>
                <a:gd name="T10" fmla="*/ 177 w 212"/>
                <a:gd name="T11" fmla="*/ 42 h 185"/>
                <a:gd name="T12" fmla="*/ 169 w 212"/>
                <a:gd name="T13" fmla="*/ 50 h 185"/>
                <a:gd name="T14" fmla="*/ 164 w 212"/>
                <a:gd name="T15" fmla="*/ 58 h 185"/>
                <a:gd name="T16" fmla="*/ 160 w 212"/>
                <a:gd name="T17" fmla="*/ 67 h 185"/>
                <a:gd name="T18" fmla="*/ 155 w 212"/>
                <a:gd name="T19" fmla="*/ 82 h 185"/>
                <a:gd name="T20" fmla="*/ 147 w 212"/>
                <a:gd name="T21" fmla="*/ 97 h 185"/>
                <a:gd name="T22" fmla="*/ 140 w 212"/>
                <a:gd name="T23" fmla="*/ 113 h 185"/>
                <a:gd name="T24" fmla="*/ 134 w 212"/>
                <a:gd name="T25" fmla="*/ 126 h 185"/>
                <a:gd name="T26" fmla="*/ 130 w 212"/>
                <a:gd name="T27" fmla="*/ 135 h 185"/>
                <a:gd name="T28" fmla="*/ 125 w 212"/>
                <a:gd name="T29" fmla="*/ 140 h 185"/>
                <a:gd name="T30" fmla="*/ 116 w 212"/>
                <a:gd name="T31" fmla="*/ 148 h 185"/>
                <a:gd name="T32" fmla="*/ 104 w 212"/>
                <a:gd name="T33" fmla="*/ 155 h 185"/>
                <a:gd name="T34" fmla="*/ 91 w 212"/>
                <a:gd name="T35" fmla="*/ 163 h 185"/>
                <a:gd name="T36" fmla="*/ 78 w 212"/>
                <a:gd name="T37" fmla="*/ 169 h 185"/>
                <a:gd name="T38" fmla="*/ 64 w 212"/>
                <a:gd name="T39" fmla="*/ 176 h 185"/>
                <a:gd name="T40" fmla="*/ 54 w 212"/>
                <a:gd name="T41" fmla="*/ 180 h 185"/>
                <a:gd name="T42" fmla="*/ 46 w 212"/>
                <a:gd name="T43" fmla="*/ 184 h 185"/>
                <a:gd name="T44" fmla="*/ 44 w 212"/>
                <a:gd name="T45" fmla="*/ 185 h 185"/>
                <a:gd name="T46" fmla="*/ 54 w 212"/>
                <a:gd name="T47" fmla="*/ 155 h 185"/>
                <a:gd name="T48" fmla="*/ 0 w 212"/>
                <a:gd name="T49" fmla="*/ 160 h 185"/>
                <a:gd name="T50" fmla="*/ 3 w 212"/>
                <a:gd name="T51" fmla="*/ 159 h 185"/>
                <a:gd name="T52" fmla="*/ 11 w 212"/>
                <a:gd name="T53" fmla="*/ 155 h 185"/>
                <a:gd name="T54" fmla="*/ 21 w 212"/>
                <a:gd name="T55" fmla="*/ 151 h 185"/>
                <a:gd name="T56" fmla="*/ 34 w 212"/>
                <a:gd name="T57" fmla="*/ 144 h 185"/>
                <a:gd name="T58" fmla="*/ 47 w 212"/>
                <a:gd name="T59" fmla="*/ 138 h 185"/>
                <a:gd name="T60" fmla="*/ 62 w 212"/>
                <a:gd name="T61" fmla="*/ 130 h 185"/>
                <a:gd name="T62" fmla="*/ 74 w 212"/>
                <a:gd name="T63" fmla="*/ 123 h 185"/>
                <a:gd name="T64" fmla="*/ 83 w 212"/>
                <a:gd name="T65" fmla="*/ 116 h 185"/>
                <a:gd name="T66" fmla="*/ 87 w 212"/>
                <a:gd name="T67" fmla="*/ 110 h 185"/>
                <a:gd name="T68" fmla="*/ 91 w 212"/>
                <a:gd name="T69" fmla="*/ 101 h 185"/>
                <a:gd name="T70" fmla="*/ 97 w 212"/>
                <a:gd name="T71" fmla="*/ 88 h 185"/>
                <a:gd name="T72" fmla="*/ 104 w 212"/>
                <a:gd name="T73" fmla="*/ 72 h 185"/>
                <a:gd name="T74" fmla="*/ 112 w 212"/>
                <a:gd name="T75" fmla="*/ 57 h 185"/>
                <a:gd name="T76" fmla="*/ 118 w 212"/>
                <a:gd name="T77" fmla="*/ 42 h 185"/>
                <a:gd name="T78" fmla="*/ 122 w 212"/>
                <a:gd name="T79" fmla="*/ 33 h 185"/>
                <a:gd name="T80" fmla="*/ 127 w 212"/>
                <a:gd name="T81" fmla="*/ 25 h 185"/>
                <a:gd name="T82" fmla="*/ 135 w 212"/>
                <a:gd name="T83" fmla="*/ 17 h 185"/>
                <a:gd name="T84" fmla="*/ 144 w 212"/>
                <a:gd name="T85" fmla="*/ 12 h 185"/>
                <a:gd name="T86" fmla="*/ 156 w 212"/>
                <a:gd name="T87" fmla="*/ 6 h 185"/>
                <a:gd name="T88" fmla="*/ 165 w 212"/>
                <a:gd name="T89" fmla="*/ 2 h 185"/>
                <a:gd name="T90" fmla="*/ 169 w 212"/>
                <a:gd name="T9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2" h="185">
                  <a:moveTo>
                    <a:pt x="169" y="0"/>
                  </a:moveTo>
                  <a:lnTo>
                    <a:pt x="212" y="25"/>
                  </a:lnTo>
                  <a:lnTo>
                    <a:pt x="208" y="27"/>
                  </a:lnTo>
                  <a:lnTo>
                    <a:pt x="199" y="30"/>
                  </a:lnTo>
                  <a:lnTo>
                    <a:pt x="186" y="37"/>
                  </a:lnTo>
                  <a:lnTo>
                    <a:pt x="177" y="42"/>
                  </a:lnTo>
                  <a:lnTo>
                    <a:pt x="169" y="50"/>
                  </a:lnTo>
                  <a:lnTo>
                    <a:pt x="164" y="58"/>
                  </a:lnTo>
                  <a:lnTo>
                    <a:pt x="160" y="67"/>
                  </a:lnTo>
                  <a:lnTo>
                    <a:pt x="155" y="82"/>
                  </a:lnTo>
                  <a:lnTo>
                    <a:pt x="147" y="97"/>
                  </a:lnTo>
                  <a:lnTo>
                    <a:pt x="140" y="113"/>
                  </a:lnTo>
                  <a:lnTo>
                    <a:pt x="134" y="126"/>
                  </a:lnTo>
                  <a:lnTo>
                    <a:pt x="130" y="135"/>
                  </a:lnTo>
                  <a:lnTo>
                    <a:pt x="125" y="140"/>
                  </a:lnTo>
                  <a:lnTo>
                    <a:pt x="116" y="148"/>
                  </a:lnTo>
                  <a:lnTo>
                    <a:pt x="104" y="155"/>
                  </a:lnTo>
                  <a:lnTo>
                    <a:pt x="91" y="163"/>
                  </a:lnTo>
                  <a:lnTo>
                    <a:pt x="78" y="169"/>
                  </a:lnTo>
                  <a:lnTo>
                    <a:pt x="64" y="176"/>
                  </a:lnTo>
                  <a:lnTo>
                    <a:pt x="54" y="180"/>
                  </a:lnTo>
                  <a:lnTo>
                    <a:pt x="46" y="184"/>
                  </a:lnTo>
                  <a:lnTo>
                    <a:pt x="44" y="185"/>
                  </a:lnTo>
                  <a:lnTo>
                    <a:pt x="54" y="155"/>
                  </a:lnTo>
                  <a:lnTo>
                    <a:pt x="0" y="160"/>
                  </a:lnTo>
                  <a:lnTo>
                    <a:pt x="3" y="159"/>
                  </a:lnTo>
                  <a:lnTo>
                    <a:pt x="11" y="155"/>
                  </a:lnTo>
                  <a:lnTo>
                    <a:pt x="21" y="151"/>
                  </a:lnTo>
                  <a:lnTo>
                    <a:pt x="34" y="144"/>
                  </a:lnTo>
                  <a:lnTo>
                    <a:pt x="47" y="138"/>
                  </a:lnTo>
                  <a:lnTo>
                    <a:pt x="62" y="130"/>
                  </a:lnTo>
                  <a:lnTo>
                    <a:pt x="74" y="123"/>
                  </a:lnTo>
                  <a:lnTo>
                    <a:pt x="83" y="116"/>
                  </a:lnTo>
                  <a:lnTo>
                    <a:pt x="87" y="110"/>
                  </a:lnTo>
                  <a:lnTo>
                    <a:pt x="91" y="101"/>
                  </a:lnTo>
                  <a:lnTo>
                    <a:pt x="97" y="88"/>
                  </a:lnTo>
                  <a:lnTo>
                    <a:pt x="104" y="72"/>
                  </a:lnTo>
                  <a:lnTo>
                    <a:pt x="112" y="57"/>
                  </a:lnTo>
                  <a:lnTo>
                    <a:pt x="118" y="42"/>
                  </a:lnTo>
                  <a:lnTo>
                    <a:pt x="122" y="33"/>
                  </a:lnTo>
                  <a:lnTo>
                    <a:pt x="127" y="25"/>
                  </a:lnTo>
                  <a:lnTo>
                    <a:pt x="135" y="17"/>
                  </a:lnTo>
                  <a:lnTo>
                    <a:pt x="144" y="12"/>
                  </a:lnTo>
                  <a:lnTo>
                    <a:pt x="156" y="6"/>
                  </a:lnTo>
                  <a:lnTo>
                    <a:pt x="165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4747"/>
            </a:solidFill>
            <a:ln w="0">
              <a:solidFill>
                <a:srgbClr val="FF474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371"/>
            <p:cNvSpPr>
              <a:spLocks/>
            </p:cNvSpPr>
            <p:nvPr/>
          </p:nvSpPr>
          <p:spPr bwMode="auto">
            <a:xfrm>
              <a:off x="9203128" y="5169788"/>
              <a:ext cx="69850" cy="200025"/>
            </a:xfrm>
            <a:custGeom>
              <a:avLst/>
              <a:gdLst>
                <a:gd name="T0" fmla="*/ 35 w 44"/>
                <a:gd name="T1" fmla="*/ 0 h 126"/>
                <a:gd name="T2" fmla="*/ 41 w 44"/>
                <a:gd name="T3" fmla="*/ 16 h 126"/>
                <a:gd name="T4" fmla="*/ 44 w 44"/>
                <a:gd name="T5" fmla="*/ 31 h 126"/>
                <a:gd name="T6" fmla="*/ 44 w 44"/>
                <a:gd name="T7" fmla="*/ 47 h 126"/>
                <a:gd name="T8" fmla="*/ 44 w 44"/>
                <a:gd name="T9" fmla="*/ 67 h 126"/>
                <a:gd name="T10" fmla="*/ 44 w 44"/>
                <a:gd name="T11" fmla="*/ 82 h 126"/>
                <a:gd name="T12" fmla="*/ 43 w 44"/>
                <a:gd name="T13" fmla="*/ 93 h 126"/>
                <a:gd name="T14" fmla="*/ 39 w 44"/>
                <a:gd name="T15" fmla="*/ 99 h 126"/>
                <a:gd name="T16" fmla="*/ 34 w 44"/>
                <a:gd name="T17" fmla="*/ 105 h 126"/>
                <a:gd name="T18" fmla="*/ 0 w 44"/>
                <a:gd name="T19" fmla="*/ 126 h 126"/>
                <a:gd name="T20" fmla="*/ 5 w 44"/>
                <a:gd name="T21" fmla="*/ 120 h 126"/>
                <a:gd name="T22" fmla="*/ 9 w 44"/>
                <a:gd name="T23" fmla="*/ 113 h 126"/>
                <a:gd name="T24" fmla="*/ 10 w 44"/>
                <a:gd name="T25" fmla="*/ 102 h 126"/>
                <a:gd name="T26" fmla="*/ 10 w 44"/>
                <a:gd name="T27" fmla="*/ 86 h 126"/>
                <a:gd name="T28" fmla="*/ 10 w 44"/>
                <a:gd name="T29" fmla="*/ 67 h 126"/>
                <a:gd name="T30" fmla="*/ 10 w 44"/>
                <a:gd name="T31" fmla="*/ 51 h 126"/>
                <a:gd name="T32" fmla="*/ 7 w 44"/>
                <a:gd name="T33" fmla="*/ 35 h 126"/>
                <a:gd name="T34" fmla="*/ 1 w 44"/>
                <a:gd name="T35" fmla="*/ 20 h 126"/>
                <a:gd name="T36" fmla="*/ 35 w 44"/>
                <a:gd name="T3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26">
                  <a:moveTo>
                    <a:pt x="35" y="0"/>
                  </a:moveTo>
                  <a:lnTo>
                    <a:pt x="41" y="16"/>
                  </a:lnTo>
                  <a:lnTo>
                    <a:pt x="44" y="31"/>
                  </a:lnTo>
                  <a:lnTo>
                    <a:pt x="44" y="47"/>
                  </a:lnTo>
                  <a:lnTo>
                    <a:pt x="44" y="67"/>
                  </a:lnTo>
                  <a:lnTo>
                    <a:pt x="44" y="82"/>
                  </a:lnTo>
                  <a:lnTo>
                    <a:pt x="43" y="93"/>
                  </a:lnTo>
                  <a:lnTo>
                    <a:pt x="39" y="99"/>
                  </a:lnTo>
                  <a:lnTo>
                    <a:pt x="34" y="105"/>
                  </a:lnTo>
                  <a:lnTo>
                    <a:pt x="0" y="126"/>
                  </a:lnTo>
                  <a:lnTo>
                    <a:pt x="5" y="120"/>
                  </a:lnTo>
                  <a:lnTo>
                    <a:pt x="9" y="113"/>
                  </a:lnTo>
                  <a:lnTo>
                    <a:pt x="10" y="102"/>
                  </a:lnTo>
                  <a:lnTo>
                    <a:pt x="10" y="86"/>
                  </a:lnTo>
                  <a:lnTo>
                    <a:pt x="10" y="67"/>
                  </a:lnTo>
                  <a:lnTo>
                    <a:pt x="10" y="51"/>
                  </a:lnTo>
                  <a:lnTo>
                    <a:pt x="7" y="35"/>
                  </a:lnTo>
                  <a:lnTo>
                    <a:pt x="1" y="2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B5951"/>
            </a:solidFill>
            <a:ln w="0">
              <a:solidFill>
                <a:srgbClr val="8B595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372"/>
            <p:cNvSpPr>
              <a:spLocks/>
            </p:cNvSpPr>
            <p:nvPr/>
          </p:nvSpPr>
          <p:spPr bwMode="auto">
            <a:xfrm>
              <a:off x="9493640" y="5001513"/>
              <a:ext cx="69850" cy="196850"/>
            </a:xfrm>
            <a:custGeom>
              <a:avLst/>
              <a:gdLst>
                <a:gd name="T0" fmla="*/ 37 w 44"/>
                <a:gd name="T1" fmla="*/ 0 h 124"/>
                <a:gd name="T2" fmla="*/ 43 w 44"/>
                <a:gd name="T3" fmla="*/ 16 h 124"/>
                <a:gd name="T4" fmla="*/ 44 w 44"/>
                <a:gd name="T5" fmla="*/ 31 h 124"/>
                <a:gd name="T6" fmla="*/ 44 w 44"/>
                <a:gd name="T7" fmla="*/ 47 h 124"/>
                <a:gd name="T8" fmla="*/ 44 w 44"/>
                <a:gd name="T9" fmla="*/ 67 h 124"/>
                <a:gd name="T10" fmla="*/ 44 w 44"/>
                <a:gd name="T11" fmla="*/ 82 h 124"/>
                <a:gd name="T12" fmla="*/ 43 w 44"/>
                <a:gd name="T13" fmla="*/ 92 h 124"/>
                <a:gd name="T14" fmla="*/ 40 w 44"/>
                <a:gd name="T15" fmla="*/ 99 h 124"/>
                <a:gd name="T16" fmla="*/ 35 w 44"/>
                <a:gd name="T17" fmla="*/ 105 h 124"/>
                <a:gd name="T18" fmla="*/ 0 w 44"/>
                <a:gd name="T19" fmla="*/ 124 h 124"/>
                <a:gd name="T20" fmla="*/ 6 w 44"/>
                <a:gd name="T21" fmla="*/ 119 h 124"/>
                <a:gd name="T22" fmla="*/ 9 w 44"/>
                <a:gd name="T23" fmla="*/ 111 h 124"/>
                <a:gd name="T24" fmla="*/ 10 w 44"/>
                <a:gd name="T25" fmla="*/ 102 h 124"/>
                <a:gd name="T26" fmla="*/ 10 w 44"/>
                <a:gd name="T27" fmla="*/ 85 h 124"/>
                <a:gd name="T28" fmla="*/ 10 w 44"/>
                <a:gd name="T29" fmla="*/ 67 h 124"/>
                <a:gd name="T30" fmla="*/ 10 w 44"/>
                <a:gd name="T31" fmla="*/ 51 h 124"/>
                <a:gd name="T32" fmla="*/ 9 w 44"/>
                <a:gd name="T33" fmla="*/ 35 h 124"/>
                <a:gd name="T34" fmla="*/ 2 w 44"/>
                <a:gd name="T35" fmla="*/ 20 h 124"/>
                <a:gd name="T36" fmla="*/ 37 w 44"/>
                <a:gd name="T3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124">
                  <a:moveTo>
                    <a:pt x="37" y="0"/>
                  </a:moveTo>
                  <a:lnTo>
                    <a:pt x="43" y="16"/>
                  </a:lnTo>
                  <a:lnTo>
                    <a:pt x="44" y="31"/>
                  </a:lnTo>
                  <a:lnTo>
                    <a:pt x="44" y="47"/>
                  </a:lnTo>
                  <a:lnTo>
                    <a:pt x="44" y="67"/>
                  </a:lnTo>
                  <a:lnTo>
                    <a:pt x="44" y="82"/>
                  </a:lnTo>
                  <a:lnTo>
                    <a:pt x="43" y="92"/>
                  </a:lnTo>
                  <a:lnTo>
                    <a:pt x="40" y="99"/>
                  </a:lnTo>
                  <a:lnTo>
                    <a:pt x="35" y="105"/>
                  </a:lnTo>
                  <a:lnTo>
                    <a:pt x="0" y="124"/>
                  </a:lnTo>
                  <a:lnTo>
                    <a:pt x="6" y="119"/>
                  </a:lnTo>
                  <a:lnTo>
                    <a:pt x="9" y="111"/>
                  </a:lnTo>
                  <a:lnTo>
                    <a:pt x="10" y="102"/>
                  </a:lnTo>
                  <a:lnTo>
                    <a:pt x="10" y="85"/>
                  </a:lnTo>
                  <a:lnTo>
                    <a:pt x="10" y="67"/>
                  </a:lnTo>
                  <a:lnTo>
                    <a:pt x="10" y="51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8B5951"/>
            </a:solidFill>
            <a:ln w="0">
              <a:solidFill>
                <a:srgbClr val="8B595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375"/>
            <p:cNvSpPr>
              <a:spLocks noEditPoints="1"/>
            </p:cNvSpPr>
            <p:nvPr/>
          </p:nvSpPr>
          <p:spPr bwMode="auto">
            <a:xfrm>
              <a:off x="8180778" y="4504625"/>
              <a:ext cx="1133475" cy="631825"/>
            </a:xfrm>
            <a:custGeom>
              <a:avLst/>
              <a:gdLst>
                <a:gd name="T0" fmla="*/ 607 w 714"/>
                <a:gd name="T1" fmla="*/ 344 h 398"/>
                <a:gd name="T2" fmla="*/ 632 w 714"/>
                <a:gd name="T3" fmla="*/ 346 h 398"/>
                <a:gd name="T4" fmla="*/ 655 w 714"/>
                <a:gd name="T5" fmla="*/ 351 h 398"/>
                <a:gd name="T6" fmla="*/ 676 w 714"/>
                <a:gd name="T7" fmla="*/ 360 h 398"/>
                <a:gd name="T8" fmla="*/ 682 w 714"/>
                <a:gd name="T9" fmla="*/ 364 h 398"/>
                <a:gd name="T10" fmla="*/ 714 w 714"/>
                <a:gd name="T11" fmla="*/ 346 h 398"/>
                <a:gd name="T12" fmla="*/ 714 w 714"/>
                <a:gd name="T13" fmla="*/ 365 h 398"/>
                <a:gd name="T14" fmla="*/ 654 w 714"/>
                <a:gd name="T15" fmla="*/ 398 h 398"/>
                <a:gd name="T16" fmla="*/ 568 w 714"/>
                <a:gd name="T17" fmla="*/ 348 h 398"/>
                <a:gd name="T18" fmla="*/ 587 w 714"/>
                <a:gd name="T19" fmla="*/ 346 h 398"/>
                <a:gd name="T20" fmla="*/ 607 w 714"/>
                <a:gd name="T21" fmla="*/ 344 h 398"/>
                <a:gd name="T22" fmla="*/ 665 w 714"/>
                <a:gd name="T23" fmla="*/ 339 h 398"/>
                <a:gd name="T24" fmla="*/ 665 w 714"/>
                <a:gd name="T25" fmla="*/ 339 h 398"/>
                <a:gd name="T26" fmla="*/ 665 w 714"/>
                <a:gd name="T27" fmla="*/ 339 h 398"/>
                <a:gd name="T28" fmla="*/ 665 w 714"/>
                <a:gd name="T29" fmla="*/ 339 h 398"/>
                <a:gd name="T30" fmla="*/ 418 w 714"/>
                <a:gd name="T31" fmla="*/ 196 h 398"/>
                <a:gd name="T32" fmla="*/ 665 w 714"/>
                <a:gd name="T33" fmla="*/ 339 h 398"/>
                <a:gd name="T34" fmla="*/ 665 w 714"/>
                <a:gd name="T35" fmla="*/ 339 h 398"/>
                <a:gd name="T36" fmla="*/ 668 w 714"/>
                <a:gd name="T37" fmla="*/ 340 h 398"/>
                <a:gd name="T38" fmla="*/ 674 w 714"/>
                <a:gd name="T39" fmla="*/ 340 h 398"/>
                <a:gd name="T40" fmla="*/ 678 w 714"/>
                <a:gd name="T41" fmla="*/ 340 h 398"/>
                <a:gd name="T42" fmla="*/ 683 w 714"/>
                <a:gd name="T43" fmla="*/ 339 h 398"/>
                <a:gd name="T44" fmla="*/ 688 w 714"/>
                <a:gd name="T45" fmla="*/ 336 h 398"/>
                <a:gd name="T46" fmla="*/ 714 w 714"/>
                <a:gd name="T47" fmla="*/ 322 h 398"/>
                <a:gd name="T48" fmla="*/ 714 w 714"/>
                <a:gd name="T49" fmla="*/ 333 h 398"/>
                <a:gd name="T50" fmla="*/ 682 w 714"/>
                <a:gd name="T51" fmla="*/ 351 h 398"/>
                <a:gd name="T52" fmla="*/ 658 w 714"/>
                <a:gd name="T53" fmla="*/ 343 h 398"/>
                <a:gd name="T54" fmla="*/ 633 w 714"/>
                <a:gd name="T55" fmla="*/ 336 h 398"/>
                <a:gd name="T56" fmla="*/ 607 w 714"/>
                <a:gd name="T57" fmla="*/ 335 h 398"/>
                <a:gd name="T58" fmla="*/ 581 w 714"/>
                <a:gd name="T59" fmla="*/ 336 h 398"/>
                <a:gd name="T60" fmla="*/ 556 w 714"/>
                <a:gd name="T61" fmla="*/ 342 h 398"/>
                <a:gd name="T62" fmla="*/ 418 w 714"/>
                <a:gd name="T63" fmla="*/ 263 h 398"/>
                <a:gd name="T64" fmla="*/ 418 w 714"/>
                <a:gd name="T65" fmla="*/ 196 h 398"/>
                <a:gd name="T66" fmla="*/ 39 w 714"/>
                <a:gd name="T67" fmla="*/ 0 h 398"/>
                <a:gd name="T68" fmla="*/ 39 w 714"/>
                <a:gd name="T69" fmla="*/ 45 h 398"/>
                <a:gd name="T70" fmla="*/ 0 w 714"/>
                <a:gd name="T71" fmla="*/ 22 h 398"/>
                <a:gd name="T72" fmla="*/ 39 w 714"/>
                <a:gd name="T73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14" h="398">
                  <a:moveTo>
                    <a:pt x="607" y="344"/>
                  </a:moveTo>
                  <a:lnTo>
                    <a:pt x="632" y="346"/>
                  </a:lnTo>
                  <a:lnTo>
                    <a:pt x="655" y="351"/>
                  </a:lnTo>
                  <a:lnTo>
                    <a:pt x="676" y="360"/>
                  </a:lnTo>
                  <a:lnTo>
                    <a:pt x="682" y="364"/>
                  </a:lnTo>
                  <a:lnTo>
                    <a:pt x="714" y="346"/>
                  </a:lnTo>
                  <a:lnTo>
                    <a:pt x="714" y="365"/>
                  </a:lnTo>
                  <a:lnTo>
                    <a:pt x="654" y="398"/>
                  </a:lnTo>
                  <a:lnTo>
                    <a:pt x="568" y="348"/>
                  </a:lnTo>
                  <a:lnTo>
                    <a:pt x="587" y="346"/>
                  </a:lnTo>
                  <a:lnTo>
                    <a:pt x="607" y="344"/>
                  </a:lnTo>
                  <a:close/>
                  <a:moveTo>
                    <a:pt x="665" y="339"/>
                  </a:moveTo>
                  <a:lnTo>
                    <a:pt x="665" y="339"/>
                  </a:lnTo>
                  <a:lnTo>
                    <a:pt x="665" y="339"/>
                  </a:lnTo>
                  <a:lnTo>
                    <a:pt x="665" y="339"/>
                  </a:lnTo>
                  <a:close/>
                  <a:moveTo>
                    <a:pt x="418" y="196"/>
                  </a:moveTo>
                  <a:lnTo>
                    <a:pt x="665" y="339"/>
                  </a:lnTo>
                  <a:lnTo>
                    <a:pt x="665" y="339"/>
                  </a:lnTo>
                  <a:lnTo>
                    <a:pt x="668" y="340"/>
                  </a:lnTo>
                  <a:lnTo>
                    <a:pt x="674" y="340"/>
                  </a:lnTo>
                  <a:lnTo>
                    <a:pt x="678" y="340"/>
                  </a:lnTo>
                  <a:lnTo>
                    <a:pt x="683" y="339"/>
                  </a:lnTo>
                  <a:lnTo>
                    <a:pt x="688" y="336"/>
                  </a:lnTo>
                  <a:lnTo>
                    <a:pt x="714" y="322"/>
                  </a:lnTo>
                  <a:lnTo>
                    <a:pt x="714" y="333"/>
                  </a:lnTo>
                  <a:lnTo>
                    <a:pt x="682" y="351"/>
                  </a:lnTo>
                  <a:lnTo>
                    <a:pt x="658" y="343"/>
                  </a:lnTo>
                  <a:lnTo>
                    <a:pt x="633" y="336"/>
                  </a:lnTo>
                  <a:lnTo>
                    <a:pt x="607" y="335"/>
                  </a:lnTo>
                  <a:lnTo>
                    <a:pt x="581" y="336"/>
                  </a:lnTo>
                  <a:lnTo>
                    <a:pt x="556" y="342"/>
                  </a:lnTo>
                  <a:lnTo>
                    <a:pt x="418" y="263"/>
                  </a:lnTo>
                  <a:lnTo>
                    <a:pt x="418" y="196"/>
                  </a:lnTo>
                  <a:close/>
                  <a:moveTo>
                    <a:pt x="39" y="0"/>
                  </a:moveTo>
                  <a:lnTo>
                    <a:pt x="39" y="45"/>
                  </a:lnTo>
                  <a:lnTo>
                    <a:pt x="0" y="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613630"/>
            </a:solidFill>
            <a:ln w="0">
              <a:solidFill>
                <a:srgbClr val="61363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376"/>
            <p:cNvSpPr>
              <a:spLocks/>
            </p:cNvSpPr>
            <p:nvPr/>
          </p:nvSpPr>
          <p:spPr bwMode="auto">
            <a:xfrm>
              <a:off x="9063428" y="5033263"/>
              <a:ext cx="250825" cy="49213"/>
            </a:xfrm>
            <a:custGeom>
              <a:avLst/>
              <a:gdLst>
                <a:gd name="T0" fmla="*/ 158 w 158"/>
                <a:gd name="T1" fmla="*/ 0 h 31"/>
                <a:gd name="T2" fmla="*/ 158 w 158"/>
                <a:gd name="T3" fmla="*/ 13 h 31"/>
                <a:gd name="T4" fmla="*/ 126 w 158"/>
                <a:gd name="T5" fmla="*/ 31 h 31"/>
                <a:gd name="T6" fmla="*/ 120 w 158"/>
                <a:gd name="T7" fmla="*/ 27 h 31"/>
                <a:gd name="T8" fmla="*/ 99 w 158"/>
                <a:gd name="T9" fmla="*/ 18 h 31"/>
                <a:gd name="T10" fmla="*/ 76 w 158"/>
                <a:gd name="T11" fmla="*/ 13 h 31"/>
                <a:gd name="T12" fmla="*/ 51 w 158"/>
                <a:gd name="T13" fmla="*/ 11 h 31"/>
                <a:gd name="T14" fmla="*/ 31 w 158"/>
                <a:gd name="T15" fmla="*/ 13 h 31"/>
                <a:gd name="T16" fmla="*/ 12 w 158"/>
                <a:gd name="T17" fmla="*/ 15 h 31"/>
                <a:gd name="T18" fmla="*/ 0 w 158"/>
                <a:gd name="T19" fmla="*/ 9 h 31"/>
                <a:gd name="T20" fmla="*/ 25 w 158"/>
                <a:gd name="T21" fmla="*/ 3 h 31"/>
                <a:gd name="T22" fmla="*/ 51 w 158"/>
                <a:gd name="T23" fmla="*/ 2 h 31"/>
                <a:gd name="T24" fmla="*/ 77 w 158"/>
                <a:gd name="T25" fmla="*/ 3 h 31"/>
                <a:gd name="T26" fmla="*/ 102 w 158"/>
                <a:gd name="T27" fmla="*/ 10 h 31"/>
                <a:gd name="T28" fmla="*/ 126 w 158"/>
                <a:gd name="T29" fmla="*/ 18 h 31"/>
                <a:gd name="T30" fmla="*/ 158 w 158"/>
                <a:gd name="T3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8" h="31">
                  <a:moveTo>
                    <a:pt x="158" y="0"/>
                  </a:moveTo>
                  <a:lnTo>
                    <a:pt x="158" y="13"/>
                  </a:lnTo>
                  <a:lnTo>
                    <a:pt x="126" y="31"/>
                  </a:lnTo>
                  <a:lnTo>
                    <a:pt x="120" y="27"/>
                  </a:lnTo>
                  <a:lnTo>
                    <a:pt x="99" y="18"/>
                  </a:lnTo>
                  <a:lnTo>
                    <a:pt x="76" y="13"/>
                  </a:lnTo>
                  <a:lnTo>
                    <a:pt x="51" y="11"/>
                  </a:lnTo>
                  <a:lnTo>
                    <a:pt x="31" y="13"/>
                  </a:lnTo>
                  <a:lnTo>
                    <a:pt x="12" y="15"/>
                  </a:lnTo>
                  <a:lnTo>
                    <a:pt x="0" y="9"/>
                  </a:lnTo>
                  <a:lnTo>
                    <a:pt x="25" y="3"/>
                  </a:lnTo>
                  <a:lnTo>
                    <a:pt x="51" y="2"/>
                  </a:lnTo>
                  <a:lnTo>
                    <a:pt x="77" y="3"/>
                  </a:lnTo>
                  <a:lnTo>
                    <a:pt x="102" y="10"/>
                  </a:lnTo>
                  <a:lnTo>
                    <a:pt x="126" y="18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9C8480"/>
            </a:solidFill>
            <a:ln w="0">
              <a:solidFill>
                <a:srgbClr val="9C848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377"/>
            <p:cNvSpPr>
              <a:spLocks/>
            </p:cNvSpPr>
            <p:nvPr/>
          </p:nvSpPr>
          <p:spPr bwMode="auto">
            <a:xfrm>
              <a:off x="8679253" y="4777675"/>
              <a:ext cx="36513" cy="69850"/>
            </a:xfrm>
            <a:custGeom>
              <a:avLst/>
              <a:gdLst>
                <a:gd name="T0" fmla="*/ 23 w 23"/>
                <a:gd name="T1" fmla="*/ 0 h 44"/>
                <a:gd name="T2" fmla="*/ 23 w 23"/>
                <a:gd name="T3" fmla="*/ 44 h 44"/>
                <a:gd name="T4" fmla="*/ 0 w 23"/>
                <a:gd name="T5" fmla="*/ 31 h 44"/>
                <a:gd name="T6" fmla="*/ 0 w 23"/>
                <a:gd name="T7" fmla="*/ 13 h 44"/>
                <a:gd name="T8" fmla="*/ 23 w 23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44">
                  <a:moveTo>
                    <a:pt x="23" y="0"/>
                  </a:moveTo>
                  <a:lnTo>
                    <a:pt x="23" y="44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13630"/>
            </a:solidFill>
            <a:ln w="0">
              <a:solidFill>
                <a:srgbClr val="61363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378"/>
            <p:cNvSpPr>
              <a:spLocks noEditPoints="1"/>
            </p:cNvSpPr>
            <p:nvPr/>
          </p:nvSpPr>
          <p:spPr bwMode="auto">
            <a:xfrm>
              <a:off x="8242690" y="4504625"/>
              <a:ext cx="436563" cy="322263"/>
            </a:xfrm>
            <a:custGeom>
              <a:avLst/>
              <a:gdLst>
                <a:gd name="T0" fmla="*/ 53 w 275"/>
                <a:gd name="T1" fmla="*/ 64 h 203"/>
                <a:gd name="T2" fmla="*/ 268 w 275"/>
                <a:gd name="T3" fmla="*/ 189 h 203"/>
                <a:gd name="T4" fmla="*/ 275 w 275"/>
                <a:gd name="T5" fmla="*/ 185 h 203"/>
                <a:gd name="T6" fmla="*/ 275 w 275"/>
                <a:gd name="T7" fmla="*/ 203 h 203"/>
                <a:gd name="T8" fmla="*/ 47 w 275"/>
                <a:gd name="T9" fmla="*/ 72 h 203"/>
                <a:gd name="T10" fmla="*/ 53 w 275"/>
                <a:gd name="T11" fmla="*/ 64 h 203"/>
                <a:gd name="T12" fmla="*/ 0 w 275"/>
                <a:gd name="T13" fmla="*/ 0 h 203"/>
                <a:gd name="T14" fmla="*/ 0 w 275"/>
                <a:gd name="T15" fmla="*/ 33 h 203"/>
                <a:gd name="T16" fmla="*/ 42 w 275"/>
                <a:gd name="T17" fmla="*/ 58 h 203"/>
                <a:gd name="T18" fmla="*/ 39 w 275"/>
                <a:gd name="T19" fmla="*/ 62 h 203"/>
                <a:gd name="T20" fmla="*/ 36 w 275"/>
                <a:gd name="T21" fmla="*/ 65 h 203"/>
                <a:gd name="T22" fmla="*/ 0 w 275"/>
                <a:gd name="T23" fmla="*/ 45 h 203"/>
                <a:gd name="T24" fmla="*/ 0 w 275"/>
                <a:gd name="T2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03">
                  <a:moveTo>
                    <a:pt x="53" y="64"/>
                  </a:moveTo>
                  <a:lnTo>
                    <a:pt x="268" y="189"/>
                  </a:lnTo>
                  <a:lnTo>
                    <a:pt x="275" y="185"/>
                  </a:lnTo>
                  <a:lnTo>
                    <a:pt x="275" y="203"/>
                  </a:lnTo>
                  <a:lnTo>
                    <a:pt x="47" y="72"/>
                  </a:lnTo>
                  <a:lnTo>
                    <a:pt x="53" y="64"/>
                  </a:lnTo>
                  <a:close/>
                  <a:moveTo>
                    <a:pt x="0" y="0"/>
                  </a:moveTo>
                  <a:lnTo>
                    <a:pt x="0" y="33"/>
                  </a:lnTo>
                  <a:lnTo>
                    <a:pt x="42" y="58"/>
                  </a:lnTo>
                  <a:lnTo>
                    <a:pt x="39" y="62"/>
                  </a:lnTo>
                  <a:lnTo>
                    <a:pt x="36" y="65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13630"/>
            </a:solidFill>
            <a:ln w="0">
              <a:solidFill>
                <a:srgbClr val="61363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Freeform 379"/>
            <p:cNvSpPr>
              <a:spLocks/>
            </p:cNvSpPr>
            <p:nvPr/>
          </p:nvSpPr>
          <p:spPr bwMode="auto">
            <a:xfrm>
              <a:off x="8299840" y="4596700"/>
              <a:ext cx="26988" cy="22225"/>
            </a:xfrm>
            <a:custGeom>
              <a:avLst/>
              <a:gdLst>
                <a:gd name="T0" fmla="*/ 6 w 17"/>
                <a:gd name="T1" fmla="*/ 0 h 14"/>
                <a:gd name="T2" fmla="*/ 17 w 17"/>
                <a:gd name="T3" fmla="*/ 6 h 14"/>
                <a:gd name="T4" fmla="*/ 11 w 17"/>
                <a:gd name="T5" fmla="*/ 14 h 14"/>
                <a:gd name="T6" fmla="*/ 0 w 17"/>
                <a:gd name="T7" fmla="*/ 7 h 14"/>
                <a:gd name="T8" fmla="*/ 3 w 17"/>
                <a:gd name="T9" fmla="*/ 4 h 14"/>
                <a:gd name="T10" fmla="*/ 6 w 1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6" y="0"/>
                  </a:moveTo>
                  <a:lnTo>
                    <a:pt x="17" y="6"/>
                  </a:lnTo>
                  <a:lnTo>
                    <a:pt x="11" y="14"/>
                  </a:lnTo>
                  <a:lnTo>
                    <a:pt x="0" y="7"/>
                  </a:lnTo>
                  <a:lnTo>
                    <a:pt x="3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C8480"/>
            </a:solidFill>
            <a:ln w="0">
              <a:solidFill>
                <a:srgbClr val="9C848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380"/>
            <p:cNvSpPr>
              <a:spLocks/>
            </p:cNvSpPr>
            <p:nvPr/>
          </p:nvSpPr>
          <p:spPr bwMode="auto">
            <a:xfrm>
              <a:off x="8288728" y="4053775"/>
              <a:ext cx="1690688" cy="969963"/>
            </a:xfrm>
            <a:custGeom>
              <a:avLst/>
              <a:gdLst>
                <a:gd name="T0" fmla="*/ 460 w 1065"/>
                <a:gd name="T1" fmla="*/ 0 h 611"/>
                <a:gd name="T2" fmla="*/ 1065 w 1065"/>
                <a:gd name="T3" fmla="*/ 352 h 611"/>
                <a:gd name="T4" fmla="*/ 620 w 1065"/>
                <a:gd name="T5" fmla="*/ 609 h 611"/>
                <a:gd name="T6" fmla="*/ 616 w 1065"/>
                <a:gd name="T7" fmla="*/ 610 h 611"/>
                <a:gd name="T8" fmla="*/ 611 w 1065"/>
                <a:gd name="T9" fmla="*/ 611 h 611"/>
                <a:gd name="T10" fmla="*/ 607 w 1065"/>
                <a:gd name="T11" fmla="*/ 611 h 611"/>
                <a:gd name="T12" fmla="*/ 603 w 1065"/>
                <a:gd name="T13" fmla="*/ 610 h 611"/>
                <a:gd name="T14" fmla="*/ 0 w 1065"/>
                <a:gd name="T15" fmla="*/ 259 h 611"/>
                <a:gd name="T16" fmla="*/ 2 w 1065"/>
                <a:gd name="T17" fmla="*/ 260 h 611"/>
                <a:gd name="T18" fmla="*/ 7 w 1065"/>
                <a:gd name="T19" fmla="*/ 260 h 611"/>
                <a:gd name="T20" fmla="*/ 11 w 1065"/>
                <a:gd name="T21" fmla="*/ 259 h 611"/>
                <a:gd name="T22" fmla="*/ 17 w 1065"/>
                <a:gd name="T23" fmla="*/ 257 h 611"/>
                <a:gd name="T24" fmla="*/ 460 w 1065"/>
                <a:gd name="T25" fmla="*/ 0 h 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65" h="611">
                  <a:moveTo>
                    <a:pt x="460" y="0"/>
                  </a:moveTo>
                  <a:lnTo>
                    <a:pt x="1065" y="352"/>
                  </a:lnTo>
                  <a:lnTo>
                    <a:pt x="620" y="609"/>
                  </a:lnTo>
                  <a:lnTo>
                    <a:pt x="616" y="610"/>
                  </a:lnTo>
                  <a:lnTo>
                    <a:pt x="611" y="611"/>
                  </a:lnTo>
                  <a:lnTo>
                    <a:pt x="607" y="611"/>
                  </a:lnTo>
                  <a:lnTo>
                    <a:pt x="603" y="610"/>
                  </a:lnTo>
                  <a:lnTo>
                    <a:pt x="0" y="259"/>
                  </a:lnTo>
                  <a:lnTo>
                    <a:pt x="2" y="260"/>
                  </a:lnTo>
                  <a:lnTo>
                    <a:pt x="7" y="260"/>
                  </a:lnTo>
                  <a:lnTo>
                    <a:pt x="11" y="259"/>
                  </a:lnTo>
                  <a:lnTo>
                    <a:pt x="17" y="257"/>
                  </a:lnTo>
                  <a:lnTo>
                    <a:pt x="460" y="0"/>
                  </a:lnTo>
                  <a:close/>
                </a:path>
              </a:pathLst>
            </a:custGeom>
            <a:solidFill>
              <a:srgbClr val="185E8C"/>
            </a:solidFill>
            <a:ln w="0">
              <a:solidFill>
                <a:srgbClr val="185E8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381"/>
            <p:cNvSpPr>
              <a:spLocks/>
            </p:cNvSpPr>
            <p:nvPr/>
          </p:nvSpPr>
          <p:spPr bwMode="auto">
            <a:xfrm>
              <a:off x="9182490" y="4331588"/>
              <a:ext cx="727075" cy="684213"/>
            </a:xfrm>
            <a:custGeom>
              <a:avLst/>
              <a:gdLst>
                <a:gd name="T0" fmla="*/ 458 w 458"/>
                <a:gd name="T1" fmla="*/ 0 h 431"/>
                <a:gd name="T2" fmla="*/ 458 w 458"/>
                <a:gd name="T3" fmla="*/ 177 h 431"/>
                <a:gd name="T4" fmla="*/ 23 w 458"/>
                <a:gd name="T5" fmla="*/ 428 h 431"/>
                <a:gd name="T6" fmla="*/ 14 w 458"/>
                <a:gd name="T7" fmla="*/ 431 h 431"/>
                <a:gd name="T8" fmla="*/ 6 w 458"/>
                <a:gd name="T9" fmla="*/ 430 h 431"/>
                <a:gd name="T10" fmla="*/ 1 w 458"/>
                <a:gd name="T11" fmla="*/ 425 h 431"/>
                <a:gd name="T12" fmla="*/ 0 w 458"/>
                <a:gd name="T13" fmla="*/ 415 h 431"/>
                <a:gd name="T14" fmla="*/ 0 w 458"/>
                <a:gd name="T15" fmla="*/ 292 h 431"/>
                <a:gd name="T16" fmla="*/ 2 w 458"/>
                <a:gd name="T17" fmla="*/ 277 h 431"/>
                <a:gd name="T18" fmla="*/ 11 w 458"/>
                <a:gd name="T19" fmla="*/ 262 h 431"/>
                <a:gd name="T20" fmla="*/ 23 w 458"/>
                <a:gd name="T21" fmla="*/ 252 h 431"/>
                <a:gd name="T22" fmla="*/ 458 w 458"/>
                <a:gd name="T2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8" h="431">
                  <a:moveTo>
                    <a:pt x="458" y="0"/>
                  </a:moveTo>
                  <a:lnTo>
                    <a:pt x="458" y="177"/>
                  </a:lnTo>
                  <a:lnTo>
                    <a:pt x="23" y="428"/>
                  </a:lnTo>
                  <a:lnTo>
                    <a:pt x="14" y="431"/>
                  </a:lnTo>
                  <a:lnTo>
                    <a:pt x="6" y="430"/>
                  </a:lnTo>
                  <a:lnTo>
                    <a:pt x="1" y="425"/>
                  </a:lnTo>
                  <a:lnTo>
                    <a:pt x="0" y="415"/>
                  </a:lnTo>
                  <a:lnTo>
                    <a:pt x="0" y="292"/>
                  </a:lnTo>
                  <a:lnTo>
                    <a:pt x="2" y="277"/>
                  </a:lnTo>
                  <a:lnTo>
                    <a:pt x="11" y="262"/>
                  </a:lnTo>
                  <a:lnTo>
                    <a:pt x="23" y="252"/>
                  </a:lnTo>
                  <a:lnTo>
                    <a:pt x="45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382"/>
            <p:cNvSpPr>
              <a:spLocks/>
            </p:cNvSpPr>
            <p:nvPr/>
          </p:nvSpPr>
          <p:spPr bwMode="auto">
            <a:xfrm>
              <a:off x="8258565" y="3753738"/>
              <a:ext cx="1720850" cy="1289050"/>
            </a:xfrm>
            <a:custGeom>
              <a:avLst/>
              <a:gdLst>
                <a:gd name="T0" fmla="*/ 479 w 1084"/>
                <a:gd name="T1" fmla="*/ 0 h 812"/>
                <a:gd name="T2" fmla="*/ 1084 w 1084"/>
                <a:gd name="T3" fmla="*/ 351 h 812"/>
                <a:gd name="T4" fmla="*/ 1078 w 1084"/>
                <a:gd name="T5" fmla="*/ 355 h 812"/>
                <a:gd name="T6" fmla="*/ 1066 w 1084"/>
                <a:gd name="T7" fmla="*/ 362 h 812"/>
                <a:gd name="T8" fmla="*/ 1050 w 1084"/>
                <a:gd name="T9" fmla="*/ 371 h 812"/>
                <a:gd name="T10" fmla="*/ 1029 w 1084"/>
                <a:gd name="T11" fmla="*/ 383 h 812"/>
                <a:gd name="T12" fmla="*/ 1004 w 1084"/>
                <a:gd name="T13" fmla="*/ 397 h 812"/>
                <a:gd name="T14" fmla="*/ 977 w 1084"/>
                <a:gd name="T15" fmla="*/ 414 h 812"/>
                <a:gd name="T16" fmla="*/ 945 w 1084"/>
                <a:gd name="T17" fmla="*/ 431 h 812"/>
                <a:gd name="T18" fmla="*/ 914 w 1084"/>
                <a:gd name="T19" fmla="*/ 449 h 812"/>
                <a:gd name="T20" fmla="*/ 880 w 1084"/>
                <a:gd name="T21" fmla="*/ 469 h 812"/>
                <a:gd name="T22" fmla="*/ 846 w 1084"/>
                <a:gd name="T23" fmla="*/ 489 h 812"/>
                <a:gd name="T24" fmla="*/ 812 w 1084"/>
                <a:gd name="T25" fmla="*/ 508 h 812"/>
                <a:gd name="T26" fmla="*/ 778 w 1084"/>
                <a:gd name="T27" fmla="*/ 528 h 812"/>
                <a:gd name="T28" fmla="*/ 745 w 1084"/>
                <a:gd name="T29" fmla="*/ 546 h 812"/>
                <a:gd name="T30" fmla="*/ 715 w 1084"/>
                <a:gd name="T31" fmla="*/ 565 h 812"/>
                <a:gd name="T32" fmla="*/ 686 w 1084"/>
                <a:gd name="T33" fmla="*/ 582 h 812"/>
                <a:gd name="T34" fmla="*/ 661 w 1084"/>
                <a:gd name="T35" fmla="*/ 596 h 812"/>
                <a:gd name="T36" fmla="*/ 639 w 1084"/>
                <a:gd name="T37" fmla="*/ 608 h 812"/>
                <a:gd name="T38" fmla="*/ 626 w 1084"/>
                <a:gd name="T39" fmla="*/ 618 h 812"/>
                <a:gd name="T40" fmla="*/ 616 w 1084"/>
                <a:gd name="T41" fmla="*/ 634 h 812"/>
                <a:gd name="T42" fmla="*/ 608 w 1084"/>
                <a:gd name="T43" fmla="*/ 651 h 812"/>
                <a:gd name="T44" fmla="*/ 605 w 1084"/>
                <a:gd name="T45" fmla="*/ 667 h 812"/>
                <a:gd name="T46" fmla="*/ 605 w 1084"/>
                <a:gd name="T47" fmla="*/ 677 h 812"/>
                <a:gd name="T48" fmla="*/ 605 w 1084"/>
                <a:gd name="T49" fmla="*/ 694 h 812"/>
                <a:gd name="T50" fmla="*/ 605 w 1084"/>
                <a:gd name="T51" fmla="*/ 717 h 812"/>
                <a:gd name="T52" fmla="*/ 605 w 1084"/>
                <a:gd name="T53" fmla="*/ 740 h 812"/>
                <a:gd name="T54" fmla="*/ 605 w 1084"/>
                <a:gd name="T55" fmla="*/ 762 h 812"/>
                <a:gd name="T56" fmla="*/ 605 w 1084"/>
                <a:gd name="T57" fmla="*/ 779 h 812"/>
                <a:gd name="T58" fmla="*/ 605 w 1084"/>
                <a:gd name="T59" fmla="*/ 790 h 812"/>
                <a:gd name="T60" fmla="*/ 608 w 1084"/>
                <a:gd name="T61" fmla="*/ 803 h 812"/>
                <a:gd name="T62" fmla="*/ 616 w 1084"/>
                <a:gd name="T63" fmla="*/ 812 h 812"/>
                <a:gd name="T64" fmla="*/ 11 w 1084"/>
                <a:gd name="T65" fmla="*/ 460 h 812"/>
                <a:gd name="T66" fmla="*/ 4 w 1084"/>
                <a:gd name="T67" fmla="*/ 452 h 812"/>
                <a:gd name="T68" fmla="*/ 0 w 1084"/>
                <a:gd name="T69" fmla="*/ 439 h 812"/>
                <a:gd name="T70" fmla="*/ 0 w 1084"/>
                <a:gd name="T71" fmla="*/ 429 h 812"/>
                <a:gd name="T72" fmla="*/ 0 w 1084"/>
                <a:gd name="T73" fmla="*/ 412 h 812"/>
                <a:gd name="T74" fmla="*/ 0 w 1084"/>
                <a:gd name="T75" fmla="*/ 389 h 812"/>
                <a:gd name="T76" fmla="*/ 0 w 1084"/>
                <a:gd name="T77" fmla="*/ 366 h 812"/>
                <a:gd name="T78" fmla="*/ 0 w 1084"/>
                <a:gd name="T79" fmla="*/ 343 h 812"/>
                <a:gd name="T80" fmla="*/ 0 w 1084"/>
                <a:gd name="T81" fmla="*/ 326 h 812"/>
                <a:gd name="T82" fmla="*/ 0 w 1084"/>
                <a:gd name="T83" fmla="*/ 316 h 812"/>
                <a:gd name="T84" fmla="*/ 3 w 1084"/>
                <a:gd name="T85" fmla="*/ 299 h 812"/>
                <a:gd name="T86" fmla="*/ 11 w 1084"/>
                <a:gd name="T87" fmla="*/ 282 h 812"/>
                <a:gd name="T88" fmla="*/ 21 w 1084"/>
                <a:gd name="T89" fmla="*/ 268 h 812"/>
                <a:gd name="T90" fmla="*/ 34 w 1084"/>
                <a:gd name="T91" fmla="*/ 257 h 812"/>
                <a:gd name="T92" fmla="*/ 57 w 1084"/>
                <a:gd name="T93" fmla="*/ 244 h 812"/>
                <a:gd name="T94" fmla="*/ 81 w 1084"/>
                <a:gd name="T95" fmla="*/ 230 h 812"/>
                <a:gd name="T96" fmla="*/ 110 w 1084"/>
                <a:gd name="T97" fmla="*/ 214 h 812"/>
                <a:gd name="T98" fmla="*/ 140 w 1084"/>
                <a:gd name="T99" fmla="*/ 196 h 812"/>
                <a:gd name="T100" fmla="*/ 173 w 1084"/>
                <a:gd name="T101" fmla="*/ 177 h 812"/>
                <a:gd name="T102" fmla="*/ 207 w 1084"/>
                <a:gd name="T103" fmla="*/ 158 h 812"/>
                <a:gd name="T104" fmla="*/ 241 w 1084"/>
                <a:gd name="T105" fmla="*/ 138 h 812"/>
                <a:gd name="T106" fmla="*/ 275 w 1084"/>
                <a:gd name="T107" fmla="*/ 118 h 812"/>
                <a:gd name="T108" fmla="*/ 309 w 1084"/>
                <a:gd name="T109" fmla="*/ 99 h 812"/>
                <a:gd name="T110" fmla="*/ 342 w 1084"/>
                <a:gd name="T111" fmla="*/ 80 h 812"/>
                <a:gd name="T112" fmla="*/ 372 w 1084"/>
                <a:gd name="T113" fmla="*/ 62 h 812"/>
                <a:gd name="T114" fmla="*/ 400 w 1084"/>
                <a:gd name="T115" fmla="*/ 46 h 812"/>
                <a:gd name="T116" fmla="*/ 424 w 1084"/>
                <a:gd name="T117" fmla="*/ 32 h 812"/>
                <a:gd name="T118" fmla="*/ 445 w 1084"/>
                <a:gd name="T119" fmla="*/ 20 h 812"/>
                <a:gd name="T120" fmla="*/ 462 w 1084"/>
                <a:gd name="T121" fmla="*/ 11 h 812"/>
                <a:gd name="T122" fmla="*/ 474 w 1084"/>
                <a:gd name="T123" fmla="*/ 3 h 812"/>
                <a:gd name="T124" fmla="*/ 479 w 1084"/>
                <a:gd name="T125" fmla="*/ 0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84" h="812">
                  <a:moveTo>
                    <a:pt x="479" y="0"/>
                  </a:moveTo>
                  <a:lnTo>
                    <a:pt x="1084" y="351"/>
                  </a:lnTo>
                  <a:lnTo>
                    <a:pt x="1078" y="355"/>
                  </a:lnTo>
                  <a:lnTo>
                    <a:pt x="1066" y="362"/>
                  </a:lnTo>
                  <a:lnTo>
                    <a:pt x="1050" y="371"/>
                  </a:lnTo>
                  <a:lnTo>
                    <a:pt x="1029" y="383"/>
                  </a:lnTo>
                  <a:lnTo>
                    <a:pt x="1004" y="397"/>
                  </a:lnTo>
                  <a:lnTo>
                    <a:pt x="977" y="414"/>
                  </a:lnTo>
                  <a:lnTo>
                    <a:pt x="945" y="431"/>
                  </a:lnTo>
                  <a:lnTo>
                    <a:pt x="914" y="449"/>
                  </a:lnTo>
                  <a:lnTo>
                    <a:pt x="880" y="469"/>
                  </a:lnTo>
                  <a:lnTo>
                    <a:pt x="846" y="489"/>
                  </a:lnTo>
                  <a:lnTo>
                    <a:pt x="812" y="508"/>
                  </a:lnTo>
                  <a:lnTo>
                    <a:pt x="778" y="528"/>
                  </a:lnTo>
                  <a:lnTo>
                    <a:pt x="745" y="546"/>
                  </a:lnTo>
                  <a:lnTo>
                    <a:pt x="715" y="565"/>
                  </a:lnTo>
                  <a:lnTo>
                    <a:pt x="686" y="582"/>
                  </a:lnTo>
                  <a:lnTo>
                    <a:pt x="661" y="596"/>
                  </a:lnTo>
                  <a:lnTo>
                    <a:pt x="639" y="608"/>
                  </a:lnTo>
                  <a:lnTo>
                    <a:pt x="626" y="618"/>
                  </a:lnTo>
                  <a:lnTo>
                    <a:pt x="616" y="634"/>
                  </a:lnTo>
                  <a:lnTo>
                    <a:pt x="608" y="651"/>
                  </a:lnTo>
                  <a:lnTo>
                    <a:pt x="605" y="667"/>
                  </a:lnTo>
                  <a:lnTo>
                    <a:pt x="605" y="677"/>
                  </a:lnTo>
                  <a:lnTo>
                    <a:pt x="605" y="694"/>
                  </a:lnTo>
                  <a:lnTo>
                    <a:pt x="605" y="717"/>
                  </a:lnTo>
                  <a:lnTo>
                    <a:pt x="605" y="740"/>
                  </a:lnTo>
                  <a:lnTo>
                    <a:pt x="605" y="762"/>
                  </a:lnTo>
                  <a:lnTo>
                    <a:pt x="605" y="779"/>
                  </a:lnTo>
                  <a:lnTo>
                    <a:pt x="605" y="790"/>
                  </a:lnTo>
                  <a:lnTo>
                    <a:pt x="608" y="803"/>
                  </a:lnTo>
                  <a:lnTo>
                    <a:pt x="616" y="812"/>
                  </a:lnTo>
                  <a:lnTo>
                    <a:pt x="11" y="460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9"/>
                  </a:lnTo>
                  <a:lnTo>
                    <a:pt x="0" y="412"/>
                  </a:lnTo>
                  <a:lnTo>
                    <a:pt x="0" y="389"/>
                  </a:lnTo>
                  <a:lnTo>
                    <a:pt x="0" y="366"/>
                  </a:lnTo>
                  <a:lnTo>
                    <a:pt x="0" y="343"/>
                  </a:lnTo>
                  <a:lnTo>
                    <a:pt x="0" y="326"/>
                  </a:lnTo>
                  <a:lnTo>
                    <a:pt x="0" y="316"/>
                  </a:lnTo>
                  <a:lnTo>
                    <a:pt x="3" y="299"/>
                  </a:lnTo>
                  <a:lnTo>
                    <a:pt x="11" y="282"/>
                  </a:lnTo>
                  <a:lnTo>
                    <a:pt x="21" y="268"/>
                  </a:lnTo>
                  <a:lnTo>
                    <a:pt x="34" y="257"/>
                  </a:lnTo>
                  <a:lnTo>
                    <a:pt x="57" y="244"/>
                  </a:lnTo>
                  <a:lnTo>
                    <a:pt x="81" y="230"/>
                  </a:lnTo>
                  <a:lnTo>
                    <a:pt x="110" y="214"/>
                  </a:lnTo>
                  <a:lnTo>
                    <a:pt x="140" y="196"/>
                  </a:lnTo>
                  <a:lnTo>
                    <a:pt x="173" y="177"/>
                  </a:lnTo>
                  <a:lnTo>
                    <a:pt x="207" y="158"/>
                  </a:lnTo>
                  <a:lnTo>
                    <a:pt x="241" y="138"/>
                  </a:lnTo>
                  <a:lnTo>
                    <a:pt x="275" y="118"/>
                  </a:lnTo>
                  <a:lnTo>
                    <a:pt x="309" y="99"/>
                  </a:lnTo>
                  <a:lnTo>
                    <a:pt x="342" y="80"/>
                  </a:lnTo>
                  <a:lnTo>
                    <a:pt x="372" y="62"/>
                  </a:lnTo>
                  <a:lnTo>
                    <a:pt x="400" y="46"/>
                  </a:lnTo>
                  <a:lnTo>
                    <a:pt x="424" y="32"/>
                  </a:lnTo>
                  <a:lnTo>
                    <a:pt x="445" y="20"/>
                  </a:lnTo>
                  <a:lnTo>
                    <a:pt x="462" y="11"/>
                  </a:lnTo>
                  <a:lnTo>
                    <a:pt x="474" y="3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0F6FB1"/>
            </a:solidFill>
            <a:ln w="0">
              <a:solidFill>
                <a:srgbClr val="0F6FB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383"/>
            <p:cNvSpPr>
              <a:spLocks/>
            </p:cNvSpPr>
            <p:nvPr/>
          </p:nvSpPr>
          <p:spPr bwMode="auto">
            <a:xfrm>
              <a:off x="8258565" y="4209350"/>
              <a:ext cx="977900" cy="833438"/>
            </a:xfrm>
            <a:custGeom>
              <a:avLst/>
              <a:gdLst>
                <a:gd name="T0" fmla="*/ 8 w 616"/>
                <a:gd name="T1" fmla="*/ 0 h 525"/>
                <a:gd name="T2" fmla="*/ 613 w 616"/>
                <a:gd name="T3" fmla="*/ 350 h 525"/>
                <a:gd name="T4" fmla="*/ 608 w 616"/>
                <a:gd name="T5" fmla="*/ 365 h 525"/>
                <a:gd name="T6" fmla="*/ 605 w 616"/>
                <a:gd name="T7" fmla="*/ 380 h 525"/>
                <a:gd name="T8" fmla="*/ 605 w 616"/>
                <a:gd name="T9" fmla="*/ 390 h 525"/>
                <a:gd name="T10" fmla="*/ 605 w 616"/>
                <a:gd name="T11" fmla="*/ 407 h 525"/>
                <a:gd name="T12" fmla="*/ 605 w 616"/>
                <a:gd name="T13" fmla="*/ 430 h 525"/>
                <a:gd name="T14" fmla="*/ 605 w 616"/>
                <a:gd name="T15" fmla="*/ 453 h 525"/>
                <a:gd name="T16" fmla="*/ 605 w 616"/>
                <a:gd name="T17" fmla="*/ 475 h 525"/>
                <a:gd name="T18" fmla="*/ 605 w 616"/>
                <a:gd name="T19" fmla="*/ 492 h 525"/>
                <a:gd name="T20" fmla="*/ 605 w 616"/>
                <a:gd name="T21" fmla="*/ 503 h 525"/>
                <a:gd name="T22" fmla="*/ 608 w 616"/>
                <a:gd name="T23" fmla="*/ 516 h 525"/>
                <a:gd name="T24" fmla="*/ 616 w 616"/>
                <a:gd name="T25" fmla="*/ 525 h 525"/>
                <a:gd name="T26" fmla="*/ 11 w 616"/>
                <a:gd name="T27" fmla="*/ 173 h 525"/>
                <a:gd name="T28" fmla="*/ 4 w 616"/>
                <a:gd name="T29" fmla="*/ 165 h 525"/>
                <a:gd name="T30" fmla="*/ 0 w 616"/>
                <a:gd name="T31" fmla="*/ 152 h 525"/>
                <a:gd name="T32" fmla="*/ 0 w 616"/>
                <a:gd name="T33" fmla="*/ 142 h 525"/>
                <a:gd name="T34" fmla="*/ 0 w 616"/>
                <a:gd name="T35" fmla="*/ 125 h 525"/>
                <a:gd name="T36" fmla="*/ 0 w 616"/>
                <a:gd name="T37" fmla="*/ 102 h 525"/>
                <a:gd name="T38" fmla="*/ 0 w 616"/>
                <a:gd name="T39" fmla="*/ 79 h 525"/>
                <a:gd name="T40" fmla="*/ 0 w 616"/>
                <a:gd name="T41" fmla="*/ 56 h 525"/>
                <a:gd name="T42" fmla="*/ 0 w 616"/>
                <a:gd name="T43" fmla="*/ 39 h 525"/>
                <a:gd name="T44" fmla="*/ 0 w 616"/>
                <a:gd name="T45" fmla="*/ 29 h 525"/>
                <a:gd name="T46" fmla="*/ 3 w 616"/>
                <a:gd name="T47" fmla="*/ 15 h 525"/>
                <a:gd name="T48" fmla="*/ 8 w 616"/>
                <a:gd name="T49" fmla="*/ 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6" h="525">
                  <a:moveTo>
                    <a:pt x="8" y="0"/>
                  </a:moveTo>
                  <a:lnTo>
                    <a:pt x="613" y="350"/>
                  </a:lnTo>
                  <a:lnTo>
                    <a:pt x="608" y="365"/>
                  </a:lnTo>
                  <a:lnTo>
                    <a:pt x="605" y="380"/>
                  </a:lnTo>
                  <a:lnTo>
                    <a:pt x="605" y="390"/>
                  </a:lnTo>
                  <a:lnTo>
                    <a:pt x="605" y="407"/>
                  </a:lnTo>
                  <a:lnTo>
                    <a:pt x="605" y="430"/>
                  </a:lnTo>
                  <a:lnTo>
                    <a:pt x="605" y="453"/>
                  </a:lnTo>
                  <a:lnTo>
                    <a:pt x="605" y="475"/>
                  </a:lnTo>
                  <a:lnTo>
                    <a:pt x="605" y="492"/>
                  </a:lnTo>
                  <a:lnTo>
                    <a:pt x="605" y="503"/>
                  </a:lnTo>
                  <a:lnTo>
                    <a:pt x="608" y="516"/>
                  </a:lnTo>
                  <a:lnTo>
                    <a:pt x="616" y="525"/>
                  </a:lnTo>
                  <a:lnTo>
                    <a:pt x="11" y="173"/>
                  </a:lnTo>
                  <a:lnTo>
                    <a:pt x="4" y="165"/>
                  </a:lnTo>
                  <a:lnTo>
                    <a:pt x="0" y="152"/>
                  </a:lnTo>
                  <a:lnTo>
                    <a:pt x="0" y="142"/>
                  </a:lnTo>
                  <a:lnTo>
                    <a:pt x="0" y="125"/>
                  </a:lnTo>
                  <a:lnTo>
                    <a:pt x="0" y="102"/>
                  </a:lnTo>
                  <a:lnTo>
                    <a:pt x="0" y="79"/>
                  </a:lnTo>
                  <a:lnTo>
                    <a:pt x="0" y="56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3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C598C"/>
            </a:solidFill>
            <a:ln w="0">
              <a:solidFill>
                <a:srgbClr val="0C598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384"/>
            <p:cNvSpPr>
              <a:spLocks/>
            </p:cNvSpPr>
            <p:nvPr/>
          </p:nvSpPr>
          <p:spPr bwMode="auto">
            <a:xfrm>
              <a:off x="9219003" y="4310950"/>
              <a:ext cx="760413" cy="733425"/>
            </a:xfrm>
            <a:custGeom>
              <a:avLst/>
              <a:gdLst>
                <a:gd name="T0" fmla="*/ 479 w 479"/>
                <a:gd name="T1" fmla="*/ 0 h 462"/>
                <a:gd name="T2" fmla="*/ 479 w 479"/>
                <a:gd name="T3" fmla="*/ 12 h 462"/>
                <a:gd name="T4" fmla="*/ 34 w 479"/>
                <a:gd name="T5" fmla="*/ 269 h 462"/>
                <a:gd name="T6" fmla="*/ 22 w 479"/>
                <a:gd name="T7" fmla="*/ 280 h 462"/>
                <a:gd name="T8" fmla="*/ 13 w 479"/>
                <a:gd name="T9" fmla="*/ 295 h 462"/>
                <a:gd name="T10" fmla="*/ 11 w 479"/>
                <a:gd name="T11" fmla="*/ 311 h 462"/>
                <a:gd name="T12" fmla="*/ 11 w 479"/>
                <a:gd name="T13" fmla="*/ 432 h 462"/>
                <a:gd name="T14" fmla="*/ 13 w 479"/>
                <a:gd name="T15" fmla="*/ 443 h 462"/>
                <a:gd name="T16" fmla="*/ 17 w 479"/>
                <a:gd name="T17" fmla="*/ 448 h 462"/>
                <a:gd name="T18" fmla="*/ 25 w 479"/>
                <a:gd name="T19" fmla="*/ 449 h 462"/>
                <a:gd name="T20" fmla="*/ 34 w 479"/>
                <a:gd name="T21" fmla="*/ 447 h 462"/>
                <a:gd name="T22" fmla="*/ 479 w 479"/>
                <a:gd name="T23" fmla="*/ 190 h 462"/>
                <a:gd name="T24" fmla="*/ 479 w 479"/>
                <a:gd name="T25" fmla="*/ 202 h 462"/>
                <a:gd name="T26" fmla="*/ 474 w 479"/>
                <a:gd name="T27" fmla="*/ 205 h 462"/>
                <a:gd name="T28" fmla="*/ 462 w 479"/>
                <a:gd name="T29" fmla="*/ 211 h 462"/>
                <a:gd name="T30" fmla="*/ 445 w 479"/>
                <a:gd name="T31" fmla="*/ 222 h 462"/>
                <a:gd name="T32" fmla="*/ 424 w 479"/>
                <a:gd name="T33" fmla="*/ 233 h 462"/>
                <a:gd name="T34" fmla="*/ 399 w 479"/>
                <a:gd name="T35" fmla="*/ 248 h 462"/>
                <a:gd name="T36" fmla="*/ 372 w 479"/>
                <a:gd name="T37" fmla="*/ 263 h 462"/>
                <a:gd name="T38" fmla="*/ 342 w 479"/>
                <a:gd name="T39" fmla="*/ 282 h 462"/>
                <a:gd name="T40" fmla="*/ 309 w 479"/>
                <a:gd name="T41" fmla="*/ 300 h 462"/>
                <a:gd name="T42" fmla="*/ 275 w 479"/>
                <a:gd name="T43" fmla="*/ 320 h 462"/>
                <a:gd name="T44" fmla="*/ 241 w 479"/>
                <a:gd name="T45" fmla="*/ 339 h 462"/>
                <a:gd name="T46" fmla="*/ 207 w 479"/>
                <a:gd name="T47" fmla="*/ 359 h 462"/>
                <a:gd name="T48" fmla="*/ 173 w 479"/>
                <a:gd name="T49" fmla="*/ 379 h 462"/>
                <a:gd name="T50" fmla="*/ 140 w 479"/>
                <a:gd name="T51" fmla="*/ 397 h 462"/>
                <a:gd name="T52" fmla="*/ 110 w 479"/>
                <a:gd name="T53" fmla="*/ 415 h 462"/>
                <a:gd name="T54" fmla="*/ 81 w 479"/>
                <a:gd name="T55" fmla="*/ 431 h 462"/>
                <a:gd name="T56" fmla="*/ 56 w 479"/>
                <a:gd name="T57" fmla="*/ 445 h 462"/>
                <a:gd name="T58" fmla="*/ 34 w 479"/>
                <a:gd name="T59" fmla="*/ 458 h 462"/>
                <a:gd name="T60" fmla="*/ 24 w 479"/>
                <a:gd name="T61" fmla="*/ 462 h 462"/>
                <a:gd name="T62" fmla="*/ 14 w 479"/>
                <a:gd name="T63" fmla="*/ 462 h 462"/>
                <a:gd name="T64" fmla="*/ 7 w 479"/>
                <a:gd name="T65" fmla="*/ 458 h 462"/>
                <a:gd name="T66" fmla="*/ 1 w 479"/>
                <a:gd name="T67" fmla="*/ 451 h 462"/>
                <a:gd name="T68" fmla="*/ 0 w 479"/>
                <a:gd name="T69" fmla="*/ 439 h 462"/>
                <a:gd name="T70" fmla="*/ 0 w 479"/>
                <a:gd name="T71" fmla="*/ 428 h 462"/>
                <a:gd name="T72" fmla="*/ 0 w 479"/>
                <a:gd name="T73" fmla="*/ 411 h 462"/>
                <a:gd name="T74" fmla="*/ 0 w 479"/>
                <a:gd name="T75" fmla="*/ 389 h 462"/>
                <a:gd name="T76" fmla="*/ 0 w 479"/>
                <a:gd name="T77" fmla="*/ 366 h 462"/>
                <a:gd name="T78" fmla="*/ 0 w 479"/>
                <a:gd name="T79" fmla="*/ 343 h 462"/>
                <a:gd name="T80" fmla="*/ 0 w 479"/>
                <a:gd name="T81" fmla="*/ 326 h 462"/>
                <a:gd name="T82" fmla="*/ 0 w 479"/>
                <a:gd name="T83" fmla="*/ 316 h 462"/>
                <a:gd name="T84" fmla="*/ 3 w 479"/>
                <a:gd name="T85" fmla="*/ 300 h 462"/>
                <a:gd name="T86" fmla="*/ 11 w 479"/>
                <a:gd name="T87" fmla="*/ 283 h 462"/>
                <a:gd name="T88" fmla="*/ 21 w 479"/>
                <a:gd name="T89" fmla="*/ 267 h 462"/>
                <a:gd name="T90" fmla="*/ 34 w 479"/>
                <a:gd name="T91" fmla="*/ 257 h 462"/>
                <a:gd name="T92" fmla="*/ 56 w 479"/>
                <a:gd name="T93" fmla="*/ 245 h 462"/>
                <a:gd name="T94" fmla="*/ 81 w 479"/>
                <a:gd name="T95" fmla="*/ 231 h 462"/>
                <a:gd name="T96" fmla="*/ 110 w 479"/>
                <a:gd name="T97" fmla="*/ 214 h 462"/>
                <a:gd name="T98" fmla="*/ 140 w 479"/>
                <a:gd name="T99" fmla="*/ 195 h 462"/>
                <a:gd name="T100" fmla="*/ 173 w 479"/>
                <a:gd name="T101" fmla="*/ 177 h 462"/>
                <a:gd name="T102" fmla="*/ 207 w 479"/>
                <a:gd name="T103" fmla="*/ 157 h 462"/>
                <a:gd name="T104" fmla="*/ 241 w 479"/>
                <a:gd name="T105" fmla="*/ 138 h 462"/>
                <a:gd name="T106" fmla="*/ 275 w 479"/>
                <a:gd name="T107" fmla="*/ 118 h 462"/>
                <a:gd name="T108" fmla="*/ 309 w 479"/>
                <a:gd name="T109" fmla="*/ 98 h 462"/>
                <a:gd name="T110" fmla="*/ 340 w 479"/>
                <a:gd name="T111" fmla="*/ 80 h 462"/>
                <a:gd name="T112" fmla="*/ 372 w 479"/>
                <a:gd name="T113" fmla="*/ 63 h 462"/>
                <a:gd name="T114" fmla="*/ 399 w 479"/>
                <a:gd name="T115" fmla="*/ 46 h 462"/>
                <a:gd name="T116" fmla="*/ 424 w 479"/>
                <a:gd name="T117" fmla="*/ 32 h 462"/>
                <a:gd name="T118" fmla="*/ 445 w 479"/>
                <a:gd name="T119" fmla="*/ 20 h 462"/>
                <a:gd name="T120" fmla="*/ 461 w 479"/>
                <a:gd name="T121" fmla="*/ 11 h 462"/>
                <a:gd name="T122" fmla="*/ 473 w 479"/>
                <a:gd name="T123" fmla="*/ 4 h 462"/>
                <a:gd name="T124" fmla="*/ 479 w 479"/>
                <a:gd name="T125" fmla="*/ 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79" h="462">
                  <a:moveTo>
                    <a:pt x="479" y="0"/>
                  </a:moveTo>
                  <a:lnTo>
                    <a:pt x="479" y="12"/>
                  </a:lnTo>
                  <a:lnTo>
                    <a:pt x="34" y="269"/>
                  </a:lnTo>
                  <a:lnTo>
                    <a:pt x="22" y="280"/>
                  </a:lnTo>
                  <a:lnTo>
                    <a:pt x="13" y="295"/>
                  </a:lnTo>
                  <a:lnTo>
                    <a:pt x="11" y="311"/>
                  </a:lnTo>
                  <a:lnTo>
                    <a:pt x="11" y="432"/>
                  </a:lnTo>
                  <a:lnTo>
                    <a:pt x="13" y="443"/>
                  </a:lnTo>
                  <a:lnTo>
                    <a:pt x="17" y="448"/>
                  </a:lnTo>
                  <a:lnTo>
                    <a:pt x="25" y="449"/>
                  </a:lnTo>
                  <a:lnTo>
                    <a:pt x="34" y="447"/>
                  </a:lnTo>
                  <a:lnTo>
                    <a:pt x="479" y="190"/>
                  </a:lnTo>
                  <a:lnTo>
                    <a:pt x="479" y="202"/>
                  </a:lnTo>
                  <a:lnTo>
                    <a:pt x="474" y="205"/>
                  </a:lnTo>
                  <a:lnTo>
                    <a:pt x="462" y="211"/>
                  </a:lnTo>
                  <a:lnTo>
                    <a:pt x="445" y="222"/>
                  </a:lnTo>
                  <a:lnTo>
                    <a:pt x="424" y="233"/>
                  </a:lnTo>
                  <a:lnTo>
                    <a:pt x="399" y="248"/>
                  </a:lnTo>
                  <a:lnTo>
                    <a:pt x="372" y="263"/>
                  </a:lnTo>
                  <a:lnTo>
                    <a:pt x="342" y="282"/>
                  </a:lnTo>
                  <a:lnTo>
                    <a:pt x="309" y="300"/>
                  </a:lnTo>
                  <a:lnTo>
                    <a:pt x="275" y="320"/>
                  </a:lnTo>
                  <a:lnTo>
                    <a:pt x="241" y="339"/>
                  </a:lnTo>
                  <a:lnTo>
                    <a:pt x="207" y="359"/>
                  </a:lnTo>
                  <a:lnTo>
                    <a:pt x="173" y="379"/>
                  </a:lnTo>
                  <a:lnTo>
                    <a:pt x="140" y="397"/>
                  </a:lnTo>
                  <a:lnTo>
                    <a:pt x="110" y="415"/>
                  </a:lnTo>
                  <a:lnTo>
                    <a:pt x="81" y="431"/>
                  </a:lnTo>
                  <a:lnTo>
                    <a:pt x="56" y="445"/>
                  </a:lnTo>
                  <a:lnTo>
                    <a:pt x="34" y="458"/>
                  </a:lnTo>
                  <a:lnTo>
                    <a:pt x="24" y="462"/>
                  </a:lnTo>
                  <a:lnTo>
                    <a:pt x="14" y="462"/>
                  </a:lnTo>
                  <a:lnTo>
                    <a:pt x="7" y="458"/>
                  </a:lnTo>
                  <a:lnTo>
                    <a:pt x="1" y="451"/>
                  </a:lnTo>
                  <a:lnTo>
                    <a:pt x="0" y="439"/>
                  </a:lnTo>
                  <a:lnTo>
                    <a:pt x="0" y="428"/>
                  </a:lnTo>
                  <a:lnTo>
                    <a:pt x="0" y="411"/>
                  </a:lnTo>
                  <a:lnTo>
                    <a:pt x="0" y="389"/>
                  </a:lnTo>
                  <a:lnTo>
                    <a:pt x="0" y="366"/>
                  </a:lnTo>
                  <a:lnTo>
                    <a:pt x="0" y="343"/>
                  </a:lnTo>
                  <a:lnTo>
                    <a:pt x="0" y="326"/>
                  </a:lnTo>
                  <a:lnTo>
                    <a:pt x="0" y="316"/>
                  </a:lnTo>
                  <a:lnTo>
                    <a:pt x="3" y="300"/>
                  </a:lnTo>
                  <a:lnTo>
                    <a:pt x="11" y="283"/>
                  </a:lnTo>
                  <a:lnTo>
                    <a:pt x="21" y="267"/>
                  </a:lnTo>
                  <a:lnTo>
                    <a:pt x="34" y="257"/>
                  </a:lnTo>
                  <a:lnTo>
                    <a:pt x="56" y="245"/>
                  </a:lnTo>
                  <a:lnTo>
                    <a:pt x="81" y="231"/>
                  </a:lnTo>
                  <a:lnTo>
                    <a:pt x="110" y="214"/>
                  </a:lnTo>
                  <a:lnTo>
                    <a:pt x="140" y="195"/>
                  </a:lnTo>
                  <a:lnTo>
                    <a:pt x="173" y="177"/>
                  </a:lnTo>
                  <a:lnTo>
                    <a:pt x="207" y="157"/>
                  </a:lnTo>
                  <a:lnTo>
                    <a:pt x="241" y="138"/>
                  </a:lnTo>
                  <a:lnTo>
                    <a:pt x="275" y="118"/>
                  </a:lnTo>
                  <a:lnTo>
                    <a:pt x="309" y="98"/>
                  </a:lnTo>
                  <a:lnTo>
                    <a:pt x="340" y="80"/>
                  </a:lnTo>
                  <a:lnTo>
                    <a:pt x="372" y="63"/>
                  </a:lnTo>
                  <a:lnTo>
                    <a:pt x="399" y="46"/>
                  </a:lnTo>
                  <a:lnTo>
                    <a:pt x="424" y="32"/>
                  </a:lnTo>
                  <a:lnTo>
                    <a:pt x="445" y="20"/>
                  </a:lnTo>
                  <a:lnTo>
                    <a:pt x="461" y="11"/>
                  </a:lnTo>
                  <a:lnTo>
                    <a:pt x="473" y="4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3DB3FF"/>
            </a:solidFill>
            <a:ln w="0">
              <a:solidFill>
                <a:srgbClr val="3DB3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385"/>
            <p:cNvSpPr>
              <a:spLocks noEditPoints="1"/>
            </p:cNvSpPr>
            <p:nvPr/>
          </p:nvSpPr>
          <p:spPr bwMode="auto">
            <a:xfrm>
              <a:off x="8350640" y="3807713"/>
              <a:ext cx="1528763" cy="885825"/>
            </a:xfrm>
            <a:custGeom>
              <a:avLst/>
              <a:gdLst>
                <a:gd name="T0" fmla="*/ 424 w 963"/>
                <a:gd name="T1" fmla="*/ 10 h 558"/>
                <a:gd name="T2" fmla="*/ 16 w 963"/>
                <a:gd name="T3" fmla="*/ 247 h 558"/>
                <a:gd name="T4" fmla="*/ 539 w 963"/>
                <a:gd name="T5" fmla="*/ 549 h 558"/>
                <a:gd name="T6" fmla="*/ 948 w 963"/>
                <a:gd name="T7" fmla="*/ 312 h 558"/>
                <a:gd name="T8" fmla="*/ 424 w 963"/>
                <a:gd name="T9" fmla="*/ 10 h 558"/>
                <a:gd name="T10" fmla="*/ 423 w 963"/>
                <a:gd name="T11" fmla="*/ 0 h 558"/>
                <a:gd name="T12" fmla="*/ 963 w 963"/>
                <a:gd name="T13" fmla="*/ 312 h 558"/>
                <a:gd name="T14" fmla="*/ 539 w 963"/>
                <a:gd name="T15" fmla="*/ 558 h 558"/>
                <a:gd name="T16" fmla="*/ 0 w 963"/>
                <a:gd name="T17" fmla="*/ 247 h 558"/>
                <a:gd name="T18" fmla="*/ 423 w 963"/>
                <a:gd name="T1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3" h="558">
                  <a:moveTo>
                    <a:pt x="424" y="10"/>
                  </a:moveTo>
                  <a:lnTo>
                    <a:pt x="16" y="247"/>
                  </a:lnTo>
                  <a:lnTo>
                    <a:pt x="539" y="549"/>
                  </a:lnTo>
                  <a:lnTo>
                    <a:pt x="948" y="312"/>
                  </a:lnTo>
                  <a:lnTo>
                    <a:pt x="424" y="10"/>
                  </a:lnTo>
                  <a:close/>
                  <a:moveTo>
                    <a:pt x="423" y="0"/>
                  </a:moveTo>
                  <a:lnTo>
                    <a:pt x="963" y="312"/>
                  </a:lnTo>
                  <a:lnTo>
                    <a:pt x="539" y="558"/>
                  </a:lnTo>
                  <a:lnTo>
                    <a:pt x="0" y="247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A1D7FC"/>
            </a:solidFill>
            <a:ln w="0">
              <a:solidFill>
                <a:srgbClr val="A1D7F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386"/>
            <p:cNvSpPr>
              <a:spLocks noEditPoints="1"/>
            </p:cNvSpPr>
            <p:nvPr/>
          </p:nvSpPr>
          <p:spPr bwMode="auto">
            <a:xfrm>
              <a:off x="8571303" y="3934713"/>
              <a:ext cx="1089025" cy="631825"/>
            </a:xfrm>
            <a:custGeom>
              <a:avLst/>
              <a:gdLst>
                <a:gd name="T0" fmla="*/ 227 w 686"/>
                <a:gd name="T1" fmla="*/ 10 h 398"/>
                <a:gd name="T2" fmla="*/ 15 w 686"/>
                <a:gd name="T3" fmla="*/ 134 h 398"/>
                <a:gd name="T4" fmla="*/ 30 w 686"/>
                <a:gd name="T5" fmla="*/ 146 h 398"/>
                <a:gd name="T6" fmla="*/ 36 w 686"/>
                <a:gd name="T7" fmla="*/ 159 h 398"/>
                <a:gd name="T8" fmla="*/ 36 w 686"/>
                <a:gd name="T9" fmla="*/ 173 h 398"/>
                <a:gd name="T10" fmla="*/ 30 w 686"/>
                <a:gd name="T11" fmla="*/ 188 h 398"/>
                <a:gd name="T12" fmla="*/ 15 w 686"/>
                <a:gd name="T13" fmla="*/ 199 h 398"/>
                <a:gd name="T14" fmla="*/ 344 w 686"/>
                <a:gd name="T15" fmla="*/ 388 h 398"/>
                <a:gd name="T16" fmla="*/ 365 w 686"/>
                <a:gd name="T17" fmla="*/ 380 h 398"/>
                <a:gd name="T18" fmla="*/ 388 w 686"/>
                <a:gd name="T19" fmla="*/ 376 h 398"/>
                <a:gd name="T20" fmla="*/ 412 w 686"/>
                <a:gd name="T21" fmla="*/ 376 h 398"/>
                <a:gd name="T22" fmla="*/ 436 w 686"/>
                <a:gd name="T23" fmla="*/ 380 h 398"/>
                <a:gd name="T24" fmla="*/ 458 w 686"/>
                <a:gd name="T25" fmla="*/ 388 h 398"/>
                <a:gd name="T26" fmla="*/ 670 w 686"/>
                <a:gd name="T27" fmla="*/ 265 h 398"/>
                <a:gd name="T28" fmla="*/ 655 w 686"/>
                <a:gd name="T29" fmla="*/ 253 h 398"/>
                <a:gd name="T30" fmla="*/ 649 w 686"/>
                <a:gd name="T31" fmla="*/ 239 h 398"/>
                <a:gd name="T32" fmla="*/ 649 w 686"/>
                <a:gd name="T33" fmla="*/ 226 h 398"/>
                <a:gd name="T34" fmla="*/ 655 w 686"/>
                <a:gd name="T35" fmla="*/ 211 h 398"/>
                <a:gd name="T36" fmla="*/ 670 w 686"/>
                <a:gd name="T37" fmla="*/ 199 h 398"/>
                <a:gd name="T38" fmla="*/ 341 w 686"/>
                <a:gd name="T39" fmla="*/ 10 h 398"/>
                <a:gd name="T40" fmla="*/ 320 w 686"/>
                <a:gd name="T41" fmla="*/ 17 h 398"/>
                <a:gd name="T42" fmla="*/ 297 w 686"/>
                <a:gd name="T43" fmla="*/ 21 h 398"/>
                <a:gd name="T44" fmla="*/ 273 w 686"/>
                <a:gd name="T45" fmla="*/ 21 h 398"/>
                <a:gd name="T46" fmla="*/ 250 w 686"/>
                <a:gd name="T47" fmla="*/ 17 h 398"/>
                <a:gd name="T48" fmla="*/ 227 w 686"/>
                <a:gd name="T49" fmla="*/ 10 h 398"/>
                <a:gd name="T50" fmla="*/ 341 w 686"/>
                <a:gd name="T51" fmla="*/ 0 h 398"/>
                <a:gd name="T52" fmla="*/ 686 w 686"/>
                <a:gd name="T53" fmla="*/ 199 h 398"/>
                <a:gd name="T54" fmla="*/ 682 w 686"/>
                <a:gd name="T55" fmla="*/ 201 h 398"/>
                <a:gd name="T56" fmla="*/ 667 w 686"/>
                <a:gd name="T57" fmla="*/ 212 h 398"/>
                <a:gd name="T58" fmla="*/ 661 w 686"/>
                <a:gd name="T59" fmla="*/ 226 h 398"/>
                <a:gd name="T60" fmla="*/ 661 w 686"/>
                <a:gd name="T61" fmla="*/ 239 h 398"/>
                <a:gd name="T62" fmla="*/ 667 w 686"/>
                <a:gd name="T63" fmla="*/ 252 h 398"/>
                <a:gd name="T64" fmla="*/ 682 w 686"/>
                <a:gd name="T65" fmla="*/ 262 h 398"/>
                <a:gd name="T66" fmla="*/ 686 w 686"/>
                <a:gd name="T67" fmla="*/ 265 h 398"/>
                <a:gd name="T68" fmla="*/ 458 w 686"/>
                <a:gd name="T69" fmla="*/ 398 h 398"/>
                <a:gd name="T70" fmla="*/ 454 w 686"/>
                <a:gd name="T71" fmla="*/ 396 h 398"/>
                <a:gd name="T72" fmla="*/ 434 w 686"/>
                <a:gd name="T73" fmla="*/ 388 h 398"/>
                <a:gd name="T74" fmla="*/ 412 w 686"/>
                <a:gd name="T75" fmla="*/ 383 h 398"/>
                <a:gd name="T76" fmla="*/ 388 w 686"/>
                <a:gd name="T77" fmla="*/ 383 h 398"/>
                <a:gd name="T78" fmla="*/ 366 w 686"/>
                <a:gd name="T79" fmla="*/ 388 h 398"/>
                <a:gd name="T80" fmla="*/ 348 w 686"/>
                <a:gd name="T81" fmla="*/ 396 h 398"/>
                <a:gd name="T82" fmla="*/ 344 w 686"/>
                <a:gd name="T83" fmla="*/ 398 h 398"/>
                <a:gd name="T84" fmla="*/ 0 w 686"/>
                <a:gd name="T85" fmla="*/ 199 h 398"/>
                <a:gd name="T86" fmla="*/ 4 w 686"/>
                <a:gd name="T87" fmla="*/ 197 h 398"/>
                <a:gd name="T88" fmla="*/ 18 w 686"/>
                <a:gd name="T89" fmla="*/ 186 h 398"/>
                <a:gd name="T90" fmla="*/ 25 w 686"/>
                <a:gd name="T91" fmla="*/ 173 h 398"/>
                <a:gd name="T92" fmla="*/ 25 w 686"/>
                <a:gd name="T93" fmla="*/ 160 h 398"/>
                <a:gd name="T94" fmla="*/ 18 w 686"/>
                <a:gd name="T95" fmla="*/ 147 h 398"/>
                <a:gd name="T96" fmla="*/ 4 w 686"/>
                <a:gd name="T97" fmla="*/ 135 h 398"/>
                <a:gd name="T98" fmla="*/ 0 w 686"/>
                <a:gd name="T99" fmla="*/ 134 h 398"/>
                <a:gd name="T100" fmla="*/ 227 w 686"/>
                <a:gd name="T101" fmla="*/ 0 h 398"/>
                <a:gd name="T102" fmla="*/ 231 w 686"/>
                <a:gd name="T103" fmla="*/ 3 h 398"/>
                <a:gd name="T104" fmla="*/ 251 w 686"/>
                <a:gd name="T105" fmla="*/ 11 h 398"/>
                <a:gd name="T106" fmla="*/ 273 w 686"/>
                <a:gd name="T107" fmla="*/ 15 h 398"/>
                <a:gd name="T108" fmla="*/ 297 w 686"/>
                <a:gd name="T109" fmla="*/ 15 h 398"/>
                <a:gd name="T110" fmla="*/ 319 w 686"/>
                <a:gd name="T111" fmla="*/ 11 h 398"/>
                <a:gd name="T112" fmla="*/ 337 w 686"/>
                <a:gd name="T113" fmla="*/ 3 h 398"/>
                <a:gd name="T114" fmla="*/ 341 w 686"/>
                <a:gd name="T115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6" h="398">
                  <a:moveTo>
                    <a:pt x="227" y="10"/>
                  </a:moveTo>
                  <a:lnTo>
                    <a:pt x="15" y="134"/>
                  </a:lnTo>
                  <a:lnTo>
                    <a:pt x="30" y="146"/>
                  </a:lnTo>
                  <a:lnTo>
                    <a:pt x="36" y="159"/>
                  </a:lnTo>
                  <a:lnTo>
                    <a:pt x="36" y="173"/>
                  </a:lnTo>
                  <a:lnTo>
                    <a:pt x="30" y="188"/>
                  </a:lnTo>
                  <a:lnTo>
                    <a:pt x="15" y="199"/>
                  </a:lnTo>
                  <a:lnTo>
                    <a:pt x="344" y="388"/>
                  </a:lnTo>
                  <a:lnTo>
                    <a:pt x="365" y="380"/>
                  </a:lnTo>
                  <a:lnTo>
                    <a:pt x="388" y="376"/>
                  </a:lnTo>
                  <a:lnTo>
                    <a:pt x="412" y="376"/>
                  </a:lnTo>
                  <a:lnTo>
                    <a:pt x="436" y="380"/>
                  </a:lnTo>
                  <a:lnTo>
                    <a:pt x="458" y="388"/>
                  </a:lnTo>
                  <a:lnTo>
                    <a:pt x="670" y="265"/>
                  </a:lnTo>
                  <a:lnTo>
                    <a:pt x="655" y="253"/>
                  </a:lnTo>
                  <a:lnTo>
                    <a:pt x="649" y="239"/>
                  </a:lnTo>
                  <a:lnTo>
                    <a:pt x="649" y="226"/>
                  </a:lnTo>
                  <a:lnTo>
                    <a:pt x="655" y="211"/>
                  </a:lnTo>
                  <a:lnTo>
                    <a:pt x="670" y="199"/>
                  </a:lnTo>
                  <a:lnTo>
                    <a:pt x="341" y="10"/>
                  </a:lnTo>
                  <a:lnTo>
                    <a:pt x="320" y="17"/>
                  </a:lnTo>
                  <a:lnTo>
                    <a:pt x="297" y="21"/>
                  </a:lnTo>
                  <a:lnTo>
                    <a:pt x="273" y="21"/>
                  </a:lnTo>
                  <a:lnTo>
                    <a:pt x="250" y="17"/>
                  </a:lnTo>
                  <a:lnTo>
                    <a:pt x="227" y="10"/>
                  </a:lnTo>
                  <a:close/>
                  <a:moveTo>
                    <a:pt x="341" y="0"/>
                  </a:moveTo>
                  <a:lnTo>
                    <a:pt x="686" y="199"/>
                  </a:lnTo>
                  <a:lnTo>
                    <a:pt x="682" y="201"/>
                  </a:lnTo>
                  <a:lnTo>
                    <a:pt x="667" y="212"/>
                  </a:lnTo>
                  <a:lnTo>
                    <a:pt x="661" y="226"/>
                  </a:lnTo>
                  <a:lnTo>
                    <a:pt x="661" y="239"/>
                  </a:lnTo>
                  <a:lnTo>
                    <a:pt x="667" y="252"/>
                  </a:lnTo>
                  <a:lnTo>
                    <a:pt x="682" y="262"/>
                  </a:lnTo>
                  <a:lnTo>
                    <a:pt x="686" y="265"/>
                  </a:lnTo>
                  <a:lnTo>
                    <a:pt x="458" y="398"/>
                  </a:lnTo>
                  <a:lnTo>
                    <a:pt x="454" y="396"/>
                  </a:lnTo>
                  <a:lnTo>
                    <a:pt x="434" y="388"/>
                  </a:lnTo>
                  <a:lnTo>
                    <a:pt x="412" y="383"/>
                  </a:lnTo>
                  <a:lnTo>
                    <a:pt x="388" y="383"/>
                  </a:lnTo>
                  <a:lnTo>
                    <a:pt x="366" y="388"/>
                  </a:lnTo>
                  <a:lnTo>
                    <a:pt x="348" y="396"/>
                  </a:lnTo>
                  <a:lnTo>
                    <a:pt x="344" y="398"/>
                  </a:lnTo>
                  <a:lnTo>
                    <a:pt x="0" y="199"/>
                  </a:lnTo>
                  <a:lnTo>
                    <a:pt x="4" y="197"/>
                  </a:lnTo>
                  <a:lnTo>
                    <a:pt x="18" y="186"/>
                  </a:lnTo>
                  <a:lnTo>
                    <a:pt x="25" y="173"/>
                  </a:lnTo>
                  <a:lnTo>
                    <a:pt x="25" y="160"/>
                  </a:lnTo>
                  <a:lnTo>
                    <a:pt x="18" y="147"/>
                  </a:lnTo>
                  <a:lnTo>
                    <a:pt x="4" y="135"/>
                  </a:lnTo>
                  <a:lnTo>
                    <a:pt x="0" y="134"/>
                  </a:lnTo>
                  <a:lnTo>
                    <a:pt x="227" y="0"/>
                  </a:lnTo>
                  <a:lnTo>
                    <a:pt x="231" y="3"/>
                  </a:lnTo>
                  <a:lnTo>
                    <a:pt x="251" y="11"/>
                  </a:lnTo>
                  <a:lnTo>
                    <a:pt x="273" y="15"/>
                  </a:lnTo>
                  <a:lnTo>
                    <a:pt x="297" y="15"/>
                  </a:lnTo>
                  <a:lnTo>
                    <a:pt x="319" y="11"/>
                  </a:lnTo>
                  <a:lnTo>
                    <a:pt x="337" y="3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A1D7FC"/>
            </a:solidFill>
            <a:ln w="0">
              <a:solidFill>
                <a:srgbClr val="A1D7F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387"/>
            <p:cNvSpPr>
              <a:spLocks/>
            </p:cNvSpPr>
            <p:nvPr/>
          </p:nvSpPr>
          <p:spPr bwMode="auto">
            <a:xfrm>
              <a:off x="9304728" y="4939600"/>
              <a:ext cx="9525" cy="3175"/>
            </a:xfrm>
            <a:custGeom>
              <a:avLst/>
              <a:gdLst>
                <a:gd name="T0" fmla="*/ 0 w 6"/>
                <a:gd name="T1" fmla="*/ 0 h 2"/>
                <a:gd name="T2" fmla="*/ 2 w 6"/>
                <a:gd name="T3" fmla="*/ 1 h 2"/>
                <a:gd name="T4" fmla="*/ 6 w 6"/>
                <a:gd name="T5" fmla="*/ 1 h 2"/>
                <a:gd name="T6" fmla="*/ 6 w 6"/>
                <a:gd name="T7" fmla="*/ 2 h 2"/>
                <a:gd name="T8" fmla="*/ 2 w 6"/>
                <a:gd name="T9" fmla="*/ 1 h 2"/>
                <a:gd name="T10" fmla="*/ 0 w 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0" y="0"/>
                  </a:moveTo>
                  <a:lnTo>
                    <a:pt x="2" y="1"/>
                  </a:lnTo>
                  <a:lnTo>
                    <a:pt x="6" y="1"/>
                  </a:lnTo>
                  <a:lnTo>
                    <a:pt x="6" y="2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DCDC"/>
            </a:solidFill>
            <a:ln w="0">
              <a:solidFill>
                <a:srgbClr val="DCDCD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388"/>
            <p:cNvSpPr>
              <a:spLocks/>
            </p:cNvSpPr>
            <p:nvPr/>
          </p:nvSpPr>
          <p:spPr bwMode="auto">
            <a:xfrm>
              <a:off x="9298378" y="4930075"/>
              <a:ext cx="7938" cy="635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CDCDC"/>
            </a:solidFill>
            <a:ln w="0">
              <a:solidFill>
                <a:srgbClr val="DCDCD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389"/>
            <p:cNvSpPr>
              <a:spLocks/>
            </p:cNvSpPr>
            <p:nvPr/>
          </p:nvSpPr>
          <p:spPr bwMode="auto">
            <a:xfrm>
              <a:off x="9298378" y="4896738"/>
              <a:ext cx="323850" cy="282575"/>
            </a:xfrm>
            <a:custGeom>
              <a:avLst/>
              <a:gdLst>
                <a:gd name="T0" fmla="*/ 40 w 204"/>
                <a:gd name="T1" fmla="*/ 0 h 178"/>
                <a:gd name="T2" fmla="*/ 44 w 204"/>
                <a:gd name="T3" fmla="*/ 2 h 178"/>
                <a:gd name="T4" fmla="*/ 53 w 204"/>
                <a:gd name="T5" fmla="*/ 6 h 178"/>
                <a:gd name="T6" fmla="*/ 65 w 204"/>
                <a:gd name="T7" fmla="*/ 11 h 178"/>
                <a:gd name="T8" fmla="*/ 74 w 204"/>
                <a:gd name="T9" fmla="*/ 17 h 178"/>
                <a:gd name="T10" fmla="*/ 81 w 204"/>
                <a:gd name="T11" fmla="*/ 24 h 178"/>
                <a:gd name="T12" fmla="*/ 86 w 204"/>
                <a:gd name="T13" fmla="*/ 33 h 178"/>
                <a:gd name="T14" fmla="*/ 90 w 204"/>
                <a:gd name="T15" fmla="*/ 41 h 178"/>
                <a:gd name="T16" fmla="*/ 97 w 204"/>
                <a:gd name="T17" fmla="*/ 54 h 178"/>
                <a:gd name="T18" fmla="*/ 103 w 204"/>
                <a:gd name="T19" fmla="*/ 70 h 178"/>
                <a:gd name="T20" fmla="*/ 110 w 204"/>
                <a:gd name="T21" fmla="*/ 84 h 178"/>
                <a:gd name="T22" fmla="*/ 116 w 204"/>
                <a:gd name="T23" fmla="*/ 97 h 178"/>
                <a:gd name="T24" fmla="*/ 120 w 204"/>
                <a:gd name="T25" fmla="*/ 106 h 178"/>
                <a:gd name="T26" fmla="*/ 124 w 204"/>
                <a:gd name="T27" fmla="*/ 112 h 178"/>
                <a:gd name="T28" fmla="*/ 133 w 204"/>
                <a:gd name="T29" fmla="*/ 118 h 178"/>
                <a:gd name="T30" fmla="*/ 145 w 204"/>
                <a:gd name="T31" fmla="*/ 126 h 178"/>
                <a:gd name="T32" fmla="*/ 160 w 204"/>
                <a:gd name="T33" fmla="*/ 134 h 178"/>
                <a:gd name="T34" fmla="*/ 175 w 204"/>
                <a:gd name="T35" fmla="*/ 142 h 178"/>
                <a:gd name="T36" fmla="*/ 190 w 204"/>
                <a:gd name="T37" fmla="*/ 148 h 178"/>
                <a:gd name="T38" fmla="*/ 199 w 204"/>
                <a:gd name="T39" fmla="*/ 152 h 178"/>
                <a:gd name="T40" fmla="*/ 204 w 204"/>
                <a:gd name="T41" fmla="*/ 155 h 178"/>
                <a:gd name="T42" fmla="*/ 152 w 204"/>
                <a:gd name="T43" fmla="*/ 150 h 178"/>
                <a:gd name="T44" fmla="*/ 162 w 204"/>
                <a:gd name="T45" fmla="*/ 178 h 178"/>
                <a:gd name="T46" fmla="*/ 158 w 204"/>
                <a:gd name="T47" fmla="*/ 177 h 178"/>
                <a:gd name="T48" fmla="*/ 148 w 204"/>
                <a:gd name="T49" fmla="*/ 172 h 178"/>
                <a:gd name="T50" fmla="*/ 135 w 204"/>
                <a:gd name="T51" fmla="*/ 165 h 178"/>
                <a:gd name="T52" fmla="*/ 119 w 204"/>
                <a:gd name="T53" fmla="*/ 159 h 178"/>
                <a:gd name="T54" fmla="*/ 103 w 204"/>
                <a:gd name="T55" fmla="*/ 150 h 178"/>
                <a:gd name="T56" fmla="*/ 91 w 204"/>
                <a:gd name="T57" fmla="*/ 143 h 178"/>
                <a:gd name="T58" fmla="*/ 84 w 204"/>
                <a:gd name="T59" fmla="*/ 137 h 178"/>
                <a:gd name="T60" fmla="*/ 78 w 204"/>
                <a:gd name="T61" fmla="*/ 130 h 178"/>
                <a:gd name="T62" fmla="*/ 74 w 204"/>
                <a:gd name="T63" fmla="*/ 121 h 178"/>
                <a:gd name="T64" fmla="*/ 69 w 204"/>
                <a:gd name="T65" fmla="*/ 108 h 178"/>
                <a:gd name="T66" fmla="*/ 63 w 204"/>
                <a:gd name="T67" fmla="*/ 93 h 178"/>
                <a:gd name="T68" fmla="*/ 55 w 204"/>
                <a:gd name="T69" fmla="*/ 78 h 178"/>
                <a:gd name="T70" fmla="*/ 50 w 204"/>
                <a:gd name="T71" fmla="*/ 65 h 178"/>
                <a:gd name="T72" fmla="*/ 46 w 204"/>
                <a:gd name="T73" fmla="*/ 57 h 178"/>
                <a:gd name="T74" fmla="*/ 36 w 204"/>
                <a:gd name="T75" fmla="*/ 45 h 178"/>
                <a:gd name="T76" fmla="*/ 23 w 204"/>
                <a:gd name="T77" fmla="*/ 36 h 178"/>
                <a:gd name="T78" fmla="*/ 13 w 204"/>
                <a:gd name="T79" fmla="*/ 29 h 178"/>
                <a:gd name="T80" fmla="*/ 4 w 204"/>
                <a:gd name="T81" fmla="*/ 27 h 178"/>
                <a:gd name="T82" fmla="*/ 0 w 204"/>
                <a:gd name="T83" fmla="*/ 25 h 178"/>
                <a:gd name="T84" fmla="*/ 40 w 204"/>
                <a:gd name="T8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78">
                  <a:moveTo>
                    <a:pt x="40" y="0"/>
                  </a:moveTo>
                  <a:lnTo>
                    <a:pt x="44" y="2"/>
                  </a:lnTo>
                  <a:lnTo>
                    <a:pt x="53" y="6"/>
                  </a:lnTo>
                  <a:lnTo>
                    <a:pt x="65" y="11"/>
                  </a:lnTo>
                  <a:lnTo>
                    <a:pt x="74" y="17"/>
                  </a:lnTo>
                  <a:lnTo>
                    <a:pt x="81" y="24"/>
                  </a:lnTo>
                  <a:lnTo>
                    <a:pt x="86" y="33"/>
                  </a:lnTo>
                  <a:lnTo>
                    <a:pt x="90" y="41"/>
                  </a:lnTo>
                  <a:lnTo>
                    <a:pt x="97" y="54"/>
                  </a:lnTo>
                  <a:lnTo>
                    <a:pt x="103" y="70"/>
                  </a:lnTo>
                  <a:lnTo>
                    <a:pt x="110" y="84"/>
                  </a:lnTo>
                  <a:lnTo>
                    <a:pt x="116" y="97"/>
                  </a:lnTo>
                  <a:lnTo>
                    <a:pt x="120" y="106"/>
                  </a:lnTo>
                  <a:lnTo>
                    <a:pt x="124" y="112"/>
                  </a:lnTo>
                  <a:lnTo>
                    <a:pt x="133" y="118"/>
                  </a:lnTo>
                  <a:lnTo>
                    <a:pt x="145" y="126"/>
                  </a:lnTo>
                  <a:lnTo>
                    <a:pt x="160" y="134"/>
                  </a:lnTo>
                  <a:lnTo>
                    <a:pt x="175" y="142"/>
                  </a:lnTo>
                  <a:lnTo>
                    <a:pt x="190" y="148"/>
                  </a:lnTo>
                  <a:lnTo>
                    <a:pt x="199" y="152"/>
                  </a:lnTo>
                  <a:lnTo>
                    <a:pt x="204" y="155"/>
                  </a:lnTo>
                  <a:lnTo>
                    <a:pt x="152" y="150"/>
                  </a:lnTo>
                  <a:lnTo>
                    <a:pt x="162" y="178"/>
                  </a:lnTo>
                  <a:lnTo>
                    <a:pt x="158" y="177"/>
                  </a:lnTo>
                  <a:lnTo>
                    <a:pt x="148" y="172"/>
                  </a:lnTo>
                  <a:lnTo>
                    <a:pt x="135" y="165"/>
                  </a:lnTo>
                  <a:lnTo>
                    <a:pt x="119" y="159"/>
                  </a:lnTo>
                  <a:lnTo>
                    <a:pt x="103" y="150"/>
                  </a:lnTo>
                  <a:lnTo>
                    <a:pt x="91" y="143"/>
                  </a:lnTo>
                  <a:lnTo>
                    <a:pt x="84" y="137"/>
                  </a:lnTo>
                  <a:lnTo>
                    <a:pt x="78" y="130"/>
                  </a:lnTo>
                  <a:lnTo>
                    <a:pt x="74" y="121"/>
                  </a:lnTo>
                  <a:lnTo>
                    <a:pt x="69" y="108"/>
                  </a:lnTo>
                  <a:lnTo>
                    <a:pt x="63" y="93"/>
                  </a:lnTo>
                  <a:lnTo>
                    <a:pt x="55" y="78"/>
                  </a:lnTo>
                  <a:lnTo>
                    <a:pt x="50" y="65"/>
                  </a:lnTo>
                  <a:lnTo>
                    <a:pt x="46" y="57"/>
                  </a:lnTo>
                  <a:lnTo>
                    <a:pt x="36" y="45"/>
                  </a:lnTo>
                  <a:lnTo>
                    <a:pt x="23" y="36"/>
                  </a:lnTo>
                  <a:lnTo>
                    <a:pt x="13" y="29"/>
                  </a:lnTo>
                  <a:lnTo>
                    <a:pt x="4" y="27"/>
                  </a:lnTo>
                  <a:lnTo>
                    <a:pt x="0" y="2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4747"/>
            </a:solidFill>
            <a:ln w="0">
              <a:solidFill>
                <a:srgbClr val="FF474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390"/>
            <p:cNvSpPr>
              <a:spLocks/>
            </p:cNvSpPr>
            <p:nvPr/>
          </p:nvSpPr>
          <p:spPr bwMode="auto">
            <a:xfrm>
              <a:off x="8445890" y="4417313"/>
              <a:ext cx="646113" cy="444500"/>
            </a:xfrm>
            <a:custGeom>
              <a:avLst/>
              <a:gdLst>
                <a:gd name="T0" fmla="*/ 1 w 407"/>
                <a:gd name="T1" fmla="*/ 0 h 280"/>
                <a:gd name="T2" fmla="*/ 407 w 407"/>
                <a:gd name="T3" fmla="*/ 234 h 280"/>
                <a:gd name="T4" fmla="*/ 406 w 407"/>
                <a:gd name="T5" fmla="*/ 280 h 280"/>
                <a:gd name="T6" fmla="*/ 0 w 407"/>
                <a:gd name="T7" fmla="*/ 46 h 280"/>
                <a:gd name="T8" fmla="*/ 1 w 407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7" h="280">
                  <a:moveTo>
                    <a:pt x="1" y="0"/>
                  </a:moveTo>
                  <a:lnTo>
                    <a:pt x="407" y="234"/>
                  </a:lnTo>
                  <a:lnTo>
                    <a:pt x="406" y="280"/>
                  </a:lnTo>
                  <a:lnTo>
                    <a:pt x="0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75A6"/>
            </a:solidFill>
            <a:ln w="0">
              <a:solidFill>
                <a:srgbClr val="3175A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Rectangle 391"/>
            <p:cNvSpPr>
              <a:spLocks noChangeArrowheads="1"/>
            </p:cNvSpPr>
            <p:nvPr/>
          </p:nvSpPr>
          <p:spPr bwMode="auto">
            <a:xfrm>
              <a:off x="8283965" y="4188713"/>
              <a:ext cx="1588" cy="1588"/>
            </a:xfrm>
            <a:prstGeom prst="rect">
              <a:avLst/>
            </a:prstGeom>
            <a:solidFill>
              <a:srgbClr val="368696"/>
            </a:solidFill>
            <a:ln w="0">
              <a:solidFill>
                <a:srgbClr val="36869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392"/>
            <p:cNvSpPr>
              <a:spLocks noEditPoints="1"/>
            </p:cNvSpPr>
            <p:nvPr/>
          </p:nvSpPr>
          <p:spPr bwMode="auto">
            <a:xfrm>
              <a:off x="8283965" y="4141088"/>
              <a:ext cx="1611313" cy="539750"/>
            </a:xfrm>
            <a:custGeom>
              <a:avLst/>
              <a:gdLst>
                <a:gd name="T0" fmla="*/ 846 w 1015"/>
                <a:gd name="T1" fmla="*/ 131 h 340"/>
                <a:gd name="T2" fmla="*/ 639 w 1015"/>
                <a:gd name="T3" fmla="*/ 258 h 340"/>
                <a:gd name="T4" fmla="*/ 623 w 1015"/>
                <a:gd name="T5" fmla="*/ 253 h 340"/>
                <a:gd name="T6" fmla="*/ 965 w 1015"/>
                <a:gd name="T7" fmla="*/ 51 h 340"/>
                <a:gd name="T8" fmla="*/ 990 w 1015"/>
                <a:gd name="T9" fmla="*/ 93 h 340"/>
                <a:gd name="T10" fmla="*/ 945 w 1015"/>
                <a:gd name="T11" fmla="*/ 67 h 340"/>
                <a:gd name="T12" fmla="*/ 960 w 1015"/>
                <a:gd name="T13" fmla="*/ 58 h 340"/>
                <a:gd name="T14" fmla="*/ 88 w 1015"/>
                <a:gd name="T15" fmla="*/ 18 h 340"/>
                <a:gd name="T16" fmla="*/ 152 w 1015"/>
                <a:gd name="T17" fmla="*/ 55 h 340"/>
                <a:gd name="T18" fmla="*/ 223 w 1015"/>
                <a:gd name="T19" fmla="*/ 97 h 340"/>
                <a:gd name="T20" fmla="*/ 296 w 1015"/>
                <a:gd name="T21" fmla="*/ 139 h 340"/>
                <a:gd name="T22" fmla="*/ 367 w 1015"/>
                <a:gd name="T23" fmla="*/ 181 h 340"/>
                <a:gd name="T24" fmla="*/ 432 w 1015"/>
                <a:gd name="T25" fmla="*/ 219 h 340"/>
                <a:gd name="T26" fmla="*/ 486 w 1015"/>
                <a:gd name="T27" fmla="*/ 250 h 340"/>
                <a:gd name="T28" fmla="*/ 522 w 1015"/>
                <a:gd name="T29" fmla="*/ 271 h 340"/>
                <a:gd name="T30" fmla="*/ 539 w 1015"/>
                <a:gd name="T31" fmla="*/ 280 h 340"/>
                <a:gd name="T32" fmla="*/ 543 w 1015"/>
                <a:gd name="T33" fmla="*/ 284 h 340"/>
                <a:gd name="T34" fmla="*/ 547 w 1015"/>
                <a:gd name="T35" fmla="*/ 285 h 340"/>
                <a:gd name="T36" fmla="*/ 550 w 1015"/>
                <a:gd name="T37" fmla="*/ 284 h 340"/>
                <a:gd name="T38" fmla="*/ 566 w 1015"/>
                <a:gd name="T39" fmla="*/ 276 h 340"/>
                <a:gd name="T40" fmla="*/ 548 w 1015"/>
                <a:gd name="T41" fmla="*/ 287 h 340"/>
                <a:gd name="T42" fmla="*/ 615 w 1015"/>
                <a:gd name="T43" fmla="*/ 258 h 340"/>
                <a:gd name="T44" fmla="*/ 635 w 1015"/>
                <a:gd name="T45" fmla="*/ 266 h 340"/>
                <a:gd name="T46" fmla="*/ 867 w 1015"/>
                <a:gd name="T47" fmla="*/ 135 h 340"/>
                <a:gd name="T48" fmla="*/ 855 w 1015"/>
                <a:gd name="T49" fmla="*/ 128 h 340"/>
                <a:gd name="T50" fmla="*/ 937 w 1015"/>
                <a:gd name="T51" fmla="*/ 72 h 340"/>
                <a:gd name="T52" fmla="*/ 563 w 1015"/>
                <a:gd name="T53" fmla="*/ 329 h 340"/>
                <a:gd name="T54" fmla="*/ 88 w 1015"/>
                <a:gd name="T55" fmla="*/ 18 h 340"/>
                <a:gd name="T56" fmla="*/ 80 w 1015"/>
                <a:gd name="T57" fmla="*/ 14 h 340"/>
                <a:gd name="T58" fmla="*/ 555 w 1015"/>
                <a:gd name="T59" fmla="*/ 332 h 340"/>
                <a:gd name="T60" fmla="*/ 360 w 1015"/>
                <a:gd name="T61" fmla="*/ 236 h 340"/>
                <a:gd name="T62" fmla="*/ 84 w 1015"/>
                <a:gd name="T63" fmla="*/ 75 h 340"/>
                <a:gd name="T64" fmla="*/ 0 w 1015"/>
                <a:gd name="T65" fmla="*/ 30 h 340"/>
                <a:gd name="T66" fmla="*/ 55 w 1015"/>
                <a:gd name="T67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15" h="340">
                  <a:moveTo>
                    <a:pt x="842" y="127"/>
                  </a:moveTo>
                  <a:lnTo>
                    <a:pt x="846" y="131"/>
                  </a:lnTo>
                  <a:lnTo>
                    <a:pt x="851" y="135"/>
                  </a:lnTo>
                  <a:lnTo>
                    <a:pt x="639" y="258"/>
                  </a:lnTo>
                  <a:lnTo>
                    <a:pt x="631" y="255"/>
                  </a:lnTo>
                  <a:lnTo>
                    <a:pt x="623" y="253"/>
                  </a:lnTo>
                  <a:lnTo>
                    <a:pt x="842" y="127"/>
                  </a:lnTo>
                  <a:close/>
                  <a:moveTo>
                    <a:pt x="965" y="51"/>
                  </a:moveTo>
                  <a:lnTo>
                    <a:pt x="1015" y="80"/>
                  </a:lnTo>
                  <a:lnTo>
                    <a:pt x="990" y="93"/>
                  </a:lnTo>
                  <a:lnTo>
                    <a:pt x="945" y="67"/>
                  </a:lnTo>
                  <a:lnTo>
                    <a:pt x="945" y="67"/>
                  </a:lnTo>
                  <a:lnTo>
                    <a:pt x="953" y="63"/>
                  </a:lnTo>
                  <a:lnTo>
                    <a:pt x="960" y="58"/>
                  </a:lnTo>
                  <a:lnTo>
                    <a:pt x="965" y="51"/>
                  </a:lnTo>
                  <a:close/>
                  <a:moveTo>
                    <a:pt x="88" y="18"/>
                  </a:moveTo>
                  <a:lnTo>
                    <a:pt x="119" y="37"/>
                  </a:lnTo>
                  <a:lnTo>
                    <a:pt x="152" y="55"/>
                  </a:lnTo>
                  <a:lnTo>
                    <a:pt x="186" y="76"/>
                  </a:lnTo>
                  <a:lnTo>
                    <a:pt x="223" y="97"/>
                  </a:lnTo>
                  <a:lnTo>
                    <a:pt x="259" y="118"/>
                  </a:lnTo>
                  <a:lnTo>
                    <a:pt x="296" y="139"/>
                  </a:lnTo>
                  <a:lnTo>
                    <a:pt x="331" y="160"/>
                  </a:lnTo>
                  <a:lnTo>
                    <a:pt x="367" y="181"/>
                  </a:lnTo>
                  <a:lnTo>
                    <a:pt x="401" y="200"/>
                  </a:lnTo>
                  <a:lnTo>
                    <a:pt x="432" y="219"/>
                  </a:lnTo>
                  <a:lnTo>
                    <a:pt x="461" y="236"/>
                  </a:lnTo>
                  <a:lnTo>
                    <a:pt x="486" y="250"/>
                  </a:lnTo>
                  <a:lnTo>
                    <a:pt x="507" y="262"/>
                  </a:lnTo>
                  <a:lnTo>
                    <a:pt x="522" y="271"/>
                  </a:lnTo>
                  <a:lnTo>
                    <a:pt x="534" y="277"/>
                  </a:lnTo>
                  <a:lnTo>
                    <a:pt x="539" y="280"/>
                  </a:lnTo>
                  <a:lnTo>
                    <a:pt x="541" y="281"/>
                  </a:lnTo>
                  <a:lnTo>
                    <a:pt x="543" y="284"/>
                  </a:lnTo>
                  <a:lnTo>
                    <a:pt x="546" y="285"/>
                  </a:lnTo>
                  <a:lnTo>
                    <a:pt x="547" y="285"/>
                  </a:lnTo>
                  <a:lnTo>
                    <a:pt x="547" y="285"/>
                  </a:lnTo>
                  <a:lnTo>
                    <a:pt x="550" y="284"/>
                  </a:lnTo>
                  <a:lnTo>
                    <a:pt x="556" y="281"/>
                  </a:lnTo>
                  <a:lnTo>
                    <a:pt x="566" y="276"/>
                  </a:lnTo>
                  <a:lnTo>
                    <a:pt x="577" y="270"/>
                  </a:lnTo>
                  <a:lnTo>
                    <a:pt x="548" y="287"/>
                  </a:lnTo>
                  <a:lnTo>
                    <a:pt x="548" y="296"/>
                  </a:lnTo>
                  <a:lnTo>
                    <a:pt x="615" y="258"/>
                  </a:lnTo>
                  <a:lnTo>
                    <a:pt x="626" y="260"/>
                  </a:lnTo>
                  <a:lnTo>
                    <a:pt x="635" y="266"/>
                  </a:lnTo>
                  <a:lnTo>
                    <a:pt x="639" y="268"/>
                  </a:lnTo>
                  <a:lnTo>
                    <a:pt x="867" y="135"/>
                  </a:lnTo>
                  <a:lnTo>
                    <a:pt x="863" y="132"/>
                  </a:lnTo>
                  <a:lnTo>
                    <a:pt x="855" y="128"/>
                  </a:lnTo>
                  <a:lnTo>
                    <a:pt x="850" y="122"/>
                  </a:lnTo>
                  <a:lnTo>
                    <a:pt x="937" y="72"/>
                  </a:lnTo>
                  <a:lnTo>
                    <a:pt x="982" y="98"/>
                  </a:lnTo>
                  <a:lnTo>
                    <a:pt x="563" y="329"/>
                  </a:lnTo>
                  <a:lnTo>
                    <a:pt x="58" y="37"/>
                  </a:lnTo>
                  <a:lnTo>
                    <a:pt x="88" y="18"/>
                  </a:lnTo>
                  <a:close/>
                  <a:moveTo>
                    <a:pt x="55" y="0"/>
                  </a:moveTo>
                  <a:lnTo>
                    <a:pt x="80" y="14"/>
                  </a:lnTo>
                  <a:lnTo>
                    <a:pt x="42" y="37"/>
                  </a:lnTo>
                  <a:lnTo>
                    <a:pt x="555" y="332"/>
                  </a:lnTo>
                  <a:lnTo>
                    <a:pt x="542" y="340"/>
                  </a:lnTo>
                  <a:lnTo>
                    <a:pt x="360" y="236"/>
                  </a:lnTo>
                  <a:lnTo>
                    <a:pt x="360" y="233"/>
                  </a:lnTo>
                  <a:lnTo>
                    <a:pt x="84" y="75"/>
                  </a:lnTo>
                  <a:lnTo>
                    <a:pt x="81" y="7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C598E"/>
            </a:solidFill>
            <a:ln w="0">
              <a:solidFill>
                <a:srgbClr val="0C598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393"/>
            <p:cNvSpPr>
              <a:spLocks noEditPoints="1"/>
            </p:cNvSpPr>
            <p:nvPr/>
          </p:nvSpPr>
          <p:spPr bwMode="auto">
            <a:xfrm>
              <a:off x="8350640" y="4163313"/>
              <a:ext cx="1504950" cy="504825"/>
            </a:xfrm>
            <a:custGeom>
              <a:avLst/>
              <a:gdLst>
                <a:gd name="T0" fmla="*/ 903 w 948"/>
                <a:gd name="T1" fmla="*/ 53 h 318"/>
                <a:gd name="T2" fmla="*/ 948 w 948"/>
                <a:gd name="T3" fmla="*/ 79 h 318"/>
                <a:gd name="T4" fmla="*/ 940 w 948"/>
                <a:gd name="T5" fmla="*/ 84 h 318"/>
                <a:gd name="T6" fmla="*/ 895 w 948"/>
                <a:gd name="T7" fmla="*/ 58 h 318"/>
                <a:gd name="T8" fmla="*/ 903 w 948"/>
                <a:gd name="T9" fmla="*/ 53 h 318"/>
                <a:gd name="T10" fmla="*/ 38 w 948"/>
                <a:gd name="T11" fmla="*/ 0 h 318"/>
                <a:gd name="T12" fmla="*/ 46 w 948"/>
                <a:gd name="T13" fmla="*/ 4 h 318"/>
                <a:gd name="T14" fmla="*/ 16 w 948"/>
                <a:gd name="T15" fmla="*/ 23 h 318"/>
                <a:gd name="T16" fmla="*/ 521 w 948"/>
                <a:gd name="T17" fmla="*/ 315 h 318"/>
                <a:gd name="T18" fmla="*/ 513 w 948"/>
                <a:gd name="T19" fmla="*/ 318 h 318"/>
                <a:gd name="T20" fmla="*/ 0 w 948"/>
                <a:gd name="T21" fmla="*/ 23 h 318"/>
                <a:gd name="T22" fmla="*/ 38 w 948"/>
                <a:gd name="T23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8" h="318">
                  <a:moveTo>
                    <a:pt x="903" y="53"/>
                  </a:moveTo>
                  <a:lnTo>
                    <a:pt x="948" y="79"/>
                  </a:lnTo>
                  <a:lnTo>
                    <a:pt x="940" y="84"/>
                  </a:lnTo>
                  <a:lnTo>
                    <a:pt x="895" y="58"/>
                  </a:lnTo>
                  <a:lnTo>
                    <a:pt x="903" y="53"/>
                  </a:lnTo>
                  <a:close/>
                  <a:moveTo>
                    <a:pt x="38" y="0"/>
                  </a:moveTo>
                  <a:lnTo>
                    <a:pt x="46" y="4"/>
                  </a:lnTo>
                  <a:lnTo>
                    <a:pt x="16" y="23"/>
                  </a:lnTo>
                  <a:lnTo>
                    <a:pt x="521" y="315"/>
                  </a:lnTo>
                  <a:lnTo>
                    <a:pt x="513" y="318"/>
                  </a:lnTo>
                  <a:lnTo>
                    <a:pt x="0" y="2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81ACCA"/>
            </a:solidFill>
            <a:ln w="0">
              <a:solidFill>
                <a:srgbClr val="81ACC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394"/>
            <p:cNvSpPr>
              <a:spLocks/>
            </p:cNvSpPr>
            <p:nvPr/>
          </p:nvSpPr>
          <p:spPr bwMode="auto">
            <a:xfrm>
              <a:off x="9260278" y="4334763"/>
              <a:ext cx="400050" cy="231775"/>
            </a:xfrm>
            <a:custGeom>
              <a:avLst/>
              <a:gdLst>
                <a:gd name="T0" fmla="*/ 235 w 252"/>
                <a:gd name="T1" fmla="*/ 0 h 146"/>
                <a:gd name="T2" fmla="*/ 240 w 252"/>
                <a:gd name="T3" fmla="*/ 6 h 146"/>
                <a:gd name="T4" fmla="*/ 248 w 252"/>
                <a:gd name="T5" fmla="*/ 10 h 146"/>
                <a:gd name="T6" fmla="*/ 252 w 252"/>
                <a:gd name="T7" fmla="*/ 13 h 146"/>
                <a:gd name="T8" fmla="*/ 24 w 252"/>
                <a:gd name="T9" fmla="*/ 146 h 146"/>
                <a:gd name="T10" fmla="*/ 20 w 252"/>
                <a:gd name="T11" fmla="*/ 144 h 146"/>
                <a:gd name="T12" fmla="*/ 11 w 252"/>
                <a:gd name="T13" fmla="*/ 138 h 146"/>
                <a:gd name="T14" fmla="*/ 0 w 252"/>
                <a:gd name="T15" fmla="*/ 136 h 146"/>
                <a:gd name="T16" fmla="*/ 8 w 252"/>
                <a:gd name="T17" fmla="*/ 131 h 146"/>
                <a:gd name="T18" fmla="*/ 16 w 252"/>
                <a:gd name="T19" fmla="*/ 133 h 146"/>
                <a:gd name="T20" fmla="*/ 24 w 252"/>
                <a:gd name="T21" fmla="*/ 136 h 146"/>
                <a:gd name="T22" fmla="*/ 236 w 252"/>
                <a:gd name="T23" fmla="*/ 13 h 146"/>
                <a:gd name="T24" fmla="*/ 231 w 252"/>
                <a:gd name="T25" fmla="*/ 9 h 146"/>
                <a:gd name="T26" fmla="*/ 227 w 252"/>
                <a:gd name="T27" fmla="*/ 5 h 146"/>
                <a:gd name="T28" fmla="*/ 235 w 252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146">
                  <a:moveTo>
                    <a:pt x="235" y="0"/>
                  </a:moveTo>
                  <a:lnTo>
                    <a:pt x="240" y="6"/>
                  </a:lnTo>
                  <a:lnTo>
                    <a:pt x="248" y="10"/>
                  </a:lnTo>
                  <a:lnTo>
                    <a:pt x="252" y="13"/>
                  </a:lnTo>
                  <a:lnTo>
                    <a:pt x="24" y="146"/>
                  </a:lnTo>
                  <a:lnTo>
                    <a:pt x="20" y="144"/>
                  </a:lnTo>
                  <a:lnTo>
                    <a:pt x="11" y="138"/>
                  </a:lnTo>
                  <a:lnTo>
                    <a:pt x="0" y="136"/>
                  </a:lnTo>
                  <a:lnTo>
                    <a:pt x="8" y="131"/>
                  </a:lnTo>
                  <a:lnTo>
                    <a:pt x="16" y="133"/>
                  </a:lnTo>
                  <a:lnTo>
                    <a:pt x="24" y="136"/>
                  </a:lnTo>
                  <a:lnTo>
                    <a:pt x="236" y="13"/>
                  </a:lnTo>
                  <a:lnTo>
                    <a:pt x="231" y="9"/>
                  </a:lnTo>
                  <a:lnTo>
                    <a:pt x="227" y="5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81ACCA"/>
            </a:solidFill>
            <a:ln w="0">
              <a:solidFill>
                <a:srgbClr val="81ACC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395"/>
            <p:cNvSpPr>
              <a:spLocks/>
            </p:cNvSpPr>
            <p:nvPr/>
          </p:nvSpPr>
          <p:spPr bwMode="auto">
            <a:xfrm>
              <a:off x="8965003" y="3577525"/>
              <a:ext cx="893763" cy="519113"/>
            </a:xfrm>
            <a:custGeom>
              <a:avLst/>
              <a:gdLst>
                <a:gd name="T0" fmla="*/ 8 w 563"/>
                <a:gd name="T1" fmla="*/ 0 h 327"/>
                <a:gd name="T2" fmla="*/ 563 w 563"/>
                <a:gd name="T3" fmla="*/ 324 h 327"/>
                <a:gd name="T4" fmla="*/ 555 w 563"/>
                <a:gd name="T5" fmla="*/ 327 h 327"/>
                <a:gd name="T6" fmla="*/ 0 w 563"/>
                <a:gd name="T7" fmla="*/ 5 h 327"/>
                <a:gd name="T8" fmla="*/ 8 w 563"/>
                <a:gd name="T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3" h="327">
                  <a:moveTo>
                    <a:pt x="8" y="0"/>
                  </a:moveTo>
                  <a:lnTo>
                    <a:pt x="563" y="324"/>
                  </a:lnTo>
                  <a:lnTo>
                    <a:pt x="555" y="327"/>
                  </a:lnTo>
                  <a:lnTo>
                    <a:pt x="0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75D7E"/>
            </a:solidFill>
            <a:ln w="0">
              <a:solidFill>
                <a:srgbClr val="975D7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396"/>
            <p:cNvSpPr>
              <a:spLocks/>
            </p:cNvSpPr>
            <p:nvPr/>
          </p:nvSpPr>
          <p:spPr bwMode="auto">
            <a:xfrm>
              <a:off x="8272853" y="4082350"/>
              <a:ext cx="881063" cy="528638"/>
            </a:xfrm>
            <a:custGeom>
              <a:avLst/>
              <a:gdLst>
                <a:gd name="T0" fmla="*/ 0 w 555"/>
                <a:gd name="T1" fmla="*/ 0 h 333"/>
                <a:gd name="T2" fmla="*/ 555 w 555"/>
                <a:gd name="T3" fmla="*/ 324 h 333"/>
                <a:gd name="T4" fmla="*/ 555 w 555"/>
                <a:gd name="T5" fmla="*/ 333 h 333"/>
                <a:gd name="T6" fmla="*/ 0 w 555"/>
                <a:gd name="T7" fmla="*/ 9 h 333"/>
                <a:gd name="T8" fmla="*/ 0 w 555"/>
                <a:gd name="T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333">
                  <a:moveTo>
                    <a:pt x="0" y="0"/>
                  </a:moveTo>
                  <a:lnTo>
                    <a:pt x="555" y="324"/>
                  </a:lnTo>
                  <a:lnTo>
                    <a:pt x="555" y="333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3447"/>
            </a:solidFill>
            <a:ln w="0">
              <a:solidFill>
                <a:srgbClr val="55344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397"/>
            <p:cNvSpPr>
              <a:spLocks/>
            </p:cNvSpPr>
            <p:nvPr/>
          </p:nvSpPr>
          <p:spPr bwMode="auto">
            <a:xfrm>
              <a:off x="8272853" y="3520375"/>
              <a:ext cx="1573213" cy="1073150"/>
            </a:xfrm>
            <a:custGeom>
              <a:avLst/>
              <a:gdLst>
                <a:gd name="T0" fmla="*/ 427 w 991"/>
                <a:gd name="T1" fmla="*/ 1 h 676"/>
                <a:gd name="T2" fmla="*/ 430 w 991"/>
                <a:gd name="T3" fmla="*/ 2 h 676"/>
                <a:gd name="T4" fmla="*/ 446 w 991"/>
                <a:gd name="T5" fmla="*/ 11 h 676"/>
                <a:gd name="T6" fmla="*/ 482 w 991"/>
                <a:gd name="T7" fmla="*/ 32 h 676"/>
                <a:gd name="T8" fmla="*/ 536 w 991"/>
                <a:gd name="T9" fmla="*/ 64 h 676"/>
                <a:gd name="T10" fmla="*/ 600 w 991"/>
                <a:gd name="T11" fmla="*/ 100 h 676"/>
                <a:gd name="T12" fmla="*/ 669 w 991"/>
                <a:gd name="T13" fmla="*/ 141 h 676"/>
                <a:gd name="T14" fmla="*/ 741 w 991"/>
                <a:gd name="T15" fmla="*/ 183 h 676"/>
                <a:gd name="T16" fmla="*/ 809 w 991"/>
                <a:gd name="T17" fmla="*/ 223 h 676"/>
                <a:gd name="T18" fmla="*/ 870 w 991"/>
                <a:gd name="T19" fmla="*/ 257 h 676"/>
                <a:gd name="T20" fmla="*/ 917 w 991"/>
                <a:gd name="T21" fmla="*/ 285 h 676"/>
                <a:gd name="T22" fmla="*/ 946 w 991"/>
                <a:gd name="T23" fmla="*/ 302 h 676"/>
                <a:gd name="T24" fmla="*/ 980 w 991"/>
                <a:gd name="T25" fmla="*/ 322 h 676"/>
                <a:gd name="T26" fmla="*/ 991 w 991"/>
                <a:gd name="T27" fmla="*/ 340 h 676"/>
                <a:gd name="T28" fmla="*/ 991 w 991"/>
                <a:gd name="T29" fmla="*/ 365 h 676"/>
                <a:gd name="T30" fmla="*/ 990 w 991"/>
                <a:gd name="T31" fmla="*/ 397 h 676"/>
                <a:gd name="T32" fmla="*/ 976 w 991"/>
                <a:gd name="T33" fmla="*/ 428 h 676"/>
                <a:gd name="T34" fmla="*/ 948 w 991"/>
                <a:gd name="T35" fmla="*/ 454 h 676"/>
                <a:gd name="T36" fmla="*/ 914 w 991"/>
                <a:gd name="T37" fmla="*/ 472 h 676"/>
                <a:gd name="T38" fmla="*/ 889 w 991"/>
                <a:gd name="T39" fmla="*/ 485 h 676"/>
                <a:gd name="T40" fmla="*/ 858 w 991"/>
                <a:gd name="T41" fmla="*/ 504 h 676"/>
                <a:gd name="T42" fmla="*/ 812 w 991"/>
                <a:gd name="T43" fmla="*/ 530 h 676"/>
                <a:gd name="T44" fmla="*/ 758 w 991"/>
                <a:gd name="T45" fmla="*/ 560 h 676"/>
                <a:gd name="T46" fmla="*/ 701 w 991"/>
                <a:gd name="T47" fmla="*/ 594 h 676"/>
                <a:gd name="T48" fmla="*/ 646 w 991"/>
                <a:gd name="T49" fmla="*/ 625 h 676"/>
                <a:gd name="T50" fmla="*/ 600 w 991"/>
                <a:gd name="T51" fmla="*/ 651 h 676"/>
                <a:gd name="T52" fmla="*/ 567 w 991"/>
                <a:gd name="T53" fmla="*/ 670 h 676"/>
                <a:gd name="T54" fmla="*/ 554 w 991"/>
                <a:gd name="T55" fmla="*/ 676 h 676"/>
                <a:gd name="T56" fmla="*/ 550 w 991"/>
                <a:gd name="T57" fmla="*/ 675 h 676"/>
                <a:gd name="T58" fmla="*/ 546 w 991"/>
                <a:gd name="T59" fmla="*/ 671 h 676"/>
                <a:gd name="T60" fmla="*/ 529 w 991"/>
                <a:gd name="T61" fmla="*/ 662 h 676"/>
                <a:gd name="T62" fmla="*/ 494 w 991"/>
                <a:gd name="T63" fmla="*/ 641 h 676"/>
                <a:gd name="T64" fmla="*/ 440 w 991"/>
                <a:gd name="T65" fmla="*/ 611 h 676"/>
                <a:gd name="T66" fmla="*/ 377 w 991"/>
                <a:gd name="T67" fmla="*/ 573 h 676"/>
                <a:gd name="T68" fmla="*/ 307 w 991"/>
                <a:gd name="T69" fmla="*/ 532 h 676"/>
                <a:gd name="T70" fmla="*/ 233 w 991"/>
                <a:gd name="T71" fmla="*/ 490 h 676"/>
                <a:gd name="T72" fmla="*/ 163 w 991"/>
                <a:gd name="T73" fmla="*/ 450 h 676"/>
                <a:gd name="T74" fmla="*/ 100 w 991"/>
                <a:gd name="T75" fmla="*/ 413 h 676"/>
                <a:gd name="T76" fmla="*/ 49 w 991"/>
                <a:gd name="T77" fmla="*/ 383 h 676"/>
                <a:gd name="T78" fmla="*/ 14 w 991"/>
                <a:gd name="T79" fmla="*/ 362 h 676"/>
                <a:gd name="T80" fmla="*/ 0 w 991"/>
                <a:gd name="T81" fmla="*/ 354 h 676"/>
                <a:gd name="T82" fmla="*/ 4 w 991"/>
                <a:gd name="T83" fmla="*/ 352 h 676"/>
                <a:gd name="T84" fmla="*/ 27 w 991"/>
                <a:gd name="T85" fmla="*/ 339 h 676"/>
                <a:gd name="T86" fmla="*/ 67 w 991"/>
                <a:gd name="T87" fmla="*/ 315 h 676"/>
                <a:gd name="T88" fmla="*/ 121 w 991"/>
                <a:gd name="T89" fmla="*/ 285 h 676"/>
                <a:gd name="T90" fmla="*/ 180 w 991"/>
                <a:gd name="T91" fmla="*/ 251 h 676"/>
                <a:gd name="T92" fmla="*/ 241 w 991"/>
                <a:gd name="T93" fmla="*/ 216 h 676"/>
                <a:gd name="T94" fmla="*/ 299 w 991"/>
                <a:gd name="T95" fmla="*/ 183 h 676"/>
                <a:gd name="T96" fmla="*/ 347 w 991"/>
                <a:gd name="T97" fmla="*/ 155 h 676"/>
                <a:gd name="T98" fmla="*/ 381 w 991"/>
                <a:gd name="T99" fmla="*/ 136 h 676"/>
                <a:gd name="T100" fmla="*/ 396 w 991"/>
                <a:gd name="T101" fmla="*/ 127 h 676"/>
                <a:gd name="T102" fmla="*/ 423 w 991"/>
                <a:gd name="T103" fmla="*/ 100 h 676"/>
                <a:gd name="T104" fmla="*/ 435 w 991"/>
                <a:gd name="T105" fmla="*/ 64 h 676"/>
                <a:gd name="T106" fmla="*/ 436 w 991"/>
                <a:gd name="T107" fmla="*/ 27 h 676"/>
                <a:gd name="T108" fmla="*/ 432 w 991"/>
                <a:gd name="T109" fmla="*/ 7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91" h="676">
                  <a:moveTo>
                    <a:pt x="426" y="0"/>
                  </a:moveTo>
                  <a:lnTo>
                    <a:pt x="427" y="1"/>
                  </a:lnTo>
                  <a:lnTo>
                    <a:pt x="429" y="1"/>
                  </a:lnTo>
                  <a:lnTo>
                    <a:pt x="430" y="2"/>
                  </a:lnTo>
                  <a:lnTo>
                    <a:pt x="435" y="5"/>
                  </a:lnTo>
                  <a:lnTo>
                    <a:pt x="446" y="11"/>
                  </a:lnTo>
                  <a:lnTo>
                    <a:pt x="461" y="20"/>
                  </a:lnTo>
                  <a:lnTo>
                    <a:pt x="482" y="32"/>
                  </a:lnTo>
                  <a:lnTo>
                    <a:pt x="507" y="47"/>
                  </a:lnTo>
                  <a:lnTo>
                    <a:pt x="536" y="64"/>
                  </a:lnTo>
                  <a:lnTo>
                    <a:pt x="566" y="81"/>
                  </a:lnTo>
                  <a:lnTo>
                    <a:pt x="600" y="100"/>
                  </a:lnTo>
                  <a:lnTo>
                    <a:pt x="634" y="120"/>
                  </a:lnTo>
                  <a:lnTo>
                    <a:pt x="669" y="141"/>
                  </a:lnTo>
                  <a:lnTo>
                    <a:pt x="706" y="162"/>
                  </a:lnTo>
                  <a:lnTo>
                    <a:pt x="741" y="183"/>
                  </a:lnTo>
                  <a:lnTo>
                    <a:pt x="777" y="204"/>
                  </a:lnTo>
                  <a:lnTo>
                    <a:pt x="809" y="223"/>
                  </a:lnTo>
                  <a:lnTo>
                    <a:pt x="841" y="242"/>
                  </a:lnTo>
                  <a:lnTo>
                    <a:pt x="870" y="257"/>
                  </a:lnTo>
                  <a:lnTo>
                    <a:pt x="896" y="272"/>
                  </a:lnTo>
                  <a:lnTo>
                    <a:pt x="917" y="285"/>
                  </a:lnTo>
                  <a:lnTo>
                    <a:pt x="934" y="294"/>
                  </a:lnTo>
                  <a:lnTo>
                    <a:pt x="946" y="302"/>
                  </a:lnTo>
                  <a:lnTo>
                    <a:pt x="951" y="305"/>
                  </a:lnTo>
                  <a:lnTo>
                    <a:pt x="980" y="322"/>
                  </a:lnTo>
                  <a:lnTo>
                    <a:pt x="987" y="329"/>
                  </a:lnTo>
                  <a:lnTo>
                    <a:pt x="991" y="340"/>
                  </a:lnTo>
                  <a:lnTo>
                    <a:pt x="991" y="354"/>
                  </a:lnTo>
                  <a:lnTo>
                    <a:pt x="991" y="365"/>
                  </a:lnTo>
                  <a:lnTo>
                    <a:pt x="991" y="383"/>
                  </a:lnTo>
                  <a:lnTo>
                    <a:pt x="990" y="397"/>
                  </a:lnTo>
                  <a:lnTo>
                    <a:pt x="985" y="412"/>
                  </a:lnTo>
                  <a:lnTo>
                    <a:pt x="976" y="428"/>
                  </a:lnTo>
                  <a:lnTo>
                    <a:pt x="963" y="442"/>
                  </a:lnTo>
                  <a:lnTo>
                    <a:pt x="948" y="454"/>
                  </a:lnTo>
                  <a:lnTo>
                    <a:pt x="931" y="463"/>
                  </a:lnTo>
                  <a:lnTo>
                    <a:pt x="914" y="472"/>
                  </a:lnTo>
                  <a:lnTo>
                    <a:pt x="897" y="480"/>
                  </a:lnTo>
                  <a:lnTo>
                    <a:pt x="889" y="485"/>
                  </a:lnTo>
                  <a:lnTo>
                    <a:pt x="876" y="493"/>
                  </a:lnTo>
                  <a:lnTo>
                    <a:pt x="858" y="504"/>
                  </a:lnTo>
                  <a:lnTo>
                    <a:pt x="837" y="515"/>
                  </a:lnTo>
                  <a:lnTo>
                    <a:pt x="812" y="530"/>
                  </a:lnTo>
                  <a:lnTo>
                    <a:pt x="786" y="544"/>
                  </a:lnTo>
                  <a:lnTo>
                    <a:pt x="758" y="560"/>
                  </a:lnTo>
                  <a:lnTo>
                    <a:pt x="730" y="577"/>
                  </a:lnTo>
                  <a:lnTo>
                    <a:pt x="701" y="594"/>
                  </a:lnTo>
                  <a:lnTo>
                    <a:pt x="673" y="610"/>
                  </a:lnTo>
                  <a:lnTo>
                    <a:pt x="646" y="625"/>
                  </a:lnTo>
                  <a:lnTo>
                    <a:pt x="622" y="640"/>
                  </a:lnTo>
                  <a:lnTo>
                    <a:pt x="600" y="651"/>
                  </a:lnTo>
                  <a:lnTo>
                    <a:pt x="582" y="662"/>
                  </a:lnTo>
                  <a:lnTo>
                    <a:pt x="567" y="670"/>
                  </a:lnTo>
                  <a:lnTo>
                    <a:pt x="558" y="675"/>
                  </a:lnTo>
                  <a:lnTo>
                    <a:pt x="554" y="676"/>
                  </a:lnTo>
                  <a:lnTo>
                    <a:pt x="553" y="676"/>
                  </a:lnTo>
                  <a:lnTo>
                    <a:pt x="550" y="675"/>
                  </a:lnTo>
                  <a:lnTo>
                    <a:pt x="548" y="672"/>
                  </a:lnTo>
                  <a:lnTo>
                    <a:pt x="546" y="671"/>
                  </a:lnTo>
                  <a:lnTo>
                    <a:pt x="541" y="668"/>
                  </a:lnTo>
                  <a:lnTo>
                    <a:pt x="529" y="662"/>
                  </a:lnTo>
                  <a:lnTo>
                    <a:pt x="514" y="653"/>
                  </a:lnTo>
                  <a:lnTo>
                    <a:pt x="494" y="641"/>
                  </a:lnTo>
                  <a:lnTo>
                    <a:pt x="469" y="627"/>
                  </a:lnTo>
                  <a:lnTo>
                    <a:pt x="440" y="611"/>
                  </a:lnTo>
                  <a:lnTo>
                    <a:pt x="410" y="593"/>
                  </a:lnTo>
                  <a:lnTo>
                    <a:pt x="377" y="573"/>
                  </a:lnTo>
                  <a:lnTo>
                    <a:pt x="342" y="553"/>
                  </a:lnTo>
                  <a:lnTo>
                    <a:pt x="307" y="532"/>
                  </a:lnTo>
                  <a:lnTo>
                    <a:pt x="270" y="511"/>
                  </a:lnTo>
                  <a:lnTo>
                    <a:pt x="233" y="490"/>
                  </a:lnTo>
                  <a:lnTo>
                    <a:pt x="198" y="469"/>
                  </a:lnTo>
                  <a:lnTo>
                    <a:pt x="163" y="450"/>
                  </a:lnTo>
                  <a:lnTo>
                    <a:pt x="130" y="430"/>
                  </a:lnTo>
                  <a:lnTo>
                    <a:pt x="100" y="413"/>
                  </a:lnTo>
                  <a:lnTo>
                    <a:pt x="72" y="396"/>
                  </a:lnTo>
                  <a:lnTo>
                    <a:pt x="49" y="383"/>
                  </a:lnTo>
                  <a:lnTo>
                    <a:pt x="29" y="371"/>
                  </a:lnTo>
                  <a:lnTo>
                    <a:pt x="14" y="362"/>
                  </a:lnTo>
                  <a:lnTo>
                    <a:pt x="4" y="357"/>
                  </a:lnTo>
                  <a:lnTo>
                    <a:pt x="0" y="354"/>
                  </a:lnTo>
                  <a:lnTo>
                    <a:pt x="2" y="354"/>
                  </a:lnTo>
                  <a:lnTo>
                    <a:pt x="4" y="352"/>
                  </a:lnTo>
                  <a:lnTo>
                    <a:pt x="14" y="346"/>
                  </a:lnTo>
                  <a:lnTo>
                    <a:pt x="27" y="339"/>
                  </a:lnTo>
                  <a:lnTo>
                    <a:pt x="45" y="328"/>
                  </a:lnTo>
                  <a:lnTo>
                    <a:pt x="67" y="315"/>
                  </a:lnTo>
                  <a:lnTo>
                    <a:pt x="92" y="301"/>
                  </a:lnTo>
                  <a:lnTo>
                    <a:pt x="121" y="285"/>
                  </a:lnTo>
                  <a:lnTo>
                    <a:pt x="150" y="268"/>
                  </a:lnTo>
                  <a:lnTo>
                    <a:pt x="180" y="251"/>
                  </a:lnTo>
                  <a:lnTo>
                    <a:pt x="211" y="233"/>
                  </a:lnTo>
                  <a:lnTo>
                    <a:pt x="241" y="216"/>
                  </a:lnTo>
                  <a:lnTo>
                    <a:pt x="270" y="199"/>
                  </a:lnTo>
                  <a:lnTo>
                    <a:pt x="299" y="183"/>
                  </a:lnTo>
                  <a:lnTo>
                    <a:pt x="324" y="168"/>
                  </a:lnTo>
                  <a:lnTo>
                    <a:pt x="347" y="155"/>
                  </a:lnTo>
                  <a:lnTo>
                    <a:pt x="366" y="144"/>
                  </a:lnTo>
                  <a:lnTo>
                    <a:pt x="381" y="136"/>
                  </a:lnTo>
                  <a:lnTo>
                    <a:pt x="391" y="129"/>
                  </a:lnTo>
                  <a:lnTo>
                    <a:pt x="396" y="127"/>
                  </a:lnTo>
                  <a:lnTo>
                    <a:pt x="410" y="116"/>
                  </a:lnTo>
                  <a:lnTo>
                    <a:pt x="423" y="100"/>
                  </a:lnTo>
                  <a:lnTo>
                    <a:pt x="431" y="83"/>
                  </a:lnTo>
                  <a:lnTo>
                    <a:pt x="435" y="64"/>
                  </a:lnTo>
                  <a:lnTo>
                    <a:pt x="436" y="37"/>
                  </a:lnTo>
                  <a:lnTo>
                    <a:pt x="436" y="27"/>
                  </a:lnTo>
                  <a:lnTo>
                    <a:pt x="435" y="17"/>
                  </a:lnTo>
                  <a:lnTo>
                    <a:pt x="432" y="7"/>
                  </a:lnTo>
                  <a:lnTo>
                    <a:pt x="426" y="0"/>
                  </a:lnTo>
                  <a:close/>
                </a:path>
              </a:pathLst>
            </a:custGeom>
            <a:solidFill>
              <a:srgbClr val="804F6B"/>
            </a:solidFill>
            <a:ln w="0">
              <a:solidFill>
                <a:srgbClr val="804F6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398"/>
            <p:cNvSpPr>
              <a:spLocks/>
            </p:cNvSpPr>
            <p:nvPr/>
          </p:nvSpPr>
          <p:spPr bwMode="auto">
            <a:xfrm>
              <a:off x="9153915" y="3991863"/>
              <a:ext cx="654050" cy="544513"/>
            </a:xfrm>
            <a:custGeom>
              <a:avLst/>
              <a:gdLst>
                <a:gd name="T0" fmla="*/ 397 w 412"/>
                <a:gd name="T1" fmla="*/ 0 h 343"/>
                <a:gd name="T2" fmla="*/ 404 w 412"/>
                <a:gd name="T3" fmla="*/ 4 h 343"/>
                <a:gd name="T4" fmla="*/ 410 w 412"/>
                <a:gd name="T5" fmla="*/ 9 h 343"/>
                <a:gd name="T6" fmla="*/ 412 w 412"/>
                <a:gd name="T7" fmla="*/ 10 h 343"/>
                <a:gd name="T8" fmla="*/ 410 w 412"/>
                <a:gd name="T9" fmla="*/ 13 h 343"/>
                <a:gd name="T10" fmla="*/ 410 w 412"/>
                <a:gd name="T11" fmla="*/ 14 h 343"/>
                <a:gd name="T12" fmla="*/ 408 w 412"/>
                <a:gd name="T13" fmla="*/ 15 h 343"/>
                <a:gd name="T14" fmla="*/ 406 w 412"/>
                <a:gd name="T15" fmla="*/ 18 h 343"/>
                <a:gd name="T16" fmla="*/ 404 w 412"/>
                <a:gd name="T17" fmla="*/ 19 h 343"/>
                <a:gd name="T18" fmla="*/ 402 w 412"/>
                <a:gd name="T19" fmla="*/ 21 h 343"/>
                <a:gd name="T20" fmla="*/ 401 w 412"/>
                <a:gd name="T21" fmla="*/ 22 h 343"/>
                <a:gd name="T22" fmla="*/ 401 w 412"/>
                <a:gd name="T23" fmla="*/ 23 h 343"/>
                <a:gd name="T24" fmla="*/ 402 w 412"/>
                <a:gd name="T25" fmla="*/ 23 h 343"/>
                <a:gd name="T26" fmla="*/ 402 w 412"/>
                <a:gd name="T27" fmla="*/ 59 h 343"/>
                <a:gd name="T28" fmla="*/ 402 w 412"/>
                <a:gd name="T29" fmla="*/ 73 h 343"/>
                <a:gd name="T30" fmla="*/ 404 w 412"/>
                <a:gd name="T31" fmla="*/ 87 h 343"/>
                <a:gd name="T32" fmla="*/ 404 w 412"/>
                <a:gd name="T33" fmla="*/ 99 h 343"/>
                <a:gd name="T34" fmla="*/ 400 w 412"/>
                <a:gd name="T35" fmla="*/ 111 h 343"/>
                <a:gd name="T36" fmla="*/ 389 w 412"/>
                <a:gd name="T37" fmla="*/ 119 h 343"/>
                <a:gd name="T38" fmla="*/ 0 w 412"/>
                <a:gd name="T39" fmla="*/ 343 h 343"/>
                <a:gd name="T40" fmla="*/ 0 w 412"/>
                <a:gd name="T41" fmla="*/ 218 h 343"/>
                <a:gd name="T42" fmla="*/ 375 w 412"/>
                <a:gd name="T43" fmla="*/ 4 h 343"/>
                <a:gd name="T44" fmla="*/ 378 w 412"/>
                <a:gd name="T45" fmla="*/ 5 h 343"/>
                <a:gd name="T46" fmla="*/ 381 w 412"/>
                <a:gd name="T47" fmla="*/ 6 h 343"/>
                <a:gd name="T48" fmla="*/ 385 w 412"/>
                <a:gd name="T49" fmla="*/ 6 h 343"/>
                <a:gd name="T50" fmla="*/ 391 w 412"/>
                <a:gd name="T51" fmla="*/ 5 h 343"/>
                <a:gd name="T52" fmla="*/ 393 w 412"/>
                <a:gd name="T53" fmla="*/ 4 h 343"/>
                <a:gd name="T54" fmla="*/ 396 w 412"/>
                <a:gd name="T55" fmla="*/ 2 h 343"/>
                <a:gd name="T56" fmla="*/ 397 w 412"/>
                <a:gd name="T57" fmla="*/ 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12" h="343">
                  <a:moveTo>
                    <a:pt x="397" y="0"/>
                  </a:moveTo>
                  <a:lnTo>
                    <a:pt x="404" y="4"/>
                  </a:lnTo>
                  <a:lnTo>
                    <a:pt x="410" y="9"/>
                  </a:lnTo>
                  <a:lnTo>
                    <a:pt x="412" y="10"/>
                  </a:lnTo>
                  <a:lnTo>
                    <a:pt x="410" y="13"/>
                  </a:lnTo>
                  <a:lnTo>
                    <a:pt x="410" y="14"/>
                  </a:lnTo>
                  <a:lnTo>
                    <a:pt x="408" y="15"/>
                  </a:lnTo>
                  <a:lnTo>
                    <a:pt x="406" y="18"/>
                  </a:lnTo>
                  <a:lnTo>
                    <a:pt x="404" y="19"/>
                  </a:lnTo>
                  <a:lnTo>
                    <a:pt x="402" y="21"/>
                  </a:lnTo>
                  <a:lnTo>
                    <a:pt x="401" y="22"/>
                  </a:lnTo>
                  <a:lnTo>
                    <a:pt x="401" y="23"/>
                  </a:lnTo>
                  <a:lnTo>
                    <a:pt x="402" y="23"/>
                  </a:lnTo>
                  <a:lnTo>
                    <a:pt x="402" y="59"/>
                  </a:lnTo>
                  <a:lnTo>
                    <a:pt x="402" y="73"/>
                  </a:lnTo>
                  <a:lnTo>
                    <a:pt x="404" y="87"/>
                  </a:lnTo>
                  <a:lnTo>
                    <a:pt x="404" y="99"/>
                  </a:lnTo>
                  <a:lnTo>
                    <a:pt x="400" y="111"/>
                  </a:lnTo>
                  <a:lnTo>
                    <a:pt x="389" y="119"/>
                  </a:lnTo>
                  <a:lnTo>
                    <a:pt x="0" y="343"/>
                  </a:lnTo>
                  <a:lnTo>
                    <a:pt x="0" y="218"/>
                  </a:lnTo>
                  <a:lnTo>
                    <a:pt x="375" y="4"/>
                  </a:lnTo>
                  <a:lnTo>
                    <a:pt x="378" y="5"/>
                  </a:lnTo>
                  <a:lnTo>
                    <a:pt x="381" y="6"/>
                  </a:lnTo>
                  <a:lnTo>
                    <a:pt x="385" y="6"/>
                  </a:lnTo>
                  <a:lnTo>
                    <a:pt x="391" y="5"/>
                  </a:lnTo>
                  <a:lnTo>
                    <a:pt x="393" y="4"/>
                  </a:lnTo>
                  <a:lnTo>
                    <a:pt x="396" y="2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399"/>
            <p:cNvSpPr>
              <a:spLocks/>
            </p:cNvSpPr>
            <p:nvPr/>
          </p:nvSpPr>
          <p:spPr bwMode="auto">
            <a:xfrm>
              <a:off x="8903090" y="3496563"/>
              <a:ext cx="935038" cy="523875"/>
            </a:xfrm>
            <a:custGeom>
              <a:avLst/>
              <a:gdLst>
                <a:gd name="T0" fmla="*/ 20 w 589"/>
                <a:gd name="T1" fmla="*/ 0 h 330"/>
                <a:gd name="T2" fmla="*/ 22 w 589"/>
                <a:gd name="T3" fmla="*/ 0 h 330"/>
                <a:gd name="T4" fmla="*/ 24 w 589"/>
                <a:gd name="T5" fmla="*/ 0 h 330"/>
                <a:gd name="T6" fmla="*/ 24 w 589"/>
                <a:gd name="T7" fmla="*/ 0 h 330"/>
                <a:gd name="T8" fmla="*/ 26 w 589"/>
                <a:gd name="T9" fmla="*/ 1 h 330"/>
                <a:gd name="T10" fmla="*/ 26 w 589"/>
                <a:gd name="T11" fmla="*/ 1 h 330"/>
                <a:gd name="T12" fmla="*/ 28 w 589"/>
                <a:gd name="T13" fmla="*/ 1 h 330"/>
                <a:gd name="T14" fmla="*/ 29 w 589"/>
                <a:gd name="T15" fmla="*/ 1 h 330"/>
                <a:gd name="T16" fmla="*/ 30 w 589"/>
                <a:gd name="T17" fmla="*/ 1 h 330"/>
                <a:gd name="T18" fmla="*/ 30 w 589"/>
                <a:gd name="T19" fmla="*/ 3 h 330"/>
                <a:gd name="T20" fmla="*/ 32 w 589"/>
                <a:gd name="T21" fmla="*/ 3 h 330"/>
                <a:gd name="T22" fmla="*/ 33 w 589"/>
                <a:gd name="T23" fmla="*/ 4 h 330"/>
                <a:gd name="T24" fmla="*/ 34 w 589"/>
                <a:gd name="T25" fmla="*/ 4 h 330"/>
                <a:gd name="T26" fmla="*/ 589 w 589"/>
                <a:gd name="T27" fmla="*/ 326 h 330"/>
                <a:gd name="T28" fmla="*/ 585 w 589"/>
                <a:gd name="T29" fmla="*/ 325 h 330"/>
                <a:gd name="T30" fmla="*/ 585 w 589"/>
                <a:gd name="T31" fmla="*/ 325 h 330"/>
                <a:gd name="T32" fmla="*/ 583 w 589"/>
                <a:gd name="T33" fmla="*/ 323 h 330"/>
                <a:gd name="T34" fmla="*/ 581 w 589"/>
                <a:gd name="T35" fmla="*/ 323 h 330"/>
                <a:gd name="T36" fmla="*/ 579 w 589"/>
                <a:gd name="T37" fmla="*/ 323 h 330"/>
                <a:gd name="T38" fmla="*/ 577 w 589"/>
                <a:gd name="T39" fmla="*/ 323 h 330"/>
                <a:gd name="T40" fmla="*/ 575 w 589"/>
                <a:gd name="T41" fmla="*/ 323 h 330"/>
                <a:gd name="T42" fmla="*/ 573 w 589"/>
                <a:gd name="T43" fmla="*/ 323 h 330"/>
                <a:gd name="T44" fmla="*/ 571 w 589"/>
                <a:gd name="T45" fmla="*/ 323 h 330"/>
                <a:gd name="T46" fmla="*/ 568 w 589"/>
                <a:gd name="T47" fmla="*/ 325 h 330"/>
                <a:gd name="T48" fmla="*/ 567 w 589"/>
                <a:gd name="T49" fmla="*/ 325 h 330"/>
                <a:gd name="T50" fmla="*/ 563 w 589"/>
                <a:gd name="T51" fmla="*/ 326 h 330"/>
                <a:gd name="T52" fmla="*/ 560 w 589"/>
                <a:gd name="T53" fmla="*/ 327 h 330"/>
                <a:gd name="T54" fmla="*/ 560 w 589"/>
                <a:gd name="T55" fmla="*/ 327 h 330"/>
                <a:gd name="T56" fmla="*/ 555 w 589"/>
                <a:gd name="T57" fmla="*/ 330 h 330"/>
                <a:gd name="T58" fmla="*/ 0 w 589"/>
                <a:gd name="T59" fmla="*/ 7 h 330"/>
                <a:gd name="T60" fmla="*/ 5 w 589"/>
                <a:gd name="T61" fmla="*/ 5 h 330"/>
                <a:gd name="T62" fmla="*/ 5 w 589"/>
                <a:gd name="T63" fmla="*/ 4 h 330"/>
                <a:gd name="T64" fmla="*/ 7 w 589"/>
                <a:gd name="T65" fmla="*/ 4 h 330"/>
                <a:gd name="T66" fmla="*/ 8 w 589"/>
                <a:gd name="T67" fmla="*/ 3 h 330"/>
                <a:gd name="T68" fmla="*/ 12 w 589"/>
                <a:gd name="T69" fmla="*/ 3 h 330"/>
                <a:gd name="T70" fmla="*/ 12 w 589"/>
                <a:gd name="T71" fmla="*/ 1 h 330"/>
                <a:gd name="T72" fmla="*/ 13 w 589"/>
                <a:gd name="T73" fmla="*/ 1 h 330"/>
                <a:gd name="T74" fmla="*/ 16 w 589"/>
                <a:gd name="T75" fmla="*/ 1 h 330"/>
                <a:gd name="T76" fmla="*/ 17 w 589"/>
                <a:gd name="T77" fmla="*/ 1 h 330"/>
                <a:gd name="T78" fmla="*/ 18 w 589"/>
                <a:gd name="T79" fmla="*/ 1 h 330"/>
                <a:gd name="T80" fmla="*/ 20 w 589"/>
                <a:gd name="T81" fmla="*/ 0 h 330"/>
                <a:gd name="T82" fmla="*/ 20 w 589"/>
                <a:gd name="T83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89" h="330">
                  <a:moveTo>
                    <a:pt x="20" y="0"/>
                  </a:move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0" y="1"/>
                  </a:lnTo>
                  <a:lnTo>
                    <a:pt x="30" y="3"/>
                  </a:lnTo>
                  <a:lnTo>
                    <a:pt x="32" y="3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589" y="326"/>
                  </a:lnTo>
                  <a:lnTo>
                    <a:pt x="585" y="325"/>
                  </a:lnTo>
                  <a:lnTo>
                    <a:pt x="585" y="325"/>
                  </a:lnTo>
                  <a:lnTo>
                    <a:pt x="583" y="323"/>
                  </a:lnTo>
                  <a:lnTo>
                    <a:pt x="581" y="323"/>
                  </a:lnTo>
                  <a:lnTo>
                    <a:pt x="579" y="323"/>
                  </a:lnTo>
                  <a:lnTo>
                    <a:pt x="577" y="323"/>
                  </a:lnTo>
                  <a:lnTo>
                    <a:pt x="575" y="323"/>
                  </a:lnTo>
                  <a:lnTo>
                    <a:pt x="573" y="323"/>
                  </a:lnTo>
                  <a:lnTo>
                    <a:pt x="571" y="323"/>
                  </a:lnTo>
                  <a:lnTo>
                    <a:pt x="568" y="325"/>
                  </a:lnTo>
                  <a:lnTo>
                    <a:pt x="567" y="325"/>
                  </a:lnTo>
                  <a:lnTo>
                    <a:pt x="563" y="326"/>
                  </a:lnTo>
                  <a:lnTo>
                    <a:pt x="560" y="327"/>
                  </a:lnTo>
                  <a:lnTo>
                    <a:pt x="560" y="327"/>
                  </a:lnTo>
                  <a:lnTo>
                    <a:pt x="555" y="330"/>
                  </a:lnTo>
                  <a:lnTo>
                    <a:pt x="0" y="7"/>
                  </a:lnTo>
                  <a:lnTo>
                    <a:pt x="5" y="5"/>
                  </a:lnTo>
                  <a:lnTo>
                    <a:pt x="5" y="4"/>
                  </a:lnTo>
                  <a:lnTo>
                    <a:pt x="7" y="4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64962"/>
            </a:solidFill>
            <a:ln w="0">
              <a:solidFill>
                <a:srgbClr val="76496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400"/>
            <p:cNvSpPr>
              <a:spLocks/>
            </p:cNvSpPr>
            <p:nvPr/>
          </p:nvSpPr>
          <p:spPr bwMode="auto">
            <a:xfrm>
              <a:off x="8360165" y="3877563"/>
              <a:ext cx="793750" cy="658813"/>
            </a:xfrm>
            <a:custGeom>
              <a:avLst/>
              <a:gdLst>
                <a:gd name="T0" fmla="*/ 0 w 500"/>
                <a:gd name="T1" fmla="*/ 0 h 415"/>
                <a:gd name="T2" fmla="*/ 500 w 500"/>
                <a:gd name="T3" fmla="*/ 290 h 415"/>
                <a:gd name="T4" fmla="*/ 500 w 500"/>
                <a:gd name="T5" fmla="*/ 415 h 415"/>
                <a:gd name="T6" fmla="*/ 2 w 500"/>
                <a:gd name="T7" fmla="*/ 125 h 415"/>
                <a:gd name="T8" fmla="*/ 0 w 500"/>
                <a:gd name="T9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0" h="415">
                  <a:moveTo>
                    <a:pt x="0" y="0"/>
                  </a:moveTo>
                  <a:lnTo>
                    <a:pt x="500" y="290"/>
                  </a:lnTo>
                  <a:lnTo>
                    <a:pt x="500" y="415"/>
                  </a:lnTo>
                  <a:lnTo>
                    <a:pt x="2" y="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401"/>
            <p:cNvSpPr>
              <a:spLocks/>
            </p:cNvSpPr>
            <p:nvPr/>
          </p:nvSpPr>
          <p:spPr bwMode="auto">
            <a:xfrm>
              <a:off x="8272853" y="3871213"/>
              <a:ext cx="881063" cy="527050"/>
            </a:xfrm>
            <a:custGeom>
              <a:avLst/>
              <a:gdLst>
                <a:gd name="T0" fmla="*/ 0 w 555"/>
                <a:gd name="T1" fmla="*/ 0 h 332"/>
                <a:gd name="T2" fmla="*/ 555 w 555"/>
                <a:gd name="T3" fmla="*/ 322 h 332"/>
                <a:gd name="T4" fmla="*/ 555 w 555"/>
                <a:gd name="T5" fmla="*/ 332 h 332"/>
                <a:gd name="T6" fmla="*/ 0 w 555"/>
                <a:gd name="T7" fmla="*/ 9 h 332"/>
                <a:gd name="T8" fmla="*/ 0 w 555"/>
                <a:gd name="T9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332">
                  <a:moveTo>
                    <a:pt x="0" y="0"/>
                  </a:moveTo>
                  <a:lnTo>
                    <a:pt x="555" y="322"/>
                  </a:lnTo>
                  <a:lnTo>
                    <a:pt x="555" y="332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4057"/>
            </a:solidFill>
            <a:ln w="0">
              <a:solidFill>
                <a:srgbClr val="68405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402"/>
            <p:cNvSpPr>
              <a:spLocks/>
            </p:cNvSpPr>
            <p:nvPr/>
          </p:nvSpPr>
          <p:spPr bwMode="auto">
            <a:xfrm>
              <a:off x="8272853" y="3507675"/>
              <a:ext cx="1511300" cy="874713"/>
            </a:xfrm>
            <a:custGeom>
              <a:avLst/>
              <a:gdLst>
                <a:gd name="T0" fmla="*/ 397 w 952"/>
                <a:gd name="T1" fmla="*/ 0 h 551"/>
                <a:gd name="T2" fmla="*/ 952 w 952"/>
                <a:gd name="T3" fmla="*/ 323 h 551"/>
                <a:gd name="T4" fmla="*/ 555 w 952"/>
                <a:gd name="T5" fmla="*/ 551 h 551"/>
                <a:gd name="T6" fmla="*/ 0 w 952"/>
                <a:gd name="T7" fmla="*/ 229 h 551"/>
                <a:gd name="T8" fmla="*/ 397 w 952"/>
                <a:gd name="T9" fmla="*/ 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551">
                  <a:moveTo>
                    <a:pt x="397" y="0"/>
                  </a:moveTo>
                  <a:lnTo>
                    <a:pt x="952" y="323"/>
                  </a:lnTo>
                  <a:lnTo>
                    <a:pt x="555" y="551"/>
                  </a:lnTo>
                  <a:lnTo>
                    <a:pt x="0" y="229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rgbClr val="975D7E"/>
            </a:solidFill>
            <a:ln w="0">
              <a:solidFill>
                <a:srgbClr val="975D7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403"/>
            <p:cNvSpPr>
              <a:spLocks/>
            </p:cNvSpPr>
            <p:nvPr/>
          </p:nvSpPr>
          <p:spPr bwMode="auto">
            <a:xfrm>
              <a:off x="9153915" y="4009325"/>
              <a:ext cx="704850" cy="601663"/>
            </a:xfrm>
            <a:custGeom>
              <a:avLst/>
              <a:gdLst>
                <a:gd name="T0" fmla="*/ 413 w 444"/>
                <a:gd name="T1" fmla="*/ 0 h 379"/>
                <a:gd name="T2" fmla="*/ 425 w 444"/>
                <a:gd name="T3" fmla="*/ 0 h 379"/>
                <a:gd name="T4" fmla="*/ 435 w 444"/>
                <a:gd name="T5" fmla="*/ 7 h 379"/>
                <a:gd name="T6" fmla="*/ 442 w 444"/>
                <a:gd name="T7" fmla="*/ 17 h 379"/>
                <a:gd name="T8" fmla="*/ 444 w 444"/>
                <a:gd name="T9" fmla="*/ 33 h 379"/>
                <a:gd name="T10" fmla="*/ 444 w 444"/>
                <a:gd name="T11" fmla="*/ 52 h 379"/>
                <a:gd name="T12" fmla="*/ 444 w 444"/>
                <a:gd name="T13" fmla="*/ 52 h 379"/>
                <a:gd name="T14" fmla="*/ 444 w 444"/>
                <a:gd name="T15" fmla="*/ 69 h 379"/>
                <a:gd name="T16" fmla="*/ 440 w 444"/>
                <a:gd name="T17" fmla="*/ 92 h 379"/>
                <a:gd name="T18" fmla="*/ 431 w 444"/>
                <a:gd name="T19" fmla="*/ 116 h 379"/>
                <a:gd name="T20" fmla="*/ 415 w 444"/>
                <a:gd name="T21" fmla="*/ 135 h 379"/>
                <a:gd name="T22" fmla="*/ 397 w 444"/>
                <a:gd name="T23" fmla="*/ 150 h 379"/>
                <a:gd name="T24" fmla="*/ 0 w 444"/>
                <a:gd name="T25" fmla="*/ 379 h 379"/>
                <a:gd name="T26" fmla="*/ 0 w 444"/>
                <a:gd name="T27" fmla="*/ 370 h 379"/>
                <a:gd name="T28" fmla="*/ 397 w 444"/>
                <a:gd name="T29" fmla="*/ 141 h 379"/>
                <a:gd name="T30" fmla="*/ 413 w 444"/>
                <a:gd name="T31" fmla="*/ 129 h 379"/>
                <a:gd name="T32" fmla="*/ 425 w 444"/>
                <a:gd name="T33" fmla="*/ 112 h 379"/>
                <a:gd name="T34" fmla="*/ 432 w 444"/>
                <a:gd name="T35" fmla="*/ 93 h 379"/>
                <a:gd name="T36" fmla="*/ 436 w 444"/>
                <a:gd name="T37" fmla="*/ 74 h 379"/>
                <a:gd name="T38" fmla="*/ 436 w 444"/>
                <a:gd name="T39" fmla="*/ 55 h 379"/>
                <a:gd name="T40" fmla="*/ 436 w 444"/>
                <a:gd name="T41" fmla="*/ 55 h 379"/>
                <a:gd name="T42" fmla="*/ 436 w 444"/>
                <a:gd name="T43" fmla="*/ 38 h 379"/>
                <a:gd name="T44" fmla="*/ 434 w 444"/>
                <a:gd name="T45" fmla="*/ 25 h 379"/>
                <a:gd name="T46" fmla="*/ 429 w 444"/>
                <a:gd name="T47" fmla="*/ 16 h 379"/>
                <a:gd name="T48" fmla="*/ 421 w 444"/>
                <a:gd name="T49" fmla="*/ 12 h 379"/>
                <a:gd name="T50" fmla="*/ 410 w 444"/>
                <a:gd name="T51" fmla="*/ 11 h 379"/>
                <a:gd name="T52" fmla="*/ 397 w 444"/>
                <a:gd name="T53" fmla="*/ 16 h 379"/>
                <a:gd name="T54" fmla="*/ 0 w 444"/>
                <a:gd name="T55" fmla="*/ 245 h 379"/>
                <a:gd name="T56" fmla="*/ 0 w 444"/>
                <a:gd name="T57" fmla="*/ 235 h 379"/>
                <a:gd name="T58" fmla="*/ 397 w 444"/>
                <a:gd name="T59" fmla="*/ 7 h 379"/>
                <a:gd name="T60" fmla="*/ 413 w 444"/>
                <a:gd name="T61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44" h="379">
                  <a:moveTo>
                    <a:pt x="413" y="0"/>
                  </a:moveTo>
                  <a:lnTo>
                    <a:pt x="425" y="0"/>
                  </a:lnTo>
                  <a:lnTo>
                    <a:pt x="435" y="7"/>
                  </a:lnTo>
                  <a:lnTo>
                    <a:pt x="442" y="17"/>
                  </a:lnTo>
                  <a:lnTo>
                    <a:pt x="444" y="33"/>
                  </a:lnTo>
                  <a:lnTo>
                    <a:pt x="444" y="52"/>
                  </a:lnTo>
                  <a:lnTo>
                    <a:pt x="444" y="52"/>
                  </a:lnTo>
                  <a:lnTo>
                    <a:pt x="444" y="69"/>
                  </a:lnTo>
                  <a:lnTo>
                    <a:pt x="440" y="92"/>
                  </a:lnTo>
                  <a:lnTo>
                    <a:pt x="431" y="116"/>
                  </a:lnTo>
                  <a:lnTo>
                    <a:pt x="415" y="135"/>
                  </a:lnTo>
                  <a:lnTo>
                    <a:pt x="397" y="150"/>
                  </a:lnTo>
                  <a:lnTo>
                    <a:pt x="0" y="379"/>
                  </a:lnTo>
                  <a:lnTo>
                    <a:pt x="0" y="370"/>
                  </a:lnTo>
                  <a:lnTo>
                    <a:pt x="397" y="141"/>
                  </a:lnTo>
                  <a:lnTo>
                    <a:pt x="413" y="129"/>
                  </a:lnTo>
                  <a:lnTo>
                    <a:pt x="425" y="112"/>
                  </a:lnTo>
                  <a:lnTo>
                    <a:pt x="432" y="93"/>
                  </a:lnTo>
                  <a:lnTo>
                    <a:pt x="436" y="74"/>
                  </a:lnTo>
                  <a:lnTo>
                    <a:pt x="436" y="55"/>
                  </a:lnTo>
                  <a:lnTo>
                    <a:pt x="436" y="55"/>
                  </a:lnTo>
                  <a:lnTo>
                    <a:pt x="436" y="38"/>
                  </a:lnTo>
                  <a:lnTo>
                    <a:pt x="434" y="25"/>
                  </a:lnTo>
                  <a:lnTo>
                    <a:pt x="429" y="16"/>
                  </a:lnTo>
                  <a:lnTo>
                    <a:pt x="421" y="12"/>
                  </a:lnTo>
                  <a:lnTo>
                    <a:pt x="410" y="11"/>
                  </a:lnTo>
                  <a:lnTo>
                    <a:pt x="397" y="16"/>
                  </a:lnTo>
                  <a:lnTo>
                    <a:pt x="0" y="245"/>
                  </a:lnTo>
                  <a:lnTo>
                    <a:pt x="0" y="235"/>
                  </a:lnTo>
                  <a:lnTo>
                    <a:pt x="397" y="7"/>
                  </a:lnTo>
                  <a:lnTo>
                    <a:pt x="413" y="0"/>
                  </a:lnTo>
                  <a:close/>
                </a:path>
              </a:pathLst>
            </a:custGeom>
            <a:solidFill>
              <a:srgbClr val="E38ABE"/>
            </a:solidFill>
            <a:ln w="0">
              <a:solidFill>
                <a:srgbClr val="E38AB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404"/>
            <p:cNvSpPr>
              <a:spLocks/>
            </p:cNvSpPr>
            <p:nvPr/>
          </p:nvSpPr>
          <p:spPr bwMode="auto">
            <a:xfrm>
              <a:off x="8317303" y="3837875"/>
              <a:ext cx="12700" cy="6350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1 w 8"/>
                <a:gd name="T5" fmla="*/ 4 h 4"/>
                <a:gd name="T6" fmla="*/ 0 w 8"/>
                <a:gd name="T7" fmla="*/ 4 h 4"/>
                <a:gd name="T8" fmla="*/ 8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1" y="4"/>
                  </a:lnTo>
                  <a:lnTo>
                    <a:pt x="0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5829A"/>
            </a:solidFill>
            <a:ln w="0">
              <a:solidFill>
                <a:srgbClr val="05829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405"/>
            <p:cNvSpPr>
              <a:spLocks/>
            </p:cNvSpPr>
            <p:nvPr/>
          </p:nvSpPr>
          <p:spPr bwMode="auto">
            <a:xfrm>
              <a:off x="8330003" y="3812475"/>
              <a:ext cx="46038" cy="25400"/>
            </a:xfrm>
            <a:custGeom>
              <a:avLst/>
              <a:gdLst>
                <a:gd name="T0" fmla="*/ 29 w 29"/>
                <a:gd name="T1" fmla="*/ 0 h 16"/>
                <a:gd name="T2" fmla="*/ 0 w 29"/>
                <a:gd name="T3" fmla="*/ 16 h 16"/>
                <a:gd name="T4" fmla="*/ 0 w 29"/>
                <a:gd name="T5" fmla="*/ 16 h 16"/>
                <a:gd name="T6" fmla="*/ 29 w 29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62A038"/>
            </a:solidFill>
            <a:ln w="0">
              <a:solidFill>
                <a:srgbClr val="62A03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7" name="Freeform 407"/>
            <p:cNvSpPr>
              <a:spLocks/>
            </p:cNvSpPr>
            <p:nvPr/>
          </p:nvSpPr>
          <p:spPr bwMode="auto">
            <a:xfrm>
              <a:off x="9738115" y="3974400"/>
              <a:ext cx="79375" cy="46038"/>
            </a:xfrm>
            <a:custGeom>
              <a:avLst/>
              <a:gdLst>
                <a:gd name="T0" fmla="*/ 19 w 50"/>
                <a:gd name="T1" fmla="*/ 0 h 29"/>
                <a:gd name="T2" fmla="*/ 50 w 50"/>
                <a:gd name="T3" fmla="*/ 19 h 29"/>
                <a:gd name="T4" fmla="*/ 41 w 50"/>
                <a:gd name="T5" fmla="*/ 24 h 29"/>
                <a:gd name="T6" fmla="*/ 36 w 50"/>
                <a:gd name="T7" fmla="*/ 25 h 29"/>
                <a:gd name="T8" fmla="*/ 29 w 50"/>
                <a:gd name="T9" fmla="*/ 29 h 29"/>
                <a:gd name="T10" fmla="*/ 6 w 50"/>
                <a:gd name="T11" fmla="*/ 15 h 29"/>
                <a:gd name="T12" fmla="*/ 0 w 50"/>
                <a:gd name="T13" fmla="*/ 11 h 29"/>
                <a:gd name="T14" fmla="*/ 19 w 50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29">
                  <a:moveTo>
                    <a:pt x="19" y="0"/>
                  </a:moveTo>
                  <a:lnTo>
                    <a:pt x="50" y="19"/>
                  </a:lnTo>
                  <a:lnTo>
                    <a:pt x="41" y="24"/>
                  </a:lnTo>
                  <a:lnTo>
                    <a:pt x="36" y="25"/>
                  </a:lnTo>
                  <a:lnTo>
                    <a:pt x="29" y="29"/>
                  </a:lnTo>
                  <a:lnTo>
                    <a:pt x="6" y="15"/>
                  </a:lnTo>
                  <a:lnTo>
                    <a:pt x="0" y="1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E3A4E"/>
            </a:solidFill>
            <a:ln w="0">
              <a:solidFill>
                <a:srgbClr val="5E3A4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Freeform 408"/>
            <p:cNvSpPr>
              <a:spLocks/>
            </p:cNvSpPr>
            <p:nvPr/>
          </p:nvSpPr>
          <p:spPr bwMode="auto">
            <a:xfrm>
              <a:off x="8318890" y="3798188"/>
              <a:ext cx="1465263" cy="554038"/>
            </a:xfrm>
            <a:custGeom>
              <a:avLst/>
              <a:gdLst>
                <a:gd name="T0" fmla="*/ 51 w 923"/>
                <a:gd name="T1" fmla="*/ 0 h 349"/>
                <a:gd name="T2" fmla="*/ 578 w 923"/>
                <a:gd name="T3" fmla="*/ 305 h 349"/>
                <a:gd name="T4" fmla="*/ 574 w 923"/>
                <a:gd name="T5" fmla="*/ 302 h 349"/>
                <a:gd name="T6" fmla="*/ 571 w 923"/>
                <a:gd name="T7" fmla="*/ 297 h 349"/>
                <a:gd name="T8" fmla="*/ 568 w 923"/>
                <a:gd name="T9" fmla="*/ 292 h 349"/>
                <a:gd name="T10" fmla="*/ 568 w 923"/>
                <a:gd name="T11" fmla="*/ 285 h 349"/>
                <a:gd name="T12" fmla="*/ 568 w 923"/>
                <a:gd name="T13" fmla="*/ 284 h 349"/>
                <a:gd name="T14" fmla="*/ 584 w 923"/>
                <a:gd name="T15" fmla="*/ 293 h 349"/>
                <a:gd name="T16" fmla="*/ 587 w 923"/>
                <a:gd name="T17" fmla="*/ 294 h 349"/>
                <a:gd name="T18" fmla="*/ 591 w 923"/>
                <a:gd name="T19" fmla="*/ 294 h 349"/>
                <a:gd name="T20" fmla="*/ 595 w 923"/>
                <a:gd name="T21" fmla="*/ 294 h 349"/>
                <a:gd name="T22" fmla="*/ 600 w 923"/>
                <a:gd name="T23" fmla="*/ 292 h 349"/>
                <a:gd name="T24" fmla="*/ 894 w 923"/>
                <a:gd name="T25" fmla="*/ 122 h 349"/>
                <a:gd name="T26" fmla="*/ 900 w 923"/>
                <a:gd name="T27" fmla="*/ 126 h 349"/>
                <a:gd name="T28" fmla="*/ 923 w 923"/>
                <a:gd name="T29" fmla="*/ 140 h 349"/>
                <a:gd name="T30" fmla="*/ 724 w 923"/>
                <a:gd name="T31" fmla="*/ 254 h 349"/>
                <a:gd name="T32" fmla="*/ 557 w 923"/>
                <a:gd name="T33" fmla="*/ 349 h 349"/>
                <a:gd name="T34" fmla="*/ 0 w 923"/>
                <a:gd name="T35" fmla="*/ 29 h 349"/>
                <a:gd name="T36" fmla="*/ 7 w 923"/>
                <a:gd name="T37" fmla="*/ 25 h 349"/>
                <a:gd name="T38" fmla="*/ 36 w 923"/>
                <a:gd name="T39" fmla="*/ 9 h 349"/>
                <a:gd name="T40" fmla="*/ 51 w 923"/>
                <a:gd name="T41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3" h="349">
                  <a:moveTo>
                    <a:pt x="51" y="0"/>
                  </a:moveTo>
                  <a:lnTo>
                    <a:pt x="578" y="305"/>
                  </a:lnTo>
                  <a:lnTo>
                    <a:pt x="574" y="302"/>
                  </a:lnTo>
                  <a:lnTo>
                    <a:pt x="571" y="297"/>
                  </a:lnTo>
                  <a:lnTo>
                    <a:pt x="568" y="292"/>
                  </a:lnTo>
                  <a:lnTo>
                    <a:pt x="568" y="285"/>
                  </a:lnTo>
                  <a:lnTo>
                    <a:pt x="568" y="284"/>
                  </a:lnTo>
                  <a:lnTo>
                    <a:pt x="584" y="293"/>
                  </a:lnTo>
                  <a:lnTo>
                    <a:pt x="587" y="294"/>
                  </a:lnTo>
                  <a:lnTo>
                    <a:pt x="591" y="294"/>
                  </a:lnTo>
                  <a:lnTo>
                    <a:pt x="595" y="294"/>
                  </a:lnTo>
                  <a:lnTo>
                    <a:pt x="600" y="292"/>
                  </a:lnTo>
                  <a:lnTo>
                    <a:pt x="894" y="122"/>
                  </a:lnTo>
                  <a:lnTo>
                    <a:pt x="900" y="126"/>
                  </a:lnTo>
                  <a:lnTo>
                    <a:pt x="923" y="140"/>
                  </a:lnTo>
                  <a:lnTo>
                    <a:pt x="724" y="254"/>
                  </a:lnTo>
                  <a:lnTo>
                    <a:pt x="557" y="349"/>
                  </a:lnTo>
                  <a:lnTo>
                    <a:pt x="0" y="29"/>
                  </a:lnTo>
                  <a:lnTo>
                    <a:pt x="7" y="25"/>
                  </a:lnTo>
                  <a:lnTo>
                    <a:pt x="36" y="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94A65"/>
            </a:solidFill>
            <a:ln w="0">
              <a:solidFill>
                <a:srgbClr val="794A6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9" name="Freeform 409"/>
            <p:cNvSpPr>
              <a:spLocks/>
            </p:cNvSpPr>
            <p:nvPr/>
          </p:nvSpPr>
          <p:spPr bwMode="auto">
            <a:xfrm>
              <a:off x="9468240" y="4012500"/>
              <a:ext cx="334963" cy="188913"/>
            </a:xfrm>
            <a:custGeom>
              <a:avLst/>
              <a:gdLst>
                <a:gd name="T0" fmla="*/ 211 w 211"/>
                <a:gd name="T1" fmla="*/ 0 h 119"/>
                <a:gd name="T2" fmla="*/ 0 w 211"/>
                <a:gd name="T3" fmla="*/ 119 h 119"/>
                <a:gd name="T4" fmla="*/ 199 w 211"/>
                <a:gd name="T5" fmla="*/ 5 h 119"/>
                <a:gd name="T6" fmla="*/ 206 w 211"/>
                <a:gd name="T7" fmla="*/ 1 h 119"/>
                <a:gd name="T8" fmla="*/ 211 w 21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19">
                  <a:moveTo>
                    <a:pt x="211" y="0"/>
                  </a:moveTo>
                  <a:lnTo>
                    <a:pt x="0" y="119"/>
                  </a:lnTo>
                  <a:lnTo>
                    <a:pt x="199" y="5"/>
                  </a:lnTo>
                  <a:lnTo>
                    <a:pt x="206" y="1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B66E98"/>
            </a:solidFill>
            <a:ln w="0">
              <a:solidFill>
                <a:srgbClr val="B66E9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0" name="Freeform 410"/>
            <p:cNvSpPr>
              <a:spLocks/>
            </p:cNvSpPr>
            <p:nvPr/>
          </p:nvSpPr>
          <p:spPr bwMode="auto">
            <a:xfrm>
              <a:off x="8345878" y="3356863"/>
              <a:ext cx="1587500" cy="908050"/>
            </a:xfrm>
            <a:custGeom>
              <a:avLst/>
              <a:gdLst>
                <a:gd name="T0" fmla="*/ 434 w 1000"/>
                <a:gd name="T1" fmla="*/ 0 h 572"/>
                <a:gd name="T2" fmla="*/ 1000 w 1000"/>
                <a:gd name="T3" fmla="*/ 329 h 572"/>
                <a:gd name="T4" fmla="*/ 583 w 1000"/>
                <a:gd name="T5" fmla="*/ 570 h 572"/>
                <a:gd name="T6" fmla="*/ 579 w 1000"/>
                <a:gd name="T7" fmla="*/ 572 h 572"/>
                <a:gd name="T8" fmla="*/ 575 w 1000"/>
                <a:gd name="T9" fmla="*/ 572 h 572"/>
                <a:gd name="T10" fmla="*/ 571 w 1000"/>
                <a:gd name="T11" fmla="*/ 572 h 572"/>
                <a:gd name="T12" fmla="*/ 567 w 1000"/>
                <a:gd name="T13" fmla="*/ 571 h 572"/>
                <a:gd name="T14" fmla="*/ 0 w 1000"/>
                <a:gd name="T15" fmla="*/ 243 h 572"/>
                <a:gd name="T16" fmla="*/ 4 w 1000"/>
                <a:gd name="T17" fmla="*/ 244 h 572"/>
                <a:gd name="T18" fmla="*/ 8 w 1000"/>
                <a:gd name="T19" fmla="*/ 244 h 572"/>
                <a:gd name="T20" fmla="*/ 12 w 1000"/>
                <a:gd name="T21" fmla="*/ 243 h 572"/>
                <a:gd name="T22" fmla="*/ 16 w 1000"/>
                <a:gd name="T23" fmla="*/ 240 h 572"/>
                <a:gd name="T24" fmla="*/ 434 w 1000"/>
                <a:gd name="T25" fmla="*/ 0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0" h="572">
                  <a:moveTo>
                    <a:pt x="434" y="0"/>
                  </a:moveTo>
                  <a:lnTo>
                    <a:pt x="1000" y="329"/>
                  </a:lnTo>
                  <a:lnTo>
                    <a:pt x="583" y="570"/>
                  </a:lnTo>
                  <a:lnTo>
                    <a:pt x="579" y="572"/>
                  </a:lnTo>
                  <a:lnTo>
                    <a:pt x="575" y="572"/>
                  </a:lnTo>
                  <a:lnTo>
                    <a:pt x="571" y="572"/>
                  </a:lnTo>
                  <a:lnTo>
                    <a:pt x="567" y="571"/>
                  </a:lnTo>
                  <a:lnTo>
                    <a:pt x="0" y="243"/>
                  </a:lnTo>
                  <a:lnTo>
                    <a:pt x="4" y="244"/>
                  </a:lnTo>
                  <a:lnTo>
                    <a:pt x="8" y="244"/>
                  </a:lnTo>
                  <a:lnTo>
                    <a:pt x="12" y="243"/>
                  </a:lnTo>
                  <a:lnTo>
                    <a:pt x="16" y="24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407D29"/>
            </a:solidFill>
            <a:ln w="0">
              <a:solidFill>
                <a:srgbClr val="407D2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411"/>
            <p:cNvSpPr>
              <a:spLocks/>
            </p:cNvSpPr>
            <p:nvPr/>
          </p:nvSpPr>
          <p:spPr bwMode="auto">
            <a:xfrm>
              <a:off x="9184078" y="3725163"/>
              <a:ext cx="684213" cy="534988"/>
            </a:xfrm>
            <a:custGeom>
              <a:avLst/>
              <a:gdLst>
                <a:gd name="T0" fmla="*/ 431 w 431"/>
                <a:gd name="T1" fmla="*/ 0 h 337"/>
                <a:gd name="T2" fmla="*/ 431 w 431"/>
                <a:gd name="T3" fmla="*/ 98 h 337"/>
                <a:gd name="T4" fmla="*/ 23 w 431"/>
                <a:gd name="T5" fmla="*/ 334 h 337"/>
                <a:gd name="T6" fmla="*/ 14 w 431"/>
                <a:gd name="T7" fmla="*/ 337 h 337"/>
                <a:gd name="T8" fmla="*/ 8 w 431"/>
                <a:gd name="T9" fmla="*/ 335 h 337"/>
                <a:gd name="T10" fmla="*/ 2 w 431"/>
                <a:gd name="T11" fmla="*/ 330 h 337"/>
                <a:gd name="T12" fmla="*/ 1 w 431"/>
                <a:gd name="T13" fmla="*/ 321 h 337"/>
                <a:gd name="T14" fmla="*/ 0 w 431"/>
                <a:gd name="T15" fmla="*/ 274 h 337"/>
                <a:gd name="T16" fmla="*/ 4 w 431"/>
                <a:gd name="T17" fmla="*/ 259 h 337"/>
                <a:gd name="T18" fmla="*/ 12 w 431"/>
                <a:gd name="T19" fmla="*/ 246 h 337"/>
                <a:gd name="T20" fmla="*/ 22 w 431"/>
                <a:gd name="T21" fmla="*/ 236 h 337"/>
                <a:gd name="T22" fmla="*/ 431 w 431"/>
                <a:gd name="T23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1" h="337">
                  <a:moveTo>
                    <a:pt x="431" y="0"/>
                  </a:moveTo>
                  <a:lnTo>
                    <a:pt x="431" y="98"/>
                  </a:lnTo>
                  <a:lnTo>
                    <a:pt x="23" y="334"/>
                  </a:lnTo>
                  <a:lnTo>
                    <a:pt x="14" y="337"/>
                  </a:lnTo>
                  <a:lnTo>
                    <a:pt x="8" y="335"/>
                  </a:lnTo>
                  <a:lnTo>
                    <a:pt x="2" y="330"/>
                  </a:lnTo>
                  <a:lnTo>
                    <a:pt x="1" y="321"/>
                  </a:lnTo>
                  <a:lnTo>
                    <a:pt x="0" y="274"/>
                  </a:lnTo>
                  <a:lnTo>
                    <a:pt x="4" y="259"/>
                  </a:lnTo>
                  <a:lnTo>
                    <a:pt x="12" y="246"/>
                  </a:lnTo>
                  <a:lnTo>
                    <a:pt x="22" y="236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2" name="Freeform 412"/>
            <p:cNvSpPr>
              <a:spLocks/>
            </p:cNvSpPr>
            <p:nvPr/>
          </p:nvSpPr>
          <p:spPr bwMode="auto">
            <a:xfrm>
              <a:off x="8322065" y="3182238"/>
              <a:ext cx="1611313" cy="1100138"/>
            </a:xfrm>
            <a:custGeom>
              <a:avLst/>
              <a:gdLst>
                <a:gd name="T0" fmla="*/ 449 w 1015"/>
                <a:gd name="T1" fmla="*/ 0 h 693"/>
                <a:gd name="T2" fmla="*/ 1015 w 1015"/>
                <a:gd name="T3" fmla="*/ 330 h 693"/>
                <a:gd name="T4" fmla="*/ 1009 w 1015"/>
                <a:gd name="T5" fmla="*/ 334 h 693"/>
                <a:gd name="T6" fmla="*/ 997 w 1015"/>
                <a:gd name="T7" fmla="*/ 341 h 693"/>
                <a:gd name="T8" fmla="*/ 980 w 1015"/>
                <a:gd name="T9" fmla="*/ 351 h 693"/>
                <a:gd name="T10" fmla="*/ 958 w 1015"/>
                <a:gd name="T11" fmla="*/ 363 h 693"/>
                <a:gd name="T12" fmla="*/ 932 w 1015"/>
                <a:gd name="T13" fmla="*/ 377 h 693"/>
                <a:gd name="T14" fmla="*/ 904 w 1015"/>
                <a:gd name="T15" fmla="*/ 394 h 693"/>
                <a:gd name="T16" fmla="*/ 873 w 1015"/>
                <a:gd name="T17" fmla="*/ 413 h 693"/>
                <a:gd name="T18" fmla="*/ 840 w 1015"/>
                <a:gd name="T19" fmla="*/ 431 h 693"/>
                <a:gd name="T20" fmla="*/ 806 w 1015"/>
                <a:gd name="T21" fmla="*/ 451 h 693"/>
                <a:gd name="T22" fmla="*/ 772 w 1015"/>
                <a:gd name="T23" fmla="*/ 470 h 693"/>
                <a:gd name="T24" fmla="*/ 738 w 1015"/>
                <a:gd name="T25" fmla="*/ 490 h 693"/>
                <a:gd name="T26" fmla="*/ 705 w 1015"/>
                <a:gd name="T27" fmla="*/ 510 h 693"/>
                <a:gd name="T28" fmla="*/ 674 w 1015"/>
                <a:gd name="T29" fmla="*/ 527 h 693"/>
                <a:gd name="T30" fmla="*/ 645 w 1015"/>
                <a:gd name="T31" fmla="*/ 544 h 693"/>
                <a:gd name="T32" fmla="*/ 620 w 1015"/>
                <a:gd name="T33" fmla="*/ 558 h 693"/>
                <a:gd name="T34" fmla="*/ 598 w 1015"/>
                <a:gd name="T35" fmla="*/ 571 h 693"/>
                <a:gd name="T36" fmla="*/ 585 w 1015"/>
                <a:gd name="T37" fmla="*/ 582 h 693"/>
                <a:gd name="T38" fmla="*/ 576 w 1015"/>
                <a:gd name="T39" fmla="*/ 595 h 693"/>
                <a:gd name="T40" fmla="*/ 568 w 1015"/>
                <a:gd name="T41" fmla="*/ 610 h 693"/>
                <a:gd name="T42" fmla="*/ 566 w 1015"/>
                <a:gd name="T43" fmla="*/ 626 h 693"/>
                <a:gd name="T44" fmla="*/ 566 w 1015"/>
                <a:gd name="T45" fmla="*/ 641 h 693"/>
                <a:gd name="T46" fmla="*/ 566 w 1015"/>
                <a:gd name="T47" fmla="*/ 659 h 693"/>
                <a:gd name="T48" fmla="*/ 566 w 1015"/>
                <a:gd name="T49" fmla="*/ 673 h 693"/>
                <a:gd name="T50" fmla="*/ 566 w 1015"/>
                <a:gd name="T51" fmla="*/ 680 h 693"/>
                <a:gd name="T52" fmla="*/ 569 w 1015"/>
                <a:gd name="T53" fmla="*/ 685 h 693"/>
                <a:gd name="T54" fmla="*/ 572 w 1015"/>
                <a:gd name="T55" fmla="*/ 690 h 693"/>
                <a:gd name="T56" fmla="*/ 576 w 1015"/>
                <a:gd name="T57" fmla="*/ 693 h 693"/>
                <a:gd name="T58" fmla="*/ 9 w 1015"/>
                <a:gd name="T59" fmla="*/ 364 h 693"/>
                <a:gd name="T60" fmla="*/ 5 w 1015"/>
                <a:gd name="T61" fmla="*/ 360 h 693"/>
                <a:gd name="T62" fmla="*/ 2 w 1015"/>
                <a:gd name="T63" fmla="*/ 357 h 693"/>
                <a:gd name="T64" fmla="*/ 0 w 1015"/>
                <a:gd name="T65" fmla="*/ 350 h 693"/>
                <a:gd name="T66" fmla="*/ 0 w 1015"/>
                <a:gd name="T67" fmla="*/ 343 h 693"/>
                <a:gd name="T68" fmla="*/ 0 w 1015"/>
                <a:gd name="T69" fmla="*/ 329 h 693"/>
                <a:gd name="T70" fmla="*/ 0 w 1015"/>
                <a:gd name="T71" fmla="*/ 312 h 693"/>
                <a:gd name="T72" fmla="*/ 0 w 1015"/>
                <a:gd name="T73" fmla="*/ 298 h 693"/>
                <a:gd name="T74" fmla="*/ 2 w 1015"/>
                <a:gd name="T75" fmla="*/ 282 h 693"/>
                <a:gd name="T76" fmla="*/ 9 w 1015"/>
                <a:gd name="T77" fmla="*/ 266 h 693"/>
                <a:gd name="T78" fmla="*/ 19 w 1015"/>
                <a:gd name="T79" fmla="*/ 252 h 693"/>
                <a:gd name="T80" fmla="*/ 31 w 1015"/>
                <a:gd name="T81" fmla="*/ 241 h 693"/>
                <a:gd name="T82" fmla="*/ 53 w 1015"/>
                <a:gd name="T83" fmla="*/ 230 h 693"/>
                <a:gd name="T84" fmla="*/ 78 w 1015"/>
                <a:gd name="T85" fmla="*/ 215 h 693"/>
                <a:gd name="T86" fmla="*/ 107 w 1015"/>
                <a:gd name="T87" fmla="*/ 198 h 693"/>
                <a:gd name="T88" fmla="*/ 138 w 1015"/>
                <a:gd name="T89" fmla="*/ 180 h 693"/>
                <a:gd name="T90" fmla="*/ 171 w 1015"/>
                <a:gd name="T91" fmla="*/ 161 h 693"/>
                <a:gd name="T92" fmla="*/ 205 w 1015"/>
                <a:gd name="T93" fmla="*/ 142 h 693"/>
                <a:gd name="T94" fmla="*/ 239 w 1015"/>
                <a:gd name="T95" fmla="*/ 122 h 693"/>
                <a:gd name="T96" fmla="*/ 273 w 1015"/>
                <a:gd name="T97" fmla="*/ 103 h 693"/>
                <a:gd name="T98" fmla="*/ 306 w 1015"/>
                <a:gd name="T99" fmla="*/ 83 h 693"/>
                <a:gd name="T100" fmla="*/ 337 w 1015"/>
                <a:gd name="T101" fmla="*/ 66 h 693"/>
                <a:gd name="T102" fmla="*/ 366 w 1015"/>
                <a:gd name="T103" fmla="*/ 49 h 693"/>
                <a:gd name="T104" fmla="*/ 391 w 1015"/>
                <a:gd name="T105" fmla="*/ 34 h 693"/>
                <a:gd name="T106" fmla="*/ 413 w 1015"/>
                <a:gd name="T107" fmla="*/ 21 h 693"/>
                <a:gd name="T108" fmla="*/ 430 w 1015"/>
                <a:gd name="T109" fmla="*/ 11 h 693"/>
                <a:gd name="T110" fmla="*/ 442 w 1015"/>
                <a:gd name="T111" fmla="*/ 4 h 693"/>
                <a:gd name="T112" fmla="*/ 449 w 1015"/>
                <a:gd name="T113" fmla="*/ 0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15" h="693">
                  <a:moveTo>
                    <a:pt x="449" y="0"/>
                  </a:moveTo>
                  <a:lnTo>
                    <a:pt x="1015" y="330"/>
                  </a:lnTo>
                  <a:lnTo>
                    <a:pt x="1009" y="334"/>
                  </a:lnTo>
                  <a:lnTo>
                    <a:pt x="997" y="341"/>
                  </a:lnTo>
                  <a:lnTo>
                    <a:pt x="980" y="351"/>
                  </a:lnTo>
                  <a:lnTo>
                    <a:pt x="958" y="363"/>
                  </a:lnTo>
                  <a:lnTo>
                    <a:pt x="932" y="377"/>
                  </a:lnTo>
                  <a:lnTo>
                    <a:pt x="904" y="394"/>
                  </a:lnTo>
                  <a:lnTo>
                    <a:pt x="873" y="413"/>
                  </a:lnTo>
                  <a:lnTo>
                    <a:pt x="840" y="431"/>
                  </a:lnTo>
                  <a:lnTo>
                    <a:pt x="806" y="451"/>
                  </a:lnTo>
                  <a:lnTo>
                    <a:pt x="772" y="470"/>
                  </a:lnTo>
                  <a:lnTo>
                    <a:pt x="738" y="490"/>
                  </a:lnTo>
                  <a:lnTo>
                    <a:pt x="705" y="510"/>
                  </a:lnTo>
                  <a:lnTo>
                    <a:pt x="674" y="527"/>
                  </a:lnTo>
                  <a:lnTo>
                    <a:pt x="645" y="544"/>
                  </a:lnTo>
                  <a:lnTo>
                    <a:pt x="620" y="558"/>
                  </a:lnTo>
                  <a:lnTo>
                    <a:pt x="598" y="571"/>
                  </a:lnTo>
                  <a:lnTo>
                    <a:pt x="585" y="582"/>
                  </a:lnTo>
                  <a:lnTo>
                    <a:pt x="576" y="595"/>
                  </a:lnTo>
                  <a:lnTo>
                    <a:pt x="568" y="610"/>
                  </a:lnTo>
                  <a:lnTo>
                    <a:pt x="566" y="626"/>
                  </a:lnTo>
                  <a:lnTo>
                    <a:pt x="566" y="641"/>
                  </a:lnTo>
                  <a:lnTo>
                    <a:pt x="566" y="659"/>
                  </a:lnTo>
                  <a:lnTo>
                    <a:pt x="566" y="673"/>
                  </a:lnTo>
                  <a:lnTo>
                    <a:pt x="566" y="680"/>
                  </a:lnTo>
                  <a:lnTo>
                    <a:pt x="569" y="685"/>
                  </a:lnTo>
                  <a:lnTo>
                    <a:pt x="572" y="690"/>
                  </a:lnTo>
                  <a:lnTo>
                    <a:pt x="576" y="693"/>
                  </a:lnTo>
                  <a:lnTo>
                    <a:pt x="9" y="364"/>
                  </a:lnTo>
                  <a:lnTo>
                    <a:pt x="5" y="360"/>
                  </a:lnTo>
                  <a:lnTo>
                    <a:pt x="2" y="357"/>
                  </a:lnTo>
                  <a:lnTo>
                    <a:pt x="0" y="350"/>
                  </a:lnTo>
                  <a:lnTo>
                    <a:pt x="0" y="343"/>
                  </a:lnTo>
                  <a:lnTo>
                    <a:pt x="0" y="329"/>
                  </a:lnTo>
                  <a:lnTo>
                    <a:pt x="0" y="312"/>
                  </a:lnTo>
                  <a:lnTo>
                    <a:pt x="0" y="298"/>
                  </a:lnTo>
                  <a:lnTo>
                    <a:pt x="2" y="282"/>
                  </a:lnTo>
                  <a:lnTo>
                    <a:pt x="9" y="266"/>
                  </a:lnTo>
                  <a:lnTo>
                    <a:pt x="19" y="252"/>
                  </a:lnTo>
                  <a:lnTo>
                    <a:pt x="31" y="241"/>
                  </a:lnTo>
                  <a:lnTo>
                    <a:pt x="53" y="230"/>
                  </a:lnTo>
                  <a:lnTo>
                    <a:pt x="78" y="215"/>
                  </a:lnTo>
                  <a:lnTo>
                    <a:pt x="107" y="198"/>
                  </a:lnTo>
                  <a:lnTo>
                    <a:pt x="138" y="180"/>
                  </a:lnTo>
                  <a:lnTo>
                    <a:pt x="171" y="161"/>
                  </a:lnTo>
                  <a:lnTo>
                    <a:pt x="205" y="142"/>
                  </a:lnTo>
                  <a:lnTo>
                    <a:pt x="239" y="122"/>
                  </a:lnTo>
                  <a:lnTo>
                    <a:pt x="273" y="103"/>
                  </a:lnTo>
                  <a:lnTo>
                    <a:pt x="306" y="83"/>
                  </a:lnTo>
                  <a:lnTo>
                    <a:pt x="337" y="66"/>
                  </a:lnTo>
                  <a:lnTo>
                    <a:pt x="366" y="49"/>
                  </a:lnTo>
                  <a:lnTo>
                    <a:pt x="391" y="34"/>
                  </a:lnTo>
                  <a:lnTo>
                    <a:pt x="413" y="21"/>
                  </a:lnTo>
                  <a:lnTo>
                    <a:pt x="430" y="11"/>
                  </a:lnTo>
                  <a:lnTo>
                    <a:pt x="442" y="4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4BA22A"/>
            </a:solidFill>
            <a:ln w="0">
              <a:solidFill>
                <a:srgbClr val="4BA22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Freeform 413"/>
            <p:cNvSpPr>
              <a:spLocks/>
            </p:cNvSpPr>
            <p:nvPr/>
          </p:nvSpPr>
          <p:spPr bwMode="auto">
            <a:xfrm>
              <a:off x="8322065" y="3610863"/>
              <a:ext cx="914400" cy="671513"/>
            </a:xfrm>
            <a:custGeom>
              <a:avLst/>
              <a:gdLst>
                <a:gd name="T0" fmla="*/ 6 w 576"/>
                <a:gd name="T1" fmla="*/ 0 h 423"/>
                <a:gd name="T2" fmla="*/ 573 w 576"/>
                <a:gd name="T3" fmla="*/ 329 h 423"/>
                <a:gd name="T4" fmla="*/ 568 w 576"/>
                <a:gd name="T5" fmla="*/ 342 h 423"/>
                <a:gd name="T6" fmla="*/ 566 w 576"/>
                <a:gd name="T7" fmla="*/ 356 h 423"/>
                <a:gd name="T8" fmla="*/ 566 w 576"/>
                <a:gd name="T9" fmla="*/ 371 h 423"/>
                <a:gd name="T10" fmla="*/ 566 w 576"/>
                <a:gd name="T11" fmla="*/ 389 h 423"/>
                <a:gd name="T12" fmla="*/ 566 w 576"/>
                <a:gd name="T13" fmla="*/ 403 h 423"/>
                <a:gd name="T14" fmla="*/ 566 w 576"/>
                <a:gd name="T15" fmla="*/ 410 h 423"/>
                <a:gd name="T16" fmla="*/ 569 w 576"/>
                <a:gd name="T17" fmla="*/ 415 h 423"/>
                <a:gd name="T18" fmla="*/ 572 w 576"/>
                <a:gd name="T19" fmla="*/ 420 h 423"/>
                <a:gd name="T20" fmla="*/ 576 w 576"/>
                <a:gd name="T21" fmla="*/ 423 h 423"/>
                <a:gd name="T22" fmla="*/ 9 w 576"/>
                <a:gd name="T23" fmla="*/ 94 h 423"/>
                <a:gd name="T24" fmla="*/ 5 w 576"/>
                <a:gd name="T25" fmla="*/ 90 h 423"/>
                <a:gd name="T26" fmla="*/ 2 w 576"/>
                <a:gd name="T27" fmla="*/ 87 h 423"/>
                <a:gd name="T28" fmla="*/ 0 w 576"/>
                <a:gd name="T29" fmla="*/ 80 h 423"/>
                <a:gd name="T30" fmla="*/ 0 w 576"/>
                <a:gd name="T31" fmla="*/ 73 h 423"/>
                <a:gd name="T32" fmla="*/ 0 w 576"/>
                <a:gd name="T33" fmla="*/ 59 h 423"/>
                <a:gd name="T34" fmla="*/ 0 w 576"/>
                <a:gd name="T35" fmla="*/ 42 h 423"/>
                <a:gd name="T36" fmla="*/ 0 w 576"/>
                <a:gd name="T37" fmla="*/ 28 h 423"/>
                <a:gd name="T38" fmla="*/ 1 w 576"/>
                <a:gd name="T39" fmla="*/ 15 h 423"/>
                <a:gd name="T40" fmla="*/ 6 w 576"/>
                <a:gd name="T41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6" h="423">
                  <a:moveTo>
                    <a:pt x="6" y="0"/>
                  </a:moveTo>
                  <a:lnTo>
                    <a:pt x="573" y="329"/>
                  </a:lnTo>
                  <a:lnTo>
                    <a:pt x="568" y="342"/>
                  </a:lnTo>
                  <a:lnTo>
                    <a:pt x="566" y="356"/>
                  </a:lnTo>
                  <a:lnTo>
                    <a:pt x="566" y="371"/>
                  </a:lnTo>
                  <a:lnTo>
                    <a:pt x="566" y="389"/>
                  </a:lnTo>
                  <a:lnTo>
                    <a:pt x="566" y="403"/>
                  </a:lnTo>
                  <a:lnTo>
                    <a:pt x="566" y="410"/>
                  </a:lnTo>
                  <a:lnTo>
                    <a:pt x="569" y="415"/>
                  </a:lnTo>
                  <a:lnTo>
                    <a:pt x="572" y="420"/>
                  </a:lnTo>
                  <a:lnTo>
                    <a:pt x="576" y="423"/>
                  </a:lnTo>
                  <a:lnTo>
                    <a:pt x="9" y="94"/>
                  </a:lnTo>
                  <a:lnTo>
                    <a:pt x="5" y="90"/>
                  </a:lnTo>
                  <a:lnTo>
                    <a:pt x="2" y="87"/>
                  </a:lnTo>
                  <a:lnTo>
                    <a:pt x="0" y="80"/>
                  </a:lnTo>
                  <a:lnTo>
                    <a:pt x="0" y="73"/>
                  </a:lnTo>
                  <a:lnTo>
                    <a:pt x="0" y="5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A7D20"/>
            </a:solidFill>
            <a:ln w="0">
              <a:solidFill>
                <a:srgbClr val="3A7D2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4" name="Freeform 414"/>
            <p:cNvSpPr>
              <a:spLocks/>
            </p:cNvSpPr>
            <p:nvPr/>
          </p:nvSpPr>
          <p:spPr bwMode="auto">
            <a:xfrm>
              <a:off x="9220590" y="3706113"/>
              <a:ext cx="712788" cy="581025"/>
            </a:xfrm>
            <a:custGeom>
              <a:avLst/>
              <a:gdLst>
                <a:gd name="T0" fmla="*/ 449 w 449"/>
                <a:gd name="T1" fmla="*/ 0 h 366"/>
                <a:gd name="T2" fmla="*/ 449 w 449"/>
                <a:gd name="T3" fmla="*/ 12 h 366"/>
                <a:gd name="T4" fmla="*/ 32 w 449"/>
                <a:gd name="T5" fmla="*/ 252 h 366"/>
                <a:gd name="T6" fmla="*/ 20 w 449"/>
                <a:gd name="T7" fmla="*/ 262 h 366"/>
                <a:gd name="T8" fmla="*/ 12 w 449"/>
                <a:gd name="T9" fmla="*/ 277 h 366"/>
                <a:gd name="T10" fmla="*/ 10 w 449"/>
                <a:gd name="T11" fmla="*/ 291 h 366"/>
                <a:gd name="T12" fmla="*/ 10 w 449"/>
                <a:gd name="T13" fmla="*/ 337 h 366"/>
                <a:gd name="T14" fmla="*/ 11 w 449"/>
                <a:gd name="T15" fmla="*/ 346 h 366"/>
                <a:gd name="T16" fmla="*/ 16 w 449"/>
                <a:gd name="T17" fmla="*/ 351 h 366"/>
                <a:gd name="T18" fmla="*/ 24 w 449"/>
                <a:gd name="T19" fmla="*/ 352 h 366"/>
                <a:gd name="T20" fmla="*/ 32 w 449"/>
                <a:gd name="T21" fmla="*/ 350 h 366"/>
                <a:gd name="T22" fmla="*/ 449 w 449"/>
                <a:gd name="T23" fmla="*/ 109 h 366"/>
                <a:gd name="T24" fmla="*/ 449 w 449"/>
                <a:gd name="T25" fmla="*/ 121 h 366"/>
                <a:gd name="T26" fmla="*/ 443 w 449"/>
                <a:gd name="T27" fmla="*/ 123 h 366"/>
                <a:gd name="T28" fmla="*/ 431 w 449"/>
                <a:gd name="T29" fmla="*/ 131 h 366"/>
                <a:gd name="T30" fmla="*/ 414 w 449"/>
                <a:gd name="T31" fmla="*/ 140 h 366"/>
                <a:gd name="T32" fmla="*/ 392 w 449"/>
                <a:gd name="T33" fmla="*/ 154 h 366"/>
                <a:gd name="T34" fmla="*/ 367 w 449"/>
                <a:gd name="T35" fmla="*/ 168 h 366"/>
                <a:gd name="T36" fmla="*/ 338 w 449"/>
                <a:gd name="T37" fmla="*/ 185 h 366"/>
                <a:gd name="T38" fmla="*/ 307 w 449"/>
                <a:gd name="T39" fmla="*/ 203 h 366"/>
                <a:gd name="T40" fmla="*/ 274 w 449"/>
                <a:gd name="T41" fmla="*/ 222 h 366"/>
                <a:gd name="T42" fmla="*/ 240 w 449"/>
                <a:gd name="T43" fmla="*/ 241 h 366"/>
                <a:gd name="T44" fmla="*/ 206 w 449"/>
                <a:gd name="T45" fmla="*/ 261 h 366"/>
                <a:gd name="T46" fmla="*/ 172 w 449"/>
                <a:gd name="T47" fmla="*/ 280 h 366"/>
                <a:gd name="T48" fmla="*/ 139 w 449"/>
                <a:gd name="T49" fmla="*/ 299 h 366"/>
                <a:gd name="T50" fmla="*/ 108 w 449"/>
                <a:gd name="T51" fmla="*/ 317 h 366"/>
                <a:gd name="T52" fmla="*/ 79 w 449"/>
                <a:gd name="T53" fmla="*/ 334 h 366"/>
                <a:gd name="T54" fmla="*/ 54 w 449"/>
                <a:gd name="T55" fmla="*/ 349 h 366"/>
                <a:gd name="T56" fmla="*/ 32 w 449"/>
                <a:gd name="T57" fmla="*/ 362 h 366"/>
                <a:gd name="T58" fmla="*/ 20 w 449"/>
                <a:gd name="T59" fmla="*/ 366 h 366"/>
                <a:gd name="T60" fmla="*/ 10 w 449"/>
                <a:gd name="T61" fmla="*/ 363 h 366"/>
                <a:gd name="T62" fmla="*/ 3 w 449"/>
                <a:gd name="T63" fmla="*/ 356 h 366"/>
                <a:gd name="T64" fmla="*/ 0 w 449"/>
                <a:gd name="T65" fmla="*/ 343 h 366"/>
                <a:gd name="T66" fmla="*/ 0 w 449"/>
                <a:gd name="T67" fmla="*/ 329 h 366"/>
                <a:gd name="T68" fmla="*/ 0 w 449"/>
                <a:gd name="T69" fmla="*/ 311 h 366"/>
                <a:gd name="T70" fmla="*/ 0 w 449"/>
                <a:gd name="T71" fmla="*/ 296 h 366"/>
                <a:gd name="T72" fmla="*/ 2 w 449"/>
                <a:gd name="T73" fmla="*/ 280 h 366"/>
                <a:gd name="T74" fmla="*/ 10 w 449"/>
                <a:gd name="T75" fmla="*/ 265 h 366"/>
                <a:gd name="T76" fmla="*/ 19 w 449"/>
                <a:gd name="T77" fmla="*/ 252 h 366"/>
                <a:gd name="T78" fmla="*/ 32 w 449"/>
                <a:gd name="T79" fmla="*/ 241 h 366"/>
                <a:gd name="T80" fmla="*/ 54 w 449"/>
                <a:gd name="T81" fmla="*/ 228 h 366"/>
                <a:gd name="T82" fmla="*/ 79 w 449"/>
                <a:gd name="T83" fmla="*/ 214 h 366"/>
                <a:gd name="T84" fmla="*/ 108 w 449"/>
                <a:gd name="T85" fmla="*/ 197 h 366"/>
                <a:gd name="T86" fmla="*/ 139 w 449"/>
                <a:gd name="T87" fmla="*/ 180 h 366"/>
                <a:gd name="T88" fmla="*/ 172 w 449"/>
                <a:gd name="T89" fmla="*/ 160 h 366"/>
                <a:gd name="T90" fmla="*/ 206 w 449"/>
                <a:gd name="T91" fmla="*/ 140 h 366"/>
                <a:gd name="T92" fmla="*/ 240 w 449"/>
                <a:gd name="T93" fmla="*/ 121 h 366"/>
                <a:gd name="T94" fmla="*/ 274 w 449"/>
                <a:gd name="T95" fmla="*/ 101 h 366"/>
                <a:gd name="T96" fmla="*/ 307 w 449"/>
                <a:gd name="T97" fmla="*/ 83 h 366"/>
                <a:gd name="T98" fmla="*/ 338 w 449"/>
                <a:gd name="T99" fmla="*/ 64 h 366"/>
                <a:gd name="T100" fmla="*/ 366 w 449"/>
                <a:gd name="T101" fmla="*/ 47 h 366"/>
                <a:gd name="T102" fmla="*/ 392 w 449"/>
                <a:gd name="T103" fmla="*/ 33 h 366"/>
                <a:gd name="T104" fmla="*/ 414 w 449"/>
                <a:gd name="T105" fmla="*/ 21 h 366"/>
                <a:gd name="T106" fmla="*/ 431 w 449"/>
                <a:gd name="T107" fmla="*/ 11 h 366"/>
                <a:gd name="T108" fmla="*/ 443 w 449"/>
                <a:gd name="T109" fmla="*/ 4 h 366"/>
                <a:gd name="T110" fmla="*/ 449 w 449"/>
                <a:gd name="T1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9" h="366">
                  <a:moveTo>
                    <a:pt x="449" y="0"/>
                  </a:moveTo>
                  <a:lnTo>
                    <a:pt x="449" y="12"/>
                  </a:lnTo>
                  <a:lnTo>
                    <a:pt x="32" y="252"/>
                  </a:lnTo>
                  <a:lnTo>
                    <a:pt x="20" y="262"/>
                  </a:lnTo>
                  <a:lnTo>
                    <a:pt x="12" y="277"/>
                  </a:lnTo>
                  <a:lnTo>
                    <a:pt x="10" y="291"/>
                  </a:lnTo>
                  <a:lnTo>
                    <a:pt x="10" y="337"/>
                  </a:lnTo>
                  <a:lnTo>
                    <a:pt x="11" y="346"/>
                  </a:lnTo>
                  <a:lnTo>
                    <a:pt x="16" y="351"/>
                  </a:lnTo>
                  <a:lnTo>
                    <a:pt x="24" y="352"/>
                  </a:lnTo>
                  <a:lnTo>
                    <a:pt x="32" y="350"/>
                  </a:lnTo>
                  <a:lnTo>
                    <a:pt x="449" y="109"/>
                  </a:lnTo>
                  <a:lnTo>
                    <a:pt x="449" y="121"/>
                  </a:lnTo>
                  <a:lnTo>
                    <a:pt x="443" y="123"/>
                  </a:lnTo>
                  <a:lnTo>
                    <a:pt x="431" y="131"/>
                  </a:lnTo>
                  <a:lnTo>
                    <a:pt x="414" y="140"/>
                  </a:lnTo>
                  <a:lnTo>
                    <a:pt x="392" y="154"/>
                  </a:lnTo>
                  <a:lnTo>
                    <a:pt x="367" y="168"/>
                  </a:lnTo>
                  <a:lnTo>
                    <a:pt x="338" y="185"/>
                  </a:lnTo>
                  <a:lnTo>
                    <a:pt x="307" y="203"/>
                  </a:lnTo>
                  <a:lnTo>
                    <a:pt x="274" y="222"/>
                  </a:lnTo>
                  <a:lnTo>
                    <a:pt x="240" y="241"/>
                  </a:lnTo>
                  <a:lnTo>
                    <a:pt x="206" y="261"/>
                  </a:lnTo>
                  <a:lnTo>
                    <a:pt x="172" y="280"/>
                  </a:lnTo>
                  <a:lnTo>
                    <a:pt x="139" y="299"/>
                  </a:lnTo>
                  <a:lnTo>
                    <a:pt x="108" y="317"/>
                  </a:lnTo>
                  <a:lnTo>
                    <a:pt x="79" y="334"/>
                  </a:lnTo>
                  <a:lnTo>
                    <a:pt x="54" y="349"/>
                  </a:lnTo>
                  <a:lnTo>
                    <a:pt x="32" y="362"/>
                  </a:lnTo>
                  <a:lnTo>
                    <a:pt x="20" y="366"/>
                  </a:lnTo>
                  <a:lnTo>
                    <a:pt x="10" y="363"/>
                  </a:lnTo>
                  <a:lnTo>
                    <a:pt x="3" y="356"/>
                  </a:lnTo>
                  <a:lnTo>
                    <a:pt x="0" y="343"/>
                  </a:lnTo>
                  <a:lnTo>
                    <a:pt x="0" y="329"/>
                  </a:lnTo>
                  <a:lnTo>
                    <a:pt x="0" y="311"/>
                  </a:lnTo>
                  <a:lnTo>
                    <a:pt x="0" y="296"/>
                  </a:lnTo>
                  <a:lnTo>
                    <a:pt x="2" y="280"/>
                  </a:lnTo>
                  <a:lnTo>
                    <a:pt x="10" y="265"/>
                  </a:lnTo>
                  <a:lnTo>
                    <a:pt x="19" y="252"/>
                  </a:lnTo>
                  <a:lnTo>
                    <a:pt x="32" y="241"/>
                  </a:lnTo>
                  <a:lnTo>
                    <a:pt x="54" y="228"/>
                  </a:lnTo>
                  <a:lnTo>
                    <a:pt x="79" y="214"/>
                  </a:lnTo>
                  <a:lnTo>
                    <a:pt x="108" y="197"/>
                  </a:lnTo>
                  <a:lnTo>
                    <a:pt x="139" y="180"/>
                  </a:lnTo>
                  <a:lnTo>
                    <a:pt x="172" y="160"/>
                  </a:lnTo>
                  <a:lnTo>
                    <a:pt x="206" y="140"/>
                  </a:lnTo>
                  <a:lnTo>
                    <a:pt x="240" y="121"/>
                  </a:lnTo>
                  <a:lnTo>
                    <a:pt x="274" y="101"/>
                  </a:lnTo>
                  <a:lnTo>
                    <a:pt x="307" y="83"/>
                  </a:lnTo>
                  <a:lnTo>
                    <a:pt x="338" y="64"/>
                  </a:lnTo>
                  <a:lnTo>
                    <a:pt x="366" y="47"/>
                  </a:lnTo>
                  <a:lnTo>
                    <a:pt x="392" y="33"/>
                  </a:lnTo>
                  <a:lnTo>
                    <a:pt x="414" y="21"/>
                  </a:lnTo>
                  <a:lnTo>
                    <a:pt x="431" y="11"/>
                  </a:lnTo>
                  <a:lnTo>
                    <a:pt x="443" y="4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91F865"/>
            </a:solidFill>
            <a:ln w="0">
              <a:solidFill>
                <a:srgbClr val="91F86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5" name="Freeform 415"/>
            <p:cNvSpPr>
              <a:spLocks noEditPoints="1"/>
            </p:cNvSpPr>
            <p:nvPr/>
          </p:nvSpPr>
          <p:spPr bwMode="auto">
            <a:xfrm>
              <a:off x="8496690" y="3288600"/>
              <a:ext cx="708025" cy="411163"/>
            </a:xfrm>
            <a:custGeom>
              <a:avLst/>
              <a:gdLst>
                <a:gd name="T0" fmla="*/ 340 w 446"/>
                <a:gd name="T1" fmla="*/ 8 h 259"/>
                <a:gd name="T2" fmla="*/ 323 w 446"/>
                <a:gd name="T3" fmla="*/ 9 h 259"/>
                <a:gd name="T4" fmla="*/ 307 w 446"/>
                <a:gd name="T5" fmla="*/ 16 h 259"/>
                <a:gd name="T6" fmla="*/ 26 w 446"/>
                <a:gd name="T7" fmla="*/ 178 h 259"/>
                <a:gd name="T8" fmla="*/ 17 w 446"/>
                <a:gd name="T9" fmla="*/ 187 h 259"/>
                <a:gd name="T10" fmla="*/ 13 w 446"/>
                <a:gd name="T11" fmla="*/ 198 h 259"/>
                <a:gd name="T12" fmla="*/ 17 w 446"/>
                <a:gd name="T13" fmla="*/ 208 h 259"/>
                <a:gd name="T14" fmla="*/ 27 w 446"/>
                <a:gd name="T15" fmla="*/ 218 h 259"/>
                <a:gd name="T16" fmla="*/ 72 w 446"/>
                <a:gd name="T17" fmla="*/ 244 h 259"/>
                <a:gd name="T18" fmla="*/ 87 w 446"/>
                <a:gd name="T19" fmla="*/ 249 h 259"/>
                <a:gd name="T20" fmla="*/ 104 w 446"/>
                <a:gd name="T21" fmla="*/ 252 h 259"/>
                <a:gd name="T22" fmla="*/ 123 w 446"/>
                <a:gd name="T23" fmla="*/ 249 h 259"/>
                <a:gd name="T24" fmla="*/ 138 w 446"/>
                <a:gd name="T25" fmla="*/ 244 h 259"/>
                <a:gd name="T26" fmla="*/ 418 w 446"/>
                <a:gd name="T27" fmla="*/ 80 h 259"/>
                <a:gd name="T28" fmla="*/ 429 w 446"/>
                <a:gd name="T29" fmla="*/ 71 h 259"/>
                <a:gd name="T30" fmla="*/ 433 w 446"/>
                <a:gd name="T31" fmla="*/ 60 h 259"/>
                <a:gd name="T32" fmla="*/ 429 w 446"/>
                <a:gd name="T33" fmla="*/ 50 h 259"/>
                <a:gd name="T34" fmla="*/ 418 w 446"/>
                <a:gd name="T35" fmla="*/ 41 h 259"/>
                <a:gd name="T36" fmla="*/ 374 w 446"/>
                <a:gd name="T37" fmla="*/ 16 h 259"/>
                <a:gd name="T38" fmla="*/ 358 w 446"/>
                <a:gd name="T39" fmla="*/ 9 h 259"/>
                <a:gd name="T40" fmla="*/ 340 w 446"/>
                <a:gd name="T41" fmla="*/ 8 h 259"/>
                <a:gd name="T42" fmla="*/ 350 w 446"/>
                <a:gd name="T43" fmla="*/ 0 h 259"/>
                <a:gd name="T44" fmla="*/ 367 w 446"/>
                <a:gd name="T45" fmla="*/ 3 h 259"/>
                <a:gd name="T46" fmla="*/ 383 w 446"/>
                <a:gd name="T47" fmla="*/ 9 h 259"/>
                <a:gd name="T48" fmla="*/ 428 w 446"/>
                <a:gd name="T49" fmla="*/ 36 h 259"/>
                <a:gd name="T50" fmla="*/ 439 w 446"/>
                <a:gd name="T51" fmla="*/ 45 h 259"/>
                <a:gd name="T52" fmla="*/ 446 w 446"/>
                <a:gd name="T53" fmla="*/ 55 h 259"/>
                <a:gd name="T54" fmla="*/ 446 w 446"/>
                <a:gd name="T55" fmla="*/ 66 h 259"/>
                <a:gd name="T56" fmla="*/ 439 w 446"/>
                <a:gd name="T57" fmla="*/ 76 h 259"/>
                <a:gd name="T58" fmla="*/ 429 w 446"/>
                <a:gd name="T59" fmla="*/ 85 h 259"/>
                <a:gd name="T60" fmla="*/ 147 w 446"/>
                <a:gd name="T61" fmla="*/ 249 h 259"/>
                <a:gd name="T62" fmla="*/ 132 w 446"/>
                <a:gd name="T63" fmla="*/ 255 h 259"/>
                <a:gd name="T64" fmla="*/ 113 w 446"/>
                <a:gd name="T65" fmla="*/ 259 h 259"/>
                <a:gd name="T66" fmla="*/ 95 w 446"/>
                <a:gd name="T67" fmla="*/ 259 h 259"/>
                <a:gd name="T68" fmla="*/ 77 w 446"/>
                <a:gd name="T69" fmla="*/ 255 h 259"/>
                <a:gd name="T70" fmla="*/ 61 w 446"/>
                <a:gd name="T71" fmla="*/ 249 h 259"/>
                <a:gd name="T72" fmla="*/ 17 w 446"/>
                <a:gd name="T73" fmla="*/ 223 h 259"/>
                <a:gd name="T74" fmla="*/ 6 w 446"/>
                <a:gd name="T75" fmla="*/ 214 h 259"/>
                <a:gd name="T76" fmla="*/ 0 w 446"/>
                <a:gd name="T77" fmla="*/ 203 h 259"/>
                <a:gd name="T78" fmla="*/ 0 w 446"/>
                <a:gd name="T79" fmla="*/ 193 h 259"/>
                <a:gd name="T80" fmla="*/ 5 w 446"/>
                <a:gd name="T81" fmla="*/ 182 h 259"/>
                <a:gd name="T82" fmla="*/ 17 w 446"/>
                <a:gd name="T83" fmla="*/ 173 h 259"/>
                <a:gd name="T84" fmla="*/ 297 w 446"/>
                <a:gd name="T85" fmla="*/ 9 h 259"/>
                <a:gd name="T86" fmla="*/ 314 w 446"/>
                <a:gd name="T87" fmla="*/ 3 h 259"/>
                <a:gd name="T88" fmla="*/ 331 w 446"/>
                <a:gd name="T89" fmla="*/ 0 h 259"/>
                <a:gd name="T90" fmla="*/ 350 w 446"/>
                <a:gd name="T9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6" h="259">
                  <a:moveTo>
                    <a:pt x="340" y="8"/>
                  </a:moveTo>
                  <a:lnTo>
                    <a:pt x="323" y="9"/>
                  </a:lnTo>
                  <a:lnTo>
                    <a:pt x="307" y="16"/>
                  </a:lnTo>
                  <a:lnTo>
                    <a:pt x="26" y="178"/>
                  </a:lnTo>
                  <a:lnTo>
                    <a:pt x="17" y="187"/>
                  </a:lnTo>
                  <a:lnTo>
                    <a:pt x="13" y="198"/>
                  </a:lnTo>
                  <a:lnTo>
                    <a:pt x="17" y="208"/>
                  </a:lnTo>
                  <a:lnTo>
                    <a:pt x="27" y="218"/>
                  </a:lnTo>
                  <a:lnTo>
                    <a:pt x="72" y="244"/>
                  </a:lnTo>
                  <a:lnTo>
                    <a:pt x="87" y="249"/>
                  </a:lnTo>
                  <a:lnTo>
                    <a:pt x="104" y="252"/>
                  </a:lnTo>
                  <a:lnTo>
                    <a:pt x="123" y="249"/>
                  </a:lnTo>
                  <a:lnTo>
                    <a:pt x="138" y="244"/>
                  </a:lnTo>
                  <a:lnTo>
                    <a:pt x="418" y="80"/>
                  </a:lnTo>
                  <a:lnTo>
                    <a:pt x="429" y="71"/>
                  </a:lnTo>
                  <a:lnTo>
                    <a:pt x="433" y="60"/>
                  </a:lnTo>
                  <a:lnTo>
                    <a:pt x="429" y="50"/>
                  </a:lnTo>
                  <a:lnTo>
                    <a:pt x="418" y="41"/>
                  </a:lnTo>
                  <a:lnTo>
                    <a:pt x="374" y="16"/>
                  </a:lnTo>
                  <a:lnTo>
                    <a:pt x="358" y="9"/>
                  </a:lnTo>
                  <a:lnTo>
                    <a:pt x="340" y="8"/>
                  </a:lnTo>
                  <a:close/>
                  <a:moveTo>
                    <a:pt x="350" y="0"/>
                  </a:moveTo>
                  <a:lnTo>
                    <a:pt x="367" y="3"/>
                  </a:lnTo>
                  <a:lnTo>
                    <a:pt x="383" y="9"/>
                  </a:lnTo>
                  <a:lnTo>
                    <a:pt x="428" y="36"/>
                  </a:lnTo>
                  <a:lnTo>
                    <a:pt x="439" y="45"/>
                  </a:lnTo>
                  <a:lnTo>
                    <a:pt x="446" y="55"/>
                  </a:lnTo>
                  <a:lnTo>
                    <a:pt x="446" y="66"/>
                  </a:lnTo>
                  <a:lnTo>
                    <a:pt x="439" y="76"/>
                  </a:lnTo>
                  <a:lnTo>
                    <a:pt x="429" y="85"/>
                  </a:lnTo>
                  <a:lnTo>
                    <a:pt x="147" y="249"/>
                  </a:lnTo>
                  <a:lnTo>
                    <a:pt x="132" y="255"/>
                  </a:lnTo>
                  <a:lnTo>
                    <a:pt x="113" y="259"/>
                  </a:lnTo>
                  <a:lnTo>
                    <a:pt x="95" y="259"/>
                  </a:lnTo>
                  <a:lnTo>
                    <a:pt x="77" y="255"/>
                  </a:lnTo>
                  <a:lnTo>
                    <a:pt x="61" y="249"/>
                  </a:lnTo>
                  <a:lnTo>
                    <a:pt x="17" y="223"/>
                  </a:lnTo>
                  <a:lnTo>
                    <a:pt x="6" y="214"/>
                  </a:lnTo>
                  <a:lnTo>
                    <a:pt x="0" y="203"/>
                  </a:lnTo>
                  <a:lnTo>
                    <a:pt x="0" y="193"/>
                  </a:lnTo>
                  <a:lnTo>
                    <a:pt x="5" y="182"/>
                  </a:lnTo>
                  <a:lnTo>
                    <a:pt x="17" y="173"/>
                  </a:lnTo>
                  <a:lnTo>
                    <a:pt x="297" y="9"/>
                  </a:lnTo>
                  <a:lnTo>
                    <a:pt x="314" y="3"/>
                  </a:lnTo>
                  <a:lnTo>
                    <a:pt x="331" y="0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A0DE8A"/>
            </a:solidFill>
            <a:ln w="0">
              <a:solidFill>
                <a:srgbClr val="A0DE8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416"/>
            <p:cNvSpPr>
              <a:spLocks/>
            </p:cNvSpPr>
            <p:nvPr/>
          </p:nvSpPr>
          <p:spPr bwMode="auto">
            <a:xfrm>
              <a:off x="9323778" y="4128388"/>
              <a:ext cx="303213" cy="266700"/>
            </a:xfrm>
            <a:custGeom>
              <a:avLst/>
              <a:gdLst>
                <a:gd name="T0" fmla="*/ 37 w 191"/>
                <a:gd name="T1" fmla="*/ 0 h 168"/>
                <a:gd name="T2" fmla="*/ 41 w 191"/>
                <a:gd name="T3" fmla="*/ 1 h 168"/>
                <a:gd name="T4" fmla="*/ 49 w 191"/>
                <a:gd name="T5" fmla="*/ 5 h 168"/>
                <a:gd name="T6" fmla="*/ 61 w 191"/>
                <a:gd name="T7" fmla="*/ 11 h 168"/>
                <a:gd name="T8" fmla="*/ 66 w 191"/>
                <a:gd name="T9" fmla="*/ 14 h 168"/>
                <a:gd name="T10" fmla="*/ 73 w 191"/>
                <a:gd name="T11" fmla="*/ 20 h 168"/>
                <a:gd name="T12" fmla="*/ 78 w 191"/>
                <a:gd name="T13" fmla="*/ 25 h 168"/>
                <a:gd name="T14" fmla="*/ 81 w 191"/>
                <a:gd name="T15" fmla="*/ 30 h 168"/>
                <a:gd name="T16" fmla="*/ 85 w 191"/>
                <a:gd name="T17" fmla="*/ 38 h 168"/>
                <a:gd name="T18" fmla="*/ 90 w 191"/>
                <a:gd name="T19" fmla="*/ 51 h 168"/>
                <a:gd name="T20" fmla="*/ 96 w 191"/>
                <a:gd name="T21" fmla="*/ 64 h 168"/>
                <a:gd name="T22" fmla="*/ 103 w 191"/>
                <a:gd name="T23" fmla="*/ 79 h 168"/>
                <a:gd name="T24" fmla="*/ 108 w 191"/>
                <a:gd name="T25" fmla="*/ 90 h 168"/>
                <a:gd name="T26" fmla="*/ 112 w 191"/>
                <a:gd name="T27" fmla="*/ 100 h 168"/>
                <a:gd name="T28" fmla="*/ 116 w 191"/>
                <a:gd name="T29" fmla="*/ 105 h 168"/>
                <a:gd name="T30" fmla="*/ 124 w 191"/>
                <a:gd name="T31" fmla="*/ 111 h 168"/>
                <a:gd name="T32" fmla="*/ 136 w 191"/>
                <a:gd name="T33" fmla="*/ 118 h 168"/>
                <a:gd name="T34" fmla="*/ 150 w 191"/>
                <a:gd name="T35" fmla="*/ 126 h 168"/>
                <a:gd name="T36" fmla="*/ 164 w 191"/>
                <a:gd name="T37" fmla="*/ 132 h 168"/>
                <a:gd name="T38" fmla="*/ 178 w 191"/>
                <a:gd name="T39" fmla="*/ 139 h 168"/>
                <a:gd name="T40" fmla="*/ 187 w 191"/>
                <a:gd name="T41" fmla="*/ 143 h 168"/>
                <a:gd name="T42" fmla="*/ 191 w 191"/>
                <a:gd name="T43" fmla="*/ 144 h 168"/>
                <a:gd name="T44" fmla="*/ 142 w 191"/>
                <a:gd name="T45" fmla="*/ 139 h 168"/>
                <a:gd name="T46" fmla="*/ 151 w 191"/>
                <a:gd name="T47" fmla="*/ 168 h 168"/>
                <a:gd name="T48" fmla="*/ 147 w 191"/>
                <a:gd name="T49" fmla="*/ 165 h 168"/>
                <a:gd name="T50" fmla="*/ 138 w 191"/>
                <a:gd name="T51" fmla="*/ 161 h 168"/>
                <a:gd name="T52" fmla="*/ 125 w 191"/>
                <a:gd name="T53" fmla="*/ 156 h 168"/>
                <a:gd name="T54" fmla="*/ 111 w 191"/>
                <a:gd name="T55" fmla="*/ 148 h 168"/>
                <a:gd name="T56" fmla="*/ 96 w 191"/>
                <a:gd name="T57" fmla="*/ 140 h 168"/>
                <a:gd name="T58" fmla="*/ 86 w 191"/>
                <a:gd name="T59" fmla="*/ 134 h 168"/>
                <a:gd name="T60" fmla="*/ 78 w 191"/>
                <a:gd name="T61" fmla="*/ 127 h 168"/>
                <a:gd name="T62" fmla="*/ 73 w 191"/>
                <a:gd name="T63" fmla="*/ 122 h 168"/>
                <a:gd name="T64" fmla="*/ 70 w 191"/>
                <a:gd name="T65" fmla="*/ 114 h 168"/>
                <a:gd name="T66" fmla="*/ 64 w 191"/>
                <a:gd name="T67" fmla="*/ 101 h 168"/>
                <a:gd name="T68" fmla="*/ 58 w 191"/>
                <a:gd name="T69" fmla="*/ 88 h 168"/>
                <a:gd name="T70" fmla="*/ 52 w 191"/>
                <a:gd name="T71" fmla="*/ 73 h 168"/>
                <a:gd name="T72" fmla="*/ 45 w 191"/>
                <a:gd name="T73" fmla="*/ 60 h 168"/>
                <a:gd name="T74" fmla="*/ 43 w 191"/>
                <a:gd name="T75" fmla="*/ 52 h 168"/>
                <a:gd name="T76" fmla="*/ 39 w 191"/>
                <a:gd name="T77" fmla="*/ 47 h 168"/>
                <a:gd name="T78" fmla="*/ 34 w 191"/>
                <a:gd name="T79" fmla="*/ 42 h 168"/>
                <a:gd name="T80" fmla="*/ 28 w 191"/>
                <a:gd name="T81" fmla="*/ 37 h 168"/>
                <a:gd name="T82" fmla="*/ 22 w 191"/>
                <a:gd name="T83" fmla="*/ 33 h 168"/>
                <a:gd name="T84" fmla="*/ 11 w 191"/>
                <a:gd name="T85" fmla="*/ 28 h 168"/>
                <a:gd name="T86" fmla="*/ 3 w 191"/>
                <a:gd name="T87" fmla="*/ 24 h 168"/>
                <a:gd name="T88" fmla="*/ 0 w 191"/>
                <a:gd name="T89" fmla="*/ 24 h 168"/>
                <a:gd name="T90" fmla="*/ 37 w 191"/>
                <a:gd name="T9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1" h="168">
                  <a:moveTo>
                    <a:pt x="37" y="0"/>
                  </a:moveTo>
                  <a:lnTo>
                    <a:pt x="41" y="1"/>
                  </a:lnTo>
                  <a:lnTo>
                    <a:pt x="49" y="5"/>
                  </a:lnTo>
                  <a:lnTo>
                    <a:pt x="61" y="11"/>
                  </a:lnTo>
                  <a:lnTo>
                    <a:pt x="66" y="14"/>
                  </a:lnTo>
                  <a:lnTo>
                    <a:pt x="73" y="20"/>
                  </a:lnTo>
                  <a:lnTo>
                    <a:pt x="78" y="25"/>
                  </a:lnTo>
                  <a:lnTo>
                    <a:pt x="81" y="30"/>
                  </a:lnTo>
                  <a:lnTo>
                    <a:pt x="85" y="38"/>
                  </a:lnTo>
                  <a:lnTo>
                    <a:pt x="90" y="51"/>
                  </a:lnTo>
                  <a:lnTo>
                    <a:pt x="96" y="64"/>
                  </a:lnTo>
                  <a:lnTo>
                    <a:pt x="103" y="79"/>
                  </a:lnTo>
                  <a:lnTo>
                    <a:pt x="108" y="90"/>
                  </a:lnTo>
                  <a:lnTo>
                    <a:pt x="112" y="100"/>
                  </a:lnTo>
                  <a:lnTo>
                    <a:pt x="116" y="105"/>
                  </a:lnTo>
                  <a:lnTo>
                    <a:pt x="124" y="111"/>
                  </a:lnTo>
                  <a:lnTo>
                    <a:pt x="136" y="118"/>
                  </a:lnTo>
                  <a:lnTo>
                    <a:pt x="150" y="126"/>
                  </a:lnTo>
                  <a:lnTo>
                    <a:pt x="164" y="132"/>
                  </a:lnTo>
                  <a:lnTo>
                    <a:pt x="178" y="139"/>
                  </a:lnTo>
                  <a:lnTo>
                    <a:pt x="187" y="143"/>
                  </a:lnTo>
                  <a:lnTo>
                    <a:pt x="191" y="144"/>
                  </a:lnTo>
                  <a:lnTo>
                    <a:pt x="142" y="139"/>
                  </a:lnTo>
                  <a:lnTo>
                    <a:pt x="151" y="168"/>
                  </a:lnTo>
                  <a:lnTo>
                    <a:pt x="147" y="165"/>
                  </a:lnTo>
                  <a:lnTo>
                    <a:pt x="138" y="161"/>
                  </a:lnTo>
                  <a:lnTo>
                    <a:pt x="125" y="156"/>
                  </a:lnTo>
                  <a:lnTo>
                    <a:pt x="111" y="148"/>
                  </a:lnTo>
                  <a:lnTo>
                    <a:pt x="96" y="140"/>
                  </a:lnTo>
                  <a:lnTo>
                    <a:pt x="86" y="134"/>
                  </a:lnTo>
                  <a:lnTo>
                    <a:pt x="78" y="127"/>
                  </a:lnTo>
                  <a:lnTo>
                    <a:pt x="73" y="122"/>
                  </a:lnTo>
                  <a:lnTo>
                    <a:pt x="70" y="114"/>
                  </a:lnTo>
                  <a:lnTo>
                    <a:pt x="64" y="101"/>
                  </a:lnTo>
                  <a:lnTo>
                    <a:pt x="58" y="88"/>
                  </a:lnTo>
                  <a:lnTo>
                    <a:pt x="52" y="73"/>
                  </a:lnTo>
                  <a:lnTo>
                    <a:pt x="45" y="60"/>
                  </a:lnTo>
                  <a:lnTo>
                    <a:pt x="43" y="52"/>
                  </a:lnTo>
                  <a:lnTo>
                    <a:pt x="39" y="47"/>
                  </a:lnTo>
                  <a:lnTo>
                    <a:pt x="34" y="42"/>
                  </a:lnTo>
                  <a:lnTo>
                    <a:pt x="28" y="37"/>
                  </a:lnTo>
                  <a:lnTo>
                    <a:pt x="22" y="33"/>
                  </a:lnTo>
                  <a:lnTo>
                    <a:pt x="11" y="28"/>
                  </a:lnTo>
                  <a:lnTo>
                    <a:pt x="3" y="24"/>
                  </a:lnTo>
                  <a:lnTo>
                    <a:pt x="0" y="2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CAE00"/>
            </a:solidFill>
            <a:ln w="0">
              <a:solidFill>
                <a:srgbClr val="FCAE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7" name="Freeform 417"/>
            <p:cNvSpPr>
              <a:spLocks/>
            </p:cNvSpPr>
            <p:nvPr/>
          </p:nvSpPr>
          <p:spPr bwMode="auto">
            <a:xfrm>
              <a:off x="9099940" y="4064888"/>
              <a:ext cx="79375" cy="185738"/>
            </a:xfrm>
            <a:custGeom>
              <a:avLst/>
              <a:gdLst>
                <a:gd name="T0" fmla="*/ 8 w 50"/>
                <a:gd name="T1" fmla="*/ 0 h 117"/>
                <a:gd name="T2" fmla="*/ 48 w 50"/>
                <a:gd name="T3" fmla="*/ 22 h 117"/>
                <a:gd name="T4" fmla="*/ 42 w 50"/>
                <a:gd name="T5" fmla="*/ 36 h 117"/>
                <a:gd name="T6" fmla="*/ 41 w 50"/>
                <a:gd name="T7" fmla="*/ 51 h 117"/>
                <a:gd name="T8" fmla="*/ 41 w 50"/>
                <a:gd name="T9" fmla="*/ 65 h 117"/>
                <a:gd name="T10" fmla="*/ 41 w 50"/>
                <a:gd name="T11" fmla="*/ 82 h 117"/>
                <a:gd name="T12" fmla="*/ 41 w 50"/>
                <a:gd name="T13" fmla="*/ 96 h 117"/>
                <a:gd name="T14" fmla="*/ 41 w 50"/>
                <a:gd name="T15" fmla="*/ 103 h 117"/>
                <a:gd name="T16" fmla="*/ 44 w 50"/>
                <a:gd name="T17" fmla="*/ 109 h 117"/>
                <a:gd name="T18" fmla="*/ 46 w 50"/>
                <a:gd name="T19" fmla="*/ 113 h 117"/>
                <a:gd name="T20" fmla="*/ 50 w 50"/>
                <a:gd name="T21" fmla="*/ 117 h 117"/>
                <a:gd name="T22" fmla="*/ 8 w 50"/>
                <a:gd name="T23" fmla="*/ 92 h 117"/>
                <a:gd name="T24" fmla="*/ 6 w 50"/>
                <a:gd name="T25" fmla="*/ 90 h 117"/>
                <a:gd name="T26" fmla="*/ 3 w 50"/>
                <a:gd name="T27" fmla="*/ 85 h 117"/>
                <a:gd name="T28" fmla="*/ 2 w 50"/>
                <a:gd name="T29" fmla="*/ 79 h 117"/>
                <a:gd name="T30" fmla="*/ 0 w 50"/>
                <a:gd name="T31" fmla="*/ 74 h 117"/>
                <a:gd name="T32" fmla="*/ 0 w 50"/>
                <a:gd name="T33" fmla="*/ 60 h 117"/>
                <a:gd name="T34" fmla="*/ 0 w 50"/>
                <a:gd name="T35" fmla="*/ 43 h 117"/>
                <a:gd name="T36" fmla="*/ 0 w 50"/>
                <a:gd name="T37" fmla="*/ 27 h 117"/>
                <a:gd name="T38" fmla="*/ 3 w 50"/>
                <a:gd name="T39" fmla="*/ 14 h 117"/>
                <a:gd name="T40" fmla="*/ 8 w 50"/>
                <a:gd name="T41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117">
                  <a:moveTo>
                    <a:pt x="8" y="0"/>
                  </a:moveTo>
                  <a:lnTo>
                    <a:pt x="48" y="22"/>
                  </a:lnTo>
                  <a:lnTo>
                    <a:pt x="42" y="36"/>
                  </a:lnTo>
                  <a:lnTo>
                    <a:pt x="41" y="51"/>
                  </a:lnTo>
                  <a:lnTo>
                    <a:pt x="41" y="65"/>
                  </a:lnTo>
                  <a:lnTo>
                    <a:pt x="41" y="82"/>
                  </a:lnTo>
                  <a:lnTo>
                    <a:pt x="41" y="96"/>
                  </a:lnTo>
                  <a:lnTo>
                    <a:pt x="41" y="103"/>
                  </a:lnTo>
                  <a:lnTo>
                    <a:pt x="44" y="109"/>
                  </a:lnTo>
                  <a:lnTo>
                    <a:pt x="46" y="113"/>
                  </a:lnTo>
                  <a:lnTo>
                    <a:pt x="50" y="117"/>
                  </a:lnTo>
                  <a:lnTo>
                    <a:pt x="8" y="92"/>
                  </a:lnTo>
                  <a:lnTo>
                    <a:pt x="6" y="90"/>
                  </a:lnTo>
                  <a:lnTo>
                    <a:pt x="3" y="85"/>
                  </a:lnTo>
                  <a:lnTo>
                    <a:pt x="2" y="79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27"/>
                  </a:lnTo>
                  <a:lnTo>
                    <a:pt x="3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1B53E"/>
            </a:solidFill>
            <a:ln w="0">
              <a:solidFill>
                <a:srgbClr val="61B53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8" name="Freeform 418"/>
            <p:cNvSpPr>
              <a:spLocks/>
            </p:cNvSpPr>
            <p:nvPr/>
          </p:nvSpPr>
          <p:spPr bwMode="auto">
            <a:xfrm>
              <a:off x="8376040" y="3642613"/>
              <a:ext cx="76200" cy="187325"/>
            </a:xfrm>
            <a:custGeom>
              <a:avLst/>
              <a:gdLst>
                <a:gd name="T0" fmla="*/ 7 w 48"/>
                <a:gd name="T1" fmla="*/ 0 h 118"/>
                <a:gd name="T2" fmla="*/ 47 w 48"/>
                <a:gd name="T3" fmla="*/ 22 h 118"/>
                <a:gd name="T4" fmla="*/ 40 w 48"/>
                <a:gd name="T5" fmla="*/ 36 h 118"/>
                <a:gd name="T6" fmla="*/ 39 w 48"/>
                <a:gd name="T7" fmla="*/ 51 h 118"/>
                <a:gd name="T8" fmla="*/ 39 w 48"/>
                <a:gd name="T9" fmla="*/ 65 h 118"/>
                <a:gd name="T10" fmla="*/ 39 w 48"/>
                <a:gd name="T11" fmla="*/ 82 h 118"/>
                <a:gd name="T12" fmla="*/ 39 w 48"/>
                <a:gd name="T13" fmla="*/ 97 h 118"/>
                <a:gd name="T14" fmla="*/ 39 w 48"/>
                <a:gd name="T15" fmla="*/ 104 h 118"/>
                <a:gd name="T16" fmla="*/ 41 w 48"/>
                <a:gd name="T17" fmla="*/ 110 h 118"/>
                <a:gd name="T18" fmla="*/ 44 w 48"/>
                <a:gd name="T19" fmla="*/ 115 h 118"/>
                <a:gd name="T20" fmla="*/ 48 w 48"/>
                <a:gd name="T21" fmla="*/ 118 h 118"/>
                <a:gd name="T22" fmla="*/ 6 w 48"/>
                <a:gd name="T23" fmla="*/ 93 h 118"/>
                <a:gd name="T24" fmla="*/ 4 w 48"/>
                <a:gd name="T25" fmla="*/ 90 h 118"/>
                <a:gd name="T26" fmla="*/ 1 w 48"/>
                <a:gd name="T27" fmla="*/ 86 h 118"/>
                <a:gd name="T28" fmla="*/ 0 w 48"/>
                <a:gd name="T29" fmla="*/ 81 h 118"/>
                <a:gd name="T30" fmla="*/ 0 w 48"/>
                <a:gd name="T31" fmla="*/ 74 h 118"/>
                <a:gd name="T32" fmla="*/ 0 w 48"/>
                <a:gd name="T33" fmla="*/ 60 h 118"/>
                <a:gd name="T34" fmla="*/ 0 w 48"/>
                <a:gd name="T35" fmla="*/ 43 h 118"/>
                <a:gd name="T36" fmla="*/ 0 w 48"/>
                <a:gd name="T37" fmla="*/ 29 h 118"/>
                <a:gd name="T38" fmla="*/ 1 w 48"/>
                <a:gd name="T39" fmla="*/ 14 h 118"/>
                <a:gd name="T40" fmla="*/ 7 w 48"/>
                <a:gd name="T4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118">
                  <a:moveTo>
                    <a:pt x="7" y="0"/>
                  </a:moveTo>
                  <a:lnTo>
                    <a:pt x="47" y="22"/>
                  </a:lnTo>
                  <a:lnTo>
                    <a:pt x="40" y="36"/>
                  </a:lnTo>
                  <a:lnTo>
                    <a:pt x="39" y="51"/>
                  </a:lnTo>
                  <a:lnTo>
                    <a:pt x="39" y="65"/>
                  </a:lnTo>
                  <a:lnTo>
                    <a:pt x="39" y="82"/>
                  </a:lnTo>
                  <a:lnTo>
                    <a:pt x="39" y="97"/>
                  </a:lnTo>
                  <a:lnTo>
                    <a:pt x="39" y="104"/>
                  </a:lnTo>
                  <a:lnTo>
                    <a:pt x="41" y="110"/>
                  </a:lnTo>
                  <a:lnTo>
                    <a:pt x="44" y="115"/>
                  </a:lnTo>
                  <a:lnTo>
                    <a:pt x="48" y="118"/>
                  </a:lnTo>
                  <a:lnTo>
                    <a:pt x="6" y="93"/>
                  </a:lnTo>
                  <a:lnTo>
                    <a:pt x="4" y="90"/>
                  </a:lnTo>
                  <a:lnTo>
                    <a:pt x="1" y="86"/>
                  </a:lnTo>
                  <a:lnTo>
                    <a:pt x="0" y="81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1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1B53E"/>
            </a:solidFill>
            <a:ln w="0">
              <a:solidFill>
                <a:srgbClr val="61B53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9" name="Freeform 419"/>
            <p:cNvSpPr>
              <a:spLocks/>
            </p:cNvSpPr>
            <p:nvPr/>
          </p:nvSpPr>
          <p:spPr bwMode="auto">
            <a:xfrm>
              <a:off x="8701478" y="3833113"/>
              <a:ext cx="79375" cy="187325"/>
            </a:xfrm>
            <a:custGeom>
              <a:avLst/>
              <a:gdLst>
                <a:gd name="T0" fmla="*/ 8 w 50"/>
                <a:gd name="T1" fmla="*/ 0 h 118"/>
                <a:gd name="T2" fmla="*/ 47 w 50"/>
                <a:gd name="T3" fmla="*/ 22 h 118"/>
                <a:gd name="T4" fmla="*/ 42 w 50"/>
                <a:gd name="T5" fmla="*/ 37 h 118"/>
                <a:gd name="T6" fmla="*/ 39 w 50"/>
                <a:gd name="T7" fmla="*/ 51 h 118"/>
                <a:gd name="T8" fmla="*/ 39 w 50"/>
                <a:gd name="T9" fmla="*/ 66 h 118"/>
                <a:gd name="T10" fmla="*/ 41 w 50"/>
                <a:gd name="T11" fmla="*/ 83 h 118"/>
                <a:gd name="T12" fmla="*/ 41 w 50"/>
                <a:gd name="T13" fmla="*/ 97 h 118"/>
                <a:gd name="T14" fmla="*/ 41 w 50"/>
                <a:gd name="T15" fmla="*/ 105 h 118"/>
                <a:gd name="T16" fmla="*/ 42 w 50"/>
                <a:gd name="T17" fmla="*/ 110 h 118"/>
                <a:gd name="T18" fmla="*/ 46 w 50"/>
                <a:gd name="T19" fmla="*/ 114 h 118"/>
                <a:gd name="T20" fmla="*/ 50 w 50"/>
                <a:gd name="T21" fmla="*/ 118 h 118"/>
                <a:gd name="T22" fmla="*/ 8 w 50"/>
                <a:gd name="T23" fmla="*/ 93 h 118"/>
                <a:gd name="T24" fmla="*/ 5 w 50"/>
                <a:gd name="T25" fmla="*/ 91 h 118"/>
                <a:gd name="T26" fmla="*/ 3 w 50"/>
                <a:gd name="T27" fmla="*/ 87 h 118"/>
                <a:gd name="T28" fmla="*/ 1 w 50"/>
                <a:gd name="T29" fmla="*/ 81 h 118"/>
                <a:gd name="T30" fmla="*/ 0 w 50"/>
                <a:gd name="T31" fmla="*/ 75 h 118"/>
                <a:gd name="T32" fmla="*/ 0 w 50"/>
                <a:gd name="T33" fmla="*/ 60 h 118"/>
                <a:gd name="T34" fmla="*/ 0 w 50"/>
                <a:gd name="T35" fmla="*/ 43 h 118"/>
                <a:gd name="T36" fmla="*/ 0 w 50"/>
                <a:gd name="T37" fmla="*/ 29 h 118"/>
                <a:gd name="T38" fmla="*/ 3 w 50"/>
                <a:gd name="T39" fmla="*/ 15 h 118"/>
                <a:gd name="T40" fmla="*/ 8 w 50"/>
                <a:gd name="T4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118">
                  <a:moveTo>
                    <a:pt x="8" y="0"/>
                  </a:moveTo>
                  <a:lnTo>
                    <a:pt x="47" y="22"/>
                  </a:lnTo>
                  <a:lnTo>
                    <a:pt x="42" y="37"/>
                  </a:lnTo>
                  <a:lnTo>
                    <a:pt x="39" y="51"/>
                  </a:lnTo>
                  <a:lnTo>
                    <a:pt x="39" y="66"/>
                  </a:lnTo>
                  <a:lnTo>
                    <a:pt x="41" y="83"/>
                  </a:lnTo>
                  <a:lnTo>
                    <a:pt x="41" y="97"/>
                  </a:lnTo>
                  <a:lnTo>
                    <a:pt x="41" y="105"/>
                  </a:lnTo>
                  <a:lnTo>
                    <a:pt x="42" y="110"/>
                  </a:lnTo>
                  <a:lnTo>
                    <a:pt x="46" y="114"/>
                  </a:lnTo>
                  <a:lnTo>
                    <a:pt x="50" y="118"/>
                  </a:lnTo>
                  <a:lnTo>
                    <a:pt x="8" y="93"/>
                  </a:lnTo>
                  <a:lnTo>
                    <a:pt x="5" y="91"/>
                  </a:lnTo>
                  <a:lnTo>
                    <a:pt x="3" y="87"/>
                  </a:lnTo>
                  <a:lnTo>
                    <a:pt x="1" y="81"/>
                  </a:lnTo>
                  <a:lnTo>
                    <a:pt x="0" y="75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29"/>
                  </a:lnTo>
                  <a:lnTo>
                    <a:pt x="3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1B53E"/>
            </a:solidFill>
            <a:ln w="0">
              <a:solidFill>
                <a:srgbClr val="61B53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0" name="Freeform 420"/>
            <p:cNvSpPr>
              <a:spLocks noEditPoints="1"/>
            </p:cNvSpPr>
            <p:nvPr/>
          </p:nvSpPr>
          <p:spPr bwMode="auto">
            <a:xfrm>
              <a:off x="8366515" y="3534663"/>
              <a:ext cx="1533525" cy="534988"/>
            </a:xfrm>
            <a:custGeom>
              <a:avLst/>
              <a:gdLst>
                <a:gd name="T0" fmla="*/ 876 w 966"/>
                <a:gd name="T1" fmla="*/ 87 h 337"/>
                <a:gd name="T2" fmla="*/ 876 w 966"/>
                <a:gd name="T3" fmla="*/ 87 h 337"/>
                <a:gd name="T4" fmla="*/ 807 w 966"/>
                <a:gd name="T5" fmla="*/ 128 h 337"/>
                <a:gd name="T6" fmla="*/ 876 w 966"/>
                <a:gd name="T7" fmla="*/ 87 h 337"/>
                <a:gd name="T8" fmla="*/ 99 w 966"/>
                <a:gd name="T9" fmla="*/ 31 h 337"/>
                <a:gd name="T10" fmla="*/ 207 w 966"/>
                <a:gd name="T11" fmla="*/ 94 h 337"/>
                <a:gd name="T12" fmla="*/ 197 w 966"/>
                <a:gd name="T13" fmla="*/ 95 h 337"/>
                <a:gd name="T14" fmla="*/ 186 w 966"/>
                <a:gd name="T15" fmla="*/ 97 h 337"/>
                <a:gd name="T16" fmla="*/ 169 w 966"/>
                <a:gd name="T17" fmla="*/ 94 h 337"/>
                <a:gd name="T18" fmla="*/ 154 w 966"/>
                <a:gd name="T19" fmla="*/ 89 h 337"/>
                <a:gd name="T20" fmla="*/ 109 w 966"/>
                <a:gd name="T21" fmla="*/ 63 h 337"/>
                <a:gd name="T22" fmla="*/ 97 w 966"/>
                <a:gd name="T23" fmla="*/ 53 h 337"/>
                <a:gd name="T24" fmla="*/ 95 w 966"/>
                <a:gd name="T25" fmla="*/ 42 h 337"/>
                <a:gd name="T26" fmla="*/ 99 w 966"/>
                <a:gd name="T27" fmla="*/ 31 h 337"/>
                <a:gd name="T28" fmla="*/ 45 w 966"/>
                <a:gd name="T29" fmla="*/ 0 h 337"/>
                <a:gd name="T30" fmla="*/ 89 w 966"/>
                <a:gd name="T31" fmla="*/ 26 h 337"/>
                <a:gd name="T32" fmla="*/ 82 w 966"/>
                <a:gd name="T33" fmla="*/ 36 h 337"/>
                <a:gd name="T34" fmla="*/ 82 w 966"/>
                <a:gd name="T35" fmla="*/ 48 h 337"/>
                <a:gd name="T36" fmla="*/ 87 w 966"/>
                <a:gd name="T37" fmla="*/ 59 h 337"/>
                <a:gd name="T38" fmla="*/ 99 w 966"/>
                <a:gd name="T39" fmla="*/ 68 h 337"/>
                <a:gd name="T40" fmla="*/ 143 w 966"/>
                <a:gd name="T41" fmla="*/ 94 h 337"/>
                <a:gd name="T42" fmla="*/ 156 w 966"/>
                <a:gd name="T43" fmla="*/ 99 h 337"/>
                <a:gd name="T44" fmla="*/ 171 w 966"/>
                <a:gd name="T45" fmla="*/ 103 h 337"/>
                <a:gd name="T46" fmla="*/ 186 w 966"/>
                <a:gd name="T47" fmla="*/ 104 h 337"/>
                <a:gd name="T48" fmla="*/ 202 w 966"/>
                <a:gd name="T49" fmla="*/ 103 h 337"/>
                <a:gd name="T50" fmla="*/ 216 w 966"/>
                <a:gd name="T51" fmla="*/ 99 h 337"/>
                <a:gd name="T52" fmla="*/ 536 w 966"/>
                <a:gd name="T53" fmla="*/ 285 h 337"/>
                <a:gd name="T54" fmla="*/ 536 w 966"/>
                <a:gd name="T55" fmla="*/ 297 h 337"/>
                <a:gd name="T56" fmla="*/ 881 w 966"/>
                <a:gd name="T57" fmla="*/ 97 h 337"/>
                <a:gd name="T58" fmla="*/ 897 w 966"/>
                <a:gd name="T59" fmla="*/ 83 h 337"/>
                <a:gd name="T60" fmla="*/ 909 w 966"/>
                <a:gd name="T61" fmla="*/ 66 h 337"/>
                <a:gd name="T62" fmla="*/ 966 w 966"/>
                <a:gd name="T63" fmla="*/ 99 h 337"/>
                <a:gd name="T64" fmla="*/ 540 w 966"/>
                <a:gd name="T65" fmla="*/ 337 h 337"/>
                <a:gd name="T66" fmla="*/ 0 w 966"/>
                <a:gd name="T67" fmla="*/ 23 h 337"/>
                <a:gd name="T68" fmla="*/ 45 w 966"/>
                <a:gd name="T6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6" h="337">
                  <a:moveTo>
                    <a:pt x="876" y="87"/>
                  </a:moveTo>
                  <a:lnTo>
                    <a:pt x="876" y="87"/>
                  </a:lnTo>
                  <a:lnTo>
                    <a:pt x="807" y="128"/>
                  </a:lnTo>
                  <a:lnTo>
                    <a:pt x="876" y="87"/>
                  </a:lnTo>
                  <a:close/>
                  <a:moveTo>
                    <a:pt x="99" y="31"/>
                  </a:moveTo>
                  <a:lnTo>
                    <a:pt x="207" y="94"/>
                  </a:lnTo>
                  <a:lnTo>
                    <a:pt x="197" y="95"/>
                  </a:lnTo>
                  <a:lnTo>
                    <a:pt x="186" y="97"/>
                  </a:lnTo>
                  <a:lnTo>
                    <a:pt x="169" y="94"/>
                  </a:lnTo>
                  <a:lnTo>
                    <a:pt x="154" y="89"/>
                  </a:lnTo>
                  <a:lnTo>
                    <a:pt x="109" y="63"/>
                  </a:lnTo>
                  <a:lnTo>
                    <a:pt x="97" y="53"/>
                  </a:lnTo>
                  <a:lnTo>
                    <a:pt x="95" y="42"/>
                  </a:lnTo>
                  <a:lnTo>
                    <a:pt x="99" y="31"/>
                  </a:lnTo>
                  <a:close/>
                  <a:moveTo>
                    <a:pt x="45" y="0"/>
                  </a:moveTo>
                  <a:lnTo>
                    <a:pt x="89" y="26"/>
                  </a:lnTo>
                  <a:lnTo>
                    <a:pt x="82" y="36"/>
                  </a:lnTo>
                  <a:lnTo>
                    <a:pt x="82" y="48"/>
                  </a:lnTo>
                  <a:lnTo>
                    <a:pt x="87" y="59"/>
                  </a:lnTo>
                  <a:lnTo>
                    <a:pt x="99" y="68"/>
                  </a:lnTo>
                  <a:lnTo>
                    <a:pt x="143" y="94"/>
                  </a:lnTo>
                  <a:lnTo>
                    <a:pt x="156" y="99"/>
                  </a:lnTo>
                  <a:lnTo>
                    <a:pt x="171" y="103"/>
                  </a:lnTo>
                  <a:lnTo>
                    <a:pt x="186" y="104"/>
                  </a:lnTo>
                  <a:lnTo>
                    <a:pt x="202" y="103"/>
                  </a:lnTo>
                  <a:lnTo>
                    <a:pt x="216" y="99"/>
                  </a:lnTo>
                  <a:lnTo>
                    <a:pt x="536" y="285"/>
                  </a:lnTo>
                  <a:lnTo>
                    <a:pt x="536" y="297"/>
                  </a:lnTo>
                  <a:lnTo>
                    <a:pt x="881" y="97"/>
                  </a:lnTo>
                  <a:lnTo>
                    <a:pt x="897" y="83"/>
                  </a:lnTo>
                  <a:lnTo>
                    <a:pt x="909" y="66"/>
                  </a:lnTo>
                  <a:lnTo>
                    <a:pt x="966" y="99"/>
                  </a:lnTo>
                  <a:lnTo>
                    <a:pt x="540" y="337"/>
                  </a:lnTo>
                  <a:lnTo>
                    <a:pt x="0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408A24"/>
            </a:solidFill>
            <a:ln w="0">
              <a:solidFill>
                <a:srgbClr val="408A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1" name="Freeform 421"/>
            <p:cNvSpPr>
              <a:spLocks/>
            </p:cNvSpPr>
            <p:nvPr/>
          </p:nvSpPr>
          <p:spPr bwMode="auto">
            <a:xfrm>
              <a:off x="8496690" y="3575938"/>
              <a:ext cx="212725" cy="123825"/>
            </a:xfrm>
            <a:custGeom>
              <a:avLst/>
              <a:gdLst>
                <a:gd name="T0" fmla="*/ 7 w 134"/>
                <a:gd name="T1" fmla="*/ 0 h 78"/>
                <a:gd name="T2" fmla="*/ 17 w 134"/>
                <a:gd name="T3" fmla="*/ 5 h 78"/>
                <a:gd name="T4" fmla="*/ 13 w 134"/>
                <a:gd name="T5" fmla="*/ 16 h 78"/>
                <a:gd name="T6" fmla="*/ 15 w 134"/>
                <a:gd name="T7" fmla="*/ 27 h 78"/>
                <a:gd name="T8" fmla="*/ 27 w 134"/>
                <a:gd name="T9" fmla="*/ 37 h 78"/>
                <a:gd name="T10" fmla="*/ 72 w 134"/>
                <a:gd name="T11" fmla="*/ 63 h 78"/>
                <a:gd name="T12" fmla="*/ 87 w 134"/>
                <a:gd name="T13" fmla="*/ 68 h 78"/>
                <a:gd name="T14" fmla="*/ 104 w 134"/>
                <a:gd name="T15" fmla="*/ 71 h 78"/>
                <a:gd name="T16" fmla="*/ 115 w 134"/>
                <a:gd name="T17" fmla="*/ 69 h 78"/>
                <a:gd name="T18" fmla="*/ 125 w 134"/>
                <a:gd name="T19" fmla="*/ 68 h 78"/>
                <a:gd name="T20" fmla="*/ 134 w 134"/>
                <a:gd name="T21" fmla="*/ 73 h 78"/>
                <a:gd name="T22" fmla="*/ 120 w 134"/>
                <a:gd name="T23" fmla="*/ 77 h 78"/>
                <a:gd name="T24" fmla="*/ 104 w 134"/>
                <a:gd name="T25" fmla="*/ 78 h 78"/>
                <a:gd name="T26" fmla="*/ 89 w 134"/>
                <a:gd name="T27" fmla="*/ 77 h 78"/>
                <a:gd name="T28" fmla="*/ 74 w 134"/>
                <a:gd name="T29" fmla="*/ 73 h 78"/>
                <a:gd name="T30" fmla="*/ 61 w 134"/>
                <a:gd name="T31" fmla="*/ 68 h 78"/>
                <a:gd name="T32" fmla="*/ 17 w 134"/>
                <a:gd name="T33" fmla="*/ 42 h 78"/>
                <a:gd name="T34" fmla="*/ 5 w 134"/>
                <a:gd name="T35" fmla="*/ 33 h 78"/>
                <a:gd name="T36" fmla="*/ 0 w 134"/>
                <a:gd name="T37" fmla="*/ 22 h 78"/>
                <a:gd name="T38" fmla="*/ 0 w 134"/>
                <a:gd name="T39" fmla="*/ 10 h 78"/>
                <a:gd name="T40" fmla="*/ 7 w 134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78">
                  <a:moveTo>
                    <a:pt x="7" y="0"/>
                  </a:moveTo>
                  <a:lnTo>
                    <a:pt x="17" y="5"/>
                  </a:lnTo>
                  <a:lnTo>
                    <a:pt x="13" y="16"/>
                  </a:lnTo>
                  <a:lnTo>
                    <a:pt x="15" y="27"/>
                  </a:lnTo>
                  <a:lnTo>
                    <a:pt x="27" y="37"/>
                  </a:lnTo>
                  <a:lnTo>
                    <a:pt x="72" y="63"/>
                  </a:lnTo>
                  <a:lnTo>
                    <a:pt x="87" y="68"/>
                  </a:lnTo>
                  <a:lnTo>
                    <a:pt x="104" y="71"/>
                  </a:lnTo>
                  <a:lnTo>
                    <a:pt x="115" y="69"/>
                  </a:lnTo>
                  <a:lnTo>
                    <a:pt x="125" y="68"/>
                  </a:lnTo>
                  <a:lnTo>
                    <a:pt x="134" y="73"/>
                  </a:lnTo>
                  <a:lnTo>
                    <a:pt x="120" y="77"/>
                  </a:lnTo>
                  <a:lnTo>
                    <a:pt x="104" y="78"/>
                  </a:lnTo>
                  <a:lnTo>
                    <a:pt x="89" y="77"/>
                  </a:lnTo>
                  <a:lnTo>
                    <a:pt x="74" y="73"/>
                  </a:lnTo>
                  <a:lnTo>
                    <a:pt x="61" y="68"/>
                  </a:lnTo>
                  <a:lnTo>
                    <a:pt x="17" y="42"/>
                  </a:lnTo>
                  <a:lnTo>
                    <a:pt x="5" y="33"/>
                  </a:lnTo>
                  <a:lnTo>
                    <a:pt x="0" y="22"/>
                  </a:lnTo>
                  <a:lnTo>
                    <a:pt x="0" y="1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8BD75"/>
            </a:solidFill>
            <a:ln w="0">
              <a:solidFill>
                <a:srgbClr val="88BD7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2" name="Freeform 422"/>
            <p:cNvSpPr>
              <a:spLocks/>
            </p:cNvSpPr>
            <p:nvPr/>
          </p:nvSpPr>
          <p:spPr bwMode="auto">
            <a:xfrm>
              <a:off x="8980878" y="2983800"/>
              <a:ext cx="822325" cy="463550"/>
            </a:xfrm>
            <a:custGeom>
              <a:avLst/>
              <a:gdLst>
                <a:gd name="T0" fmla="*/ 14 w 518"/>
                <a:gd name="T1" fmla="*/ 0 h 292"/>
                <a:gd name="T2" fmla="*/ 14 w 518"/>
                <a:gd name="T3" fmla="*/ 0 h 292"/>
                <a:gd name="T4" fmla="*/ 15 w 518"/>
                <a:gd name="T5" fmla="*/ 0 h 292"/>
                <a:gd name="T6" fmla="*/ 15 w 518"/>
                <a:gd name="T7" fmla="*/ 0 h 292"/>
                <a:gd name="T8" fmla="*/ 17 w 518"/>
                <a:gd name="T9" fmla="*/ 0 h 292"/>
                <a:gd name="T10" fmla="*/ 17 w 518"/>
                <a:gd name="T11" fmla="*/ 0 h 292"/>
                <a:gd name="T12" fmla="*/ 18 w 518"/>
                <a:gd name="T13" fmla="*/ 0 h 292"/>
                <a:gd name="T14" fmla="*/ 19 w 518"/>
                <a:gd name="T15" fmla="*/ 0 h 292"/>
                <a:gd name="T16" fmla="*/ 19 w 518"/>
                <a:gd name="T17" fmla="*/ 1 h 292"/>
                <a:gd name="T18" fmla="*/ 22 w 518"/>
                <a:gd name="T19" fmla="*/ 1 h 292"/>
                <a:gd name="T20" fmla="*/ 518 w 518"/>
                <a:gd name="T21" fmla="*/ 289 h 292"/>
                <a:gd name="T22" fmla="*/ 515 w 518"/>
                <a:gd name="T23" fmla="*/ 288 h 292"/>
                <a:gd name="T24" fmla="*/ 513 w 518"/>
                <a:gd name="T25" fmla="*/ 288 h 292"/>
                <a:gd name="T26" fmla="*/ 513 w 518"/>
                <a:gd name="T27" fmla="*/ 288 h 292"/>
                <a:gd name="T28" fmla="*/ 510 w 518"/>
                <a:gd name="T29" fmla="*/ 288 h 292"/>
                <a:gd name="T30" fmla="*/ 510 w 518"/>
                <a:gd name="T31" fmla="*/ 288 h 292"/>
                <a:gd name="T32" fmla="*/ 507 w 518"/>
                <a:gd name="T33" fmla="*/ 288 h 292"/>
                <a:gd name="T34" fmla="*/ 507 w 518"/>
                <a:gd name="T35" fmla="*/ 288 h 292"/>
                <a:gd name="T36" fmla="*/ 505 w 518"/>
                <a:gd name="T37" fmla="*/ 288 h 292"/>
                <a:gd name="T38" fmla="*/ 504 w 518"/>
                <a:gd name="T39" fmla="*/ 288 h 292"/>
                <a:gd name="T40" fmla="*/ 501 w 518"/>
                <a:gd name="T41" fmla="*/ 289 h 292"/>
                <a:gd name="T42" fmla="*/ 501 w 518"/>
                <a:gd name="T43" fmla="*/ 289 h 292"/>
                <a:gd name="T44" fmla="*/ 498 w 518"/>
                <a:gd name="T45" fmla="*/ 290 h 292"/>
                <a:gd name="T46" fmla="*/ 497 w 518"/>
                <a:gd name="T47" fmla="*/ 290 h 292"/>
                <a:gd name="T48" fmla="*/ 494 w 518"/>
                <a:gd name="T49" fmla="*/ 292 h 292"/>
                <a:gd name="T50" fmla="*/ 0 w 518"/>
                <a:gd name="T51" fmla="*/ 4 h 292"/>
                <a:gd name="T52" fmla="*/ 0 w 518"/>
                <a:gd name="T53" fmla="*/ 4 h 292"/>
                <a:gd name="T54" fmla="*/ 1 w 518"/>
                <a:gd name="T55" fmla="*/ 2 h 292"/>
                <a:gd name="T56" fmla="*/ 2 w 518"/>
                <a:gd name="T57" fmla="*/ 2 h 292"/>
                <a:gd name="T58" fmla="*/ 2 w 518"/>
                <a:gd name="T59" fmla="*/ 2 h 292"/>
                <a:gd name="T60" fmla="*/ 2 w 518"/>
                <a:gd name="T61" fmla="*/ 2 h 292"/>
                <a:gd name="T62" fmla="*/ 3 w 518"/>
                <a:gd name="T63" fmla="*/ 1 h 292"/>
                <a:gd name="T64" fmla="*/ 5 w 518"/>
                <a:gd name="T65" fmla="*/ 1 h 292"/>
                <a:gd name="T66" fmla="*/ 6 w 518"/>
                <a:gd name="T67" fmla="*/ 1 h 292"/>
                <a:gd name="T68" fmla="*/ 6 w 518"/>
                <a:gd name="T69" fmla="*/ 1 h 292"/>
                <a:gd name="T70" fmla="*/ 6 w 518"/>
                <a:gd name="T71" fmla="*/ 1 h 292"/>
                <a:gd name="T72" fmla="*/ 7 w 518"/>
                <a:gd name="T73" fmla="*/ 0 h 292"/>
                <a:gd name="T74" fmla="*/ 9 w 518"/>
                <a:gd name="T75" fmla="*/ 0 h 292"/>
                <a:gd name="T76" fmla="*/ 9 w 518"/>
                <a:gd name="T77" fmla="*/ 0 h 292"/>
                <a:gd name="T78" fmla="*/ 9 w 518"/>
                <a:gd name="T79" fmla="*/ 0 h 292"/>
                <a:gd name="T80" fmla="*/ 11 w 518"/>
                <a:gd name="T81" fmla="*/ 0 h 292"/>
                <a:gd name="T82" fmla="*/ 11 w 518"/>
                <a:gd name="T83" fmla="*/ 0 h 292"/>
                <a:gd name="T84" fmla="*/ 11 w 518"/>
                <a:gd name="T85" fmla="*/ 0 h 292"/>
                <a:gd name="T86" fmla="*/ 13 w 518"/>
                <a:gd name="T87" fmla="*/ 0 h 292"/>
                <a:gd name="T88" fmla="*/ 14 w 518"/>
                <a:gd name="T8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8" h="292">
                  <a:moveTo>
                    <a:pt x="14" y="0"/>
                  </a:move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518" y="289"/>
                  </a:lnTo>
                  <a:lnTo>
                    <a:pt x="515" y="288"/>
                  </a:lnTo>
                  <a:lnTo>
                    <a:pt x="513" y="288"/>
                  </a:lnTo>
                  <a:lnTo>
                    <a:pt x="513" y="288"/>
                  </a:lnTo>
                  <a:lnTo>
                    <a:pt x="510" y="288"/>
                  </a:lnTo>
                  <a:lnTo>
                    <a:pt x="510" y="288"/>
                  </a:lnTo>
                  <a:lnTo>
                    <a:pt x="507" y="288"/>
                  </a:lnTo>
                  <a:lnTo>
                    <a:pt x="507" y="288"/>
                  </a:lnTo>
                  <a:lnTo>
                    <a:pt x="505" y="288"/>
                  </a:lnTo>
                  <a:lnTo>
                    <a:pt x="504" y="288"/>
                  </a:lnTo>
                  <a:lnTo>
                    <a:pt x="501" y="289"/>
                  </a:lnTo>
                  <a:lnTo>
                    <a:pt x="501" y="289"/>
                  </a:lnTo>
                  <a:lnTo>
                    <a:pt x="498" y="290"/>
                  </a:lnTo>
                  <a:lnTo>
                    <a:pt x="497" y="290"/>
                  </a:lnTo>
                  <a:lnTo>
                    <a:pt x="494" y="29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6C3D39"/>
            </a:solidFill>
            <a:ln w="0">
              <a:solidFill>
                <a:srgbClr val="6C3D3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3" name="Freeform 423"/>
            <p:cNvSpPr>
              <a:spLocks/>
            </p:cNvSpPr>
            <p:nvPr/>
          </p:nvSpPr>
          <p:spPr bwMode="auto">
            <a:xfrm>
              <a:off x="8430015" y="3529900"/>
              <a:ext cx="787400" cy="476250"/>
            </a:xfrm>
            <a:custGeom>
              <a:avLst/>
              <a:gdLst>
                <a:gd name="T0" fmla="*/ 0 w 496"/>
                <a:gd name="T1" fmla="*/ 0 h 300"/>
                <a:gd name="T2" fmla="*/ 496 w 496"/>
                <a:gd name="T3" fmla="*/ 288 h 300"/>
                <a:gd name="T4" fmla="*/ 496 w 496"/>
                <a:gd name="T5" fmla="*/ 300 h 300"/>
                <a:gd name="T6" fmla="*/ 0 w 496"/>
                <a:gd name="T7" fmla="*/ 12 h 300"/>
                <a:gd name="T8" fmla="*/ 0 w 496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300">
                  <a:moveTo>
                    <a:pt x="0" y="0"/>
                  </a:moveTo>
                  <a:lnTo>
                    <a:pt x="496" y="288"/>
                  </a:lnTo>
                  <a:lnTo>
                    <a:pt x="496" y="300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3835"/>
            </a:solidFill>
            <a:ln w="0">
              <a:solidFill>
                <a:srgbClr val="63383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4" name="Freeform 424"/>
            <p:cNvSpPr>
              <a:spLocks/>
            </p:cNvSpPr>
            <p:nvPr/>
          </p:nvSpPr>
          <p:spPr bwMode="auto">
            <a:xfrm>
              <a:off x="8430015" y="3010788"/>
              <a:ext cx="1362075" cy="976313"/>
            </a:xfrm>
            <a:custGeom>
              <a:avLst/>
              <a:gdLst>
                <a:gd name="T0" fmla="*/ 357 w 858"/>
                <a:gd name="T1" fmla="*/ 0 h 615"/>
                <a:gd name="T2" fmla="*/ 852 w 858"/>
                <a:gd name="T3" fmla="*/ 288 h 615"/>
                <a:gd name="T4" fmla="*/ 854 w 858"/>
                <a:gd name="T5" fmla="*/ 289 h 615"/>
                <a:gd name="T6" fmla="*/ 857 w 858"/>
                <a:gd name="T7" fmla="*/ 296 h 615"/>
                <a:gd name="T8" fmla="*/ 858 w 858"/>
                <a:gd name="T9" fmla="*/ 307 h 615"/>
                <a:gd name="T10" fmla="*/ 858 w 858"/>
                <a:gd name="T11" fmla="*/ 323 h 615"/>
                <a:gd name="T12" fmla="*/ 858 w 858"/>
                <a:gd name="T13" fmla="*/ 339 h 615"/>
                <a:gd name="T14" fmla="*/ 858 w 858"/>
                <a:gd name="T15" fmla="*/ 355 h 615"/>
                <a:gd name="T16" fmla="*/ 858 w 858"/>
                <a:gd name="T17" fmla="*/ 366 h 615"/>
                <a:gd name="T18" fmla="*/ 858 w 858"/>
                <a:gd name="T19" fmla="*/ 373 h 615"/>
                <a:gd name="T20" fmla="*/ 856 w 858"/>
                <a:gd name="T21" fmla="*/ 391 h 615"/>
                <a:gd name="T22" fmla="*/ 848 w 858"/>
                <a:gd name="T23" fmla="*/ 408 h 615"/>
                <a:gd name="T24" fmla="*/ 843 w 858"/>
                <a:gd name="T25" fmla="*/ 413 h 615"/>
                <a:gd name="T26" fmla="*/ 837 w 858"/>
                <a:gd name="T27" fmla="*/ 417 h 615"/>
                <a:gd name="T28" fmla="*/ 836 w 858"/>
                <a:gd name="T29" fmla="*/ 417 h 615"/>
                <a:gd name="T30" fmla="*/ 496 w 858"/>
                <a:gd name="T31" fmla="*/ 615 h 615"/>
                <a:gd name="T32" fmla="*/ 0 w 858"/>
                <a:gd name="T33" fmla="*/ 327 h 615"/>
                <a:gd name="T34" fmla="*/ 341 w 858"/>
                <a:gd name="T35" fmla="*/ 68 h 615"/>
                <a:gd name="T36" fmla="*/ 345 w 858"/>
                <a:gd name="T37" fmla="*/ 65 h 615"/>
                <a:gd name="T38" fmla="*/ 345 w 858"/>
                <a:gd name="T39" fmla="*/ 65 h 615"/>
                <a:gd name="T40" fmla="*/ 349 w 858"/>
                <a:gd name="T41" fmla="*/ 61 h 615"/>
                <a:gd name="T42" fmla="*/ 350 w 858"/>
                <a:gd name="T43" fmla="*/ 61 h 615"/>
                <a:gd name="T44" fmla="*/ 353 w 858"/>
                <a:gd name="T45" fmla="*/ 56 h 615"/>
                <a:gd name="T46" fmla="*/ 353 w 858"/>
                <a:gd name="T47" fmla="*/ 56 h 615"/>
                <a:gd name="T48" fmla="*/ 357 w 858"/>
                <a:gd name="T49" fmla="*/ 52 h 615"/>
                <a:gd name="T50" fmla="*/ 357 w 858"/>
                <a:gd name="T51" fmla="*/ 51 h 615"/>
                <a:gd name="T52" fmla="*/ 360 w 858"/>
                <a:gd name="T53" fmla="*/ 46 h 615"/>
                <a:gd name="T54" fmla="*/ 360 w 858"/>
                <a:gd name="T55" fmla="*/ 46 h 615"/>
                <a:gd name="T56" fmla="*/ 361 w 858"/>
                <a:gd name="T57" fmla="*/ 40 h 615"/>
                <a:gd name="T58" fmla="*/ 362 w 858"/>
                <a:gd name="T59" fmla="*/ 40 h 615"/>
                <a:gd name="T60" fmla="*/ 362 w 858"/>
                <a:gd name="T61" fmla="*/ 35 h 615"/>
                <a:gd name="T62" fmla="*/ 362 w 858"/>
                <a:gd name="T63" fmla="*/ 35 h 615"/>
                <a:gd name="T64" fmla="*/ 364 w 858"/>
                <a:gd name="T65" fmla="*/ 30 h 615"/>
                <a:gd name="T66" fmla="*/ 364 w 858"/>
                <a:gd name="T67" fmla="*/ 19 h 615"/>
                <a:gd name="T68" fmla="*/ 364 w 858"/>
                <a:gd name="T69" fmla="*/ 21 h 615"/>
                <a:gd name="T70" fmla="*/ 364 w 858"/>
                <a:gd name="T71" fmla="*/ 14 h 615"/>
                <a:gd name="T72" fmla="*/ 364 w 858"/>
                <a:gd name="T73" fmla="*/ 9 h 615"/>
                <a:gd name="T74" fmla="*/ 364 w 858"/>
                <a:gd name="T75" fmla="*/ 9 h 615"/>
                <a:gd name="T76" fmla="*/ 362 w 858"/>
                <a:gd name="T77" fmla="*/ 5 h 615"/>
                <a:gd name="T78" fmla="*/ 362 w 858"/>
                <a:gd name="T79" fmla="*/ 5 h 615"/>
                <a:gd name="T80" fmla="*/ 360 w 858"/>
                <a:gd name="T81" fmla="*/ 2 h 615"/>
                <a:gd name="T82" fmla="*/ 360 w 858"/>
                <a:gd name="T83" fmla="*/ 1 h 615"/>
                <a:gd name="T84" fmla="*/ 357 w 858"/>
                <a:gd name="T85" fmla="*/ 0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58" h="615">
                  <a:moveTo>
                    <a:pt x="357" y="0"/>
                  </a:moveTo>
                  <a:lnTo>
                    <a:pt x="852" y="288"/>
                  </a:lnTo>
                  <a:lnTo>
                    <a:pt x="854" y="289"/>
                  </a:lnTo>
                  <a:lnTo>
                    <a:pt x="857" y="296"/>
                  </a:lnTo>
                  <a:lnTo>
                    <a:pt x="858" y="307"/>
                  </a:lnTo>
                  <a:lnTo>
                    <a:pt x="858" y="323"/>
                  </a:lnTo>
                  <a:lnTo>
                    <a:pt x="858" y="339"/>
                  </a:lnTo>
                  <a:lnTo>
                    <a:pt x="858" y="355"/>
                  </a:lnTo>
                  <a:lnTo>
                    <a:pt x="858" y="366"/>
                  </a:lnTo>
                  <a:lnTo>
                    <a:pt x="858" y="373"/>
                  </a:lnTo>
                  <a:lnTo>
                    <a:pt x="856" y="391"/>
                  </a:lnTo>
                  <a:lnTo>
                    <a:pt x="848" y="408"/>
                  </a:lnTo>
                  <a:lnTo>
                    <a:pt x="843" y="413"/>
                  </a:lnTo>
                  <a:lnTo>
                    <a:pt x="837" y="417"/>
                  </a:lnTo>
                  <a:lnTo>
                    <a:pt x="836" y="417"/>
                  </a:lnTo>
                  <a:lnTo>
                    <a:pt x="496" y="615"/>
                  </a:lnTo>
                  <a:lnTo>
                    <a:pt x="0" y="327"/>
                  </a:lnTo>
                  <a:lnTo>
                    <a:pt x="341" y="68"/>
                  </a:lnTo>
                  <a:lnTo>
                    <a:pt x="345" y="65"/>
                  </a:lnTo>
                  <a:lnTo>
                    <a:pt x="345" y="65"/>
                  </a:lnTo>
                  <a:lnTo>
                    <a:pt x="349" y="61"/>
                  </a:lnTo>
                  <a:lnTo>
                    <a:pt x="350" y="61"/>
                  </a:lnTo>
                  <a:lnTo>
                    <a:pt x="353" y="56"/>
                  </a:lnTo>
                  <a:lnTo>
                    <a:pt x="353" y="56"/>
                  </a:lnTo>
                  <a:lnTo>
                    <a:pt x="357" y="52"/>
                  </a:lnTo>
                  <a:lnTo>
                    <a:pt x="357" y="51"/>
                  </a:lnTo>
                  <a:lnTo>
                    <a:pt x="360" y="46"/>
                  </a:lnTo>
                  <a:lnTo>
                    <a:pt x="360" y="46"/>
                  </a:lnTo>
                  <a:lnTo>
                    <a:pt x="361" y="40"/>
                  </a:lnTo>
                  <a:lnTo>
                    <a:pt x="362" y="40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64" y="30"/>
                  </a:lnTo>
                  <a:lnTo>
                    <a:pt x="364" y="19"/>
                  </a:lnTo>
                  <a:lnTo>
                    <a:pt x="364" y="21"/>
                  </a:lnTo>
                  <a:lnTo>
                    <a:pt x="364" y="14"/>
                  </a:lnTo>
                  <a:lnTo>
                    <a:pt x="364" y="9"/>
                  </a:lnTo>
                  <a:lnTo>
                    <a:pt x="364" y="9"/>
                  </a:lnTo>
                  <a:lnTo>
                    <a:pt x="362" y="5"/>
                  </a:lnTo>
                  <a:lnTo>
                    <a:pt x="362" y="5"/>
                  </a:lnTo>
                  <a:lnTo>
                    <a:pt x="360" y="2"/>
                  </a:lnTo>
                  <a:lnTo>
                    <a:pt x="360" y="1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733E3B"/>
            </a:solidFill>
            <a:ln w="0">
              <a:solidFill>
                <a:srgbClr val="733E3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5" name="Freeform 425"/>
            <p:cNvSpPr>
              <a:spLocks/>
            </p:cNvSpPr>
            <p:nvPr/>
          </p:nvSpPr>
          <p:spPr bwMode="auto">
            <a:xfrm>
              <a:off x="9204715" y="3442588"/>
              <a:ext cx="557213" cy="508000"/>
            </a:xfrm>
            <a:custGeom>
              <a:avLst/>
              <a:gdLst>
                <a:gd name="T0" fmla="*/ 346 w 351"/>
                <a:gd name="T1" fmla="*/ 0 h 320"/>
                <a:gd name="T2" fmla="*/ 346 w 351"/>
                <a:gd name="T3" fmla="*/ 0 h 320"/>
                <a:gd name="T4" fmla="*/ 346 w 351"/>
                <a:gd name="T5" fmla="*/ 1 h 320"/>
                <a:gd name="T6" fmla="*/ 346 w 351"/>
                <a:gd name="T7" fmla="*/ 3 h 320"/>
                <a:gd name="T8" fmla="*/ 344 w 351"/>
                <a:gd name="T9" fmla="*/ 4 h 320"/>
                <a:gd name="T10" fmla="*/ 344 w 351"/>
                <a:gd name="T11" fmla="*/ 5 h 320"/>
                <a:gd name="T12" fmla="*/ 344 w 351"/>
                <a:gd name="T13" fmla="*/ 7 h 320"/>
                <a:gd name="T14" fmla="*/ 344 w 351"/>
                <a:gd name="T15" fmla="*/ 9 h 320"/>
                <a:gd name="T16" fmla="*/ 347 w 351"/>
                <a:gd name="T17" fmla="*/ 11 h 320"/>
                <a:gd name="T18" fmla="*/ 349 w 351"/>
                <a:gd name="T19" fmla="*/ 12 h 320"/>
                <a:gd name="T20" fmla="*/ 349 w 351"/>
                <a:gd name="T21" fmla="*/ 20 h 320"/>
                <a:gd name="T22" fmla="*/ 349 w 351"/>
                <a:gd name="T23" fmla="*/ 28 h 320"/>
                <a:gd name="T24" fmla="*/ 349 w 351"/>
                <a:gd name="T25" fmla="*/ 41 h 320"/>
                <a:gd name="T26" fmla="*/ 351 w 351"/>
                <a:gd name="T27" fmla="*/ 56 h 320"/>
                <a:gd name="T28" fmla="*/ 351 w 351"/>
                <a:gd name="T29" fmla="*/ 75 h 320"/>
                <a:gd name="T30" fmla="*/ 349 w 351"/>
                <a:gd name="T31" fmla="*/ 92 h 320"/>
                <a:gd name="T32" fmla="*/ 348 w 351"/>
                <a:gd name="T33" fmla="*/ 106 h 320"/>
                <a:gd name="T34" fmla="*/ 346 w 351"/>
                <a:gd name="T35" fmla="*/ 118 h 320"/>
                <a:gd name="T36" fmla="*/ 342 w 351"/>
                <a:gd name="T37" fmla="*/ 123 h 320"/>
                <a:gd name="T38" fmla="*/ 1 w 351"/>
                <a:gd name="T39" fmla="*/ 320 h 320"/>
                <a:gd name="T40" fmla="*/ 0 w 351"/>
                <a:gd name="T41" fmla="*/ 199 h 320"/>
                <a:gd name="T42" fmla="*/ 342 w 351"/>
                <a:gd name="T43" fmla="*/ 3 h 320"/>
                <a:gd name="T44" fmla="*/ 344 w 351"/>
                <a:gd name="T45" fmla="*/ 1 h 320"/>
                <a:gd name="T46" fmla="*/ 346 w 351"/>
                <a:gd name="T47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1" h="320">
                  <a:moveTo>
                    <a:pt x="346" y="0"/>
                  </a:moveTo>
                  <a:lnTo>
                    <a:pt x="346" y="0"/>
                  </a:lnTo>
                  <a:lnTo>
                    <a:pt x="346" y="1"/>
                  </a:lnTo>
                  <a:lnTo>
                    <a:pt x="346" y="3"/>
                  </a:lnTo>
                  <a:lnTo>
                    <a:pt x="344" y="4"/>
                  </a:lnTo>
                  <a:lnTo>
                    <a:pt x="344" y="5"/>
                  </a:lnTo>
                  <a:lnTo>
                    <a:pt x="344" y="7"/>
                  </a:lnTo>
                  <a:lnTo>
                    <a:pt x="344" y="9"/>
                  </a:lnTo>
                  <a:lnTo>
                    <a:pt x="347" y="11"/>
                  </a:lnTo>
                  <a:lnTo>
                    <a:pt x="349" y="12"/>
                  </a:lnTo>
                  <a:lnTo>
                    <a:pt x="349" y="20"/>
                  </a:lnTo>
                  <a:lnTo>
                    <a:pt x="349" y="28"/>
                  </a:lnTo>
                  <a:lnTo>
                    <a:pt x="349" y="41"/>
                  </a:lnTo>
                  <a:lnTo>
                    <a:pt x="351" y="56"/>
                  </a:lnTo>
                  <a:lnTo>
                    <a:pt x="351" y="75"/>
                  </a:lnTo>
                  <a:lnTo>
                    <a:pt x="349" y="92"/>
                  </a:lnTo>
                  <a:lnTo>
                    <a:pt x="348" y="106"/>
                  </a:lnTo>
                  <a:lnTo>
                    <a:pt x="346" y="118"/>
                  </a:lnTo>
                  <a:lnTo>
                    <a:pt x="342" y="123"/>
                  </a:lnTo>
                  <a:lnTo>
                    <a:pt x="1" y="320"/>
                  </a:lnTo>
                  <a:lnTo>
                    <a:pt x="0" y="199"/>
                  </a:lnTo>
                  <a:lnTo>
                    <a:pt x="342" y="3"/>
                  </a:lnTo>
                  <a:lnTo>
                    <a:pt x="344" y="1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BDBDBD"/>
            </a:solidFill>
            <a:ln w="0">
              <a:solidFill>
                <a:srgbClr val="BDBDB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6" name="Freeform 426"/>
            <p:cNvSpPr>
              <a:spLocks/>
            </p:cNvSpPr>
            <p:nvPr/>
          </p:nvSpPr>
          <p:spPr bwMode="auto">
            <a:xfrm>
              <a:off x="8498278" y="3347338"/>
              <a:ext cx="708025" cy="603250"/>
            </a:xfrm>
            <a:custGeom>
              <a:avLst/>
              <a:gdLst>
                <a:gd name="T0" fmla="*/ 0 w 446"/>
                <a:gd name="T1" fmla="*/ 0 h 380"/>
                <a:gd name="T2" fmla="*/ 445 w 446"/>
                <a:gd name="T3" fmla="*/ 259 h 380"/>
                <a:gd name="T4" fmla="*/ 446 w 446"/>
                <a:gd name="T5" fmla="*/ 380 h 380"/>
                <a:gd name="T6" fmla="*/ 0 w 446"/>
                <a:gd name="T7" fmla="*/ 122 h 380"/>
                <a:gd name="T8" fmla="*/ 0 w 446"/>
                <a:gd name="T9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6" h="380">
                  <a:moveTo>
                    <a:pt x="0" y="0"/>
                  </a:moveTo>
                  <a:lnTo>
                    <a:pt x="445" y="259"/>
                  </a:lnTo>
                  <a:lnTo>
                    <a:pt x="446" y="380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7" name="Freeform 427"/>
            <p:cNvSpPr>
              <a:spLocks/>
            </p:cNvSpPr>
            <p:nvPr/>
          </p:nvSpPr>
          <p:spPr bwMode="auto">
            <a:xfrm>
              <a:off x="8430015" y="3307650"/>
              <a:ext cx="787400" cy="473075"/>
            </a:xfrm>
            <a:custGeom>
              <a:avLst/>
              <a:gdLst>
                <a:gd name="T0" fmla="*/ 0 w 496"/>
                <a:gd name="T1" fmla="*/ 0 h 298"/>
                <a:gd name="T2" fmla="*/ 496 w 496"/>
                <a:gd name="T3" fmla="*/ 287 h 298"/>
                <a:gd name="T4" fmla="*/ 496 w 496"/>
                <a:gd name="T5" fmla="*/ 298 h 298"/>
                <a:gd name="T6" fmla="*/ 0 w 496"/>
                <a:gd name="T7" fmla="*/ 10 h 298"/>
                <a:gd name="T8" fmla="*/ 0 w 496"/>
                <a:gd name="T9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6" h="298">
                  <a:moveTo>
                    <a:pt x="0" y="0"/>
                  </a:moveTo>
                  <a:lnTo>
                    <a:pt x="496" y="287"/>
                  </a:lnTo>
                  <a:lnTo>
                    <a:pt x="496" y="298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3834"/>
            </a:solidFill>
            <a:ln w="0">
              <a:solidFill>
                <a:srgbClr val="63383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8" name="Freeform 428"/>
            <p:cNvSpPr>
              <a:spLocks/>
            </p:cNvSpPr>
            <p:nvPr/>
          </p:nvSpPr>
          <p:spPr bwMode="auto">
            <a:xfrm>
              <a:off x="9217415" y="3441000"/>
              <a:ext cx="600075" cy="565150"/>
            </a:xfrm>
            <a:custGeom>
              <a:avLst/>
              <a:gdLst>
                <a:gd name="T0" fmla="*/ 358 w 378"/>
                <a:gd name="T1" fmla="*/ 0 h 356"/>
                <a:gd name="T2" fmla="*/ 368 w 378"/>
                <a:gd name="T3" fmla="*/ 1 h 356"/>
                <a:gd name="T4" fmla="*/ 375 w 378"/>
                <a:gd name="T5" fmla="*/ 9 h 356"/>
                <a:gd name="T6" fmla="*/ 378 w 378"/>
                <a:gd name="T7" fmla="*/ 22 h 356"/>
                <a:gd name="T8" fmla="*/ 378 w 378"/>
                <a:gd name="T9" fmla="*/ 27 h 356"/>
                <a:gd name="T10" fmla="*/ 378 w 378"/>
                <a:gd name="T11" fmla="*/ 39 h 356"/>
                <a:gd name="T12" fmla="*/ 378 w 378"/>
                <a:gd name="T13" fmla="*/ 55 h 356"/>
                <a:gd name="T14" fmla="*/ 378 w 378"/>
                <a:gd name="T15" fmla="*/ 73 h 356"/>
                <a:gd name="T16" fmla="*/ 377 w 378"/>
                <a:gd name="T17" fmla="*/ 89 h 356"/>
                <a:gd name="T18" fmla="*/ 377 w 378"/>
                <a:gd name="T19" fmla="*/ 102 h 356"/>
                <a:gd name="T20" fmla="*/ 377 w 378"/>
                <a:gd name="T21" fmla="*/ 107 h 356"/>
                <a:gd name="T22" fmla="*/ 372 w 378"/>
                <a:gd name="T23" fmla="*/ 127 h 356"/>
                <a:gd name="T24" fmla="*/ 360 w 378"/>
                <a:gd name="T25" fmla="*/ 144 h 356"/>
                <a:gd name="T26" fmla="*/ 345 w 378"/>
                <a:gd name="T27" fmla="*/ 156 h 356"/>
                <a:gd name="T28" fmla="*/ 0 w 378"/>
                <a:gd name="T29" fmla="*/ 356 h 356"/>
                <a:gd name="T30" fmla="*/ 0 w 378"/>
                <a:gd name="T31" fmla="*/ 344 h 356"/>
                <a:gd name="T32" fmla="*/ 340 w 378"/>
                <a:gd name="T33" fmla="*/ 146 h 356"/>
                <a:gd name="T34" fmla="*/ 351 w 378"/>
                <a:gd name="T35" fmla="*/ 136 h 356"/>
                <a:gd name="T36" fmla="*/ 358 w 378"/>
                <a:gd name="T37" fmla="*/ 123 h 356"/>
                <a:gd name="T38" fmla="*/ 362 w 378"/>
                <a:gd name="T39" fmla="*/ 108 h 356"/>
                <a:gd name="T40" fmla="*/ 362 w 378"/>
                <a:gd name="T41" fmla="*/ 105 h 356"/>
                <a:gd name="T42" fmla="*/ 362 w 378"/>
                <a:gd name="T43" fmla="*/ 93 h 356"/>
                <a:gd name="T44" fmla="*/ 362 w 378"/>
                <a:gd name="T45" fmla="*/ 77 h 356"/>
                <a:gd name="T46" fmla="*/ 362 w 378"/>
                <a:gd name="T47" fmla="*/ 59 h 356"/>
                <a:gd name="T48" fmla="*/ 362 w 378"/>
                <a:gd name="T49" fmla="*/ 43 h 356"/>
                <a:gd name="T50" fmla="*/ 362 w 378"/>
                <a:gd name="T51" fmla="*/ 30 h 356"/>
                <a:gd name="T52" fmla="*/ 362 w 378"/>
                <a:gd name="T53" fmla="*/ 25 h 356"/>
                <a:gd name="T54" fmla="*/ 357 w 378"/>
                <a:gd name="T55" fmla="*/ 18 h 356"/>
                <a:gd name="T56" fmla="*/ 351 w 378"/>
                <a:gd name="T57" fmla="*/ 15 h 356"/>
                <a:gd name="T58" fmla="*/ 340 w 378"/>
                <a:gd name="T59" fmla="*/ 18 h 356"/>
                <a:gd name="T60" fmla="*/ 0 w 378"/>
                <a:gd name="T61" fmla="*/ 214 h 356"/>
                <a:gd name="T62" fmla="*/ 0 w 378"/>
                <a:gd name="T63" fmla="*/ 203 h 356"/>
                <a:gd name="T64" fmla="*/ 345 w 378"/>
                <a:gd name="T65" fmla="*/ 4 h 356"/>
                <a:gd name="T66" fmla="*/ 358 w 378"/>
                <a:gd name="T6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356">
                  <a:moveTo>
                    <a:pt x="358" y="0"/>
                  </a:moveTo>
                  <a:lnTo>
                    <a:pt x="368" y="1"/>
                  </a:lnTo>
                  <a:lnTo>
                    <a:pt x="375" y="9"/>
                  </a:lnTo>
                  <a:lnTo>
                    <a:pt x="378" y="22"/>
                  </a:lnTo>
                  <a:lnTo>
                    <a:pt x="378" y="27"/>
                  </a:lnTo>
                  <a:lnTo>
                    <a:pt x="378" y="39"/>
                  </a:lnTo>
                  <a:lnTo>
                    <a:pt x="378" y="55"/>
                  </a:lnTo>
                  <a:lnTo>
                    <a:pt x="378" y="73"/>
                  </a:lnTo>
                  <a:lnTo>
                    <a:pt x="377" y="89"/>
                  </a:lnTo>
                  <a:lnTo>
                    <a:pt x="377" y="102"/>
                  </a:lnTo>
                  <a:lnTo>
                    <a:pt x="377" y="107"/>
                  </a:lnTo>
                  <a:lnTo>
                    <a:pt x="372" y="127"/>
                  </a:lnTo>
                  <a:lnTo>
                    <a:pt x="360" y="144"/>
                  </a:lnTo>
                  <a:lnTo>
                    <a:pt x="345" y="156"/>
                  </a:lnTo>
                  <a:lnTo>
                    <a:pt x="0" y="356"/>
                  </a:lnTo>
                  <a:lnTo>
                    <a:pt x="0" y="344"/>
                  </a:lnTo>
                  <a:lnTo>
                    <a:pt x="340" y="146"/>
                  </a:lnTo>
                  <a:lnTo>
                    <a:pt x="351" y="136"/>
                  </a:lnTo>
                  <a:lnTo>
                    <a:pt x="358" y="123"/>
                  </a:lnTo>
                  <a:lnTo>
                    <a:pt x="362" y="108"/>
                  </a:lnTo>
                  <a:lnTo>
                    <a:pt x="362" y="105"/>
                  </a:lnTo>
                  <a:lnTo>
                    <a:pt x="362" y="93"/>
                  </a:lnTo>
                  <a:lnTo>
                    <a:pt x="362" y="77"/>
                  </a:lnTo>
                  <a:lnTo>
                    <a:pt x="362" y="59"/>
                  </a:lnTo>
                  <a:lnTo>
                    <a:pt x="362" y="43"/>
                  </a:lnTo>
                  <a:lnTo>
                    <a:pt x="362" y="30"/>
                  </a:lnTo>
                  <a:lnTo>
                    <a:pt x="362" y="25"/>
                  </a:lnTo>
                  <a:lnTo>
                    <a:pt x="357" y="18"/>
                  </a:lnTo>
                  <a:lnTo>
                    <a:pt x="351" y="15"/>
                  </a:lnTo>
                  <a:lnTo>
                    <a:pt x="340" y="18"/>
                  </a:lnTo>
                  <a:lnTo>
                    <a:pt x="0" y="214"/>
                  </a:lnTo>
                  <a:lnTo>
                    <a:pt x="0" y="203"/>
                  </a:lnTo>
                  <a:lnTo>
                    <a:pt x="345" y="4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D6776F"/>
            </a:solidFill>
            <a:ln w="0">
              <a:solidFill>
                <a:srgbClr val="D6776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9" name="Freeform 429"/>
            <p:cNvSpPr>
              <a:spLocks/>
            </p:cNvSpPr>
            <p:nvPr/>
          </p:nvSpPr>
          <p:spPr bwMode="auto">
            <a:xfrm>
              <a:off x="8430015" y="2990150"/>
              <a:ext cx="1335088" cy="773113"/>
            </a:xfrm>
            <a:custGeom>
              <a:avLst/>
              <a:gdLst>
                <a:gd name="T0" fmla="*/ 347 w 841"/>
                <a:gd name="T1" fmla="*/ 0 h 487"/>
                <a:gd name="T2" fmla="*/ 841 w 841"/>
                <a:gd name="T3" fmla="*/ 288 h 487"/>
                <a:gd name="T4" fmla="*/ 496 w 841"/>
                <a:gd name="T5" fmla="*/ 487 h 487"/>
                <a:gd name="T6" fmla="*/ 0 w 841"/>
                <a:gd name="T7" fmla="*/ 200 h 487"/>
                <a:gd name="T8" fmla="*/ 347 w 841"/>
                <a:gd name="T9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1" h="487">
                  <a:moveTo>
                    <a:pt x="347" y="0"/>
                  </a:moveTo>
                  <a:lnTo>
                    <a:pt x="841" y="288"/>
                  </a:lnTo>
                  <a:lnTo>
                    <a:pt x="496" y="487"/>
                  </a:lnTo>
                  <a:lnTo>
                    <a:pt x="0" y="200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7D4642"/>
            </a:solidFill>
            <a:ln w="0">
              <a:solidFill>
                <a:srgbClr val="7D464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0" name="Freeform 430"/>
            <p:cNvSpPr>
              <a:spLocks noEditPoints="1"/>
            </p:cNvSpPr>
            <p:nvPr/>
          </p:nvSpPr>
          <p:spPr bwMode="auto">
            <a:xfrm>
              <a:off x="8572890" y="3067938"/>
              <a:ext cx="1054100" cy="611188"/>
            </a:xfrm>
            <a:custGeom>
              <a:avLst/>
              <a:gdLst>
                <a:gd name="T0" fmla="*/ 203 w 664"/>
                <a:gd name="T1" fmla="*/ 27 h 385"/>
                <a:gd name="T2" fmla="*/ 38 w 664"/>
                <a:gd name="T3" fmla="*/ 121 h 385"/>
                <a:gd name="T4" fmla="*/ 43 w 664"/>
                <a:gd name="T5" fmla="*/ 134 h 385"/>
                <a:gd name="T6" fmla="*/ 46 w 664"/>
                <a:gd name="T7" fmla="*/ 148 h 385"/>
                <a:gd name="T8" fmla="*/ 43 w 664"/>
                <a:gd name="T9" fmla="*/ 163 h 385"/>
                <a:gd name="T10" fmla="*/ 38 w 664"/>
                <a:gd name="T11" fmla="*/ 176 h 385"/>
                <a:gd name="T12" fmla="*/ 355 w 664"/>
                <a:gd name="T13" fmla="*/ 360 h 385"/>
                <a:gd name="T14" fmla="*/ 380 w 664"/>
                <a:gd name="T15" fmla="*/ 353 h 385"/>
                <a:gd name="T16" fmla="*/ 408 w 664"/>
                <a:gd name="T17" fmla="*/ 350 h 385"/>
                <a:gd name="T18" fmla="*/ 436 w 664"/>
                <a:gd name="T19" fmla="*/ 353 h 385"/>
                <a:gd name="T20" fmla="*/ 462 w 664"/>
                <a:gd name="T21" fmla="*/ 360 h 385"/>
                <a:gd name="T22" fmla="*/ 627 w 664"/>
                <a:gd name="T23" fmla="*/ 265 h 385"/>
                <a:gd name="T24" fmla="*/ 620 w 664"/>
                <a:gd name="T25" fmla="*/ 252 h 385"/>
                <a:gd name="T26" fmla="*/ 619 w 664"/>
                <a:gd name="T27" fmla="*/ 237 h 385"/>
                <a:gd name="T28" fmla="*/ 620 w 664"/>
                <a:gd name="T29" fmla="*/ 223 h 385"/>
                <a:gd name="T30" fmla="*/ 627 w 664"/>
                <a:gd name="T31" fmla="*/ 210 h 385"/>
                <a:gd name="T32" fmla="*/ 310 w 664"/>
                <a:gd name="T33" fmla="*/ 27 h 385"/>
                <a:gd name="T34" fmla="*/ 284 w 664"/>
                <a:gd name="T35" fmla="*/ 33 h 385"/>
                <a:gd name="T36" fmla="*/ 257 w 664"/>
                <a:gd name="T37" fmla="*/ 36 h 385"/>
                <a:gd name="T38" fmla="*/ 228 w 664"/>
                <a:gd name="T39" fmla="*/ 33 h 385"/>
                <a:gd name="T40" fmla="*/ 203 w 664"/>
                <a:gd name="T41" fmla="*/ 27 h 385"/>
                <a:gd name="T42" fmla="*/ 202 w 664"/>
                <a:gd name="T43" fmla="*/ 0 h 385"/>
                <a:gd name="T44" fmla="*/ 221 w 664"/>
                <a:gd name="T45" fmla="*/ 10 h 385"/>
                <a:gd name="T46" fmla="*/ 245 w 664"/>
                <a:gd name="T47" fmla="*/ 14 h 385"/>
                <a:gd name="T48" fmla="*/ 268 w 664"/>
                <a:gd name="T49" fmla="*/ 14 h 385"/>
                <a:gd name="T50" fmla="*/ 291 w 664"/>
                <a:gd name="T51" fmla="*/ 10 h 385"/>
                <a:gd name="T52" fmla="*/ 312 w 664"/>
                <a:gd name="T53" fmla="*/ 0 h 385"/>
                <a:gd name="T54" fmla="*/ 664 w 664"/>
                <a:gd name="T55" fmla="*/ 206 h 385"/>
                <a:gd name="T56" fmla="*/ 649 w 664"/>
                <a:gd name="T57" fmla="*/ 218 h 385"/>
                <a:gd name="T58" fmla="*/ 643 w 664"/>
                <a:gd name="T59" fmla="*/ 231 h 385"/>
                <a:gd name="T60" fmla="*/ 643 w 664"/>
                <a:gd name="T61" fmla="*/ 244 h 385"/>
                <a:gd name="T62" fmla="*/ 649 w 664"/>
                <a:gd name="T63" fmla="*/ 257 h 385"/>
                <a:gd name="T64" fmla="*/ 664 w 664"/>
                <a:gd name="T65" fmla="*/ 269 h 385"/>
                <a:gd name="T66" fmla="*/ 462 w 664"/>
                <a:gd name="T67" fmla="*/ 385 h 385"/>
                <a:gd name="T68" fmla="*/ 442 w 664"/>
                <a:gd name="T69" fmla="*/ 377 h 385"/>
                <a:gd name="T70" fmla="*/ 420 w 664"/>
                <a:gd name="T71" fmla="*/ 372 h 385"/>
                <a:gd name="T72" fmla="*/ 397 w 664"/>
                <a:gd name="T73" fmla="*/ 372 h 385"/>
                <a:gd name="T74" fmla="*/ 373 w 664"/>
                <a:gd name="T75" fmla="*/ 377 h 385"/>
                <a:gd name="T76" fmla="*/ 353 w 664"/>
                <a:gd name="T77" fmla="*/ 385 h 385"/>
                <a:gd name="T78" fmla="*/ 0 w 664"/>
                <a:gd name="T79" fmla="*/ 180 h 385"/>
                <a:gd name="T80" fmla="*/ 14 w 664"/>
                <a:gd name="T81" fmla="*/ 168 h 385"/>
                <a:gd name="T82" fmla="*/ 22 w 664"/>
                <a:gd name="T83" fmla="*/ 155 h 385"/>
                <a:gd name="T84" fmla="*/ 22 w 664"/>
                <a:gd name="T85" fmla="*/ 142 h 385"/>
                <a:gd name="T86" fmla="*/ 14 w 664"/>
                <a:gd name="T87" fmla="*/ 129 h 385"/>
                <a:gd name="T88" fmla="*/ 0 w 664"/>
                <a:gd name="T89" fmla="*/ 117 h 385"/>
                <a:gd name="T90" fmla="*/ 202 w 664"/>
                <a:gd name="T9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4" h="385">
                  <a:moveTo>
                    <a:pt x="203" y="27"/>
                  </a:moveTo>
                  <a:lnTo>
                    <a:pt x="38" y="121"/>
                  </a:lnTo>
                  <a:lnTo>
                    <a:pt x="43" y="134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38" y="176"/>
                  </a:lnTo>
                  <a:lnTo>
                    <a:pt x="355" y="360"/>
                  </a:lnTo>
                  <a:lnTo>
                    <a:pt x="380" y="353"/>
                  </a:lnTo>
                  <a:lnTo>
                    <a:pt x="408" y="350"/>
                  </a:lnTo>
                  <a:lnTo>
                    <a:pt x="436" y="353"/>
                  </a:lnTo>
                  <a:lnTo>
                    <a:pt x="462" y="360"/>
                  </a:lnTo>
                  <a:lnTo>
                    <a:pt x="627" y="265"/>
                  </a:lnTo>
                  <a:lnTo>
                    <a:pt x="620" y="252"/>
                  </a:lnTo>
                  <a:lnTo>
                    <a:pt x="619" y="237"/>
                  </a:lnTo>
                  <a:lnTo>
                    <a:pt x="620" y="223"/>
                  </a:lnTo>
                  <a:lnTo>
                    <a:pt x="627" y="210"/>
                  </a:lnTo>
                  <a:lnTo>
                    <a:pt x="310" y="27"/>
                  </a:lnTo>
                  <a:lnTo>
                    <a:pt x="284" y="33"/>
                  </a:lnTo>
                  <a:lnTo>
                    <a:pt x="257" y="36"/>
                  </a:lnTo>
                  <a:lnTo>
                    <a:pt x="228" y="33"/>
                  </a:lnTo>
                  <a:lnTo>
                    <a:pt x="203" y="27"/>
                  </a:lnTo>
                  <a:close/>
                  <a:moveTo>
                    <a:pt x="202" y="0"/>
                  </a:moveTo>
                  <a:lnTo>
                    <a:pt x="221" y="10"/>
                  </a:lnTo>
                  <a:lnTo>
                    <a:pt x="245" y="14"/>
                  </a:lnTo>
                  <a:lnTo>
                    <a:pt x="268" y="14"/>
                  </a:lnTo>
                  <a:lnTo>
                    <a:pt x="291" y="10"/>
                  </a:lnTo>
                  <a:lnTo>
                    <a:pt x="312" y="0"/>
                  </a:lnTo>
                  <a:lnTo>
                    <a:pt x="664" y="206"/>
                  </a:lnTo>
                  <a:lnTo>
                    <a:pt x="649" y="218"/>
                  </a:lnTo>
                  <a:lnTo>
                    <a:pt x="643" y="231"/>
                  </a:lnTo>
                  <a:lnTo>
                    <a:pt x="643" y="244"/>
                  </a:lnTo>
                  <a:lnTo>
                    <a:pt x="649" y="257"/>
                  </a:lnTo>
                  <a:lnTo>
                    <a:pt x="664" y="269"/>
                  </a:lnTo>
                  <a:lnTo>
                    <a:pt x="462" y="385"/>
                  </a:lnTo>
                  <a:lnTo>
                    <a:pt x="442" y="377"/>
                  </a:lnTo>
                  <a:lnTo>
                    <a:pt x="420" y="372"/>
                  </a:lnTo>
                  <a:lnTo>
                    <a:pt x="397" y="372"/>
                  </a:lnTo>
                  <a:lnTo>
                    <a:pt x="373" y="377"/>
                  </a:lnTo>
                  <a:lnTo>
                    <a:pt x="353" y="385"/>
                  </a:lnTo>
                  <a:lnTo>
                    <a:pt x="0" y="180"/>
                  </a:lnTo>
                  <a:lnTo>
                    <a:pt x="14" y="168"/>
                  </a:lnTo>
                  <a:lnTo>
                    <a:pt x="22" y="155"/>
                  </a:lnTo>
                  <a:lnTo>
                    <a:pt x="22" y="142"/>
                  </a:lnTo>
                  <a:lnTo>
                    <a:pt x="14" y="129"/>
                  </a:lnTo>
                  <a:lnTo>
                    <a:pt x="0" y="11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A87D7B"/>
            </a:solidFill>
            <a:ln w="0">
              <a:solidFill>
                <a:srgbClr val="A87D7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1" name="Freeform 431"/>
            <p:cNvSpPr>
              <a:spLocks/>
            </p:cNvSpPr>
            <p:nvPr/>
          </p:nvSpPr>
          <p:spPr bwMode="auto">
            <a:xfrm>
              <a:off x="9761928" y="3312413"/>
              <a:ext cx="141288" cy="123825"/>
            </a:xfrm>
            <a:custGeom>
              <a:avLst/>
              <a:gdLst>
                <a:gd name="T0" fmla="*/ 23 w 89"/>
                <a:gd name="T1" fmla="*/ 0 h 78"/>
                <a:gd name="T2" fmla="*/ 89 w 89"/>
                <a:gd name="T3" fmla="*/ 38 h 78"/>
                <a:gd name="T4" fmla="*/ 17 w 89"/>
                <a:gd name="T5" fmla="*/ 78 h 78"/>
                <a:gd name="T6" fmla="*/ 0 w 89"/>
                <a:gd name="T7" fmla="*/ 68 h 78"/>
                <a:gd name="T8" fmla="*/ 19 w 89"/>
                <a:gd name="T9" fmla="*/ 57 h 78"/>
                <a:gd name="T10" fmla="*/ 35 w 89"/>
                <a:gd name="T11" fmla="*/ 48 h 78"/>
                <a:gd name="T12" fmla="*/ 46 w 89"/>
                <a:gd name="T13" fmla="*/ 42 h 78"/>
                <a:gd name="T14" fmla="*/ 51 w 89"/>
                <a:gd name="T15" fmla="*/ 39 h 78"/>
                <a:gd name="T16" fmla="*/ 51 w 89"/>
                <a:gd name="T17" fmla="*/ 30 h 78"/>
                <a:gd name="T18" fmla="*/ 18 w 89"/>
                <a:gd name="T19" fmla="*/ 10 h 78"/>
                <a:gd name="T20" fmla="*/ 18 w 89"/>
                <a:gd name="T21" fmla="*/ 4 h 78"/>
                <a:gd name="T22" fmla="*/ 23 w 89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78">
                  <a:moveTo>
                    <a:pt x="23" y="0"/>
                  </a:moveTo>
                  <a:lnTo>
                    <a:pt x="89" y="38"/>
                  </a:lnTo>
                  <a:lnTo>
                    <a:pt x="17" y="78"/>
                  </a:lnTo>
                  <a:lnTo>
                    <a:pt x="0" y="68"/>
                  </a:lnTo>
                  <a:lnTo>
                    <a:pt x="19" y="57"/>
                  </a:lnTo>
                  <a:lnTo>
                    <a:pt x="35" y="48"/>
                  </a:lnTo>
                  <a:lnTo>
                    <a:pt x="46" y="42"/>
                  </a:lnTo>
                  <a:lnTo>
                    <a:pt x="51" y="39"/>
                  </a:lnTo>
                  <a:lnTo>
                    <a:pt x="51" y="30"/>
                  </a:lnTo>
                  <a:lnTo>
                    <a:pt x="18" y="10"/>
                  </a:lnTo>
                  <a:lnTo>
                    <a:pt x="18" y="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685A52"/>
            </a:solidFill>
            <a:ln w="0">
              <a:solidFill>
                <a:srgbClr val="685A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2" name="Freeform 432"/>
            <p:cNvSpPr>
              <a:spLocks/>
            </p:cNvSpPr>
            <p:nvPr/>
          </p:nvSpPr>
          <p:spPr bwMode="auto">
            <a:xfrm>
              <a:off x="9741290" y="3420363"/>
              <a:ext cx="47625" cy="26988"/>
            </a:xfrm>
            <a:custGeom>
              <a:avLst/>
              <a:gdLst>
                <a:gd name="T0" fmla="*/ 13 w 30"/>
                <a:gd name="T1" fmla="*/ 0 h 17"/>
                <a:gd name="T2" fmla="*/ 30 w 30"/>
                <a:gd name="T3" fmla="*/ 10 h 17"/>
                <a:gd name="T4" fmla="*/ 23 w 30"/>
                <a:gd name="T5" fmla="*/ 13 h 17"/>
                <a:gd name="T6" fmla="*/ 19 w 30"/>
                <a:gd name="T7" fmla="*/ 14 h 17"/>
                <a:gd name="T8" fmla="*/ 15 w 30"/>
                <a:gd name="T9" fmla="*/ 17 h 17"/>
                <a:gd name="T10" fmla="*/ 15 w 30"/>
                <a:gd name="T11" fmla="*/ 17 h 17"/>
                <a:gd name="T12" fmla="*/ 0 w 30"/>
                <a:gd name="T13" fmla="*/ 8 h 17"/>
                <a:gd name="T14" fmla="*/ 13 w 30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7">
                  <a:moveTo>
                    <a:pt x="13" y="0"/>
                  </a:moveTo>
                  <a:lnTo>
                    <a:pt x="30" y="10"/>
                  </a:lnTo>
                  <a:lnTo>
                    <a:pt x="23" y="13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0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5C3431"/>
            </a:solidFill>
            <a:ln w="0">
              <a:solidFill>
                <a:srgbClr val="5C343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3" name="Freeform 433"/>
            <p:cNvSpPr>
              <a:spLocks/>
            </p:cNvSpPr>
            <p:nvPr/>
          </p:nvSpPr>
          <p:spPr bwMode="auto">
            <a:xfrm>
              <a:off x="9677790" y="3441000"/>
              <a:ext cx="100013" cy="55563"/>
            </a:xfrm>
            <a:custGeom>
              <a:avLst/>
              <a:gdLst>
                <a:gd name="T0" fmla="*/ 63 w 63"/>
                <a:gd name="T1" fmla="*/ 0 h 35"/>
                <a:gd name="T2" fmla="*/ 0 w 63"/>
                <a:gd name="T3" fmla="*/ 35 h 35"/>
                <a:gd name="T4" fmla="*/ 55 w 63"/>
                <a:gd name="T5" fmla="*/ 4 h 35"/>
                <a:gd name="T6" fmla="*/ 55 w 63"/>
                <a:gd name="T7" fmla="*/ 4 h 35"/>
                <a:gd name="T8" fmla="*/ 59 w 63"/>
                <a:gd name="T9" fmla="*/ 1 h 35"/>
                <a:gd name="T10" fmla="*/ 63 w 63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5">
                  <a:moveTo>
                    <a:pt x="63" y="0"/>
                  </a:moveTo>
                  <a:lnTo>
                    <a:pt x="0" y="35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9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6655E"/>
            </a:solidFill>
            <a:ln w="0">
              <a:solidFill>
                <a:srgbClr val="B6655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4" name="Freeform 434"/>
            <p:cNvSpPr>
              <a:spLocks noEditPoints="1"/>
            </p:cNvSpPr>
            <p:nvPr/>
          </p:nvSpPr>
          <p:spPr bwMode="auto">
            <a:xfrm>
              <a:off x="8483990" y="3242563"/>
              <a:ext cx="1281113" cy="488950"/>
            </a:xfrm>
            <a:custGeom>
              <a:avLst/>
              <a:gdLst>
                <a:gd name="T0" fmla="*/ 599 w 807"/>
                <a:gd name="T1" fmla="*/ 231 h 308"/>
                <a:gd name="T2" fmla="*/ 604 w 807"/>
                <a:gd name="T3" fmla="*/ 235 h 308"/>
                <a:gd name="T4" fmla="*/ 610 w 807"/>
                <a:gd name="T5" fmla="*/ 240 h 308"/>
                <a:gd name="T6" fmla="*/ 489 w 807"/>
                <a:gd name="T7" fmla="*/ 308 h 308"/>
                <a:gd name="T8" fmla="*/ 424 w 807"/>
                <a:gd name="T9" fmla="*/ 269 h 308"/>
                <a:gd name="T10" fmla="*/ 443 w 807"/>
                <a:gd name="T11" fmla="*/ 264 h 308"/>
                <a:gd name="T12" fmla="*/ 464 w 807"/>
                <a:gd name="T13" fmla="*/ 262 h 308"/>
                <a:gd name="T14" fmla="*/ 480 w 807"/>
                <a:gd name="T15" fmla="*/ 264 h 308"/>
                <a:gd name="T16" fmla="*/ 504 w 807"/>
                <a:gd name="T17" fmla="*/ 277 h 308"/>
                <a:gd name="T18" fmla="*/ 508 w 807"/>
                <a:gd name="T19" fmla="*/ 278 h 308"/>
                <a:gd name="T20" fmla="*/ 510 w 807"/>
                <a:gd name="T21" fmla="*/ 279 h 308"/>
                <a:gd name="T22" fmla="*/ 517 w 807"/>
                <a:gd name="T23" fmla="*/ 278 h 308"/>
                <a:gd name="T24" fmla="*/ 522 w 807"/>
                <a:gd name="T25" fmla="*/ 275 h 308"/>
                <a:gd name="T26" fmla="*/ 544 w 807"/>
                <a:gd name="T27" fmla="*/ 264 h 308"/>
                <a:gd name="T28" fmla="*/ 570 w 807"/>
                <a:gd name="T29" fmla="*/ 248 h 308"/>
                <a:gd name="T30" fmla="*/ 599 w 807"/>
                <a:gd name="T31" fmla="*/ 231 h 308"/>
                <a:gd name="T32" fmla="*/ 792 w 807"/>
                <a:gd name="T33" fmla="*/ 120 h 308"/>
                <a:gd name="T34" fmla="*/ 807 w 807"/>
                <a:gd name="T35" fmla="*/ 129 h 308"/>
                <a:gd name="T36" fmla="*/ 752 w 807"/>
                <a:gd name="T37" fmla="*/ 160 h 308"/>
                <a:gd name="T38" fmla="*/ 646 w 807"/>
                <a:gd name="T39" fmla="*/ 219 h 308"/>
                <a:gd name="T40" fmla="*/ 646 w 807"/>
                <a:gd name="T41" fmla="*/ 218 h 308"/>
                <a:gd name="T42" fmla="*/ 645 w 807"/>
                <a:gd name="T43" fmla="*/ 215 h 308"/>
                <a:gd name="T44" fmla="*/ 642 w 807"/>
                <a:gd name="T45" fmla="*/ 211 h 308"/>
                <a:gd name="T46" fmla="*/ 640 w 807"/>
                <a:gd name="T47" fmla="*/ 207 h 308"/>
                <a:gd name="T48" fmla="*/ 680 w 807"/>
                <a:gd name="T49" fmla="*/ 185 h 308"/>
                <a:gd name="T50" fmla="*/ 720 w 807"/>
                <a:gd name="T51" fmla="*/ 161 h 308"/>
                <a:gd name="T52" fmla="*/ 758 w 807"/>
                <a:gd name="T53" fmla="*/ 139 h 308"/>
                <a:gd name="T54" fmla="*/ 792 w 807"/>
                <a:gd name="T55" fmla="*/ 120 h 308"/>
                <a:gd name="T56" fmla="*/ 102 w 807"/>
                <a:gd name="T57" fmla="*/ 44 h 308"/>
                <a:gd name="T58" fmla="*/ 442 w 807"/>
                <a:gd name="T59" fmla="*/ 241 h 308"/>
                <a:gd name="T60" fmla="*/ 425 w 807"/>
                <a:gd name="T61" fmla="*/ 245 h 308"/>
                <a:gd name="T62" fmla="*/ 411 w 807"/>
                <a:gd name="T63" fmla="*/ 250 h 308"/>
                <a:gd name="T64" fmla="*/ 94 w 807"/>
                <a:gd name="T65" fmla="*/ 66 h 308"/>
                <a:gd name="T66" fmla="*/ 99 w 807"/>
                <a:gd name="T67" fmla="*/ 54 h 308"/>
                <a:gd name="T68" fmla="*/ 102 w 807"/>
                <a:gd name="T69" fmla="*/ 44 h 308"/>
                <a:gd name="T70" fmla="*/ 43 w 807"/>
                <a:gd name="T71" fmla="*/ 0 h 308"/>
                <a:gd name="T72" fmla="*/ 44 w 807"/>
                <a:gd name="T73" fmla="*/ 6 h 308"/>
                <a:gd name="T74" fmla="*/ 47 w 807"/>
                <a:gd name="T75" fmla="*/ 11 h 308"/>
                <a:gd name="T76" fmla="*/ 49 w 807"/>
                <a:gd name="T77" fmla="*/ 14 h 308"/>
                <a:gd name="T78" fmla="*/ 77 w 807"/>
                <a:gd name="T79" fmla="*/ 29 h 308"/>
                <a:gd name="T80" fmla="*/ 78 w 807"/>
                <a:gd name="T81" fmla="*/ 41 h 308"/>
                <a:gd name="T82" fmla="*/ 76 w 807"/>
                <a:gd name="T83" fmla="*/ 51 h 308"/>
                <a:gd name="T84" fmla="*/ 66 w 807"/>
                <a:gd name="T85" fmla="*/ 62 h 308"/>
                <a:gd name="T86" fmla="*/ 0 w 807"/>
                <a:gd name="T87" fmla="*/ 23 h 308"/>
                <a:gd name="T88" fmla="*/ 43 w 807"/>
                <a:gd name="T89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7" h="308">
                  <a:moveTo>
                    <a:pt x="599" y="231"/>
                  </a:moveTo>
                  <a:lnTo>
                    <a:pt x="604" y="235"/>
                  </a:lnTo>
                  <a:lnTo>
                    <a:pt x="610" y="240"/>
                  </a:lnTo>
                  <a:lnTo>
                    <a:pt x="489" y="308"/>
                  </a:lnTo>
                  <a:lnTo>
                    <a:pt x="424" y="269"/>
                  </a:lnTo>
                  <a:lnTo>
                    <a:pt x="443" y="264"/>
                  </a:lnTo>
                  <a:lnTo>
                    <a:pt x="464" y="262"/>
                  </a:lnTo>
                  <a:lnTo>
                    <a:pt x="480" y="264"/>
                  </a:lnTo>
                  <a:lnTo>
                    <a:pt x="504" y="277"/>
                  </a:lnTo>
                  <a:lnTo>
                    <a:pt x="508" y="278"/>
                  </a:lnTo>
                  <a:lnTo>
                    <a:pt x="510" y="279"/>
                  </a:lnTo>
                  <a:lnTo>
                    <a:pt x="517" y="278"/>
                  </a:lnTo>
                  <a:lnTo>
                    <a:pt x="522" y="275"/>
                  </a:lnTo>
                  <a:lnTo>
                    <a:pt x="544" y="264"/>
                  </a:lnTo>
                  <a:lnTo>
                    <a:pt x="570" y="248"/>
                  </a:lnTo>
                  <a:lnTo>
                    <a:pt x="599" y="231"/>
                  </a:lnTo>
                  <a:close/>
                  <a:moveTo>
                    <a:pt x="792" y="120"/>
                  </a:moveTo>
                  <a:lnTo>
                    <a:pt x="807" y="129"/>
                  </a:lnTo>
                  <a:lnTo>
                    <a:pt x="752" y="160"/>
                  </a:lnTo>
                  <a:lnTo>
                    <a:pt x="646" y="219"/>
                  </a:lnTo>
                  <a:lnTo>
                    <a:pt x="646" y="218"/>
                  </a:lnTo>
                  <a:lnTo>
                    <a:pt x="645" y="215"/>
                  </a:lnTo>
                  <a:lnTo>
                    <a:pt x="642" y="211"/>
                  </a:lnTo>
                  <a:lnTo>
                    <a:pt x="640" y="207"/>
                  </a:lnTo>
                  <a:lnTo>
                    <a:pt x="680" y="185"/>
                  </a:lnTo>
                  <a:lnTo>
                    <a:pt x="720" y="161"/>
                  </a:lnTo>
                  <a:lnTo>
                    <a:pt x="758" y="139"/>
                  </a:lnTo>
                  <a:lnTo>
                    <a:pt x="792" y="120"/>
                  </a:lnTo>
                  <a:close/>
                  <a:moveTo>
                    <a:pt x="102" y="44"/>
                  </a:moveTo>
                  <a:lnTo>
                    <a:pt x="442" y="241"/>
                  </a:lnTo>
                  <a:lnTo>
                    <a:pt x="425" y="245"/>
                  </a:lnTo>
                  <a:lnTo>
                    <a:pt x="411" y="250"/>
                  </a:lnTo>
                  <a:lnTo>
                    <a:pt x="94" y="66"/>
                  </a:lnTo>
                  <a:lnTo>
                    <a:pt x="99" y="54"/>
                  </a:lnTo>
                  <a:lnTo>
                    <a:pt x="102" y="44"/>
                  </a:lnTo>
                  <a:close/>
                  <a:moveTo>
                    <a:pt x="43" y="0"/>
                  </a:moveTo>
                  <a:lnTo>
                    <a:pt x="44" y="6"/>
                  </a:lnTo>
                  <a:lnTo>
                    <a:pt x="47" y="11"/>
                  </a:lnTo>
                  <a:lnTo>
                    <a:pt x="49" y="14"/>
                  </a:lnTo>
                  <a:lnTo>
                    <a:pt x="77" y="29"/>
                  </a:lnTo>
                  <a:lnTo>
                    <a:pt x="78" y="41"/>
                  </a:lnTo>
                  <a:lnTo>
                    <a:pt x="76" y="51"/>
                  </a:lnTo>
                  <a:lnTo>
                    <a:pt x="66" y="62"/>
                  </a:lnTo>
                  <a:lnTo>
                    <a:pt x="0" y="23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A3C38"/>
            </a:solidFill>
            <a:ln w="0">
              <a:solidFill>
                <a:srgbClr val="6A3C3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5" name="Freeform 435"/>
            <p:cNvSpPr>
              <a:spLocks noEditPoints="1"/>
            </p:cNvSpPr>
            <p:nvPr/>
          </p:nvSpPr>
          <p:spPr bwMode="auto">
            <a:xfrm>
              <a:off x="8588765" y="3288600"/>
              <a:ext cx="711200" cy="381000"/>
            </a:xfrm>
            <a:custGeom>
              <a:avLst/>
              <a:gdLst>
                <a:gd name="T0" fmla="*/ 446 w 448"/>
                <a:gd name="T1" fmla="*/ 240 h 240"/>
                <a:gd name="T2" fmla="*/ 448 w 448"/>
                <a:gd name="T3" fmla="*/ 240 h 240"/>
                <a:gd name="T4" fmla="*/ 446 w 448"/>
                <a:gd name="T5" fmla="*/ 240 h 240"/>
                <a:gd name="T6" fmla="*/ 446 w 448"/>
                <a:gd name="T7" fmla="*/ 240 h 240"/>
                <a:gd name="T8" fmla="*/ 444 w 448"/>
                <a:gd name="T9" fmla="*/ 240 h 240"/>
                <a:gd name="T10" fmla="*/ 446 w 448"/>
                <a:gd name="T11" fmla="*/ 240 h 240"/>
                <a:gd name="T12" fmla="*/ 446 w 448"/>
                <a:gd name="T13" fmla="*/ 240 h 240"/>
                <a:gd name="T14" fmla="*/ 444 w 448"/>
                <a:gd name="T15" fmla="*/ 240 h 240"/>
                <a:gd name="T16" fmla="*/ 443 w 448"/>
                <a:gd name="T17" fmla="*/ 238 h 240"/>
                <a:gd name="T18" fmla="*/ 444 w 448"/>
                <a:gd name="T19" fmla="*/ 240 h 240"/>
                <a:gd name="T20" fmla="*/ 443 w 448"/>
                <a:gd name="T21" fmla="*/ 238 h 240"/>
                <a:gd name="T22" fmla="*/ 443 w 448"/>
                <a:gd name="T23" fmla="*/ 238 h 240"/>
                <a:gd name="T24" fmla="*/ 11 w 448"/>
                <a:gd name="T25" fmla="*/ 0 h 240"/>
                <a:gd name="T26" fmla="*/ 36 w 448"/>
                <a:gd name="T27" fmla="*/ 15 h 240"/>
                <a:gd name="T28" fmla="*/ 33 w 448"/>
                <a:gd name="T29" fmla="*/ 25 h 240"/>
                <a:gd name="T30" fmla="*/ 28 w 448"/>
                <a:gd name="T31" fmla="*/ 37 h 240"/>
                <a:gd name="T32" fmla="*/ 345 w 448"/>
                <a:gd name="T33" fmla="*/ 221 h 240"/>
                <a:gd name="T34" fmla="*/ 359 w 448"/>
                <a:gd name="T35" fmla="*/ 216 h 240"/>
                <a:gd name="T36" fmla="*/ 376 w 448"/>
                <a:gd name="T37" fmla="*/ 212 h 240"/>
                <a:gd name="T38" fmla="*/ 414 w 448"/>
                <a:gd name="T39" fmla="*/ 235 h 240"/>
                <a:gd name="T40" fmla="*/ 398 w 448"/>
                <a:gd name="T41" fmla="*/ 233 h 240"/>
                <a:gd name="T42" fmla="*/ 377 w 448"/>
                <a:gd name="T43" fmla="*/ 235 h 240"/>
                <a:gd name="T44" fmla="*/ 358 w 448"/>
                <a:gd name="T45" fmla="*/ 240 h 240"/>
                <a:gd name="T46" fmla="*/ 0 w 448"/>
                <a:gd name="T47" fmla="*/ 33 h 240"/>
                <a:gd name="T48" fmla="*/ 10 w 448"/>
                <a:gd name="T49" fmla="*/ 22 h 240"/>
                <a:gd name="T50" fmla="*/ 12 w 448"/>
                <a:gd name="T51" fmla="*/ 12 h 240"/>
                <a:gd name="T52" fmla="*/ 11 w 448"/>
                <a:gd name="T5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8" h="240">
                  <a:moveTo>
                    <a:pt x="446" y="240"/>
                  </a:moveTo>
                  <a:lnTo>
                    <a:pt x="448" y="240"/>
                  </a:lnTo>
                  <a:lnTo>
                    <a:pt x="446" y="240"/>
                  </a:lnTo>
                  <a:lnTo>
                    <a:pt x="446" y="240"/>
                  </a:lnTo>
                  <a:close/>
                  <a:moveTo>
                    <a:pt x="444" y="240"/>
                  </a:moveTo>
                  <a:lnTo>
                    <a:pt x="446" y="240"/>
                  </a:lnTo>
                  <a:lnTo>
                    <a:pt x="446" y="240"/>
                  </a:lnTo>
                  <a:lnTo>
                    <a:pt x="444" y="240"/>
                  </a:lnTo>
                  <a:close/>
                  <a:moveTo>
                    <a:pt x="443" y="238"/>
                  </a:moveTo>
                  <a:lnTo>
                    <a:pt x="444" y="240"/>
                  </a:lnTo>
                  <a:lnTo>
                    <a:pt x="443" y="238"/>
                  </a:lnTo>
                  <a:lnTo>
                    <a:pt x="443" y="238"/>
                  </a:lnTo>
                  <a:close/>
                  <a:moveTo>
                    <a:pt x="11" y="0"/>
                  </a:moveTo>
                  <a:lnTo>
                    <a:pt x="36" y="15"/>
                  </a:lnTo>
                  <a:lnTo>
                    <a:pt x="33" y="25"/>
                  </a:lnTo>
                  <a:lnTo>
                    <a:pt x="28" y="37"/>
                  </a:lnTo>
                  <a:lnTo>
                    <a:pt x="345" y="221"/>
                  </a:lnTo>
                  <a:lnTo>
                    <a:pt x="359" y="216"/>
                  </a:lnTo>
                  <a:lnTo>
                    <a:pt x="376" y="212"/>
                  </a:lnTo>
                  <a:lnTo>
                    <a:pt x="414" y="235"/>
                  </a:lnTo>
                  <a:lnTo>
                    <a:pt x="398" y="233"/>
                  </a:lnTo>
                  <a:lnTo>
                    <a:pt x="377" y="235"/>
                  </a:lnTo>
                  <a:lnTo>
                    <a:pt x="358" y="240"/>
                  </a:lnTo>
                  <a:lnTo>
                    <a:pt x="0" y="33"/>
                  </a:lnTo>
                  <a:lnTo>
                    <a:pt x="10" y="22"/>
                  </a:lnTo>
                  <a:lnTo>
                    <a:pt x="12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F6A69"/>
            </a:solidFill>
            <a:ln w="0">
              <a:solidFill>
                <a:srgbClr val="8F6A6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6" name="Freeform 436"/>
            <p:cNvSpPr>
              <a:spLocks/>
            </p:cNvSpPr>
            <p:nvPr/>
          </p:nvSpPr>
          <p:spPr bwMode="auto">
            <a:xfrm>
              <a:off x="8571303" y="2939350"/>
              <a:ext cx="1271588" cy="730250"/>
            </a:xfrm>
            <a:custGeom>
              <a:avLst/>
              <a:gdLst>
                <a:gd name="T0" fmla="*/ 348 w 801"/>
                <a:gd name="T1" fmla="*/ 0 h 460"/>
                <a:gd name="T2" fmla="*/ 801 w 801"/>
                <a:gd name="T3" fmla="*/ 265 h 460"/>
                <a:gd name="T4" fmla="*/ 467 w 801"/>
                <a:gd name="T5" fmla="*/ 457 h 460"/>
                <a:gd name="T6" fmla="*/ 462 w 801"/>
                <a:gd name="T7" fmla="*/ 460 h 460"/>
                <a:gd name="T8" fmla="*/ 458 w 801"/>
                <a:gd name="T9" fmla="*/ 460 h 460"/>
                <a:gd name="T10" fmla="*/ 454 w 801"/>
                <a:gd name="T11" fmla="*/ 458 h 460"/>
                <a:gd name="T12" fmla="*/ 0 w 801"/>
                <a:gd name="T13" fmla="*/ 195 h 460"/>
                <a:gd name="T14" fmla="*/ 4 w 801"/>
                <a:gd name="T15" fmla="*/ 195 h 460"/>
                <a:gd name="T16" fmla="*/ 9 w 801"/>
                <a:gd name="T17" fmla="*/ 195 h 460"/>
                <a:gd name="T18" fmla="*/ 13 w 801"/>
                <a:gd name="T19" fmla="*/ 194 h 460"/>
                <a:gd name="T20" fmla="*/ 348 w 801"/>
                <a:gd name="T21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1" h="460">
                  <a:moveTo>
                    <a:pt x="348" y="0"/>
                  </a:moveTo>
                  <a:lnTo>
                    <a:pt x="801" y="265"/>
                  </a:lnTo>
                  <a:lnTo>
                    <a:pt x="467" y="457"/>
                  </a:lnTo>
                  <a:lnTo>
                    <a:pt x="462" y="460"/>
                  </a:lnTo>
                  <a:lnTo>
                    <a:pt x="458" y="460"/>
                  </a:lnTo>
                  <a:lnTo>
                    <a:pt x="454" y="458"/>
                  </a:lnTo>
                  <a:lnTo>
                    <a:pt x="0" y="195"/>
                  </a:lnTo>
                  <a:lnTo>
                    <a:pt x="4" y="195"/>
                  </a:lnTo>
                  <a:lnTo>
                    <a:pt x="9" y="195"/>
                  </a:lnTo>
                  <a:lnTo>
                    <a:pt x="13" y="194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993D2E"/>
            </a:solidFill>
            <a:ln w="0">
              <a:solidFill>
                <a:srgbClr val="993D2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7" name="Freeform 437"/>
            <p:cNvSpPr>
              <a:spLocks/>
            </p:cNvSpPr>
            <p:nvPr/>
          </p:nvSpPr>
          <p:spPr bwMode="auto">
            <a:xfrm>
              <a:off x="9244403" y="3288600"/>
              <a:ext cx="546100" cy="374650"/>
            </a:xfrm>
            <a:custGeom>
              <a:avLst/>
              <a:gdLst>
                <a:gd name="T0" fmla="*/ 344 w 344"/>
                <a:gd name="T1" fmla="*/ 0 h 236"/>
                <a:gd name="T2" fmla="*/ 344 w 344"/>
                <a:gd name="T3" fmla="*/ 45 h 236"/>
                <a:gd name="T4" fmla="*/ 17 w 344"/>
                <a:gd name="T5" fmla="*/ 233 h 236"/>
                <a:gd name="T6" fmla="*/ 13 w 344"/>
                <a:gd name="T7" fmla="*/ 236 h 236"/>
                <a:gd name="T8" fmla="*/ 9 w 344"/>
                <a:gd name="T9" fmla="*/ 236 h 236"/>
                <a:gd name="T10" fmla="*/ 5 w 344"/>
                <a:gd name="T11" fmla="*/ 235 h 236"/>
                <a:gd name="T12" fmla="*/ 2 w 344"/>
                <a:gd name="T13" fmla="*/ 232 h 236"/>
                <a:gd name="T14" fmla="*/ 0 w 344"/>
                <a:gd name="T15" fmla="*/ 228 h 236"/>
                <a:gd name="T16" fmla="*/ 0 w 344"/>
                <a:gd name="T17" fmla="*/ 224 h 236"/>
                <a:gd name="T18" fmla="*/ 0 w 344"/>
                <a:gd name="T19" fmla="*/ 219 h 236"/>
                <a:gd name="T20" fmla="*/ 1 w 344"/>
                <a:gd name="T21" fmla="*/ 207 h 236"/>
                <a:gd name="T22" fmla="*/ 8 w 344"/>
                <a:gd name="T23" fmla="*/ 197 h 236"/>
                <a:gd name="T24" fmla="*/ 17 w 344"/>
                <a:gd name="T25" fmla="*/ 189 h 236"/>
                <a:gd name="T26" fmla="*/ 344 w 344"/>
                <a:gd name="T27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4" h="236">
                  <a:moveTo>
                    <a:pt x="344" y="0"/>
                  </a:moveTo>
                  <a:lnTo>
                    <a:pt x="344" y="45"/>
                  </a:lnTo>
                  <a:lnTo>
                    <a:pt x="17" y="233"/>
                  </a:lnTo>
                  <a:lnTo>
                    <a:pt x="13" y="236"/>
                  </a:lnTo>
                  <a:lnTo>
                    <a:pt x="9" y="236"/>
                  </a:lnTo>
                  <a:lnTo>
                    <a:pt x="5" y="235"/>
                  </a:lnTo>
                  <a:lnTo>
                    <a:pt x="2" y="232"/>
                  </a:lnTo>
                  <a:lnTo>
                    <a:pt x="0" y="228"/>
                  </a:lnTo>
                  <a:lnTo>
                    <a:pt x="0" y="224"/>
                  </a:lnTo>
                  <a:lnTo>
                    <a:pt x="0" y="219"/>
                  </a:lnTo>
                  <a:lnTo>
                    <a:pt x="1" y="207"/>
                  </a:lnTo>
                  <a:lnTo>
                    <a:pt x="8" y="197"/>
                  </a:lnTo>
                  <a:lnTo>
                    <a:pt x="17" y="189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8" name="Freeform 438"/>
            <p:cNvSpPr>
              <a:spLocks/>
            </p:cNvSpPr>
            <p:nvPr/>
          </p:nvSpPr>
          <p:spPr bwMode="auto">
            <a:xfrm>
              <a:off x="8550665" y="2855213"/>
              <a:ext cx="1292225" cy="827088"/>
            </a:xfrm>
            <a:custGeom>
              <a:avLst/>
              <a:gdLst>
                <a:gd name="T0" fmla="*/ 360 w 814"/>
                <a:gd name="T1" fmla="*/ 0 h 521"/>
                <a:gd name="T2" fmla="*/ 814 w 814"/>
                <a:gd name="T3" fmla="*/ 263 h 521"/>
                <a:gd name="T4" fmla="*/ 809 w 814"/>
                <a:gd name="T5" fmla="*/ 267 h 521"/>
                <a:gd name="T6" fmla="*/ 798 w 814"/>
                <a:gd name="T7" fmla="*/ 272 h 521"/>
                <a:gd name="T8" fmla="*/ 782 w 814"/>
                <a:gd name="T9" fmla="*/ 281 h 521"/>
                <a:gd name="T10" fmla="*/ 763 w 814"/>
                <a:gd name="T11" fmla="*/ 293 h 521"/>
                <a:gd name="T12" fmla="*/ 740 w 814"/>
                <a:gd name="T13" fmla="*/ 306 h 521"/>
                <a:gd name="T14" fmla="*/ 716 w 814"/>
                <a:gd name="T15" fmla="*/ 320 h 521"/>
                <a:gd name="T16" fmla="*/ 688 w 814"/>
                <a:gd name="T17" fmla="*/ 336 h 521"/>
                <a:gd name="T18" fmla="*/ 659 w 814"/>
                <a:gd name="T19" fmla="*/ 353 h 521"/>
                <a:gd name="T20" fmla="*/ 631 w 814"/>
                <a:gd name="T21" fmla="*/ 370 h 521"/>
                <a:gd name="T22" fmla="*/ 600 w 814"/>
                <a:gd name="T23" fmla="*/ 386 h 521"/>
                <a:gd name="T24" fmla="*/ 573 w 814"/>
                <a:gd name="T25" fmla="*/ 403 h 521"/>
                <a:gd name="T26" fmla="*/ 545 w 814"/>
                <a:gd name="T27" fmla="*/ 419 h 521"/>
                <a:gd name="T28" fmla="*/ 521 w 814"/>
                <a:gd name="T29" fmla="*/ 433 h 521"/>
                <a:gd name="T30" fmla="*/ 498 w 814"/>
                <a:gd name="T31" fmla="*/ 445 h 521"/>
                <a:gd name="T32" fmla="*/ 480 w 814"/>
                <a:gd name="T33" fmla="*/ 456 h 521"/>
                <a:gd name="T34" fmla="*/ 467 w 814"/>
                <a:gd name="T35" fmla="*/ 468 h 521"/>
                <a:gd name="T36" fmla="*/ 458 w 814"/>
                <a:gd name="T37" fmla="*/ 484 h 521"/>
                <a:gd name="T38" fmla="*/ 454 w 814"/>
                <a:gd name="T39" fmla="*/ 501 h 521"/>
                <a:gd name="T40" fmla="*/ 454 w 814"/>
                <a:gd name="T41" fmla="*/ 504 h 521"/>
                <a:gd name="T42" fmla="*/ 454 w 814"/>
                <a:gd name="T43" fmla="*/ 504 h 521"/>
                <a:gd name="T44" fmla="*/ 454 w 814"/>
                <a:gd name="T45" fmla="*/ 504 h 521"/>
                <a:gd name="T46" fmla="*/ 454 w 814"/>
                <a:gd name="T47" fmla="*/ 502 h 521"/>
                <a:gd name="T48" fmla="*/ 454 w 814"/>
                <a:gd name="T49" fmla="*/ 502 h 521"/>
                <a:gd name="T50" fmla="*/ 454 w 814"/>
                <a:gd name="T51" fmla="*/ 501 h 521"/>
                <a:gd name="T52" fmla="*/ 454 w 814"/>
                <a:gd name="T53" fmla="*/ 502 h 521"/>
                <a:gd name="T54" fmla="*/ 454 w 814"/>
                <a:gd name="T55" fmla="*/ 505 h 521"/>
                <a:gd name="T56" fmla="*/ 455 w 814"/>
                <a:gd name="T57" fmla="*/ 510 h 521"/>
                <a:gd name="T58" fmla="*/ 456 w 814"/>
                <a:gd name="T59" fmla="*/ 515 h 521"/>
                <a:gd name="T60" fmla="*/ 459 w 814"/>
                <a:gd name="T61" fmla="*/ 518 h 521"/>
                <a:gd name="T62" fmla="*/ 462 w 814"/>
                <a:gd name="T63" fmla="*/ 521 h 521"/>
                <a:gd name="T64" fmla="*/ 7 w 814"/>
                <a:gd name="T65" fmla="*/ 258 h 521"/>
                <a:gd name="T66" fmla="*/ 5 w 814"/>
                <a:gd name="T67" fmla="*/ 255 h 521"/>
                <a:gd name="T68" fmla="*/ 2 w 814"/>
                <a:gd name="T69" fmla="*/ 251 h 521"/>
                <a:gd name="T70" fmla="*/ 1 w 814"/>
                <a:gd name="T71" fmla="*/ 247 h 521"/>
                <a:gd name="T72" fmla="*/ 1 w 814"/>
                <a:gd name="T73" fmla="*/ 240 h 521"/>
                <a:gd name="T74" fmla="*/ 1 w 814"/>
                <a:gd name="T75" fmla="*/ 238 h 521"/>
                <a:gd name="T76" fmla="*/ 0 w 814"/>
                <a:gd name="T77" fmla="*/ 238 h 521"/>
                <a:gd name="T78" fmla="*/ 0 w 814"/>
                <a:gd name="T79" fmla="*/ 238 h 521"/>
                <a:gd name="T80" fmla="*/ 0 w 814"/>
                <a:gd name="T81" fmla="*/ 239 h 521"/>
                <a:gd name="T82" fmla="*/ 0 w 814"/>
                <a:gd name="T83" fmla="*/ 239 h 521"/>
                <a:gd name="T84" fmla="*/ 0 w 814"/>
                <a:gd name="T85" fmla="*/ 240 h 521"/>
                <a:gd name="T86" fmla="*/ 0 w 814"/>
                <a:gd name="T87" fmla="*/ 239 h 521"/>
                <a:gd name="T88" fmla="*/ 0 w 814"/>
                <a:gd name="T89" fmla="*/ 237 h 521"/>
                <a:gd name="T90" fmla="*/ 3 w 814"/>
                <a:gd name="T91" fmla="*/ 220 h 521"/>
                <a:gd name="T92" fmla="*/ 13 w 814"/>
                <a:gd name="T93" fmla="*/ 204 h 521"/>
                <a:gd name="T94" fmla="*/ 26 w 814"/>
                <a:gd name="T95" fmla="*/ 192 h 521"/>
                <a:gd name="T96" fmla="*/ 44 w 814"/>
                <a:gd name="T97" fmla="*/ 182 h 521"/>
                <a:gd name="T98" fmla="*/ 66 w 814"/>
                <a:gd name="T99" fmla="*/ 168 h 521"/>
                <a:gd name="T100" fmla="*/ 91 w 814"/>
                <a:gd name="T101" fmla="*/ 154 h 521"/>
                <a:gd name="T102" fmla="*/ 119 w 814"/>
                <a:gd name="T103" fmla="*/ 138 h 521"/>
                <a:gd name="T104" fmla="*/ 146 w 814"/>
                <a:gd name="T105" fmla="*/ 123 h 521"/>
                <a:gd name="T106" fmla="*/ 176 w 814"/>
                <a:gd name="T107" fmla="*/ 106 h 521"/>
                <a:gd name="T108" fmla="*/ 205 w 814"/>
                <a:gd name="T109" fmla="*/ 89 h 521"/>
                <a:gd name="T110" fmla="*/ 234 w 814"/>
                <a:gd name="T111" fmla="*/ 72 h 521"/>
                <a:gd name="T112" fmla="*/ 261 w 814"/>
                <a:gd name="T113" fmla="*/ 56 h 521"/>
                <a:gd name="T114" fmla="*/ 286 w 814"/>
                <a:gd name="T115" fmla="*/ 42 h 521"/>
                <a:gd name="T116" fmla="*/ 308 w 814"/>
                <a:gd name="T117" fmla="*/ 28 h 521"/>
                <a:gd name="T118" fmla="*/ 328 w 814"/>
                <a:gd name="T119" fmla="*/ 18 h 521"/>
                <a:gd name="T120" fmla="*/ 344 w 814"/>
                <a:gd name="T121" fmla="*/ 9 h 521"/>
                <a:gd name="T122" fmla="*/ 354 w 814"/>
                <a:gd name="T123" fmla="*/ 2 h 521"/>
                <a:gd name="T124" fmla="*/ 360 w 814"/>
                <a:gd name="T125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14" h="521">
                  <a:moveTo>
                    <a:pt x="360" y="0"/>
                  </a:moveTo>
                  <a:lnTo>
                    <a:pt x="814" y="263"/>
                  </a:lnTo>
                  <a:lnTo>
                    <a:pt x="809" y="267"/>
                  </a:lnTo>
                  <a:lnTo>
                    <a:pt x="798" y="272"/>
                  </a:lnTo>
                  <a:lnTo>
                    <a:pt x="782" y="281"/>
                  </a:lnTo>
                  <a:lnTo>
                    <a:pt x="763" y="293"/>
                  </a:lnTo>
                  <a:lnTo>
                    <a:pt x="740" y="306"/>
                  </a:lnTo>
                  <a:lnTo>
                    <a:pt x="716" y="320"/>
                  </a:lnTo>
                  <a:lnTo>
                    <a:pt x="688" y="336"/>
                  </a:lnTo>
                  <a:lnTo>
                    <a:pt x="659" y="353"/>
                  </a:lnTo>
                  <a:lnTo>
                    <a:pt x="631" y="370"/>
                  </a:lnTo>
                  <a:lnTo>
                    <a:pt x="600" y="386"/>
                  </a:lnTo>
                  <a:lnTo>
                    <a:pt x="573" y="403"/>
                  </a:lnTo>
                  <a:lnTo>
                    <a:pt x="545" y="419"/>
                  </a:lnTo>
                  <a:lnTo>
                    <a:pt x="521" y="433"/>
                  </a:lnTo>
                  <a:lnTo>
                    <a:pt x="498" y="445"/>
                  </a:lnTo>
                  <a:lnTo>
                    <a:pt x="480" y="456"/>
                  </a:lnTo>
                  <a:lnTo>
                    <a:pt x="467" y="468"/>
                  </a:lnTo>
                  <a:lnTo>
                    <a:pt x="458" y="484"/>
                  </a:lnTo>
                  <a:lnTo>
                    <a:pt x="454" y="501"/>
                  </a:lnTo>
                  <a:lnTo>
                    <a:pt x="454" y="504"/>
                  </a:lnTo>
                  <a:lnTo>
                    <a:pt x="454" y="504"/>
                  </a:lnTo>
                  <a:lnTo>
                    <a:pt x="454" y="504"/>
                  </a:lnTo>
                  <a:lnTo>
                    <a:pt x="454" y="502"/>
                  </a:lnTo>
                  <a:lnTo>
                    <a:pt x="454" y="502"/>
                  </a:lnTo>
                  <a:lnTo>
                    <a:pt x="454" y="501"/>
                  </a:lnTo>
                  <a:lnTo>
                    <a:pt x="454" y="502"/>
                  </a:lnTo>
                  <a:lnTo>
                    <a:pt x="454" y="505"/>
                  </a:lnTo>
                  <a:lnTo>
                    <a:pt x="455" y="510"/>
                  </a:lnTo>
                  <a:lnTo>
                    <a:pt x="456" y="515"/>
                  </a:lnTo>
                  <a:lnTo>
                    <a:pt x="459" y="518"/>
                  </a:lnTo>
                  <a:lnTo>
                    <a:pt x="462" y="521"/>
                  </a:lnTo>
                  <a:lnTo>
                    <a:pt x="7" y="258"/>
                  </a:lnTo>
                  <a:lnTo>
                    <a:pt x="5" y="255"/>
                  </a:lnTo>
                  <a:lnTo>
                    <a:pt x="2" y="251"/>
                  </a:lnTo>
                  <a:lnTo>
                    <a:pt x="1" y="247"/>
                  </a:lnTo>
                  <a:lnTo>
                    <a:pt x="1" y="240"/>
                  </a:lnTo>
                  <a:lnTo>
                    <a:pt x="1" y="238"/>
                  </a:lnTo>
                  <a:lnTo>
                    <a:pt x="0" y="238"/>
                  </a:lnTo>
                  <a:lnTo>
                    <a:pt x="0" y="238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40"/>
                  </a:lnTo>
                  <a:lnTo>
                    <a:pt x="0" y="239"/>
                  </a:lnTo>
                  <a:lnTo>
                    <a:pt x="0" y="237"/>
                  </a:lnTo>
                  <a:lnTo>
                    <a:pt x="3" y="220"/>
                  </a:lnTo>
                  <a:lnTo>
                    <a:pt x="13" y="204"/>
                  </a:lnTo>
                  <a:lnTo>
                    <a:pt x="26" y="192"/>
                  </a:lnTo>
                  <a:lnTo>
                    <a:pt x="44" y="182"/>
                  </a:lnTo>
                  <a:lnTo>
                    <a:pt x="66" y="168"/>
                  </a:lnTo>
                  <a:lnTo>
                    <a:pt x="91" y="154"/>
                  </a:lnTo>
                  <a:lnTo>
                    <a:pt x="119" y="138"/>
                  </a:lnTo>
                  <a:lnTo>
                    <a:pt x="146" y="123"/>
                  </a:lnTo>
                  <a:lnTo>
                    <a:pt x="176" y="106"/>
                  </a:lnTo>
                  <a:lnTo>
                    <a:pt x="205" y="89"/>
                  </a:lnTo>
                  <a:lnTo>
                    <a:pt x="234" y="72"/>
                  </a:lnTo>
                  <a:lnTo>
                    <a:pt x="261" y="56"/>
                  </a:lnTo>
                  <a:lnTo>
                    <a:pt x="286" y="42"/>
                  </a:lnTo>
                  <a:lnTo>
                    <a:pt x="308" y="28"/>
                  </a:lnTo>
                  <a:lnTo>
                    <a:pt x="328" y="18"/>
                  </a:lnTo>
                  <a:lnTo>
                    <a:pt x="344" y="9"/>
                  </a:lnTo>
                  <a:lnTo>
                    <a:pt x="354" y="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CF4B34"/>
            </a:solidFill>
            <a:ln w="0">
              <a:solidFill>
                <a:srgbClr val="CF4B3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9" name="Freeform 439"/>
            <p:cNvSpPr>
              <a:spLocks/>
            </p:cNvSpPr>
            <p:nvPr/>
          </p:nvSpPr>
          <p:spPr bwMode="auto">
            <a:xfrm>
              <a:off x="8550665" y="3198113"/>
              <a:ext cx="733425" cy="484188"/>
            </a:xfrm>
            <a:custGeom>
              <a:avLst/>
              <a:gdLst>
                <a:gd name="T0" fmla="*/ 6 w 462"/>
                <a:gd name="T1" fmla="*/ 0 h 305"/>
                <a:gd name="T2" fmla="*/ 460 w 462"/>
                <a:gd name="T3" fmla="*/ 261 h 305"/>
                <a:gd name="T4" fmla="*/ 456 w 462"/>
                <a:gd name="T5" fmla="*/ 273 h 305"/>
                <a:gd name="T6" fmla="*/ 454 w 462"/>
                <a:gd name="T7" fmla="*/ 285 h 305"/>
                <a:gd name="T8" fmla="*/ 454 w 462"/>
                <a:gd name="T9" fmla="*/ 288 h 305"/>
                <a:gd name="T10" fmla="*/ 454 w 462"/>
                <a:gd name="T11" fmla="*/ 288 h 305"/>
                <a:gd name="T12" fmla="*/ 454 w 462"/>
                <a:gd name="T13" fmla="*/ 288 h 305"/>
                <a:gd name="T14" fmla="*/ 454 w 462"/>
                <a:gd name="T15" fmla="*/ 286 h 305"/>
                <a:gd name="T16" fmla="*/ 454 w 462"/>
                <a:gd name="T17" fmla="*/ 286 h 305"/>
                <a:gd name="T18" fmla="*/ 454 w 462"/>
                <a:gd name="T19" fmla="*/ 285 h 305"/>
                <a:gd name="T20" fmla="*/ 454 w 462"/>
                <a:gd name="T21" fmla="*/ 286 h 305"/>
                <a:gd name="T22" fmla="*/ 454 w 462"/>
                <a:gd name="T23" fmla="*/ 289 h 305"/>
                <a:gd name="T24" fmla="*/ 455 w 462"/>
                <a:gd name="T25" fmla="*/ 294 h 305"/>
                <a:gd name="T26" fmla="*/ 456 w 462"/>
                <a:gd name="T27" fmla="*/ 299 h 305"/>
                <a:gd name="T28" fmla="*/ 459 w 462"/>
                <a:gd name="T29" fmla="*/ 302 h 305"/>
                <a:gd name="T30" fmla="*/ 462 w 462"/>
                <a:gd name="T31" fmla="*/ 305 h 305"/>
                <a:gd name="T32" fmla="*/ 7 w 462"/>
                <a:gd name="T33" fmla="*/ 42 h 305"/>
                <a:gd name="T34" fmla="*/ 5 w 462"/>
                <a:gd name="T35" fmla="*/ 39 h 305"/>
                <a:gd name="T36" fmla="*/ 2 w 462"/>
                <a:gd name="T37" fmla="*/ 35 h 305"/>
                <a:gd name="T38" fmla="*/ 1 w 462"/>
                <a:gd name="T39" fmla="*/ 31 h 305"/>
                <a:gd name="T40" fmla="*/ 1 w 462"/>
                <a:gd name="T41" fmla="*/ 24 h 305"/>
                <a:gd name="T42" fmla="*/ 1 w 462"/>
                <a:gd name="T43" fmla="*/ 22 h 305"/>
                <a:gd name="T44" fmla="*/ 0 w 462"/>
                <a:gd name="T45" fmla="*/ 22 h 305"/>
                <a:gd name="T46" fmla="*/ 0 w 462"/>
                <a:gd name="T47" fmla="*/ 22 h 305"/>
                <a:gd name="T48" fmla="*/ 0 w 462"/>
                <a:gd name="T49" fmla="*/ 23 h 305"/>
                <a:gd name="T50" fmla="*/ 0 w 462"/>
                <a:gd name="T51" fmla="*/ 23 h 305"/>
                <a:gd name="T52" fmla="*/ 0 w 462"/>
                <a:gd name="T53" fmla="*/ 24 h 305"/>
                <a:gd name="T54" fmla="*/ 0 w 462"/>
                <a:gd name="T55" fmla="*/ 23 h 305"/>
                <a:gd name="T56" fmla="*/ 0 w 462"/>
                <a:gd name="T57" fmla="*/ 21 h 305"/>
                <a:gd name="T58" fmla="*/ 2 w 462"/>
                <a:gd name="T59" fmla="*/ 10 h 305"/>
                <a:gd name="T60" fmla="*/ 6 w 462"/>
                <a:gd name="T61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2" h="305">
                  <a:moveTo>
                    <a:pt x="6" y="0"/>
                  </a:moveTo>
                  <a:lnTo>
                    <a:pt x="460" y="261"/>
                  </a:lnTo>
                  <a:lnTo>
                    <a:pt x="456" y="273"/>
                  </a:lnTo>
                  <a:lnTo>
                    <a:pt x="454" y="285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4" y="286"/>
                  </a:lnTo>
                  <a:lnTo>
                    <a:pt x="454" y="286"/>
                  </a:lnTo>
                  <a:lnTo>
                    <a:pt x="454" y="285"/>
                  </a:lnTo>
                  <a:lnTo>
                    <a:pt x="454" y="286"/>
                  </a:lnTo>
                  <a:lnTo>
                    <a:pt x="454" y="289"/>
                  </a:lnTo>
                  <a:lnTo>
                    <a:pt x="455" y="294"/>
                  </a:lnTo>
                  <a:lnTo>
                    <a:pt x="456" y="299"/>
                  </a:lnTo>
                  <a:lnTo>
                    <a:pt x="459" y="302"/>
                  </a:lnTo>
                  <a:lnTo>
                    <a:pt x="462" y="305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2" y="35"/>
                  </a:lnTo>
                  <a:lnTo>
                    <a:pt x="1" y="31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2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3726"/>
            </a:solidFill>
            <a:ln w="0">
              <a:solidFill>
                <a:srgbClr val="99372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0" name="Freeform 440"/>
            <p:cNvSpPr>
              <a:spLocks/>
            </p:cNvSpPr>
            <p:nvPr/>
          </p:nvSpPr>
          <p:spPr bwMode="auto">
            <a:xfrm>
              <a:off x="9271390" y="3272725"/>
              <a:ext cx="571500" cy="412750"/>
            </a:xfrm>
            <a:custGeom>
              <a:avLst/>
              <a:gdLst>
                <a:gd name="T0" fmla="*/ 360 w 360"/>
                <a:gd name="T1" fmla="*/ 0 h 260"/>
                <a:gd name="T2" fmla="*/ 360 w 360"/>
                <a:gd name="T3" fmla="*/ 9 h 260"/>
                <a:gd name="T4" fmla="*/ 26 w 360"/>
                <a:gd name="T5" fmla="*/ 203 h 260"/>
                <a:gd name="T6" fmla="*/ 17 w 360"/>
                <a:gd name="T7" fmla="*/ 211 h 260"/>
                <a:gd name="T8" fmla="*/ 10 w 360"/>
                <a:gd name="T9" fmla="*/ 221 h 260"/>
                <a:gd name="T10" fmla="*/ 8 w 360"/>
                <a:gd name="T11" fmla="*/ 233 h 260"/>
                <a:gd name="T12" fmla="*/ 8 w 360"/>
                <a:gd name="T13" fmla="*/ 237 h 260"/>
                <a:gd name="T14" fmla="*/ 9 w 360"/>
                <a:gd name="T15" fmla="*/ 242 h 260"/>
                <a:gd name="T16" fmla="*/ 10 w 360"/>
                <a:gd name="T17" fmla="*/ 246 h 260"/>
                <a:gd name="T18" fmla="*/ 13 w 360"/>
                <a:gd name="T19" fmla="*/ 248 h 260"/>
                <a:gd name="T20" fmla="*/ 17 w 360"/>
                <a:gd name="T21" fmla="*/ 250 h 260"/>
                <a:gd name="T22" fmla="*/ 21 w 360"/>
                <a:gd name="T23" fmla="*/ 250 h 260"/>
                <a:gd name="T24" fmla="*/ 26 w 360"/>
                <a:gd name="T25" fmla="*/ 247 h 260"/>
                <a:gd name="T26" fmla="*/ 360 w 360"/>
                <a:gd name="T27" fmla="*/ 55 h 260"/>
                <a:gd name="T28" fmla="*/ 360 w 360"/>
                <a:gd name="T29" fmla="*/ 64 h 260"/>
                <a:gd name="T30" fmla="*/ 355 w 360"/>
                <a:gd name="T31" fmla="*/ 67 h 260"/>
                <a:gd name="T32" fmla="*/ 344 w 360"/>
                <a:gd name="T33" fmla="*/ 73 h 260"/>
                <a:gd name="T34" fmla="*/ 328 w 360"/>
                <a:gd name="T35" fmla="*/ 82 h 260"/>
                <a:gd name="T36" fmla="*/ 310 w 360"/>
                <a:gd name="T37" fmla="*/ 93 h 260"/>
                <a:gd name="T38" fmla="*/ 286 w 360"/>
                <a:gd name="T39" fmla="*/ 106 h 260"/>
                <a:gd name="T40" fmla="*/ 262 w 360"/>
                <a:gd name="T41" fmla="*/ 120 h 260"/>
                <a:gd name="T42" fmla="*/ 234 w 360"/>
                <a:gd name="T43" fmla="*/ 136 h 260"/>
                <a:gd name="T44" fmla="*/ 205 w 360"/>
                <a:gd name="T45" fmla="*/ 153 h 260"/>
                <a:gd name="T46" fmla="*/ 177 w 360"/>
                <a:gd name="T47" fmla="*/ 170 h 260"/>
                <a:gd name="T48" fmla="*/ 148 w 360"/>
                <a:gd name="T49" fmla="*/ 187 h 260"/>
                <a:gd name="T50" fmla="*/ 119 w 360"/>
                <a:gd name="T51" fmla="*/ 203 h 260"/>
                <a:gd name="T52" fmla="*/ 91 w 360"/>
                <a:gd name="T53" fmla="*/ 218 h 260"/>
                <a:gd name="T54" fmla="*/ 67 w 360"/>
                <a:gd name="T55" fmla="*/ 233 h 260"/>
                <a:gd name="T56" fmla="*/ 44 w 360"/>
                <a:gd name="T57" fmla="*/ 246 h 260"/>
                <a:gd name="T58" fmla="*/ 26 w 360"/>
                <a:gd name="T59" fmla="*/ 256 h 260"/>
                <a:gd name="T60" fmla="*/ 16 w 360"/>
                <a:gd name="T61" fmla="*/ 260 h 260"/>
                <a:gd name="T62" fmla="*/ 8 w 360"/>
                <a:gd name="T63" fmla="*/ 258 h 260"/>
                <a:gd name="T64" fmla="*/ 2 w 360"/>
                <a:gd name="T65" fmla="*/ 252 h 260"/>
                <a:gd name="T66" fmla="*/ 0 w 360"/>
                <a:gd name="T67" fmla="*/ 242 h 260"/>
                <a:gd name="T68" fmla="*/ 0 w 360"/>
                <a:gd name="T69" fmla="*/ 239 h 260"/>
                <a:gd name="T70" fmla="*/ 0 w 360"/>
                <a:gd name="T71" fmla="*/ 238 h 260"/>
                <a:gd name="T72" fmla="*/ 0 w 360"/>
                <a:gd name="T73" fmla="*/ 239 h 260"/>
                <a:gd name="T74" fmla="*/ 0 w 360"/>
                <a:gd name="T75" fmla="*/ 239 h 260"/>
                <a:gd name="T76" fmla="*/ 0 w 360"/>
                <a:gd name="T77" fmla="*/ 241 h 260"/>
                <a:gd name="T78" fmla="*/ 0 w 360"/>
                <a:gd name="T79" fmla="*/ 241 h 260"/>
                <a:gd name="T80" fmla="*/ 0 w 360"/>
                <a:gd name="T81" fmla="*/ 241 h 260"/>
                <a:gd name="T82" fmla="*/ 0 w 360"/>
                <a:gd name="T83" fmla="*/ 238 h 260"/>
                <a:gd name="T84" fmla="*/ 4 w 360"/>
                <a:gd name="T85" fmla="*/ 221 h 260"/>
                <a:gd name="T86" fmla="*/ 13 w 360"/>
                <a:gd name="T87" fmla="*/ 205 h 260"/>
                <a:gd name="T88" fmla="*/ 26 w 360"/>
                <a:gd name="T89" fmla="*/ 193 h 260"/>
                <a:gd name="T90" fmla="*/ 44 w 360"/>
                <a:gd name="T91" fmla="*/ 182 h 260"/>
                <a:gd name="T92" fmla="*/ 67 w 360"/>
                <a:gd name="T93" fmla="*/ 170 h 260"/>
                <a:gd name="T94" fmla="*/ 91 w 360"/>
                <a:gd name="T95" fmla="*/ 156 h 260"/>
                <a:gd name="T96" fmla="*/ 119 w 360"/>
                <a:gd name="T97" fmla="*/ 140 h 260"/>
                <a:gd name="T98" fmla="*/ 146 w 360"/>
                <a:gd name="T99" fmla="*/ 123 h 260"/>
                <a:gd name="T100" fmla="*/ 177 w 360"/>
                <a:gd name="T101" fmla="*/ 107 h 260"/>
                <a:gd name="T102" fmla="*/ 205 w 360"/>
                <a:gd name="T103" fmla="*/ 90 h 260"/>
                <a:gd name="T104" fmla="*/ 234 w 360"/>
                <a:gd name="T105" fmla="*/ 73 h 260"/>
                <a:gd name="T106" fmla="*/ 262 w 360"/>
                <a:gd name="T107" fmla="*/ 57 h 260"/>
                <a:gd name="T108" fmla="*/ 286 w 360"/>
                <a:gd name="T109" fmla="*/ 43 h 260"/>
                <a:gd name="T110" fmla="*/ 309 w 360"/>
                <a:gd name="T111" fmla="*/ 30 h 260"/>
                <a:gd name="T112" fmla="*/ 328 w 360"/>
                <a:gd name="T113" fmla="*/ 18 h 260"/>
                <a:gd name="T114" fmla="*/ 344 w 360"/>
                <a:gd name="T115" fmla="*/ 9 h 260"/>
                <a:gd name="T116" fmla="*/ 355 w 360"/>
                <a:gd name="T117" fmla="*/ 4 h 260"/>
                <a:gd name="T118" fmla="*/ 360 w 360"/>
                <a:gd name="T119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0" h="260">
                  <a:moveTo>
                    <a:pt x="360" y="0"/>
                  </a:moveTo>
                  <a:lnTo>
                    <a:pt x="360" y="9"/>
                  </a:lnTo>
                  <a:lnTo>
                    <a:pt x="26" y="203"/>
                  </a:lnTo>
                  <a:lnTo>
                    <a:pt x="17" y="211"/>
                  </a:lnTo>
                  <a:lnTo>
                    <a:pt x="10" y="221"/>
                  </a:lnTo>
                  <a:lnTo>
                    <a:pt x="8" y="233"/>
                  </a:lnTo>
                  <a:lnTo>
                    <a:pt x="8" y="237"/>
                  </a:lnTo>
                  <a:lnTo>
                    <a:pt x="9" y="242"/>
                  </a:lnTo>
                  <a:lnTo>
                    <a:pt x="10" y="246"/>
                  </a:lnTo>
                  <a:lnTo>
                    <a:pt x="13" y="248"/>
                  </a:lnTo>
                  <a:lnTo>
                    <a:pt x="17" y="250"/>
                  </a:lnTo>
                  <a:lnTo>
                    <a:pt x="21" y="250"/>
                  </a:lnTo>
                  <a:lnTo>
                    <a:pt x="26" y="247"/>
                  </a:lnTo>
                  <a:lnTo>
                    <a:pt x="360" y="55"/>
                  </a:lnTo>
                  <a:lnTo>
                    <a:pt x="360" y="64"/>
                  </a:lnTo>
                  <a:lnTo>
                    <a:pt x="355" y="67"/>
                  </a:lnTo>
                  <a:lnTo>
                    <a:pt x="344" y="73"/>
                  </a:lnTo>
                  <a:lnTo>
                    <a:pt x="328" y="82"/>
                  </a:lnTo>
                  <a:lnTo>
                    <a:pt x="310" y="93"/>
                  </a:lnTo>
                  <a:lnTo>
                    <a:pt x="286" y="106"/>
                  </a:lnTo>
                  <a:lnTo>
                    <a:pt x="262" y="120"/>
                  </a:lnTo>
                  <a:lnTo>
                    <a:pt x="234" y="136"/>
                  </a:lnTo>
                  <a:lnTo>
                    <a:pt x="205" y="153"/>
                  </a:lnTo>
                  <a:lnTo>
                    <a:pt x="177" y="170"/>
                  </a:lnTo>
                  <a:lnTo>
                    <a:pt x="148" y="187"/>
                  </a:lnTo>
                  <a:lnTo>
                    <a:pt x="119" y="203"/>
                  </a:lnTo>
                  <a:lnTo>
                    <a:pt x="91" y="218"/>
                  </a:lnTo>
                  <a:lnTo>
                    <a:pt x="67" y="233"/>
                  </a:lnTo>
                  <a:lnTo>
                    <a:pt x="44" y="246"/>
                  </a:lnTo>
                  <a:lnTo>
                    <a:pt x="26" y="256"/>
                  </a:lnTo>
                  <a:lnTo>
                    <a:pt x="16" y="260"/>
                  </a:lnTo>
                  <a:lnTo>
                    <a:pt x="8" y="258"/>
                  </a:lnTo>
                  <a:lnTo>
                    <a:pt x="2" y="252"/>
                  </a:lnTo>
                  <a:lnTo>
                    <a:pt x="0" y="242"/>
                  </a:lnTo>
                  <a:lnTo>
                    <a:pt x="0" y="239"/>
                  </a:lnTo>
                  <a:lnTo>
                    <a:pt x="0" y="238"/>
                  </a:lnTo>
                  <a:lnTo>
                    <a:pt x="0" y="239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38"/>
                  </a:lnTo>
                  <a:lnTo>
                    <a:pt x="4" y="221"/>
                  </a:lnTo>
                  <a:lnTo>
                    <a:pt x="13" y="205"/>
                  </a:lnTo>
                  <a:lnTo>
                    <a:pt x="26" y="193"/>
                  </a:lnTo>
                  <a:lnTo>
                    <a:pt x="44" y="182"/>
                  </a:lnTo>
                  <a:lnTo>
                    <a:pt x="67" y="170"/>
                  </a:lnTo>
                  <a:lnTo>
                    <a:pt x="91" y="156"/>
                  </a:lnTo>
                  <a:lnTo>
                    <a:pt x="119" y="140"/>
                  </a:lnTo>
                  <a:lnTo>
                    <a:pt x="146" y="123"/>
                  </a:lnTo>
                  <a:lnTo>
                    <a:pt x="177" y="107"/>
                  </a:lnTo>
                  <a:lnTo>
                    <a:pt x="205" y="90"/>
                  </a:lnTo>
                  <a:lnTo>
                    <a:pt x="234" y="73"/>
                  </a:lnTo>
                  <a:lnTo>
                    <a:pt x="262" y="57"/>
                  </a:lnTo>
                  <a:lnTo>
                    <a:pt x="286" y="43"/>
                  </a:lnTo>
                  <a:lnTo>
                    <a:pt x="309" y="30"/>
                  </a:lnTo>
                  <a:lnTo>
                    <a:pt x="328" y="18"/>
                  </a:lnTo>
                  <a:lnTo>
                    <a:pt x="344" y="9"/>
                  </a:lnTo>
                  <a:lnTo>
                    <a:pt x="355" y="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F745B"/>
            </a:solidFill>
            <a:ln w="0">
              <a:solidFill>
                <a:srgbClr val="FF745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1" name="Freeform 441"/>
            <p:cNvSpPr>
              <a:spLocks/>
            </p:cNvSpPr>
            <p:nvPr/>
          </p:nvSpPr>
          <p:spPr bwMode="auto">
            <a:xfrm>
              <a:off x="8595115" y="3137788"/>
              <a:ext cx="98425" cy="96838"/>
            </a:xfrm>
            <a:custGeom>
              <a:avLst/>
              <a:gdLst>
                <a:gd name="T0" fmla="*/ 54 w 62"/>
                <a:gd name="T1" fmla="*/ 0 h 61"/>
                <a:gd name="T2" fmla="*/ 58 w 62"/>
                <a:gd name="T3" fmla="*/ 2 h 61"/>
                <a:gd name="T4" fmla="*/ 61 w 62"/>
                <a:gd name="T5" fmla="*/ 5 h 61"/>
                <a:gd name="T6" fmla="*/ 16 w 62"/>
                <a:gd name="T7" fmla="*/ 31 h 61"/>
                <a:gd name="T8" fmla="*/ 62 w 62"/>
                <a:gd name="T9" fmla="*/ 57 h 61"/>
                <a:gd name="T10" fmla="*/ 58 w 62"/>
                <a:gd name="T11" fmla="*/ 59 h 61"/>
                <a:gd name="T12" fmla="*/ 54 w 62"/>
                <a:gd name="T13" fmla="*/ 61 h 61"/>
                <a:gd name="T14" fmla="*/ 0 w 62"/>
                <a:gd name="T15" fmla="*/ 31 h 61"/>
                <a:gd name="T16" fmla="*/ 54 w 62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" h="61">
                  <a:moveTo>
                    <a:pt x="54" y="0"/>
                  </a:moveTo>
                  <a:lnTo>
                    <a:pt x="58" y="2"/>
                  </a:lnTo>
                  <a:lnTo>
                    <a:pt x="61" y="5"/>
                  </a:lnTo>
                  <a:lnTo>
                    <a:pt x="16" y="31"/>
                  </a:lnTo>
                  <a:lnTo>
                    <a:pt x="62" y="57"/>
                  </a:lnTo>
                  <a:lnTo>
                    <a:pt x="58" y="59"/>
                  </a:lnTo>
                  <a:lnTo>
                    <a:pt x="54" y="61"/>
                  </a:lnTo>
                  <a:lnTo>
                    <a:pt x="0" y="3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F9E91"/>
            </a:solidFill>
            <a:ln w="0">
              <a:solidFill>
                <a:srgbClr val="DF9E9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2" name="Freeform 442"/>
            <p:cNvSpPr>
              <a:spLocks noEditPoints="1"/>
            </p:cNvSpPr>
            <p:nvPr/>
          </p:nvSpPr>
          <p:spPr bwMode="auto">
            <a:xfrm>
              <a:off x="8680840" y="2929825"/>
              <a:ext cx="1033463" cy="598488"/>
            </a:xfrm>
            <a:custGeom>
              <a:avLst/>
              <a:gdLst>
                <a:gd name="T0" fmla="*/ 14 w 651"/>
                <a:gd name="T1" fmla="*/ 131 h 377"/>
                <a:gd name="T2" fmla="*/ 34 w 651"/>
                <a:gd name="T3" fmla="*/ 156 h 377"/>
                <a:gd name="T4" fmla="*/ 28 w 651"/>
                <a:gd name="T5" fmla="*/ 180 h 377"/>
                <a:gd name="T6" fmla="*/ 318 w 651"/>
                <a:gd name="T7" fmla="*/ 368 h 377"/>
                <a:gd name="T8" fmla="*/ 360 w 651"/>
                <a:gd name="T9" fmla="*/ 357 h 377"/>
                <a:gd name="T10" fmla="*/ 405 w 651"/>
                <a:gd name="T11" fmla="*/ 360 h 377"/>
                <a:gd name="T12" fmla="*/ 636 w 651"/>
                <a:gd name="T13" fmla="*/ 245 h 377"/>
                <a:gd name="T14" fmla="*/ 617 w 651"/>
                <a:gd name="T15" fmla="*/ 221 h 377"/>
                <a:gd name="T16" fmla="*/ 623 w 651"/>
                <a:gd name="T17" fmla="*/ 195 h 377"/>
                <a:gd name="T18" fmla="*/ 331 w 651"/>
                <a:gd name="T19" fmla="*/ 8 h 377"/>
                <a:gd name="T20" fmla="*/ 291 w 651"/>
                <a:gd name="T21" fmla="*/ 19 h 377"/>
                <a:gd name="T22" fmla="*/ 246 w 651"/>
                <a:gd name="T23" fmla="*/ 15 h 377"/>
                <a:gd name="T24" fmla="*/ 225 w 651"/>
                <a:gd name="T25" fmla="*/ 0 h 377"/>
                <a:gd name="T26" fmla="*/ 233 w 651"/>
                <a:gd name="T27" fmla="*/ 4 h 377"/>
                <a:gd name="T28" fmla="*/ 279 w 651"/>
                <a:gd name="T29" fmla="*/ 14 h 377"/>
                <a:gd name="T30" fmla="*/ 323 w 651"/>
                <a:gd name="T31" fmla="*/ 4 h 377"/>
                <a:gd name="T32" fmla="*/ 331 w 651"/>
                <a:gd name="T33" fmla="*/ 0 h 377"/>
                <a:gd name="T34" fmla="*/ 647 w 651"/>
                <a:gd name="T35" fmla="*/ 186 h 377"/>
                <a:gd name="T36" fmla="*/ 632 w 651"/>
                <a:gd name="T37" fmla="*/ 197 h 377"/>
                <a:gd name="T38" fmla="*/ 627 w 651"/>
                <a:gd name="T39" fmla="*/ 220 h 377"/>
                <a:gd name="T40" fmla="*/ 643 w 651"/>
                <a:gd name="T41" fmla="*/ 241 h 377"/>
                <a:gd name="T42" fmla="*/ 651 w 651"/>
                <a:gd name="T43" fmla="*/ 245 h 377"/>
                <a:gd name="T44" fmla="*/ 420 w 651"/>
                <a:gd name="T45" fmla="*/ 374 h 377"/>
                <a:gd name="T46" fmla="*/ 395 w 651"/>
                <a:gd name="T47" fmla="*/ 365 h 377"/>
                <a:gd name="T48" fmla="*/ 348 w 651"/>
                <a:gd name="T49" fmla="*/ 365 h 377"/>
                <a:gd name="T50" fmla="*/ 322 w 651"/>
                <a:gd name="T51" fmla="*/ 374 h 377"/>
                <a:gd name="T52" fmla="*/ 0 w 651"/>
                <a:gd name="T53" fmla="*/ 192 h 377"/>
                <a:gd name="T54" fmla="*/ 8 w 651"/>
                <a:gd name="T55" fmla="*/ 188 h 377"/>
                <a:gd name="T56" fmla="*/ 24 w 651"/>
                <a:gd name="T57" fmla="*/ 167 h 377"/>
                <a:gd name="T58" fmla="*/ 18 w 651"/>
                <a:gd name="T59" fmla="*/ 145 h 377"/>
                <a:gd name="T60" fmla="*/ 4 w 651"/>
                <a:gd name="T61" fmla="*/ 133 h 377"/>
                <a:gd name="T62" fmla="*/ 225 w 651"/>
                <a:gd name="T63" fmla="*/ 0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1" h="377">
                  <a:moveTo>
                    <a:pt x="226" y="8"/>
                  </a:moveTo>
                  <a:lnTo>
                    <a:pt x="14" y="131"/>
                  </a:lnTo>
                  <a:lnTo>
                    <a:pt x="28" y="142"/>
                  </a:lnTo>
                  <a:lnTo>
                    <a:pt x="34" y="156"/>
                  </a:lnTo>
                  <a:lnTo>
                    <a:pt x="34" y="169"/>
                  </a:lnTo>
                  <a:lnTo>
                    <a:pt x="28" y="180"/>
                  </a:lnTo>
                  <a:lnTo>
                    <a:pt x="16" y="192"/>
                  </a:lnTo>
                  <a:lnTo>
                    <a:pt x="318" y="368"/>
                  </a:lnTo>
                  <a:lnTo>
                    <a:pt x="338" y="360"/>
                  </a:lnTo>
                  <a:lnTo>
                    <a:pt x="360" y="357"/>
                  </a:lnTo>
                  <a:lnTo>
                    <a:pt x="382" y="357"/>
                  </a:lnTo>
                  <a:lnTo>
                    <a:pt x="405" y="360"/>
                  </a:lnTo>
                  <a:lnTo>
                    <a:pt x="424" y="368"/>
                  </a:lnTo>
                  <a:lnTo>
                    <a:pt x="636" y="245"/>
                  </a:lnTo>
                  <a:lnTo>
                    <a:pt x="623" y="233"/>
                  </a:lnTo>
                  <a:lnTo>
                    <a:pt x="617" y="221"/>
                  </a:lnTo>
                  <a:lnTo>
                    <a:pt x="617" y="208"/>
                  </a:lnTo>
                  <a:lnTo>
                    <a:pt x="623" y="195"/>
                  </a:lnTo>
                  <a:lnTo>
                    <a:pt x="635" y="183"/>
                  </a:lnTo>
                  <a:lnTo>
                    <a:pt x="331" y="8"/>
                  </a:lnTo>
                  <a:lnTo>
                    <a:pt x="312" y="15"/>
                  </a:lnTo>
                  <a:lnTo>
                    <a:pt x="291" y="19"/>
                  </a:lnTo>
                  <a:lnTo>
                    <a:pt x="267" y="19"/>
                  </a:lnTo>
                  <a:lnTo>
                    <a:pt x="246" y="15"/>
                  </a:lnTo>
                  <a:lnTo>
                    <a:pt x="226" y="8"/>
                  </a:lnTo>
                  <a:close/>
                  <a:moveTo>
                    <a:pt x="225" y="0"/>
                  </a:moveTo>
                  <a:lnTo>
                    <a:pt x="229" y="2"/>
                  </a:lnTo>
                  <a:lnTo>
                    <a:pt x="233" y="4"/>
                  </a:lnTo>
                  <a:lnTo>
                    <a:pt x="255" y="12"/>
                  </a:lnTo>
                  <a:lnTo>
                    <a:pt x="279" y="14"/>
                  </a:lnTo>
                  <a:lnTo>
                    <a:pt x="302" y="12"/>
                  </a:lnTo>
                  <a:lnTo>
                    <a:pt x="323" y="4"/>
                  </a:lnTo>
                  <a:lnTo>
                    <a:pt x="327" y="2"/>
                  </a:lnTo>
                  <a:lnTo>
                    <a:pt x="331" y="0"/>
                  </a:lnTo>
                  <a:lnTo>
                    <a:pt x="651" y="183"/>
                  </a:lnTo>
                  <a:lnTo>
                    <a:pt x="647" y="186"/>
                  </a:lnTo>
                  <a:lnTo>
                    <a:pt x="643" y="188"/>
                  </a:lnTo>
                  <a:lnTo>
                    <a:pt x="632" y="197"/>
                  </a:lnTo>
                  <a:lnTo>
                    <a:pt x="627" y="209"/>
                  </a:lnTo>
                  <a:lnTo>
                    <a:pt x="627" y="220"/>
                  </a:lnTo>
                  <a:lnTo>
                    <a:pt x="632" y="230"/>
                  </a:lnTo>
                  <a:lnTo>
                    <a:pt x="643" y="241"/>
                  </a:lnTo>
                  <a:lnTo>
                    <a:pt x="647" y="243"/>
                  </a:lnTo>
                  <a:lnTo>
                    <a:pt x="651" y="245"/>
                  </a:lnTo>
                  <a:lnTo>
                    <a:pt x="424" y="377"/>
                  </a:lnTo>
                  <a:lnTo>
                    <a:pt x="420" y="374"/>
                  </a:lnTo>
                  <a:lnTo>
                    <a:pt x="416" y="372"/>
                  </a:lnTo>
                  <a:lnTo>
                    <a:pt x="395" y="365"/>
                  </a:lnTo>
                  <a:lnTo>
                    <a:pt x="372" y="362"/>
                  </a:lnTo>
                  <a:lnTo>
                    <a:pt x="348" y="365"/>
                  </a:lnTo>
                  <a:lnTo>
                    <a:pt x="326" y="372"/>
                  </a:lnTo>
                  <a:lnTo>
                    <a:pt x="322" y="374"/>
                  </a:lnTo>
                  <a:lnTo>
                    <a:pt x="318" y="377"/>
                  </a:lnTo>
                  <a:lnTo>
                    <a:pt x="0" y="192"/>
                  </a:lnTo>
                  <a:lnTo>
                    <a:pt x="4" y="190"/>
                  </a:lnTo>
                  <a:lnTo>
                    <a:pt x="8" y="188"/>
                  </a:lnTo>
                  <a:lnTo>
                    <a:pt x="18" y="178"/>
                  </a:lnTo>
                  <a:lnTo>
                    <a:pt x="24" y="167"/>
                  </a:lnTo>
                  <a:lnTo>
                    <a:pt x="24" y="156"/>
                  </a:lnTo>
                  <a:lnTo>
                    <a:pt x="18" y="145"/>
                  </a:lnTo>
                  <a:lnTo>
                    <a:pt x="7" y="136"/>
                  </a:lnTo>
                  <a:lnTo>
                    <a:pt x="4" y="133"/>
                  </a:lnTo>
                  <a:lnTo>
                    <a:pt x="0" y="131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DF9E91"/>
            </a:solidFill>
            <a:ln w="0">
              <a:solidFill>
                <a:srgbClr val="DF9E9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3" name="Freeform 443"/>
            <p:cNvSpPr>
              <a:spLocks/>
            </p:cNvSpPr>
            <p:nvPr/>
          </p:nvSpPr>
          <p:spPr bwMode="auto">
            <a:xfrm>
              <a:off x="9701603" y="3220338"/>
              <a:ext cx="95250" cy="98425"/>
            </a:xfrm>
            <a:custGeom>
              <a:avLst/>
              <a:gdLst>
                <a:gd name="T0" fmla="*/ 8 w 60"/>
                <a:gd name="T1" fmla="*/ 0 h 62"/>
                <a:gd name="T2" fmla="*/ 60 w 60"/>
                <a:gd name="T3" fmla="*/ 31 h 62"/>
                <a:gd name="T4" fmla="*/ 8 w 60"/>
                <a:gd name="T5" fmla="*/ 62 h 62"/>
                <a:gd name="T6" fmla="*/ 4 w 60"/>
                <a:gd name="T7" fmla="*/ 60 h 62"/>
                <a:gd name="T8" fmla="*/ 0 w 60"/>
                <a:gd name="T9" fmla="*/ 58 h 62"/>
                <a:gd name="T10" fmla="*/ 46 w 60"/>
                <a:gd name="T11" fmla="*/ 31 h 62"/>
                <a:gd name="T12" fmla="*/ 0 w 60"/>
                <a:gd name="T13" fmla="*/ 5 h 62"/>
                <a:gd name="T14" fmla="*/ 4 w 60"/>
                <a:gd name="T15" fmla="*/ 3 h 62"/>
                <a:gd name="T16" fmla="*/ 8 w 60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62">
                  <a:moveTo>
                    <a:pt x="8" y="0"/>
                  </a:moveTo>
                  <a:lnTo>
                    <a:pt x="60" y="31"/>
                  </a:lnTo>
                  <a:lnTo>
                    <a:pt x="8" y="62"/>
                  </a:lnTo>
                  <a:lnTo>
                    <a:pt x="4" y="60"/>
                  </a:lnTo>
                  <a:lnTo>
                    <a:pt x="0" y="58"/>
                  </a:lnTo>
                  <a:lnTo>
                    <a:pt x="46" y="31"/>
                  </a:lnTo>
                  <a:lnTo>
                    <a:pt x="0" y="5"/>
                  </a:lnTo>
                  <a:lnTo>
                    <a:pt x="4" y="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F9E91"/>
            </a:solidFill>
            <a:ln w="0">
              <a:solidFill>
                <a:srgbClr val="DF9E9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4" name="Freeform 444"/>
            <p:cNvSpPr>
              <a:spLocks/>
            </p:cNvSpPr>
            <p:nvPr/>
          </p:nvSpPr>
          <p:spPr bwMode="auto">
            <a:xfrm>
              <a:off x="9185665" y="3520375"/>
              <a:ext cx="168275" cy="55563"/>
            </a:xfrm>
            <a:custGeom>
              <a:avLst/>
              <a:gdLst>
                <a:gd name="T0" fmla="*/ 8 w 106"/>
                <a:gd name="T1" fmla="*/ 0 h 35"/>
                <a:gd name="T2" fmla="*/ 54 w 106"/>
                <a:gd name="T3" fmla="*/ 26 h 35"/>
                <a:gd name="T4" fmla="*/ 98 w 106"/>
                <a:gd name="T5" fmla="*/ 0 h 35"/>
                <a:gd name="T6" fmla="*/ 102 w 106"/>
                <a:gd name="T7" fmla="*/ 2 h 35"/>
                <a:gd name="T8" fmla="*/ 106 w 106"/>
                <a:gd name="T9" fmla="*/ 5 h 35"/>
                <a:gd name="T10" fmla="*/ 54 w 106"/>
                <a:gd name="T11" fmla="*/ 35 h 35"/>
                <a:gd name="T12" fmla="*/ 0 w 106"/>
                <a:gd name="T13" fmla="*/ 5 h 35"/>
                <a:gd name="T14" fmla="*/ 4 w 106"/>
                <a:gd name="T15" fmla="*/ 2 h 35"/>
                <a:gd name="T16" fmla="*/ 8 w 10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5">
                  <a:moveTo>
                    <a:pt x="8" y="0"/>
                  </a:moveTo>
                  <a:lnTo>
                    <a:pt x="54" y="26"/>
                  </a:lnTo>
                  <a:lnTo>
                    <a:pt x="98" y="0"/>
                  </a:lnTo>
                  <a:lnTo>
                    <a:pt x="102" y="2"/>
                  </a:lnTo>
                  <a:lnTo>
                    <a:pt x="106" y="5"/>
                  </a:lnTo>
                  <a:lnTo>
                    <a:pt x="54" y="35"/>
                  </a:lnTo>
                  <a:lnTo>
                    <a:pt x="0" y="5"/>
                  </a:lnTo>
                  <a:lnTo>
                    <a:pt x="4" y="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F9E91"/>
            </a:solidFill>
            <a:ln w="0">
              <a:solidFill>
                <a:srgbClr val="DF9E9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5" name="Freeform 445"/>
            <p:cNvSpPr>
              <a:spLocks/>
            </p:cNvSpPr>
            <p:nvPr/>
          </p:nvSpPr>
          <p:spPr bwMode="auto">
            <a:xfrm>
              <a:off x="9038028" y="2879025"/>
              <a:ext cx="168275" cy="57150"/>
            </a:xfrm>
            <a:custGeom>
              <a:avLst/>
              <a:gdLst>
                <a:gd name="T0" fmla="*/ 54 w 106"/>
                <a:gd name="T1" fmla="*/ 0 h 36"/>
                <a:gd name="T2" fmla="*/ 106 w 106"/>
                <a:gd name="T3" fmla="*/ 32 h 36"/>
                <a:gd name="T4" fmla="*/ 102 w 106"/>
                <a:gd name="T5" fmla="*/ 34 h 36"/>
                <a:gd name="T6" fmla="*/ 98 w 106"/>
                <a:gd name="T7" fmla="*/ 36 h 36"/>
                <a:gd name="T8" fmla="*/ 54 w 106"/>
                <a:gd name="T9" fmla="*/ 9 h 36"/>
                <a:gd name="T10" fmla="*/ 8 w 106"/>
                <a:gd name="T11" fmla="*/ 36 h 36"/>
                <a:gd name="T12" fmla="*/ 4 w 106"/>
                <a:gd name="T13" fmla="*/ 34 h 36"/>
                <a:gd name="T14" fmla="*/ 0 w 106"/>
                <a:gd name="T15" fmla="*/ 32 h 36"/>
                <a:gd name="T16" fmla="*/ 54 w 106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6">
                  <a:moveTo>
                    <a:pt x="54" y="0"/>
                  </a:moveTo>
                  <a:lnTo>
                    <a:pt x="106" y="32"/>
                  </a:lnTo>
                  <a:lnTo>
                    <a:pt x="102" y="34"/>
                  </a:lnTo>
                  <a:lnTo>
                    <a:pt x="98" y="36"/>
                  </a:lnTo>
                  <a:lnTo>
                    <a:pt x="54" y="9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0" y="32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F9E91"/>
            </a:solidFill>
            <a:ln w="0">
              <a:solidFill>
                <a:srgbClr val="DF9E9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6" name="Freeform 446"/>
            <p:cNvSpPr>
              <a:spLocks/>
            </p:cNvSpPr>
            <p:nvPr/>
          </p:nvSpPr>
          <p:spPr bwMode="auto">
            <a:xfrm>
              <a:off x="9552378" y="3718813"/>
              <a:ext cx="95250" cy="50800"/>
            </a:xfrm>
            <a:custGeom>
              <a:avLst/>
              <a:gdLst>
                <a:gd name="T0" fmla="*/ 35 w 60"/>
                <a:gd name="T1" fmla="*/ 0 h 32"/>
                <a:gd name="T2" fmla="*/ 48 w 60"/>
                <a:gd name="T3" fmla="*/ 7 h 32"/>
                <a:gd name="T4" fmla="*/ 60 w 60"/>
                <a:gd name="T5" fmla="*/ 12 h 32"/>
                <a:gd name="T6" fmla="*/ 56 w 60"/>
                <a:gd name="T7" fmla="*/ 15 h 32"/>
                <a:gd name="T8" fmla="*/ 26 w 60"/>
                <a:gd name="T9" fmla="*/ 12 h 32"/>
                <a:gd name="T10" fmla="*/ 32 w 60"/>
                <a:gd name="T11" fmla="*/ 29 h 32"/>
                <a:gd name="T12" fmla="*/ 26 w 60"/>
                <a:gd name="T13" fmla="*/ 32 h 32"/>
                <a:gd name="T14" fmla="*/ 14 w 60"/>
                <a:gd name="T15" fmla="*/ 26 h 32"/>
                <a:gd name="T16" fmla="*/ 0 w 60"/>
                <a:gd name="T17" fmla="*/ 20 h 32"/>
                <a:gd name="T18" fmla="*/ 35 w 60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32">
                  <a:moveTo>
                    <a:pt x="35" y="0"/>
                  </a:moveTo>
                  <a:lnTo>
                    <a:pt x="48" y="7"/>
                  </a:lnTo>
                  <a:lnTo>
                    <a:pt x="60" y="12"/>
                  </a:lnTo>
                  <a:lnTo>
                    <a:pt x="56" y="15"/>
                  </a:lnTo>
                  <a:lnTo>
                    <a:pt x="26" y="12"/>
                  </a:lnTo>
                  <a:lnTo>
                    <a:pt x="32" y="29"/>
                  </a:lnTo>
                  <a:lnTo>
                    <a:pt x="26" y="32"/>
                  </a:lnTo>
                  <a:lnTo>
                    <a:pt x="14" y="26"/>
                  </a:lnTo>
                  <a:lnTo>
                    <a:pt x="0" y="2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5C322F"/>
            </a:solidFill>
            <a:ln w="0">
              <a:solidFill>
                <a:srgbClr val="5C322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7" name="Freeform 447"/>
            <p:cNvSpPr>
              <a:spLocks/>
            </p:cNvSpPr>
            <p:nvPr/>
          </p:nvSpPr>
          <p:spPr bwMode="auto">
            <a:xfrm>
              <a:off x="9465065" y="3607688"/>
              <a:ext cx="142875" cy="142875"/>
            </a:xfrm>
            <a:custGeom>
              <a:avLst/>
              <a:gdLst>
                <a:gd name="T0" fmla="*/ 34 w 90"/>
                <a:gd name="T1" fmla="*/ 0 h 90"/>
                <a:gd name="T2" fmla="*/ 40 w 90"/>
                <a:gd name="T3" fmla="*/ 13 h 90"/>
                <a:gd name="T4" fmla="*/ 45 w 90"/>
                <a:gd name="T5" fmla="*/ 27 h 90"/>
                <a:gd name="T6" fmla="*/ 51 w 90"/>
                <a:gd name="T7" fmla="*/ 39 h 90"/>
                <a:gd name="T8" fmla="*/ 55 w 90"/>
                <a:gd name="T9" fmla="*/ 47 h 90"/>
                <a:gd name="T10" fmla="*/ 56 w 90"/>
                <a:gd name="T11" fmla="*/ 49 h 90"/>
                <a:gd name="T12" fmla="*/ 60 w 90"/>
                <a:gd name="T13" fmla="*/ 52 h 90"/>
                <a:gd name="T14" fmla="*/ 64 w 90"/>
                <a:gd name="T15" fmla="*/ 56 h 90"/>
                <a:gd name="T16" fmla="*/ 69 w 90"/>
                <a:gd name="T17" fmla="*/ 60 h 90"/>
                <a:gd name="T18" fmla="*/ 75 w 90"/>
                <a:gd name="T19" fmla="*/ 62 h 90"/>
                <a:gd name="T20" fmla="*/ 90 w 90"/>
                <a:gd name="T21" fmla="*/ 70 h 90"/>
                <a:gd name="T22" fmla="*/ 55 w 90"/>
                <a:gd name="T23" fmla="*/ 90 h 90"/>
                <a:gd name="T24" fmla="*/ 41 w 90"/>
                <a:gd name="T25" fmla="*/ 82 h 90"/>
                <a:gd name="T26" fmla="*/ 35 w 90"/>
                <a:gd name="T27" fmla="*/ 79 h 90"/>
                <a:gd name="T28" fmla="*/ 30 w 90"/>
                <a:gd name="T29" fmla="*/ 75 h 90"/>
                <a:gd name="T30" fmla="*/ 26 w 90"/>
                <a:gd name="T31" fmla="*/ 72 h 90"/>
                <a:gd name="T32" fmla="*/ 22 w 90"/>
                <a:gd name="T33" fmla="*/ 69 h 90"/>
                <a:gd name="T34" fmla="*/ 20 w 90"/>
                <a:gd name="T35" fmla="*/ 66 h 90"/>
                <a:gd name="T36" fmla="*/ 18 w 90"/>
                <a:gd name="T37" fmla="*/ 60 h 90"/>
                <a:gd name="T38" fmla="*/ 13 w 90"/>
                <a:gd name="T39" fmla="*/ 49 h 90"/>
                <a:gd name="T40" fmla="*/ 7 w 90"/>
                <a:gd name="T41" fmla="*/ 39 h 90"/>
                <a:gd name="T42" fmla="*/ 2 w 90"/>
                <a:gd name="T43" fmla="*/ 27 h 90"/>
                <a:gd name="T44" fmla="*/ 0 w 90"/>
                <a:gd name="T45" fmla="*/ 20 h 90"/>
                <a:gd name="T46" fmla="*/ 34 w 90"/>
                <a:gd name="T4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0" h="90">
                  <a:moveTo>
                    <a:pt x="34" y="0"/>
                  </a:moveTo>
                  <a:lnTo>
                    <a:pt x="40" y="13"/>
                  </a:lnTo>
                  <a:lnTo>
                    <a:pt x="45" y="27"/>
                  </a:lnTo>
                  <a:lnTo>
                    <a:pt x="51" y="39"/>
                  </a:lnTo>
                  <a:lnTo>
                    <a:pt x="55" y="47"/>
                  </a:lnTo>
                  <a:lnTo>
                    <a:pt x="56" y="49"/>
                  </a:lnTo>
                  <a:lnTo>
                    <a:pt x="60" y="52"/>
                  </a:lnTo>
                  <a:lnTo>
                    <a:pt x="64" y="56"/>
                  </a:lnTo>
                  <a:lnTo>
                    <a:pt x="69" y="60"/>
                  </a:lnTo>
                  <a:lnTo>
                    <a:pt x="75" y="62"/>
                  </a:lnTo>
                  <a:lnTo>
                    <a:pt x="90" y="70"/>
                  </a:lnTo>
                  <a:lnTo>
                    <a:pt x="55" y="90"/>
                  </a:lnTo>
                  <a:lnTo>
                    <a:pt x="41" y="82"/>
                  </a:lnTo>
                  <a:lnTo>
                    <a:pt x="35" y="79"/>
                  </a:lnTo>
                  <a:lnTo>
                    <a:pt x="30" y="75"/>
                  </a:lnTo>
                  <a:lnTo>
                    <a:pt x="26" y="72"/>
                  </a:lnTo>
                  <a:lnTo>
                    <a:pt x="22" y="69"/>
                  </a:lnTo>
                  <a:lnTo>
                    <a:pt x="20" y="66"/>
                  </a:lnTo>
                  <a:lnTo>
                    <a:pt x="18" y="60"/>
                  </a:lnTo>
                  <a:lnTo>
                    <a:pt x="13" y="49"/>
                  </a:lnTo>
                  <a:lnTo>
                    <a:pt x="7" y="39"/>
                  </a:lnTo>
                  <a:lnTo>
                    <a:pt x="2" y="27"/>
                  </a:lnTo>
                  <a:lnTo>
                    <a:pt x="0" y="2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979797"/>
            </a:solidFill>
            <a:ln w="0">
              <a:solidFill>
                <a:srgbClr val="97979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8" name="Freeform 448"/>
            <p:cNvSpPr>
              <a:spLocks noEditPoints="1"/>
            </p:cNvSpPr>
            <p:nvPr/>
          </p:nvSpPr>
          <p:spPr bwMode="auto">
            <a:xfrm>
              <a:off x="9453953" y="3591813"/>
              <a:ext cx="207963" cy="184150"/>
            </a:xfrm>
            <a:custGeom>
              <a:avLst/>
              <a:gdLst>
                <a:gd name="T0" fmla="*/ 94 w 131"/>
                <a:gd name="T1" fmla="*/ 109 h 116"/>
                <a:gd name="T2" fmla="*/ 97 w 131"/>
                <a:gd name="T3" fmla="*/ 116 h 116"/>
                <a:gd name="T4" fmla="*/ 96 w 131"/>
                <a:gd name="T5" fmla="*/ 116 h 116"/>
                <a:gd name="T6" fmla="*/ 94 w 131"/>
                <a:gd name="T7" fmla="*/ 114 h 116"/>
                <a:gd name="T8" fmla="*/ 90 w 131"/>
                <a:gd name="T9" fmla="*/ 114 h 116"/>
                <a:gd name="T10" fmla="*/ 88 w 131"/>
                <a:gd name="T11" fmla="*/ 112 h 116"/>
                <a:gd name="T12" fmla="*/ 94 w 131"/>
                <a:gd name="T13" fmla="*/ 109 h 116"/>
                <a:gd name="T14" fmla="*/ 122 w 131"/>
                <a:gd name="T15" fmla="*/ 92 h 116"/>
                <a:gd name="T16" fmla="*/ 126 w 131"/>
                <a:gd name="T17" fmla="*/ 93 h 116"/>
                <a:gd name="T18" fmla="*/ 128 w 131"/>
                <a:gd name="T19" fmla="*/ 95 h 116"/>
                <a:gd name="T20" fmla="*/ 130 w 131"/>
                <a:gd name="T21" fmla="*/ 96 h 116"/>
                <a:gd name="T22" fmla="*/ 131 w 131"/>
                <a:gd name="T23" fmla="*/ 96 h 116"/>
                <a:gd name="T24" fmla="*/ 118 w 131"/>
                <a:gd name="T25" fmla="*/ 95 h 116"/>
                <a:gd name="T26" fmla="*/ 122 w 131"/>
                <a:gd name="T27" fmla="*/ 92 h 116"/>
                <a:gd name="T28" fmla="*/ 37 w 131"/>
                <a:gd name="T29" fmla="*/ 0 h 116"/>
                <a:gd name="T30" fmla="*/ 38 w 131"/>
                <a:gd name="T31" fmla="*/ 6 h 116"/>
                <a:gd name="T32" fmla="*/ 41 w 131"/>
                <a:gd name="T33" fmla="*/ 10 h 116"/>
                <a:gd name="T34" fmla="*/ 7 w 131"/>
                <a:gd name="T35" fmla="*/ 30 h 116"/>
                <a:gd name="T36" fmla="*/ 3 w 131"/>
                <a:gd name="T37" fmla="*/ 25 h 116"/>
                <a:gd name="T38" fmla="*/ 0 w 131"/>
                <a:gd name="T39" fmla="*/ 21 h 116"/>
                <a:gd name="T40" fmla="*/ 37 w 131"/>
                <a:gd name="T41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16">
                  <a:moveTo>
                    <a:pt x="94" y="109"/>
                  </a:moveTo>
                  <a:lnTo>
                    <a:pt x="97" y="116"/>
                  </a:lnTo>
                  <a:lnTo>
                    <a:pt x="96" y="116"/>
                  </a:lnTo>
                  <a:lnTo>
                    <a:pt x="94" y="114"/>
                  </a:lnTo>
                  <a:lnTo>
                    <a:pt x="90" y="114"/>
                  </a:lnTo>
                  <a:lnTo>
                    <a:pt x="88" y="112"/>
                  </a:lnTo>
                  <a:lnTo>
                    <a:pt x="94" y="109"/>
                  </a:lnTo>
                  <a:close/>
                  <a:moveTo>
                    <a:pt x="122" y="92"/>
                  </a:moveTo>
                  <a:lnTo>
                    <a:pt x="126" y="93"/>
                  </a:lnTo>
                  <a:lnTo>
                    <a:pt x="128" y="95"/>
                  </a:lnTo>
                  <a:lnTo>
                    <a:pt x="130" y="96"/>
                  </a:lnTo>
                  <a:lnTo>
                    <a:pt x="131" y="96"/>
                  </a:lnTo>
                  <a:lnTo>
                    <a:pt x="118" y="95"/>
                  </a:lnTo>
                  <a:lnTo>
                    <a:pt x="122" y="92"/>
                  </a:lnTo>
                  <a:close/>
                  <a:moveTo>
                    <a:pt x="37" y="0"/>
                  </a:moveTo>
                  <a:lnTo>
                    <a:pt x="38" y="6"/>
                  </a:lnTo>
                  <a:lnTo>
                    <a:pt x="41" y="10"/>
                  </a:lnTo>
                  <a:lnTo>
                    <a:pt x="7" y="30"/>
                  </a:lnTo>
                  <a:lnTo>
                    <a:pt x="3" y="25"/>
                  </a:lnTo>
                  <a:lnTo>
                    <a:pt x="0" y="2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AB5F59"/>
            </a:solidFill>
            <a:ln w="0">
              <a:solidFill>
                <a:srgbClr val="AB5F5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9" name="Freeform 449"/>
            <p:cNvSpPr>
              <a:spLocks/>
            </p:cNvSpPr>
            <p:nvPr/>
          </p:nvSpPr>
          <p:spPr bwMode="auto">
            <a:xfrm>
              <a:off x="9452365" y="3590225"/>
              <a:ext cx="60325" cy="34925"/>
            </a:xfrm>
            <a:custGeom>
              <a:avLst/>
              <a:gdLst>
                <a:gd name="T0" fmla="*/ 36 w 38"/>
                <a:gd name="T1" fmla="*/ 0 h 22"/>
                <a:gd name="T2" fmla="*/ 38 w 38"/>
                <a:gd name="T3" fmla="*/ 1 h 22"/>
                <a:gd name="T4" fmla="*/ 1 w 38"/>
                <a:gd name="T5" fmla="*/ 22 h 22"/>
                <a:gd name="T6" fmla="*/ 0 w 38"/>
                <a:gd name="T7" fmla="*/ 21 h 22"/>
                <a:gd name="T8" fmla="*/ 36 w 38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2">
                  <a:moveTo>
                    <a:pt x="36" y="0"/>
                  </a:moveTo>
                  <a:lnTo>
                    <a:pt x="38" y="1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43835"/>
            </a:solidFill>
            <a:ln w="0">
              <a:solidFill>
                <a:srgbClr val="64383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0" name="Freeform 450"/>
            <p:cNvSpPr>
              <a:spLocks/>
            </p:cNvSpPr>
            <p:nvPr/>
          </p:nvSpPr>
          <p:spPr bwMode="auto">
            <a:xfrm>
              <a:off x="9434903" y="3571175"/>
              <a:ext cx="74613" cy="52388"/>
            </a:xfrm>
            <a:custGeom>
              <a:avLst/>
              <a:gdLst>
                <a:gd name="T0" fmla="*/ 41 w 47"/>
                <a:gd name="T1" fmla="*/ 0 h 33"/>
                <a:gd name="T2" fmla="*/ 43 w 47"/>
                <a:gd name="T3" fmla="*/ 4 h 33"/>
                <a:gd name="T4" fmla="*/ 46 w 47"/>
                <a:gd name="T5" fmla="*/ 8 h 33"/>
                <a:gd name="T6" fmla="*/ 47 w 47"/>
                <a:gd name="T7" fmla="*/ 11 h 33"/>
                <a:gd name="T8" fmla="*/ 47 w 47"/>
                <a:gd name="T9" fmla="*/ 12 h 33"/>
                <a:gd name="T10" fmla="*/ 11 w 47"/>
                <a:gd name="T11" fmla="*/ 33 h 33"/>
                <a:gd name="T12" fmla="*/ 5 w 47"/>
                <a:gd name="T13" fmla="*/ 28 h 33"/>
                <a:gd name="T14" fmla="*/ 0 w 47"/>
                <a:gd name="T15" fmla="*/ 24 h 33"/>
                <a:gd name="T16" fmla="*/ 41 w 47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3">
                  <a:moveTo>
                    <a:pt x="41" y="0"/>
                  </a:moveTo>
                  <a:lnTo>
                    <a:pt x="43" y="4"/>
                  </a:lnTo>
                  <a:lnTo>
                    <a:pt x="46" y="8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11" y="33"/>
                  </a:lnTo>
                  <a:lnTo>
                    <a:pt x="5" y="28"/>
                  </a:lnTo>
                  <a:lnTo>
                    <a:pt x="0" y="2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55302D"/>
            </a:solidFill>
            <a:ln w="0">
              <a:solidFill>
                <a:srgbClr val="55302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1" name="Freeform 451"/>
            <p:cNvSpPr>
              <a:spLocks/>
            </p:cNvSpPr>
            <p:nvPr/>
          </p:nvSpPr>
          <p:spPr bwMode="auto">
            <a:xfrm>
              <a:off x="9412678" y="3548950"/>
              <a:ext cx="76200" cy="52388"/>
            </a:xfrm>
            <a:custGeom>
              <a:avLst/>
              <a:gdLst>
                <a:gd name="T0" fmla="*/ 33 w 48"/>
                <a:gd name="T1" fmla="*/ 0 h 33"/>
                <a:gd name="T2" fmla="*/ 36 w 48"/>
                <a:gd name="T3" fmla="*/ 2 h 33"/>
                <a:gd name="T4" fmla="*/ 42 w 48"/>
                <a:gd name="T5" fmla="*/ 5 h 33"/>
                <a:gd name="T6" fmla="*/ 48 w 48"/>
                <a:gd name="T7" fmla="*/ 9 h 33"/>
                <a:gd name="T8" fmla="*/ 9 w 48"/>
                <a:gd name="T9" fmla="*/ 33 h 33"/>
                <a:gd name="T10" fmla="*/ 8 w 48"/>
                <a:gd name="T11" fmla="*/ 30 h 33"/>
                <a:gd name="T12" fmla="*/ 6 w 48"/>
                <a:gd name="T13" fmla="*/ 27 h 33"/>
                <a:gd name="T14" fmla="*/ 5 w 48"/>
                <a:gd name="T15" fmla="*/ 25 h 33"/>
                <a:gd name="T16" fmla="*/ 5 w 48"/>
                <a:gd name="T17" fmla="*/ 23 h 33"/>
                <a:gd name="T18" fmla="*/ 0 w 48"/>
                <a:gd name="T19" fmla="*/ 18 h 33"/>
                <a:gd name="T20" fmla="*/ 33 w 48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33">
                  <a:moveTo>
                    <a:pt x="33" y="0"/>
                  </a:moveTo>
                  <a:lnTo>
                    <a:pt x="36" y="2"/>
                  </a:lnTo>
                  <a:lnTo>
                    <a:pt x="42" y="5"/>
                  </a:lnTo>
                  <a:lnTo>
                    <a:pt x="48" y="9"/>
                  </a:lnTo>
                  <a:lnTo>
                    <a:pt x="9" y="33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5" y="25"/>
                  </a:lnTo>
                  <a:lnTo>
                    <a:pt x="5" y="23"/>
                  </a:lnTo>
                  <a:lnTo>
                    <a:pt x="0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7A3125"/>
            </a:solidFill>
            <a:ln w="0">
              <a:solidFill>
                <a:srgbClr val="7A312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2" name="Freeform 452"/>
            <p:cNvSpPr>
              <a:spLocks/>
            </p:cNvSpPr>
            <p:nvPr/>
          </p:nvSpPr>
          <p:spPr bwMode="auto">
            <a:xfrm>
              <a:off x="9398390" y="3542600"/>
              <a:ext cx="66675" cy="34925"/>
            </a:xfrm>
            <a:custGeom>
              <a:avLst/>
              <a:gdLst>
                <a:gd name="T0" fmla="*/ 31 w 42"/>
                <a:gd name="T1" fmla="*/ 0 h 22"/>
                <a:gd name="T2" fmla="*/ 32 w 42"/>
                <a:gd name="T3" fmla="*/ 1 h 22"/>
                <a:gd name="T4" fmla="*/ 34 w 42"/>
                <a:gd name="T5" fmla="*/ 1 h 22"/>
                <a:gd name="T6" fmla="*/ 38 w 42"/>
                <a:gd name="T7" fmla="*/ 3 h 22"/>
                <a:gd name="T8" fmla="*/ 42 w 42"/>
                <a:gd name="T9" fmla="*/ 4 h 22"/>
                <a:gd name="T10" fmla="*/ 9 w 42"/>
                <a:gd name="T11" fmla="*/ 22 h 22"/>
                <a:gd name="T12" fmla="*/ 6 w 42"/>
                <a:gd name="T13" fmla="*/ 20 h 22"/>
                <a:gd name="T14" fmla="*/ 4 w 42"/>
                <a:gd name="T15" fmla="*/ 17 h 22"/>
                <a:gd name="T16" fmla="*/ 1 w 42"/>
                <a:gd name="T17" fmla="*/ 16 h 22"/>
                <a:gd name="T18" fmla="*/ 0 w 42"/>
                <a:gd name="T19" fmla="*/ 16 h 22"/>
                <a:gd name="T20" fmla="*/ 31 w 42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2">
                  <a:moveTo>
                    <a:pt x="31" y="0"/>
                  </a:moveTo>
                  <a:lnTo>
                    <a:pt x="32" y="1"/>
                  </a:lnTo>
                  <a:lnTo>
                    <a:pt x="34" y="1"/>
                  </a:lnTo>
                  <a:lnTo>
                    <a:pt x="38" y="3"/>
                  </a:lnTo>
                  <a:lnTo>
                    <a:pt x="42" y="4"/>
                  </a:lnTo>
                  <a:lnTo>
                    <a:pt x="9" y="22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3" name="Freeform 453"/>
            <p:cNvSpPr>
              <a:spLocks/>
            </p:cNvSpPr>
            <p:nvPr/>
          </p:nvSpPr>
          <p:spPr bwMode="auto">
            <a:xfrm>
              <a:off x="9426965" y="3563238"/>
              <a:ext cx="73025" cy="46038"/>
            </a:xfrm>
            <a:custGeom>
              <a:avLst/>
              <a:gdLst>
                <a:gd name="T0" fmla="*/ 39 w 46"/>
                <a:gd name="T1" fmla="*/ 0 h 29"/>
                <a:gd name="T2" fmla="*/ 46 w 46"/>
                <a:gd name="T3" fmla="*/ 5 h 29"/>
                <a:gd name="T4" fmla="*/ 5 w 46"/>
                <a:gd name="T5" fmla="*/ 29 h 29"/>
                <a:gd name="T6" fmla="*/ 1 w 46"/>
                <a:gd name="T7" fmla="*/ 26 h 29"/>
                <a:gd name="T8" fmla="*/ 0 w 46"/>
                <a:gd name="T9" fmla="*/ 24 h 29"/>
                <a:gd name="T10" fmla="*/ 39 w 46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9">
                  <a:moveTo>
                    <a:pt x="39" y="0"/>
                  </a:moveTo>
                  <a:lnTo>
                    <a:pt x="46" y="5"/>
                  </a:lnTo>
                  <a:lnTo>
                    <a:pt x="5" y="29"/>
                  </a:lnTo>
                  <a:lnTo>
                    <a:pt x="1" y="26"/>
                  </a:lnTo>
                  <a:lnTo>
                    <a:pt x="0" y="2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5D49"/>
            </a:solidFill>
            <a:ln w="0">
              <a:solidFill>
                <a:srgbClr val="CC5D4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4" name="Freeform 454"/>
            <p:cNvSpPr>
              <a:spLocks/>
            </p:cNvSpPr>
            <p:nvPr/>
          </p:nvSpPr>
          <p:spPr bwMode="auto">
            <a:xfrm>
              <a:off x="9398390" y="3534663"/>
              <a:ext cx="268288" cy="231775"/>
            </a:xfrm>
            <a:custGeom>
              <a:avLst/>
              <a:gdLst>
                <a:gd name="T0" fmla="*/ 34 w 169"/>
                <a:gd name="T1" fmla="*/ 0 h 146"/>
                <a:gd name="T2" fmla="*/ 35 w 169"/>
                <a:gd name="T3" fmla="*/ 1 h 146"/>
                <a:gd name="T4" fmla="*/ 38 w 169"/>
                <a:gd name="T5" fmla="*/ 1 h 146"/>
                <a:gd name="T6" fmla="*/ 40 w 169"/>
                <a:gd name="T7" fmla="*/ 2 h 146"/>
                <a:gd name="T8" fmla="*/ 44 w 169"/>
                <a:gd name="T9" fmla="*/ 4 h 146"/>
                <a:gd name="T10" fmla="*/ 49 w 169"/>
                <a:gd name="T11" fmla="*/ 6 h 146"/>
                <a:gd name="T12" fmla="*/ 53 w 169"/>
                <a:gd name="T13" fmla="*/ 9 h 146"/>
                <a:gd name="T14" fmla="*/ 60 w 169"/>
                <a:gd name="T15" fmla="*/ 13 h 146"/>
                <a:gd name="T16" fmla="*/ 64 w 169"/>
                <a:gd name="T17" fmla="*/ 17 h 146"/>
                <a:gd name="T18" fmla="*/ 69 w 169"/>
                <a:gd name="T19" fmla="*/ 21 h 146"/>
                <a:gd name="T20" fmla="*/ 72 w 169"/>
                <a:gd name="T21" fmla="*/ 26 h 146"/>
                <a:gd name="T22" fmla="*/ 74 w 169"/>
                <a:gd name="T23" fmla="*/ 34 h 146"/>
                <a:gd name="T24" fmla="*/ 80 w 169"/>
                <a:gd name="T25" fmla="*/ 44 h 146"/>
                <a:gd name="T26" fmla="*/ 85 w 169"/>
                <a:gd name="T27" fmla="*/ 57 h 146"/>
                <a:gd name="T28" fmla="*/ 91 w 169"/>
                <a:gd name="T29" fmla="*/ 69 h 146"/>
                <a:gd name="T30" fmla="*/ 95 w 169"/>
                <a:gd name="T31" fmla="*/ 80 h 146"/>
                <a:gd name="T32" fmla="*/ 99 w 169"/>
                <a:gd name="T33" fmla="*/ 87 h 146"/>
                <a:gd name="T34" fmla="*/ 100 w 169"/>
                <a:gd name="T35" fmla="*/ 90 h 146"/>
                <a:gd name="T36" fmla="*/ 104 w 169"/>
                <a:gd name="T37" fmla="*/ 93 h 146"/>
                <a:gd name="T38" fmla="*/ 108 w 169"/>
                <a:gd name="T39" fmla="*/ 97 h 146"/>
                <a:gd name="T40" fmla="*/ 114 w 169"/>
                <a:gd name="T41" fmla="*/ 100 h 146"/>
                <a:gd name="T42" fmla="*/ 120 w 169"/>
                <a:gd name="T43" fmla="*/ 103 h 146"/>
                <a:gd name="T44" fmla="*/ 132 w 169"/>
                <a:gd name="T45" fmla="*/ 111 h 146"/>
                <a:gd name="T46" fmla="*/ 145 w 169"/>
                <a:gd name="T47" fmla="*/ 116 h 146"/>
                <a:gd name="T48" fmla="*/ 157 w 169"/>
                <a:gd name="T49" fmla="*/ 121 h 146"/>
                <a:gd name="T50" fmla="*/ 165 w 169"/>
                <a:gd name="T51" fmla="*/ 125 h 146"/>
                <a:gd name="T52" fmla="*/ 169 w 169"/>
                <a:gd name="T53" fmla="*/ 127 h 146"/>
                <a:gd name="T54" fmla="*/ 125 w 169"/>
                <a:gd name="T55" fmla="*/ 123 h 146"/>
                <a:gd name="T56" fmla="*/ 134 w 169"/>
                <a:gd name="T57" fmla="*/ 146 h 146"/>
                <a:gd name="T58" fmla="*/ 131 w 169"/>
                <a:gd name="T59" fmla="*/ 145 h 146"/>
                <a:gd name="T60" fmla="*/ 123 w 169"/>
                <a:gd name="T61" fmla="*/ 142 h 146"/>
                <a:gd name="T62" fmla="*/ 111 w 169"/>
                <a:gd name="T63" fmla="*/ 137 h 146"/>
                <a:gd name="T64" fmla="*/ 98 w 169"/>
                <a:gd name="T65" fmla="*/ 131 h 146"/>
                <a:gd name="T66" fmla="*/ 86 w 169"/>
                <a:gd name="T67" fmla="*/ 123 h 146"/>
                <a:gd name="T68" fmla="*/ 80 w 169"/>
                <a:gd name="T69" fmla="*/ 120 h 146"/>
                <a:gd name="T70" fmla="*/ 74 w 169"/>
                <a:gd name="T71" fmla="*/ 116 h 146"/>
                <a:gd name="T72" fmla="*/ 70 w 169"/>
                <a:gd name="T73" fmla="*/ 114 h 146"/>
                <a:gd name="T74" fmla="*/ 66 w 169"/>
                <a:gd name="T75" fmla="*/ 110 h 146"/>
                <a:gd name="T76" fmla="*/ 65 w 169"/>
                <a:gd name="T77" fmla="*/ 107 h 146"/>
                <a:gd name="T78" fmla="*/ 61 w 169"/>
                <a:gd name="T79" fmla="*/ 99 h 146"/>
                <a:gd name="T80" fmla="*/ 57 w 169"/>
                <a:gd name="T81" fmla="*/ 89 h 146"/>
                <a:gd name="T82" fmla="*/ 51 w 169"/>
                <a:gd name="T83" fmla="*/ 77 h 146"/>
                <a:gd name="T84" fmla="*/ 45 w 169"/>
                <a:gd name="T85" fmla="*/ 64 h 146"/>
                <a:gd name="T86" fmla="*/ 40 w 169"/>
                <a:gd name="T87" fmla="*/ 53 h 146"/>
                <a:gd name="T88" fmla="*/ 38 w 169"/>
                <a:gd name="T89" fmla="*/ 47 h 146"/>
                <a:gd name="T90" fmla="*/ 35 w 169"/>
                <a:gd name="T91" fmla="*/ 42 h 146"/>
                <a:gd name="T92" fmla="*/ 30 w 169"/>
                <a:gd name="T93" fmla="*/ 36 h 146"/>
                <a:gd name="T94" fmla="*/ 26 w 169"/>
                <a:gd name="T95" fmla="*/ 32 h 146"/>
                <a:gd name="T96" fmla="*/ 19 w 169"/>
                <a:gd name="T97" fmla="*/ 28 h 146"/>
                <a:gd name="T98" fmla="*/ 15 w 169"/>
                <a:gd name="T99" fmla="*/ 26 h 146"/>
                <a:gd name="T100" fmla="*/ 10 w 169"/>
                <a:gd name="T101" fmla="*/ 25 h 146"/>
                <a:gd name="T102" fmla="*/ 6 w 169"/>
                <a:gd name="T103" fmla="*/ 22 h 146"/>
                <a:gd name="T104" fmla="*/ 4 w 169"/>
                <a:gd name="T105" fmla="*/ 21 h 146"/>
                <a:gd name="T106" fmla="*/ 1 w 169"/>
                <a:gd name="T107" fmla="*/ 21 h 146"/>
                <a:gd name="T108" fmla="*/ 0 w 169"/>
                <a:gd name="T109" fmla="*/ 21 h 146"/>
                <a:gd name="T110" fmla="*/ 34 w 169"/>
                <a:gd name="T1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" h="146">
                  <a:moveTo>
                    <a:pt x="34" y="0"/>
                  </a:moveTo>
                  <a:lnTo>
                    <a:pt x="35" y="1"/>
                  </a:lnTo>
                  <a:lnTo>
                    <a:pt x="38" y="1"/>
                  </a:lnTo>
                  <a:lnTo>
                    <a:pt x="40" y="2"/>
                  </a:lnTo>
                  <a:lnTo>
                    <a:pt x="44" y="4"/>
                  </a:lnTo>
                  <a:lnTo>
                    <a:pt x="49" y="6"/>
                  </a:lnTo>
                  <a:lnTo>
                    <a:pt x="53" y="9"/>
                  </a:lnTo>
                  <a:lnTo>
                    <a:pt x="60" y="13"/>
                  </a:lnTo>
                  <a:lnTo>
                    <a:pt x="64" y="17"/>
                  </a:lnTo>
                  <a:lnTo>
                    <a:pt x="69" y="21"/>
                  </a:lnTo>
                  <a:lnTo>
                    <a:pt x="72" y="26"/>
                  </a:lnTo>
                  <a:lnTo>
                    <a:pt x="74" y="34"/>
                  </a:lnTo>
                  <a:lnTo>
                    <a:pt x="80" y="44"/>
                  </a:lnTo>
                  <a:lnTo>
                    <a:pt x="85" y="57"/>
                  </a:lnTo>
                  <a:lnTo>
                    <a:pt x="91" y="69"/>
                  </a:lnTo>
                  <a:lnTo>
                    <a:pt x="95" y="80"/>
                  </a:lnTo>
                  <a:lnTo>
                    <a:pt x="99" y="87"/>
                  </a:lnTo>
                  <a:lnTo>
                    <a:pt x="100" y="90"/>
                  </a:lnTo>
                  <a:lnTo>
                    <a:pt x="104" y="93"/>
                  </a:lnTo>
                  <a:lnTo>
                    <a:pt x="108" y="97"/>
                  </a:lnTo>
                  <a:lnTo>
                    <a:pt x="114" y="100"/>
                  </a:lnTo>
                  <a:lnTo>
                    <a:pt x="120" y="103"/>
                  </a:lnTo>
                  <a:lnTo>
                    <a:pt x="132" y="111"/>
                  </a:lnTo>
                  <a:lnTo>
                    <a:pt x="145" y="116"/>
                  </a:lnTo>
                  <a:lnTo>
                    <a:pt x="157" y="121"/>
                  </a:lnTo>
                  <a:lnTo>
                    <a:pt x="165" y="125"/>
                  </a:lnTo>
                  <a:lnTo>
                    <a:pt x="169" y="127"/>
                  </a:lnTo>
                  <a:lnTo>
                    <a:pt x="125" y="123"/>
                  </a:lnTo>
                  <a:lnTo>
                    <a:pt x="134" y="146"/>
                  </a:lnTo>
                  <a:lnTo>
                    <a:pt x="131" y="145"/>
                  </a:lnTo>
                  <a:lnTo>
                    <a:pt x="123" y="142"/>
                  </a:lnTo>
                  <a:lnTo>
                    <a:pt x="111" y="137"/>
                  </a:lnTo>
                  <a:lnTo>
                    <a:pt x="98" y="131"/>
                  </a:lnTo>
                  <a:lnTo>
                    <a:pt x="86" y="123"/>
                  </a:lnTo>
                  <a:lnTo>
                    <a:pt x="80" y="120"/>
                  </a:lnTo>
                  <a:lnTo>
                    <a:pt x="74" y="116"/>
                  </a:lnTo>
                  <a:lnTo>
                    <a:pt x="70" y="114"/>
                  </a:lnTo>
                  <a:lnTo>
                    <a:pt x="66" y="110"/>
                  </a:lnTo>
                  <a:lnTo>
                    <a:pt x="65" y="107"/>
                  </a:lnTo>
                  <a:lnTo>
                    <a:pt x="61" y="99"/>
                  </a:lnTo>
                  <a:lnTo>
                    <a:pt x="57" y="89"/>
                  </a:lnTo>
                  <a:lnTo>
                    <a:pt x="51" y="77"/>
                  </a:lnTo>
                  <a:lnTo>
                    <a:pt x="45" y="64"/>
                  </a:lnTo>
                  <a:lnTo>
                    <a:pt x="40" y="53"/>
                  </a:lnTo>
                  <a:lnTo>
                    <a:pt x="38" y="47"/>
                  </a:lnTo>
                  <a:lnTo>
                    <a:pt x="35" y="42"/>
                  </a:lnTo>
                  <a:lnTo>
                    <a:pt x="30" y="36"/>
                  </a:lnTo>
                  <a:lnTo>
                    <a:pt x="26" y="32"/>
                  </a:lnTo>
                  <a:lnTo>
                    <a:pt x="19" y="28"/>
                  </a:lnTo>
                  <a:lnTo>
                    <a:pt x="15" y="26"/>
                  </a:lnTo>
                  <a:lnTo>
                    <a:pt x="10" y="25"/>
                  </a:lnTo>
                  <a:lnTo>
                    <a:pt x="6" y="22"/>
                  </a:lnTo>
                  <a:lnTo>
                    <a:pt x="4" y="21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EA8FF"/>
            </a:solidFill>
            <a:ln w="0">
              <a:solidFill>
                <a:srgbClr val="2EA8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5" name="Freeform 455"/>
            <p:cNvSpPr>
              <a:spLocks/>
            </p:cNvSpPr>
            <p:nvPr/>
          </p:nvSpPr>
          <p:spPr bwMode="auto">
            <a:xfrm>
              <a:off x="9092003" y="3509263"/>
              <a:ext cx="144463" cy="146050"/>
            </a:xfrm>
            <a:custGeom>
              <a:avLst/>
              <a:gdLst>
                <a:gd name="T0" fmla="*/ 5 w 91"/>
                <a:gd name="T1" fmla="*/ 0 h 92"/>
                <a:gd name="T2" fmla="*/ 89 w 91"/>
                <a:gd name="T3" fmla="*/ 48 h 92"/>
                <a:gd name="T4" fmla="*/ 85 w 91"/>
                <a:gd name="T5" fmla="*/ 60 h 92"/>
                <a:gd name="T6" fmla="*/ 83 w 91"/>
                <a:gd name="T7" fmla="*/ 71 h 92"/>
                <a:gd name="T8" fmla="*/ 83 w 91"/>
                <a:gd name="T9" fmla="*/ 73 h 92"/>
                <a:gd name="T10" fmla="*/ 83 w 91"/>
                <a:gd name="T11" fmla="*/ 75 h 92"/>
                <a:gd name="T12" fmla="*/ 83 w 91"/>
                <a:gd name="T13" fmla="*/ 75 h 92"/>
                <a:gd name="T14" fmla="*/ 84 w 91"/>
                <a:gd name="T15" fmla="*/ 73 h 92"/>
                <a:gd name="T16" fmla="*/ 84 w 91"/>
                <a:gd name="T17" fmla="*/ 72 h 92"/>
                <a:gd name="T18" fmla="*/ 84 w 91"/>
                <a:gd name="T19" fmla="*/ 72 h 92"/>
                <a:gd name="T20" fmla="*/ 84 w 91"/>
                <a:gd name="T21" fmla="*/ 73 h 92"/>
                <a:gd name="T22" fmla="*/ 84 w 91"/>
                <a:gd name="T23" fmla="*/ 75 h 92"/>
                <a:gd name="T24" fmla="*/ 84 w 91"/>
                <a:gd name="T25" fmla="*/ 81 h 92"/>
                <a:gd name="T26" fmla="*/ 85 w 91"/>
                <a:gd name="T27" fmla="*/ 85 h 92"/>
                <a:gd name="T28" fmla="*/ 88 w 91"/>
                <a:gd name="T29" fmla="*/ 89 h 92"/>
                <a:gd name="T30" fmla="*/ 91 w 91"/>
                <a:gd name="T31" fmla="*/ 92 h 92"/>
                <a:gd name="T32" fmla="*/ 4 w 91"/>
                <a:gd name="T33" fmla="*/ 42 h 92"/>
                <a:gd name="T34" fmla="*/ 2 w 91"/>
                <a:gd name="T35" fmla="*/ 38 h 92"/>
                <a:gd name="T36" fmla="*/ 0 w 91"/>
                <a:gd name="T37" fmla="*/ 33 h 92"/>
                <a:gd name="T38" fmla="*/ 0 w 91"/>
                <a:gd name="T39" fmla="*/ 27 h 92"/>
                <a:gd name="T40" fmla="*/ 0 w 91"/>
                <a:gd name="T41" fmla="*/ 25 h 92"/>
                <a:gd name="T42" fmla="*/ 0 w 91"/>
                <a:gd name="T43" fmla="*/ 24 h 92"/>
                <a:gd name="T44" fmla="*/ 0 w 91"/>
                <a:gd name="T45" fmla="*/ 25 h 92"/>
                <a:gd name="T46" fmla="*/ 0 w 91"/>
                <a:gd name="T47" fmla="*/ 25 h 92"/>
                <a:gd name="T48" fmla="*/ 0 w 91"/>
                <a:gd name="T49" fmla="*/ 26 h 92"/>
                <a:gd name="T50" fmla="*/ 0 w 91"/>
                <a:gd name="T51" fmla="*/ 26 h 92"/>
                <a:gd name="T52" fmla="*/ 0 w 91"/>
                <a:gd name="T53" fmla="*/ 26 h 92"/>
                <a:gd name="T54" fmla="*/ 0 w 91"/>
                <a:gd name="T55" fmla="*/ 24 h 92"/>
                <a:gd name="T56" fmla="*/ 2 w 91"/>
                <a:gd name="T57" fmla="*/ 12 h 92"/>
                <a:gd name="T58" fmla="*/ 5 w 91"/>
                <a:gd name="T5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1" h="92">
                  <a:moveTo>
                    <a:pt x="5" y="0"/>
                  </a:moveTo>
                  <a:lnTo>
                    <a:pt x="89" y="48"/>
                  </a:lnTo>
                  <a:lnTo>
                    <a:pt x="85" y="60"/>
                  </a:lnTo>
                  <a:lnTo>
                    <a:pt x="83" y="71"/>
                  </a:lnTo>
                  <a:lnTo>
                    <a:pt x="83" y="73"/>
                  </a:lnTo>
                  <a:lnTo>
                    <a:pt x="83" y="75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4" y="73"/>
                  </a:lnTo>
                  <a:lnTo>
                    <a:pt x="84" y="75"/>
                  </a:lnTo>
                  <a:lnTo>
                    <a:pt x="84" y="81"/>
                  </a:lnTo>
                  <a:lnTo>
                    <a:pt x="85" y="85"/>
                  </a:lnTo>
                  <a:lnTo>
                    <a:pt x="88" y="89"/>
                  </a:lnTo>
                  <a:lnTo>
                    <a:pt x="91" y="92"/>
                  </a:lnTo>
                  <a:lnTo>
                    <a:pt x="4" y="42"/>
                  </a:lnTo>
                  <a:lnTo>
                    <a:pt x="2" y="38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1563F"/>
            </a:solidFill>
            <a:ln w="0">
              <a:solidFill>
                <a:srgbClr val="D1563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6" name="Freeform 456"/>
            <p:cNvSpPr>
              <a:spLocks/>
            </p:cNvSpPr>
            <p:nvPr/>
          </p:nvSpPr>
          <p:spPr bwMode="auto">
            <a:xfrm>
              <a:off x="8607815" y="3231450"/>
              <a:ext cx="146050" cy="142875"/>
            </a:xfrm>
            <a:custGeom>
              <a:avLst/>
              <a:gdLst>
                <a:gd name="T0" fmla="*/ 7 w 92"/>
                <a:gd name="T1" fmla="*/ 0 h 90"/>
                <a:gd name="T2" fmla="*/ 91 w 92"/>
                <a:gd name="T3" fmla="*/ 47 h 90"/>
                <a:gd name="T4" fmla="*/ 85 w 92"/>
                <a:gd name="T5" fmla="*/ 58 h 90"/>
                <a:gd name="T6" fmla="*/ 84 w 92"/>
                <a:gd name="T7" fmla="*/ 70 h 90"/>
                <a:gd name="T8" fmla="*/ 84 w 92"/>
                <a:gd name="T9" fmla="*/ 73 h 90"/>
                <a:gd name="T10" fmla="*/ 84 w 92"/>
                <a:gd name="T11" fmla="*/ 73 h 90"/>
                <a:gd name="T12" fmla="*/ 84 w 92"/>
                <a:gd name="T13" fmla="*/ 73 h 90"/>
                <a:gd name="T14" fmla="*/ 84 w 92"/>
                <a:gd name="T15" fmla="*/ 72 h 90"/>
                <a:gd name="T16" fmla="*/ 84 w 92"/>
                <a:gd name="T17" fmla="*/ 72 h 90"/>
                <a:gd name="T18" fmla="*/ 84 w 92"/>
                <a:gd name="T19" fmla="*/ 70 h 90"/>
                <a:gd name="T20" fmla="*/ 84 w 92"/>
                <a:gd name="T21" fmla="*/ 72 h 90"/>
                <a:gd name="T22" fmla="*/ 84 w 92"/>
                <a:gd name="T23" fmla="*/ 74 h 90"/>
                <a:gd name="T24" fmla="*/ 84 w 92"/>
                <a:gd name="T25" fmla="*/ 79 h 90"/>
                <a:gd name="T26" fmla="*/ 85 w 92"/>
                <a:gd name="T27" fmla="*/ 85 h 90"/>
                <a:gd name="T28" fmla="*/ 88 w 92"/>
                <a:gd name="T29" fmla="*/ 89 h 90"/>
                <a:gd name="T30" fmla="*/ 92 w 92"/>
                <a:gd name="T31" fmla="*/ 90 h 90"/>
                <a:gd name="T32" fmla="*/ 5 w 92"/>
                <a:gd name="T33" fmla="*/ 40 h 90"/>
                <a:gd name="T34" fmla="*/ 3 w 92"/>
                <a:gd name="T35" fmla="*/ 36 h 90"/>
                <a:gd name="T36" fmla="*/ 2 w 92"/>
                <a:gd name="T37" fmla="*/ 32 h 90"/>
                <a:gd name="T38" fmla="*/ 0 w 92"/>
                <a:gd name="T39" fmla="*/ 26 h 90"/>
                <a:gd name="T40" fmla="*/ 0 w 92"/>
                <a:gd name="T41" fmla="*/ 24 h 90"/>
                <a:gd name="T42" fmla="*/ 0 w 92"/>
                <a:gd name="T43" fmla="*/ 23 h 90"/>
                <a:gd name="T44" fmla="*/ 0 w 92"/>
                <a:gd name="T45" fmla="*/ 23 h 90"/>
                <a:gd name="T46" fmla="*/ 0 w 92"/>
                <a:gd name="T47" fmla="*/ 24 h 90"/>
                <a:gd name="T48" fmla="*/ 0 w 92"/>
                <a:gd name="T49" fmla="*/ 24 h 90"/>
                <a:gd name="T50" fmla="*/ 0 w 92"/>
                <a:gd name="T51" fmla="*/ 26 h 90"/>
                <a:gd name="T52" fmla="*/ 0 w 92"/>
                <a:gd name="T53" fmla="*/ 24 h 90"/>
                <a:gd name="T54" fmla="*/ 0 w 92"/>
                <a:gd name="T55" fmla="*/ 22 h 90"/>
                <a:gd name="T56" fmla="*/ 2 w 92"/>
                <a:gd name="T57" fmla="*/ 11 h 90"/>
                <a:gd name="T58" fmla="*/ 7 w 92"/>
                <a:gd name="T5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2" h="90">
                  <a:moveTo>
                    <a:pt x="7" y="0"/>
                  </a:moveTo>
                  <a:lnTo>
                    <a:pt x="91" y="47"/>
                  </a:lnTo>
                  <a:lnTo>
                    <a:pt x="85" y="58"/>
                  </a:lnTo>
                  <a:lnTo>
                    <a:pt x="84" y="70"/>
                  </a:lnTo>
                  <a:lnTo>
                    <a:pt x="84" y="73"/>
                  </a:lnTo>
                  <a:lnTo>
                    <a:pt x="84" y="73"/>
                  </a:lnTo>
                  <a:lnTo>
                    <a:pt x="84" y="73"/>
                  </a:lnTo>
                  <a:lnTo>
                    <a:pt x="84" y="72"/>
                  </a:lnTo>
                  <a:lnTo>
                    <a:pt x="84" y="72"/>
                  </a:lnTo>
                  <a:lnTo>
                    <a:pt x="84" y="70"/>
                  </a:lnTo>
                  <a:lnTo>
                    <a:pt x="84" y="72"/>
                  </a:lnTo>
                  <a:lnTo>
                    <a:pt x="84" y="74"/>
                  </a:lnTo>
                  <a:lnTo>
                    <a:pt x="84" y="79"/>
                  </a:lnTo>
                  <a:lnTo>
                    <a:pt x="85" y="85"/>
                  </a:lnTo>
                  <a:lnTo>
                    <a:pt x="88" y="89"/>
                  </a:lnTo>
                  <a:lnTo>
                    <a:pt x="92" y="90"/>
                  </a:lnTo>
                  <a:lnTo>
                    <a:pt x="5" y="40"/>
                  </a:lnTo>
                  <a:lnTo>
                    <a:pt x="3" y="36"/>
                  </a:lnTo>
                  <a:lnTo>
                    <a:pt x="2" y="32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1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1563F"/>
            </a:solidFill>
            <a:ln w="0">
              <a:solidFill>
                <a:srgbClr val="D1563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7" name="Freeform 457"/>
            <p:cNvSpPr>
              <a:spLocks noEditPoints="1"/>
            </p:cNvSpPr>
            <p:nvPr/>
          </p:nvSpPr>
          <p:spPr bwMode="auto">
            <a:xfrm>
              <a:off x="8585590" y="3106038"/>
              <a:ext cx="1130300" cy="414338"/>
            </a:xfrm>
            <a:custGeom>
              <a:avLst/>
              <a:gdLst>
                <a:gd name="T0" fmla="*/ 644 w 712"/>
                <a:gd name="T1" fmla="*/ 43 h 261"/>
                <a:gd name="T2" fmla="*/ 691 w 712"/>
                <a:gd name="T3" fmla="*/ 71 h 261"/>
                <a:gd name="T4" fmla="*/ 369 w 712"/>
                <a:gd name="T5" fmla="*/ 251 h 261"/>
                <a:gd name="T6" fmla="*/ 76 w 712"/>
                <a:gd name="T7" fmla="*/ 81 h 261"/>
                <a:gd name="T8" fmla="*/ 82 w 712"/>
                <a:gd name="T9" fmla="*/ 76 h 261"/>
                <a:gd name="T10" fmla="*/ 89 w 712"/>
                <a:gd name="T11" fmla="*/ 69 h 261"/>
                <a:gd name="T12" fmla="*/ 93 w 712"/>
                <a:gd name="T13" fmla="*/ 63 h 261"/>
                <a:gd name="T14" fmla="*/ 336 w 712"/>
                <a:gd name="T15" fmla="*/ 204 h 261"/>
                <a:gd name="T16" fmla="*/ 340 w 712"/>
                <a:gd name="T17" fmla="*/ 206 h 261"/>
                <a:gd name="T18" fmla="*/ 343 w 712"/>
                <a:gd name="T19" fmla="*/ 206 h 261"/>
                <a:gd name="T20" fmla="*/ 345 w 712"/>
                <a:gd name="T21" fmla="*/ 206 h 261"/>
                <a:gd name="T22" fmla="*/ 347 w 712"/>
                <a:gd name="T23" fmla="*/ 204 h 261"/>
                <a:gd name="T24" fmla="*/ 358 w 712"/>
                <a:gd name="T25" fmla="*/ 199 h 261"/>
                <a:gd name="T26" fmla="*/ 358 w 712"/>
                <a:gd name="T27" fmla="*/ 199 h 261"/>
                <a:gd name="T28" fmla="*/ 357 w 712"/>
                <a:gd name="T29" fmla="*/ 204 h 261"/>
                <a:gd name="T30" fmla="*/ 356 w 712"/>
                <a:gd name="T31" fmla="*/ 207 h 261"/>
                <a:gd name="T32" fmla="*/ 355 w 712"/>
                <a:gd name="T33" fmla="*/ 211 h 261"/>
                <a:gd name="T34" fmla="*/ 352 w 712"/>
                <a:gd name="T35" fmla="*/ 212 h 261"/>
                <a:gd name="T36" fmla="*/ 644 w 712"/>
                <a:gd name="T37" fmla="*/ 43 h 261"/>
                <a:gd name="T38" fmla="*/ 664 w 712"/>
                <a:gd name="T39" fmla="*/ 31 h 261"/>
                <a:gd name="T40" fmla="*/ 712 w 712"/>
                <a:gd name="T41" fmla="*/ 59 h 261"/>
                <a:gd name="T42" fmla="*/ 699 w 712"/>
                <a:gd name="T43" fmla="*/ 65 h 261"/>
                <a:gd name="T44" fmla="*/ 652 w 712"/>
                <a:gd name="T45" fmla="*/ 38 h 261"/>
                <a:gd name="T46" fmla="*/ 664 w 712"/>
                <a:gd name="T47" fmla="*/ 31 h 261"/>
                <a:gd name="T48" fmla="*/ 51 w 712"/>
                <a:gd name="T49" fmla="*/ 25 h 261"/>
                <a:gd name="T50" fmla="*/ 6 w 712"/>
                <a:gd name="T51" fmla="*/ 51 h 261"/>
                <a:gd name="T52" fmla="*/ 60 w 712"/>
                <a:gd name="T53" fmla="*/ 81 h 261"/>
                <a:gd name="T54" fmla="*/ 361 w 712"/>
                <a:gd name="T55" fmla="*/ 255 h 261"/>
                <a:gd name="T56" fmla="*/ 353 w 712"/>
                <a:gd name="T57" fmla="*/ 261 h 261"/>
                <a:gd name="T58" fmla="*/ 0 w 712"/>
                <a:gd name="T59" fmla="*/ 52 h 261"/>
                <a:gd name="T60" fmla="*/ 51 w 712"/>
                <a:gd name="T61" fmla="*/ 25 h 261"/>
                <a:gd name="T62" fmla="*/ 67 w 712"/>
                <a:gd name="T63" fmla="*/ 25 h 261"/>
                <a:gd name="T64" fmla="*/ 73 w 712"/>
                <a:gd name="T65" fmla="*/ 29 h 261"/>
                <a:gd name="T66" fmla="*/ 77 w 712"/>
                <a:gd name="T67" fmla="*/ 33 h 261"/>
                <a:gd name="T68" fmla="*/ 59 w 712"/>
                <a:gd name="T69" fmla="*/ 43 h 261"/>
                <a:gd name="T70" fmla="*/ 84 w 712"/>
                <a:gd name="T71" fmla="*/ 58 h 261"/>
                <a:gd name="T72" fmla="*/ 81 w 712"/>
                <a:gd name="T73" fmla="*/ 63 h 261"/>
                <a:gd name="T74" fmla="*/ 77 w 712"/>
                <a:gd name="T75" fmla="*/ 68 h 261"/>
                <a:gd name="T76" fmla="*/ 73 w 712"/>
                <a:gd name="T77" fmla="*/ 72 h 261"/>
                <a:gd name="T78" fmla="*/ 68 w 712"/>
                <a:gd name="T79" fmla="*/ 77 h 261"/>
                <a:gd name="T80" fmla="*/ 22 w 712"/>
                <a:gd name="T81" fmla="*/ 51 h 261"/>
                <a:gd name="T82" fmla="*/ 67 w 712"/>
                <a:gd name="T83" fmla="*/ 25 h 261"/>
                <a:gd name="T84" fmla="*/ 110 w 712"/>
                <a:gd name="T85" fmla="*/ 0 h 261"/>
                <a:gd name="T86" fmla="*/ 122 w 712"/>
                <a:gd name="T87" fmla="*/ 8 h 261"/>
                <a:gd name="T88" fmla="*/ 85 w 712"/>
                <a:gd name="T89" fmla="*/ 29 h 261"/>
                <a:gd name="T90" fmla="*/ 81 w 712"/>
                <a:gd name="T91" fmla="*/ 24 h 261"/>
                <a:gd name="T92" fmla="*/ 74 w 712"/>
                <a:gd name="T93" fmla="*/ 20 h 261"/>
                <a:gd name="T94" fmla="*/ 110 w 712"/>
                <a:gd name="T95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2" h="261">
                  <a:moveTo>
                    <a:pt x="644" y="43"/>
                  </a:moveTo>
                  <a:lnTo>
                    <a:pt x="691" y="71"/>
                  </a:lnTo>
                  <a:lnTo>
                    <a:pt x="369" y="251"/>
                  </a:lnTo>
                  <a:lnTo>
                    <a:pt x="76" y="81"/>
                  </a:lnTo>
                  <a:lnTo>
                    <a:pt x="82" y="76"/>
                  </a:lnTo>
                  <a:lnTo>
                    <a:pt x="89" y="69"/>
                  </a:lnTo>
                  <a:lnTo>
                    <a:pt x="93" y="63"/>
                  </a:lnTo>
                  <a:lnTo>
                    <a:pt x="336" y="204"/>
                  </a:lnTo>
                  <a:lnTo>
                    <a:pt x="340" y="206"/>
                  </a:lnTo>
                  <a:lnTo>
                    <a:pt x="343" y="206"/>
                  </a:lnTo>
                  <a:lnTo>
                    <a:pt x="345" y="206"/>
                  </a:lnTo>
                  <a:lnTo>
                    <a:pt x="347" y="204"/>
                  </a:lnTo>
                  <a:lnTo>
                    <a:pt x="358" y="199"/>
                  </a:lnTo>
                  <a:lnTo>
                    <a:pt x="358" y="199"/>
                  </a:lnTo>
                  <a:lnTo>
                    <a:pt x="357" y="204"/>
                  </a:lnTo>
                  <a:lnTo>
                    <a:pt x="356" y="207"/>
                  </a:lnTo>
                  <a:lnTo>
                    <a:pt x="355" y="211"/>
                  </a:lnTo>
                  <a:lnTo>
                    <a:pt x="352" y="212"/>
                  </a:lnTo>
                  <a:lnTo>
                    <a:pt x="644" y="43"/>
                  </a:lnTo>
                  <a:close/>
                  <a:moveTo>
                    <a:pt x="664" y="31"/>
                  </a:moveTo>
                  <a:lnTo>
                    <a:pt x="712" y="59"/>
                  </a:lnTo>
                  <a:lnTo>
                    <a:pt x="699" y="65"/>
                  </a:lnTo>
                  <a:lnTo>
                    <a:pt x="652" y="38"/>
                  </a:lnTo>
                  <a:lnTo>
                    <a:pt x="664" y="31"/>
                  </a:lnTo>
                  <a:close/>
                  <a:moveTo>
                    <a:pt x="51" y="25"/>
                  </a:moveTo>
                  <a:lnTo>
                    <a:pt x="6" y="51"/>
                  </a:lnTo>
                  <a:lnTo>
                    <a:pt x="60" y="81"/>
                  </a:lnTo>
                  <a:lnTo>
                    <a:pt x="361" y="255"/>
                  </a:lnTo>
                  <a:lnTo>
                    <a:pt x="353" y="261"/>
                  </a:lnTo>
                  <a:lnTo>
                    <a:pt x="0" y="52"/>
                  </a:lnTo>
                  <a:lnTo>
                    <a:pt x="51" y="25"/>
                  </a:lnTo>
                  <a:close/>
                  <a:moveTo>
                    <a:pt x="67" y="25"/>
                  </a:moveTo>
                  <a:lnTo>
                    <a:pt x="73" y="29"/>
                  </a:lnTo>
                  <a:lnTo>
                    <a:pt x="77" y="33"/>
                  </a:lnTo>
                  <a:lnTo>
                    <a:pt x="59" y="43"/>
                  </a:lnTo>
                  <a:lnTo>
                    <a:pt x="84" y="58"/>
                  </a:lnTo>
                  <a:lnTo>
                    <a:pt x="81" y="63"/>
                  </a:lnTo>
                  <a:lnTo>
                    <a:pt x="77" y="68"/>
                  </a:lnTo>
                  <a:lnTo>
                    <a:pt x="73" y="72"/>
                  </a:lnTo>
                  <a:lnTo>
                    <a:pt x="68" y="77"/>
                  </a:lnTo>
                  <a:lnTo>
                    <a:pt x="22" y="51"/>
                  </a:lnTo>
                  <a:lnTo>
                    <a:pt x="67" y="25"/>
                  </a:lnTo>
                  <a:close/>
                  <a:moveTo>
                    <a:pt x="110" y="0"/>
                  </a:moveTo>
                  <a:lnTo>
                    <a:pt x="122" y="8"/>
                  </a:lnTo>
                  <a:lnTo>
                    <a:pt x="85" y="29"/>
                  </a:lnTo>
                  <a:lnTo>
                    <a:pt x="81" y="24"/>
                  </a:lnTo>
                  <a:lnTo>
                    <a:pt x="74" y="2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B0402C"/>
            </a:solidFill>
            <a:ln w="0">
              <a:solidFill>
                <a:srgbClr val="B0402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8" name="Freeform 458"/>
            <p:cNvSpPr>
              <a:spLocks/>
            </p:cNvSpPr>
            <p:nvPr/>
          </p:nvSpPr>
          <p:spPr bwMode="auto">
            <a:xfrm>
              <a:off x="8595115" y="3137788"/>
              <a:ext cx="98425" cy="96838"/>
            </a:xfrm>
            <a:custGeom>
              <a:avLst/>
              <a:gdLst>
                <a:gd name="T0" fmla="*/ 54 w 62"/>
                <a:gd name="T1" fmla="*/ 0 h 61"/>
                <a:gd name="T2" fmla="*/ 58 w 62"/>
                <a:gd name="T3" fmla="*/ 2 h 61"/>
                <a:gd name="T4" fmla="*/ 61 w 62"/>
                <a:gd name="T5" fmla="*/ 5 h 61"/>
                <a:gd name="T6" fmla="*/ 16 w 62"/>
                <a:gd name="T7" fmla="*/ 31 h 61"/>
                <a:gd name="T8" fmla="*/ 62 w 62"/>
                <a:gd name="T9" fmla="*/ 57 h 61"/>
                <a:gd name="T10" fmla="*/ 58 w 62"/>
                <a:gd name="T11" fmla="*/ 59 h 61"/>
                <a:gd name="T12" fmla="*/ 54 w 62"/>
                <a:gd name="T13" fmla="*/ 61 h 61"/>
                <a:gd name="T14" fmla="*/ 0 w 62"/>
                <a:gd name="T15" fmla="*/ 31 h 61"/>
                <a:gd name="T16" fmla="*/ 45 w 62"/>
                <a:gd name="T17" fmla="*/ 5 h 61"/>
                <a:gd name="T18" fmla="*/ 54 w 62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1">
                  <a:moveTo>
                    <a:pt x="54" y="0"/>
                  </a:moveTo>
                  <a:lnTo>
                    <a:pt x="58" y="2"/>
                  </a:lnTo>
                  <a:lnTo>
                    <a:pt x="61" y="5"/>
                  </a:lnTo>
                  <a:lnTo>
                    <a:pt x="16" y="31"/>
                  </a:lnTo>
                  <a:lnTo>
                    <a:pt x="62" y="57"/>
                  </a:lnTo>
                  <a:lnTo>
                    <a:pt x="58" y="59"/>
                  </a:lnTo>
                  <a:lnTo>
                    <a:pt x="54" y="61"/>
                  </a:lnTo>
                  <a:lnTo>
                    <a:pt x="0" y="31"/>
                  </a:lnTo>
                  <a:lnTo>
                    <a:pt x="45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BE867B"/>
            </a:solidFill>
            <a:ln w="0">
              <a:solidFill>
                <a:srgbClr val="BE867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9" name="Freeform 459"/>
            <p:cNvSpPr>
              <a:spLocks noEditPoints="1"/>
            </p:cNvSpPr>
            <p:nvPr/>
          </p:nvSpPr>
          <p:spPr bwMode="auto">
            <a:xfrm>
              <a:off x="8680840" y="3099688"/>
              <a:ext cx="1014413" cy="411163"/>
            </a:xfrm>
            <a:custGeom>
              <a:avLst/>
              <a:gdLst>
                <a:gd name="T0" fmla="*/ 24 w 639"/>
                <a:gd name="T1" fmla="*/ 62 h 259"/>
                <a:gd name="T2" fmla="*/ 33 w 639"/>
                <a:gd name="T3" fmla="*/ 67 h 259"/>
                <a:gd name="T4" fmla="*/ 29 w 639"/>
                <a:gd name="T5" fmla="*/ 73 h 259"/>
                <a:gd name="T6" fmla="*/ 22 w 639"/>
                <a:gd name="T7" fmla="*/ 80 h 259"/>
                <a:gd name="T8" fmla="*/ 16 w 639"/>
                <a:gd name="T9" fmla="*/ 85 h 259"/>
                <a:gd name="T10" fmla="*/ 309 w 639"/>
                <a:gd name="T11" fmla="*/ 255 h 259"/>
                <a:gd name="T12" fmla="*/ 301 w 639"/>
                <a:gd name="T13" fmla="*/ 259 h 259"/>
                <a:gd name="T14" fmla="*/ 0 w 639"/>
                <a:gd name="T15" fmla="*/ 85 h 259"/>
                <a:gd name="T16" fmla="*/ 4 w 639"/>
                <a:gd name="T17" fmla="*/ 83 h 259"/>
                <a:gd name="T18" fmla="*/ 8 w 639"/>
                <a:gd name="T19" fmla="*/ 81 h 259"/>
                <a:gd name="T20" fmla="*/ 13 w 639"/>
                <a:gd name="T21" fmla="*/ 76 h 259"/>
                <a:gd name="T22" fmla="*/ 17 w 639"/>
                <a:gd name="T23" fmla="*/ 72 h 259"/>
                <a:gd name="T24" fmla="*/ 21 w 639"/>
                <a:gd name="T25" fmla="*/ 67 h 259"/>
                <a:gd name="T26" fmla="*/ 24 w 639"/>
                <a:gd name="T27" fmla="*/ 62 h 259"/>
                <a:gd name="T28" fmla="*/ 592 w 639"/>
                <a:gd name="T29" fmla="*/ 42 h 259"/>
                <a:gd name="T30" fmla="*/ 639 w 639"/>
                <a:gd name="T31" fmla="*/ 69 h 259"/>
                <a:gd name="T32" fmla="*/ 631 w 639"/>
                <a:gd name="T33" fmla="*/ 75 h 259"/>
                <a:gd name="T34" fmla="*/ 584 w 639"/>
                <a:gd name="T35" fmla="*/ 47 h 259"/>
                <a:gd name="T36" fmla="*/ 592 w 639"/>
                <a:gd name="T37" fmla="*/ 42 h 259"/>
                <a:gd name="T38" fmla="*/ 43 w 639"/>
                <a:gd name="T39" fmla="*/ 0 h 259"/>
                <a:gd name="T40" fmla="*/ 50 w 639"/>
                <a:gd name="T41" fmla="*/ 4 h 259"/>
                <a:gd name="T42" fmla="*/ 14 w 639"/>
                <a:gd name="T43" fmla="*/ 24 h 259"/>
                <a:gd name="T44" fmla="*/ 21 w 639"/>
                <a:gd name="T45" fmla="*/ 28 h 259"/>
                <a:gd name="T46" fmla="*/ 25 w 639"/>
                <a:gd name="T47" fmla="*/ 33 h 259"/>
                <a:gd name="T48" fmla="*/ 17 w 639"/>
                <a:gd name="T49" fmla="*/ 37 h 259"/>
                <a:gd name="T50" fmla="*/ 13 w 639"/>
                <a:gd name="T51" fmla="*/ 33 h 259"/>
                <a:gd name="T52" fmla="*/ 7 w 639"/>
                <a:gd name="T53" fmla="*/ 29 h 259"/>
                <a:gd name="T54" fmla="*/ 4 w 639"/>
                <a:gd name="T55" fmla="*/ 26 h 259"/>
                <a:gd name="T56" fmla="*/ 0 w 639"/>
                <a:gd name="T57" fmla="*/ 24 h 259"/>
                <a:gd name="T58" fmla="*/ 43 w 639"/>
                <a:gd name="T5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39" h="259">
                  <a:moveTo>
                    <a:pt x="24" y="62"/>
                  </a:moveTo>
                  <a:lnTo>
                    <a:pt x="33" y="67"/>
                  </a:lnTo>
                  <a:lnTo>
                    <a:pt x="29" y="73"/>
                  </a:lnTo>
                  <a:lnTo>
                    <a:pt x="22" y="80"/>
                  </a:lnTo>
                  <a:lnTo>
                    <a:pt x="16" y="85"/>
                  </a:lnTo>
                  <a:lnTo>
                    <a:pt x="309" y="255"/>
                  </a:lnTo>
                  <a:lnTo>
                    <a:pt x="301" y="259"/>
                  </a:lnTo>
                  <a:lnTo>
                    <a:pt x="0" y="85"/>
                  </a:lnTo>
                  <a:lnTo>
                    <a:pt x="4" y="83"/>
                  </a:lnTo>
                  <a:lnTo>
                    <a:pt x="8" y="81"/>
                  </a:lnTo>
                  <a:lnTo>
                    <a:pt x="13" y="76"/>
                  </a:lnTo>
                  <a:lnTo>
                    <a:pt x="17" y="72"/>
                  </a:lnTo>
                  <a:lnTo>
                    <a:pt x="21" y="67"/>
                  </a:lnTo>
                  <a:lnTo>
                    <a:pt x="24" y="62"/>
                  </a:lnTo>
                  <a:close/>
                  <a:moveTo>
                    <a:pt x="592" y="42"/>
                  </a:moveTo>
                  <a:lnTo>
                    <a:pt x="639" y="69"/>
                  </a:lnTo>
                  <a:lnTo>
                    <a:pt x="631" y="75"/>
                  </a:lnTo>
                  <a:lnTo>
                    <a:pt x="584" y="47"/>
                  </a:lnTo>
                  <a:lnTo>
                    <a:pt x="592" y="42"/>
                  </a:lnTo>
                  <a:close/>
                  <a:moveTo>
                    <a:pt x="43" y="0"/>
                  </a:moveTo>
                  <a:lnTo>
                    <a:pt x="50" y="4"/>
                  </a:lnTo>
                  <a:lnTo>
                    <a:pt x="14" y="24"/>
                  </a:lnTo>
                  <a:lnTo>
                    <a:pt x="21" y="28"/>
                  </a:lnTo>
                  <a:lnTo>
                    <a:pt x="25" y="33"/>
                  </a:lnTo>
                  <a:lnTo>
                    <a:pt x="17" y="37"/>
                  </a:lnTo>
                  <a:lnTo>
                    <a:pt x="13" y="33"/>
                  </a:lnTo>
                  <a:lnTo>
                    <a:pt x="7" y="29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BE867B"/>
            </a:solidFill>
            <a:ln w="0">
              <a:solidFill>
                <a:srgbClr val="BE867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0" name="Freeform 460"/>
            <p:cNvSpPr>
              <a:spLocks/>
            </p:cNvSpPr>
            <p:nvPr/>
          </p:nvSpPr>
          <p:spPr bwMode="auto">
            <a:xfrm>
              <a:off x="8679253" y="2828225"/>
              <a:ext cx="1055688" cy="604838"/>
            </a:xfrm>
            <a:custGeom>
              <a:avLst/>
              <a:gdLst>
                <a:gd name="T0" fmla="*/ 377 w 665"/>
                <a:gd name="T1" fmla="*/ 0 h 381"/>
                <a:gd name="T2" fmla="*/ 654 w 665"/>
                <a:gd name="T3" fmla="*/ 159 h 381"/>
                <a:gd name="T4" fmla="*/ 658 w 665"/>
                <a:gd name="T5" fmla="*/ 162 h 381"/>
                <a:gd name="T6" fmla="*/ 662 w 665"/>
                <a:gd name="T7" fmla="*/ 162 h 381"/>
                <a:gd name="T8" fmla="*/ 665 w 665"/>
                <a:gd name="T9" fmla="*/ 161 h 381"/>
                <a:gd name="T10" fmla="*/ 288 w 665"/>
                <a:gd name="T11" fmla="*/ 379 h 381"/>
                <a:gd name="T12" fmla="*/ 285 w 665"/>
                <a:gd name="T13" fmla="*/ 381 h 381"/>
                <a:gd name="T14" fmla="*/ 281 w 665"/>
                <a:gd name="T15" fmla="*/ 381 h 381"/>
                <a:gd name="T16" fmla="*/ 277 w 665"/>
                <a:gd name="T17" fmla="*/ 379 h 381"/>
                <a:gd name="T18" fmla="*/ 0 w 665"/>
                <a:gd name="T19" fmla="*/ 218 h 381"/>
                <a:gd name="T20" fmla="*/ 377 w 665"/>
                <a:gd name="T21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5" h="381">
                  <a:moveTo>
                    <a:pt x="377" y="0"/>
                  </a:moveTo>
                  <a:lnTo>
                    <a:pt x="654" y="159"/>
                  </a:lnTo>
                  <a:lnTo>
                    <a:pt x="658" y="162"/>
                  </a:lnTo>
                  <a:lnTo>
                    <a:pt x="662" y="162"/>
                  </a:lnTo>
                  <a:lnTo>
                    <a:pt x="665" y="161"/>
                  </a:lnTo>
                  <a:lnTo>
                    <a:pt x="288" y="379"/>
                  </a:lnTo>
                  <a:lnTo>
                    <a:pt x="285" y="381"/>
                  </a:lnTo>
                  <a:lnTo>
                    <a:pt x="281" y="381"/>
                  </a:lnTo>
                  <a:lnTo>
                    <a:pt x="277" y="379"/>
                  </a:lnTo>
                  <a:lnTo>
                    <a:pt x="0" y="218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375E2B"/>
            </a:solidFill>
            <a:ln w="0">
              <a:solidFill>
                <a:srgbClr val="375E2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1" name="Freeform 461"/>
            <p:cNvSpPr>
              <a:spLocks/>
            </p:cNvSpPr>
            <p:nvPr/>
          </p:nvSpPr>
          <p:spPr bwMode="auto">
            <a:xfrm>
              <a:off x="8725290" y="3072700"/>
              <a:ext cx="452438" cy="355600"/>
            </a:xfrm>
            <a:custGeom>
              <a:avLst/>
              <a:gdLst>
                <a:gd name="T0" fmla="*/ 0 w 285"/>
                <a:gd name="T1" fmla="*/ 0 h 224"/>
                <a:gd name="T2" fmla="*/ 270 w 285"/>
                <a:gd name="T3" fmla="*/ 157 h 224"/>
                <a:gd name="T4" fmla="*/ 277 w 285"/>
                <a:gd name="T5" fmla="*/ 164 h 224"/>
                <a:gd name="T6" fmla="*/ 282 w 285"/>
                <a:gd name="T7" fmla="*/ 173 h 224"/>
                <a:gd name="T8" fmla="*/ 285 w 285"/>
                <a:gd name="T9" fmla="*/ 182 h 224"/>
                <a:gd name="T10" fmla="*/ 285 w 285"/>
                <a:gd name="T11" fmla="*/ 213 h 224"/>
                <a:gd name="T12" fmla="*/ 285 w 285"/>
                <a:gd name="T13" fmla="*/ 217 h 224"/>
                <a:gd name="T14" fmla="*/ 282 w 285"/>
                <a:gd name="T15" fmla="*/ 220 h 224"/>
                <a:gd name="T16" fmla="*/ 281 w 285"/>
                <a:gd name="T17" fmla="*/ 223 h 224"/>
                <a:gd name="T18" fmla="*/ 277 w 285"/>
                <a:gd name="T19" fmla="*/ 224 h 224"/>
                <a:gd name="T20" fmla="*/ 274 w 285"/>
                <a:gd name="T21" fmla="*/ 224 h 224"/>
                <a:gd name="T22" fmla="*/ 270 w 285"/>
                <a:gd name="T23" fmla="*/ 221 h 224"/>
                <a:gd name="T24" fmla="*/ 0 w 285"/>
                <a:gd name="T25" fmla="*/ 66 h 224"/>
                <a:gd name="T26" fmla="*/ 0 w 285"/>
                <a:gd name="T2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" h="224">
                  <a:moveTo>
                    <a:pt x="0" y="0"/>
                  </a:moveTo>
                  <a:lnTo>
                    <a:pt x="270" y="157"/>
                  </a:lnTo>
                  <a:lnTo>
                    <a:pt x="277" y="164"/>
                  </a:lnTo>
                  <a:lnTo>
                    <a:pt x="282" y="173"/>
                  </a:lnTo>
                  <a:lnTo>
                    <a:pt x="285" y="182"/>
                  </a:lnTo>
                  <a:lnTo>
                    <a:pt x="285" y="213"/>
                  </a:lnTo>
                  <a:lnTo>
                    <a:pt x="285" y="217"/>
                  </a:lnTo>
                  <a:lnTo>
                    <a:pt x="282" y="220"/>
                  </a:lnTo>
                  <a:lnTo>
                    <a:pt x="281" y="223"/>
                  </a:lnTo>
                  <a:lnTo>
                    <a:pt x="277" y="224"/>
                  </a:lnTo>
                  <a:lnTo>
                    <a:pt x="274" y="224"/>
                  </a:lnTo>
                  <a:lnTo>
                    <a:pt x="270" y="221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2" name="Freeform 462"/>
            <p:cNvSpPr>
              <a:spLocks/>
            </p:cNvSpPr>
            <p:nvPr/>
          </p:nvSpPr>
          <p:spPr bwMode="auto">
            <a:xfrm>
              <a:off x="8680840" y="2713925"/>
              <a:ext cx="1069975" cy="728663"/>
            </a:xfrm>
            <a:custGeom>
              <a:avLst/>
              <a:gdLst>
                <a:gd name="T0" fmla="*/ 376 w 674"/>
                <a:gd name="T1" fmla="*/ 0 h 459"/>
                <a:gd name="T2" fmla="*/ 381 w 674"/>
                <a:gd name="T3" fmla="*/ 2 h 459"/>
                <a:gd name="T4" fmla="*/ 391 w 674"/>
                <a:gd name="T5" fmla="*/ 7 h 459"/>
                <a:gd name="T6" fmla="*/ 406 w 674"/>
                <a:gd name="T7" fmla="*/ 17 h 459"/>
                <a:gd name="T8" fmla="*/ 424 w 674"/>
                <a:gd name="T9" fmla="*/ 27 h 459"/>
                <a:gd name="T10" fmla="*/ 445 w 674"/>
                <a:gd name="T11" fmla="*/ 39 h 459"/>
                <a:gd name="T12" fmla="*/ 467 w 674"/>
                <a:gd name="T13" fmla="*/ 52 h 459"/>
                <a:gd name="T14" fmla="*/ 492 w 674"/>
                <a:gd name="T15" fmla="*/ 66 h 459"/>
                <a:gd name="T16" fmla="*/ 518 w 674"/>
                <a:gd name="T17" fmla="*/ 82 h 459"/>
                <a:gd name="T18" fmla="*/ 545 w 674"/>
                <a:gd name="T19" fmla="*/ 96 h 459"/>
                <a:gd name="T20" fmla="*/ 569 w 674"/>
                <a:gd name="T21" fmla="*/ 111 h 459"/>
                <a:gd name="T22" fmla="*/ 594 w 674"/>
                <a:gd name="T23" fmla="*/ 125 h 459"/>
                <a:gd name="T24" fmla="*/ 617 w 674"/>
                <a:gd name="T25" fmla="*/ 138 h 459"/>
                <a:gd name="T26" fmla="*/ 636 w 674"/>
                <a:gd name="T27" fmla="*/ 150 h 459"/>
                <a:gd name="T28" fmla="*/ 653 w 674"/>
                <a:gd name="T29" fmla="*/ 159 h 459"/>
                <a:gd name="T30" fmla="*/ 664 w 674"/>
                <a:gd name="T31" fmla="*/ 168 h 459"/>
                <a:gd name="T32" fmla="*/ 672 w 674"/>
                <a:gd name="T33" fmla="*/ 183 h 459"/>
                <a:gd name="T34" fmla="*/ 674 w 674"/>
                <a:gd name="T35" fmla="*/ 196 h 459"/>
                <a:gd name="T36" fmla="*/ 674 w 674"/>
                <a:gd name="T37" fmla="*/ 206 h 459"/>
                <a:gd name="T38" fmla="*/ 674 w 674"/>
                <a:gd name="T39" fmla="*/ 217 h 459"/>
                <a:gd name="T40" fmla="*/ 674 w 674"/>
                <a:gd name="T41" fmla="*/ 227 h 459"/>
                <a:gd name="T42" fmla="*/ 674 w 674"/>
                <a:gd name="T43" fmla="*/ 231 h 459"/>
                <a:gd name="T44" fmla="*/ 673 w 674"/>
                <a:gd name="T45" fmla="*/ 235 h 459"/>
                <a:gd name="T46" fmla="*/ 672 w 674"/>
                <a:gd name="T47" fmla="*/ 239 h 459"/>
                <a:gd name="T48" fmla="*/ 669 w 674"/>
                <a:gd name="T49" fmla="*/ 240 h 459"/>
                <a:gd name="T50" fmla="*/ 292 w 674"/>
                <a:gd name="T51" fmla="*/ 459 h 459"/>
                <a:gd name="T52" fmla="*/ 295 w 674"/>
                <a:gd name="T53" fmla="*/ 458 h 459"/>
                <a:gd name="T54" fmla="*/ 296 w 674"/>
                <a:gd name="T55" fmla="*/ 454 h 459"/>
                <a:gd name="T56" fmla="*/ 297 w 674"/>
                <a:gd name="T57" fmla="*/ 451 h 459"/>
                <a:gd name="T58" fmla="*/ 298 w 674"/>
                <a:gd name="T59" fmla="*/ 446 h 459"/>
                <a:gd name="T60" fmla="*/ 298 w 674"/>
                <a:gd name="T61" fmla="*/ 437 h 459"/>
                <a:gd name="T62" fmla="*/ 298 w 674"/>
                <a:gd name="T63" fmla="*/ 425 h 459"/>
                <a:gd name="T64" fmla="*/ 298 w 674"/>
                <a:gd name="T65" fmla="*/ 415 h 459"/>
                <a:gd name="T66" fmla="*/ 295 w 674"/>
                <a:gd name="T67" fmla="*/ 401 h 459"/>
                <a:gd name="T68" fmla="*/ 288 w 674"/>
                <a:gd name="T69" fmla="*/ 388 h 459"/>
                <a:gd name="T70" fmla="*/ 276 w 674"/>
                <a:gd name="T71" fmla="*/ 378 h 459"/>
                <a:gd name="T72" fmla="*/ 261 w 674"/>
                <a:gd name="T73" fmla="*/ 369 h 459"/>
                <a:gd name="T74" fmla="*/ 240 w 674"/>
                <a:gd name="T75" fmla="*/ 357 h 459"/>
                <a:gd name="T76" fmla="*/ 217 w 674"/>
                <a:gd name="T77" fmla="*/ 344 h 459"/>
                <a:gd name="T78" fmla="*/ 194 w 674"/>
                <a:gd name="T79" fmla="*/ 331 h 459"/>
                <a:gd name="T80" fmla="*/ 168 w 674"/>
                <a:gd name="T81" fmla="*/ 315 h 459"/>
                <a:gd name="T82" fmla="*/ 141 w 674"/>
                <a:gd name="T83" fmla="*/ 301 h 459"/>
                <a:gd name="T84" fmla="*/ 117 w 674"/>
                <a:gd name="T85" fmla="*/ 285 h 459"/>
                <a:gd name="T86" fmla="*/ 92 w 674"/>
                <a:gd name="T87" fmla="*/ 271 h 459"/>
                <a:gd name="T88" fmla="*/ 68 w 674"/>
                <a:gd name="T89" fmla="*/ 257 h 459"/>
                <a:gd name="T90" fmla="*/ 47 w 674"/>
                <a:gd name="T91" fmla="*/ 246 h 459"/>
                <a:gd name="T92" fmla="*/ 29 w 674"/>
                <a:gd name="T93" fmla="*/ 235 h 459"/>
                <a:gd name="T94" fmla="*/ 14 w 674"/>
                <a:gd name="T95" fmla="*/ 227 h 459"/>
                <a:gd name="T96" fmla="*/ 4 w 674"/>
                <a:gd name="T97" fmla="*/ 221 h 459"/>
                <a:gd name="T98" fmla="*/ 0 w 674"/>
                <a:gd name="T99" fmla="*/ 218 h 459"/>
                <a:gd name="T100" fmla="*/ 376 w 674"/>
                <a:gd name="T10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4" h="459">
                  <a:moveTo>
                    <a:pt x="376" y="0"/>
                  </a:moveTo>
                  <a:lnTo>
                    <a:pt x="381" y="2"/>
                  </a:lnTo>
                  <a:lnTo>
                    <a:pt x="391" y="7"/>
                  </a:lnTo>
                  <a:lnTo>
                    <a:pt x="406" y="17"/>
                  </a:lnTo>
                  <a:lnTo>
                    <a:pt x="424" y="27"/>
                  </a:lnTo>
                  <a:lnTo>
                    <a:pt x="445" y="39"/>
                  </a:lnTo>
                  <a:lnTo>
                    <a:pt x="467" y="52"/>
                  </a:lnTo>
                  <a:lnTo>
                    <a:pt x="492" y="66"/>
                  </a:lnTo>
                  <a:lnTo>
                    <a:pt x="518" y="82"/>
                  </a:lnTo>
                  <a:lnTo>
                    <a:pt x="545" y="96"/>
                  </a:lnTo>
                  <a:lnTo>
                    <a:pt x="569" y="111"/>
                  </a:lnTo>
                  <a:lnTo>
                    <a:pt x="594" y="125"/>
                  </a:lnTo>
                  <a:lnTo>
                    <a:pt x="617" y="138"/>
                  </a:lnTo>
                  <a:lnTo>
                    <a:pt x="636" y="150"/>
                  </a:lnTo>
                  <a:lnTo>
                    <a:pt x="653" y="159"/>
                  </a:lnTo>
                  <a:lnTo>
                    <a:pt x="664" y="168"/>
                  </a:lnTo>
                  <a:lnTo>
                    <a:pt x="672" y="183"/>
                  </a:lnTo>
                  <a:lnTo>
                    <a:pt x="674" y="196"/>
                  </a:lnTo>
                  <a:lnTo>
                    <a:pt x="674" y="206"/>
                  </a:lnTo>
                  <a:lnTo>
                    <a:pt x="674" y="217"/>
                  </a:lnTo>
                  <a:lnTo>
                    <a:pt x="674" y="227"/>
                  </a:lnTo>
                  <a:lnTo>
                    <a:pt x="674" y="231"/>
                  </a:lnTo>
                  <a:lnTo>
                    <a:pt x="673" y="235"/>
                  </a:lnTo>
                  <a:lnTo>
                    <a:pt x="672" y="239"/>
                  </a:lnTo>
                  <a:lnTo>
                    <a:pt x="669" y="240"/>
                  </a:lnTo>
                  <a:lnTo>
                    <a:pt x="292" y="459"/>
                  </a:lnTo>
                  <a:lnTo>
                    <a:pt x="295" y="458"/>
                  </a:lnTo>
                  <a:lnTo>
                    <a:pt x="296" y="454"/>
                  </a:lnTo>
                  <a:lnTo>
                    <a:pt x="297" y="451"/>
                  </a:lnTo>
                  <a:lnTo>
                    <a:pt x="298" y="446"/>
                  </a:lnTo>
                  <a:lnTo>
                    <a:pt x="298" y="437"/>
                  </a:lnTo>
                  <a:lnTo>
                    <a:pt x="298" y="425"/>
                  </a:lnTo>
                  <a:lnTo>
                    <a:pt x="298" y="415"/>
                  </a:lnTo>
                  <a:lnTo>
                    <a:pt x="295" y="401"/>
                  </a:lnTo>
                  <a:lnTo>
                    <a:pt x="288" y="388"/>
                  </a:lnTo>
                  <a:lnTo>
                    <a:pt x="276" y="378"/>
                  </a:lnTo>
                  <a:lnTo>
                    <a:pt x="261" y="369"/>
                  </a:lnTo>
                  <a:lnTo>
                    <a:pt x="240" y="357"/>
                  </a:lnTo>
                  <a:lnTo>
                    <a:pt x="217" y="344"/>
                  </a:lnTo>
                  <a:lnTo>
                    <a:pt x="194" y="331"/>
                  </a:lnTo>
                  <a:lnTo>
                    <a:pt x="168" y="315"/>
                  </a:lnTo>
                  <a:lnTo>
                    <a:pt x="141" y="301"/>
                  </a:lnTo>
                  <a:lnTo>
                    <a:pt x="117" y="285"/>
                  </a:lnTo>
                  <a:lnTo>
                    <a:pt x="92" y="271"/>
                  </a:lnTo>
                  <a:lnTo>
                    <a:pt x="68" y="257"/>
                  </a:lnTo>
                  <a:lnTo>
                    <a:pt x="47" y="246"/>
                  </a:lnTo>
                  <a:lnTo>
                    <a:pt x="29" y="235"/>
                  </a:lnTo>
                  <a:lnTo>
                    <a:pt x="14" y="227"/>
                  </a:lnTo>
                  <a:lnTo>
                    <a:pt x="4" y="221"/>
                  </a:lnTo>
                  <a:lnTo>
                    <a:pt x="0" y="218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55A63E"/>
            </a:solidFill>
            <a:ln w="0">
              <a:solidFill>
                <a:srgbClr val="55A63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3" name="Freeform 463"/>
            <p:cNvSpPr>
              <a:spLocks/>
            </p:cNvSpPr>
            <p:nvPr/>
          </p:nvSpPr>
          <p:spPr bwMode="auto">
            <a:xfrm>
              <a:off x="9144390" y="2998088"/>
              <a:ext cx="606425" cy="444500"/>
            </a:xfrm>
            <a:custGeom>
              <a:avLst/>
              <a:gdLst>
                <a:gd name="T0" fmla="*/ 378 w 382"/>
                <a:gd name="T1" fmla="*/ 0 h 280"/>
                <a:gd name="T2" fmla="*/ 381 w 382"/>
                <a:gd name="T3" fmla="*/ 5 h 280"/>
                <a:gd name="T4" fmla="*/ 382 w 382"/>
                <a:gd name="T5" fmla="*/ 12 h 280"/>
                <a:gd name="T6" fmla="*/ 382 w 382"/>
                <a:gd name="T7" fmla="*/ 17 h 280"/>
                <a:gd name="T8" fmla="*/ 382 w 382"/>
                <a:gd name="T9" fmla="*/ 27 h 280"/>
                <a:gd name="T10" fmla="*/ 382 w 382"/>
                <a:gd name="T11" fmla="*/ 38 h 280"/>
                <a:gd name="T12" fmla="*/ 382 w 382"/>
                <a:gd name="T13" fmla="*/ 48 h 280"/>
                <a:gd name="T14" fmla="*/ 382 w 382"/>
                <a:gd name="T15" fmla="*/ 52 h 280"/>
                <a:gd name="T16" fmla="*/ 381 w 382"/>
                <a:gd name="T17" fmla="*/ 56 h 280"/>
                <a:gd name="T18" fmla="*/ 380 w 382"/>
                <a:gd name="T19" fmla="*/ 60 h 280"/>
                <a:gd name="T20" fmla="*/ 377 w 382"/>
                <a:gd name="T21" fmla="*/ 61 h 280"/>
                <a:gd name="T22" fmla="*/ 0 w 382"/>
                <a:gd name="T23" fmla="*/ 280 h 280"/>
                <a:gd name="T24" fmla="*/ 3 w 382"/>
                <a:gd name="T25" fmla="*/ 279 h 280"/>
                <a:gd name="T26" fmla="*/ 4 w 382"/>
                <a:gd name="T27" fmla="*/ 275 h 280"/>
                <a:gd name="T28" fmla="*/ 5 w 382"/>
                <a:gd name="T29" fmla="*/ 272 h 280"/>
                <a:gd name="T30" fmla="*/ 6 w 382"/>
                <a:gd name="T31" fmla="*/ 267 h 280"/>
                <a:gd name="T32" fmla="*/ 6 w 382"/>
                <a:gd name="T33" fmla="*/ 258 h 280"/>
                <a:gd name="T34" fmla="*/ 6 w 382"/>
                <a:gd name="T35" fmla="*/ 246 h 280"/>
                <a:gd name="T36" fmla="*/ 6 w 382"/>
                <a:gd name="T37" fmla="*/ 236 h 280"/>
                <a:gd name="T38" fmla="*/ 5 w 382"/>
                <a:gd name="T39" fmla="*/ 230 h 280"/>
                <a:gd name="T40" fmla="*/ 4 w 382"/>
                <a:gd name="T41" fmla="*/ 224 h 280"/>
                <a:gd name="T42" fmla="*/ 1 w 382"/>
                <a:gd name="T43" fmla="*/ 217 h 280"/>
                <a:gd name="T44" fmla="*/ 378 w 382"/>
                <a:gd name="T4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2" h="280">
                  <a:moveTo>
                    <a:pt x="378" y="0"/>
                  </a:moveTo>
                  <a:lnTo>
                    <a:pt x="381" y="5"/>
                  </a:lnTo>
                  <a:lnTo>
                    <a:pt x="382" y="12"/>
                  </a:lnTo>
                  <a:lnTo>
                    <a:pt x="382" y="17"/>
                  </a:lnTo>
                  <a:lnTo>
                    <a:pt x="382" y="27"/>
                  </a:lnTo>
                  <a:lnTo>
                    <a:pt x="382" y="38"/>
                  </a:lnTo>
                  <a:lnTo>
                    <a:pt x="382" y="48"/>
                  </a:lnTo>
                  <a:lnTo>
                    <a:pt x="382" y="52"/>
                  </a:lnTo>
                  <a:lnTo>
                    <a:pt x="381" y="56"/>
                  </a:lnTo>
                  <a:lnTo>
                    <a:pt x="380" y="60"/>
                  </a:lnTo>
                  <a:lnTo>
                    <a:pt x="377" y="61"/>
                  </a:lnTo>
                  <a:lnTo>
                    <a:pt x="0" y="280"/>
                  </a:lnTo>
                  <a:lnTo>
                    <a:pt x="3" y="279"/>
                  </a:lnTo>
                  <a:lnTo>
                    <a:pt x="4" y="275"/>
                  </a:lnTo>
                  <a:lnTo>
                    <a:pt x="5" y="272"/>
                  </a:lnTo>
                  <a:lnTo>
                    <a:pt x="6" y="267"/>
                  </a:lnTo>
                  <a:lnTo>
                    <a:pt x="6" y="258"/>
                  </a:lnTo>
                  <a:lnTo>
                    <a:pt x="6" y="246"/>
                  </a:lnTo>
                  <a:lnTo>
                    <a:pt x="6" y="236"/>
                  </a:lnTo>
                  <a:lnTo>
                    <a:pt x="5" y="230"/>
                  </a:lnTo>
                  <a:lnTo>
                    <a:pt x="4" y="224"/>
                  </a:lnTo>
                  <a:lnTo>
                    <a:pt x="1" y="217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3A702B"/>
            </a:solidFill>
            <a:ln w="0">
              <a:solidFill>
                <a:srgbClr val="3A702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4" name="Freeform 464"/>
            <p:cNvSpPr>
              <a:spLocks/>
            </p:cNvSpPr>
            <p:nvPr/>
          </p:nvSpPr>
          <p:spPr bwMode="auto">
            <a:xfrm>
              <a:off x="8679253" y="3060000"/>
              <a:ext cx="474663" cy="384175"/>
            </a:xfrm>
            <a:custGeom>
              <a:avLst/>
              <a:gdLst>
                <a:gd name="T0" fmla="*/ 1 w 299"/>
                <a:gd name="T1" fmla="*/ 0 h 242"/>
                <a:gd name="T2" fmla="*/ 5 w 299"/>
                <a:gd name="T3" fmla="*/ 3 h 242"/>
                <a:gd name="T4" fmla="*/ 15 w 299"/>
                <a:gd name="T5" fmla="*/ 9 h 242"/>
                <a:gd name="T6" fmla="*/ 30 w 299"/>
                <a:gd name="T7" fmla="*/ 17 h 242"/>
                <a:gd name="T8" fmla="*/ 48 w 299"/>
                <a:gd name="T9" fmla="*/ 28 h 242"/>
                <a:gd name="T10" fmla="*/ 69 w 299"/>
                <a:gd name="T11" fmla="*/ 39 h 242"/>
                <a:gd name="T12" fmla="*/ 93 w 299"/>
                <a:gd name="T13" fmla="*/ 53 h 242"/>
                <a:gd name="T14" fmla="*/ 118 w 299"/>
                <a:gd name="T15" fmla="*/ 67 h 242"/>
                <a:gd name="T16" fmla="*/ 142 w 299"/>
                <a:gd name="T17" fmla="*/ 83 h 242"/>
                <a:gd name="T18" fmla="*/ 169 w 299"/>
                <a:gd name="T19" fmla="*/ 97 h 242"/>
                <a:gd name="T20" fmla="*/ 195 w 299"/>
                <a:gd name="T21" fmla="*/ 113 h 242"/>
                <a:gd name="T22" fmla="*/ 218 w 299"/>
                <a:gd name="T23" fmla="*/ 126 h 242"/>
                <a:gd name="T24" fmla="*/ 241 w 299"/>
                <a:gd name="T25" fmla="*/ 139 h 242"/>
                <a:gd name="T26" fmla="*/ 262 w 299"/>
                <a:gd name="T27" fmla="*/ 151 h 242"/>
                <a:gd name="T28" fmla="*/ 277 w 299"/>
                <a:gd name="T29" fmla="*/ 160 h 242"/>
                <a:gd name="T30" fmla="*/ 289 w 299"/>
                <a:gd name="T31" fmla="*/ 170 h 242"/>
                <a:gd name="T32" fmla="*/ 296 w 299"/>
                <a:gd name="T33" fmla="*/ 183 h 242"/>
                <a:gd name="T34" fmla="*/ 299 w 299"/>
                <a:gd name="T35" fmla="*/ 197 h 242"/>
                <a:gd name="T36" fmla="*/ 299 w 299"/>
                <a:gd name="T37" fmla="*/ 207 h 242"/>
                <a:gd name="T38" fmla="*/ 299 w 299"/>
                <a:gd name="T39" fmla="*/ 219 h 242"/>
                <a:gd name="T40" fmla="*/ 299 w 299"/>
                <a:gd name="T41" fmla="*/ 228 h 242"/>
                <a:gd name="T42" fmla="*/ 297 w 299"/>
                <a:gd name="T43" fmla="*/ 237 h 242"/>
                <a:gd name="T44" fmla="*/ 293 w 299"/>
                <a:gd name="T45" fmla="*/ 241 h 242"/>
                <a:gd name="T46" fmla="*/ 286 w 299"/>
                <a:gd name="T47" fmla="*/ 242 h 242"/>
                <a:gd name="T48" fmla="*/ 277 w 299"/>
                <a:gd name="T49" fmla="*/ 240 h 242"/>
                <a:gd name="T50" fmla="*/ 260 w 299"/>
                <a:gd name="T51" fmla="*/ 231 h 242"/>
                <a:gd name="T52" fmla="*/ 241 w 299"/>
                <a:gd name="T53" fmla="*/ 219 h 242"/>
                <a:gd name="T54" fmla="*/ 218 w 299"/>
                <a:gd name="T55" fmla="*/ 206 h 242"/>
                <a:gd name="T56" fmla="*/ 193 w 299"/>
                <a:gd name="T57" fmla="*/ 191 h 242"/>
                <a:gd name="T58" fmla="*/ 169 w 299"/>
                <a:gd name="T59" fmla="*/ 177 h 242"/>
                <a:gd name="T60" fmla="*/ 142 w 299"/>
                <a:gd name="T61" fmla="*/ 163 h 242"/>
                <a:gd name="T62" fmla="*/ 116 w 299"/>
                <a:gd name="T63" fmla="*/ 147 h 242"/>
                <a:gd name="T64" fmla="*/ 91 w 299"/>
                <a:gd name="T65" fmla="*/ 132 h 242"/>
                <a:gd name="T66" fmla="*/ 69 w 299"/>
                <a:gd name="T67" fmla="*/ 119 h 242"/>
                <a:gd name="T68" fmla="*/ 48 w 299"/>
                <a:gd name="T69" fmla="*/ 108 h 242"/>
                <a:gd name="T70" fmla="*/ 30 w 299"/>
                <a:gd name="T71" fmla="*/ 97 h 242"/>
                <a:gd name="T72" fmla="*/ 15 w 299"/>
                <a:gd name="T73" fmla="*/ 89 h 242"/>
                <a:gd name="T74" fmla="*/ 5 w 299"/>
                <a:gd name="T75" fmla="*/ 83 h 242"/>
                <a:gd name="T76" fmla="*/ 0 w 299"/>
                <a:gd name="T77" fmla="*/ 80 h 242"/>
                <a:gd name="T78" fmla="*/ 0 w 299"/>
                <a:gd name="T79" fmla="*/ 72 h 242"/>
                <a:gd name="T80" fmla="*/ 277 w 299"/>
                <a:gd name="T81" fmla="*/ 233 h 242"/>
                <a:gd name="T82" fmla="*/ 281 w 299"/>
                <a:gd name="T83" fmla="*/ 235 h 242"/>
                <a:gd name="T84" fmla="*/ 285 w 299"/>
                <a:gd name="T85" fmla="*/ 235 h 242"/>
                <a:gd name="T86" fmla="*/ 288 w 299"/>
                <a:gd name="T87" fmla="*/ 233 h 242"/>
                <a:gd name="T88" fmla="*/ 290 w 299"/>
                <a:gd name="T89" fmla="*/ 232 h 242"/>
                <a:gd name="T90" fmla="*/ 292 w 299"/>
                <a:gd name="T91" fmla="*/ 228 h 242"/>
                <a:gd name="T92" fmla="*/ 293 w 299"/>
                <a:gd name="T93" fmla="*/ 224 h 242"/>
                <a:gd name="T94" fmla="*/ 293 w 299"/>
                <a:gd name="T95" fmla="*/ 194 h 242"/>
                <a:gd name="T96" fmla="*/ 290 w 299"/>
                <a:gd name="T97" fmla="*/ 183 h 242"/>
                <a:gd name="T98" fmla="*/ 285 w 299"/>
                <a:gd name="T99" fmla="*/ 174 h 242"/>
                <a:gd name="T100" fmla="*/ 277 w 299"/>
                <a:gd name="T101" fmla="*/ 168 h 242"/>
                <a:gd name="T102" fmla="*/ 1 w 299"/>
                <a:gd name="T103" fmla="*/ 8 h 242"/>
                <a:gd name="T104" fmla="*/ 1 w 299"/>
                <a:gd name="T10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99" h="242">
                  <a:moveTo>
                    <a:pt x="1" y="0"/>
                  </a:moveTo>
                  <a:lnTo>
                    <a:pt x="5" y="3"/>
                  </a:lnTo>
                  <a:lnTo>
                    <a:pt x="15" y="9"/>
                  </a:lnTo>
                  <a:lnTo>
                    <a:pt x="30" y="17"/>
                  </a:lnTo>
                  <a:lnTo>
                    <a:pt x="48" y="28"/>
                  </a:lnTo>
                  <a:lnTo>
                    <a:pt x="69" y="39"/>
                  </a:lnTo>
                  <a:lnTo>
                    <a:pt x="93" y="53"/>
                  </a:lnTo>
                  <a:lnTo>
                    <a:pt x="118" y="67"/>
                  </a:lnTo>
                  <a:lnTo>
                    <a:pt x="142" y="83"/>
                  </a:lnTo>
                  <a:lnTo>
                    <a:pt x="169" y="97"/>
                  </a:lnTo>
                  <a:lnTo>
                    <a:pt x="195" y="113"/>
                  </a:lnTo>
                  <a:lnTo>
                    <a:pt x="218" y="126"/>
                  </a:lnTo>
                  <a:lnTo>
                    <a:pt x="241" y="139"/>
                  </a:lnTo>
                  <a:lnTo>
                    <a:pt x="262" y="151"/>
                  </a:lnTo>
                  <a:lnTo>
                    <a:pt x="277" y="160"/>
                  </a:lnTo>
                  <a:lnTo>
                    <a:pt x="289" y="170"/>
                  </a:lnTo>
                  <a:lnTo>
                    <a:pt x="296" y="183"/>
                  </a:lnTo>
                  <a:lnTo>
                    <a:pt x="299" y="197"/>
                  </a:lnTo>
                  <a:lnTo>
                    <a:pt x="299" y="207"/>
                  </a:lnTo>
                  <a:lnTo>
                    <a:pt x="299" y="219"/>
                  </a:lnTo>
                  <a:lnTo>
                    <a:pt x="299" y="228"/>
                  </a:lnTo>
                  <a:lnTo>
                    <a:pt x="297" y="237"/>
                  </a:lnTo>
                  <a:lnTo>
                    <a:pt x="293" y="241"/>
                  </a:lnTo>
                  <a:lnTo>
                    <a:pt x="286" y="242"/>
                  </a:lnTo>
                  <a:lnTo>
                    <a:pt x="277" y="240"/>
                  </a:lnTo>
                  <a:lnTo>
                    <a:pt x="260" y="231"/>
                  </a:lnTo>
                  <a:lnTo>
                    <a:pt x="241" y="219"/>
                  </a:lnTo>
                  <a:lnTo>
                    <a:pt x="218" y="206"/>
                  </a:lnTo>
                  <a:lnTo>
                    <a:pt x="193" y="191"/>
                  </a:lnTo>
                  <a:lnTo>
                    <a:pt x="169" y="177"/>
                  </a:lnTo>
                  <a:lnTo>
                    <a:pt x="142" y="163"/>
                  </a:lnTo>
                  <a:lnTo>
                    <a:pt x="116" y="147"/>
                  </a:lnTo>
                  <a:lnTo>
                    <a:pt x="91" y="132"/>
                  </a:lnTo>
                  <a:lnTo>
                    <a:pt x="69" y="119"/>
                  </a:lnTo>
                  <a:lnTo>
                    <a:pt x="48" y="108"/>
                  </a:lnTo>
                  <a:lnTo>
                    <a:pt x="30" y="97"/>
                  </a:lnTo>
                  <a:lnTo>
                    <a:pt x="15" y="89"/>
                  </a:lnTo>
                  <a:lnTo>
                    <a:pt x="5" y="83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277" y="233"/>
                  </a:lnTo>
                  <a:lnTo>
                    <a:pt x="281" y="235"/>
                  </a:lnTo>
                  <a:lnTo>
                    <a:pt x="285" y="235"/>
                  </a:lnTo>
                  <a:lnTo>
                    <a:pt x="288" y="233"/>
                  </a:lnTo>
                  <a:lnTo>
                    <a:pt x="290" y="232"/>
                  </a:lnTo>
                  <a:lnTo>
                    <a:pt x="292" y="228"/>
                  </a:lnTo>
                  <a:lnTo>
                    <a:pt x="293" y="224"/>
                  </a:lnTo>
                  <a:lnTo>
                    <a:pt x="293" y="194"/>
                  </a:lnTo>
                  <a:lnTo>
                    <a:pt x="290" y="183"/>
                  </a:lnTo>
                  <a:lnTo>
                    <a:pt x="285" y="174"/>
                  </a:lnTo>
                  <a:lnTo>
                    <a:pt x="277" y="168"/>
                  </a:lnTo>
                  <a:lnTo>
                    <a:pt x="1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CF280"/>
            </a:solidFill>
            <a:ln w="0">
              <a:solidFill>
                <a:srgbClr val="9CF28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5" name="Freeform 465"/>
            <p:cNvSpPr>
              <a:spLocks noEditPoints="1"/>
            </p:cNvSpPr>
            <p:nvPr/>
          </p:nvSpPr>
          <p:spPr bwMode="auto">
            <a:xfrm>
              <a:off x="9165028" y="2782188"/>
              <a:ext cx="471488" cy="274638"/>
            </a:xfrm>
            <a:custGeom>
              <a:avLst/>
              <a:gdLst>
                <a:gd name="T0" fmla="*/ 62 w 297"/>
                <a:gd name="T1" fmla="*/ 6 h 173"/>
                <a:gd name="T2" fmla="*/ 47 w 297"/>
                <a:gd name="T3" fmla="*/ 10 h 173"/>
                <a:gd name="T4" fmla="*/ 18 w 297"/>
                <a:gd name="T5" fmla="*/ 27 h 173"/>
                <a:gd name="T6" fmla="*/ 11 w 297"/>
                <a:gd name="T7" fmla="*/ 34 h 173"/>
                <a:gd name="T8" fmla="*/ 8 w 297"/>
                <a:gd name="T9" fmla="*/ 40 h 173"/>
                <a:gd name="T10" fmla="*/ 11 w 297"/>
                <a:gd name="T11" fmla="*/ 47 h 173"/>
                <a:gd name="T12" fmla="*/ 17 w 297"/>
                <a:gd name="T13" fmla="*/ 53 h 173"/>
                <a:gd name="T14" fmla="*/ 204 w 297"/>
                <a:gd name="T15" fmla="*/ 162 h 173"/>
                <a:gd name="T16" fmla="*/ 219 w 297"/>
                <a:gd name="T17" fmla="*/ 167 h 173"/>
                <a:gd name="T18" fmla="*/ 234 w 297"/>
                <a:gd name="T19" fmla="*/ 167 h 173"/>
                <a:gd name="T20" fmla="*/ 249 w 297"/>
                <a:gd name="T21" fmla="*/ 162 h 173"/>
                <a:gd name="T22" fmla="*/ 279 w 297"/>
                <a:gd name="T23" fmla="*/ 145 h 173"/>
                <a:gd name="T24" fmla="*/ 285 w 297"/>
                <a:gd name="T25" fmla="*/ 139 h 173"/>
                <a:gd name="T26" fmla="*/ 288 w 297"/>
                <a:gd name="T27" fmla="*/ 132 h 173"/>
                <a:gd name="T28" fmla="*/ 285 w 297"/>
                <a:gd name="T29" fmla="*/ 125 h 173"/>
                <a:gd name="T30" fmla="*/ 279 w 297"/>
                <a:gd name="T31" fmla="*/ 119 h 173"/>
                <a:gd name="T32" fmla="*/ 92 w 297"/>
                <a:gd name="T33" fmla="*/ 10 h 173"/>
                <a:gd name="T34" fmla="*/ 77 w 297"/>
                <a:gd name="T35" fmla="*/ 6 h 173"/>
                <a:gd name="T36" fmla="*/ 62 w 297"/>
                <a:gd name="T37" fmla="*/ 6 h 173"/>
                <a:gd name="T38" fmla="*/ 69 w 297"/>
                <a:gd name="T39" fmla="*/ 0 h 173"/>
                <a:gd name="T40" fmla="*/ 85 w 297"/>
                <a:gd name="T41" fmla="*/ 2 h 173"/>
                <a:gd name="T42" fmla="*/ 98 w 297"/>
                <a:gd name="T43" fmla="*/ 6 h 173"/>
                <a:gd name="T44" fmla="*/ 285 w 297"/>
                <a:gd name="T45" fmla="*/ 115 h 173"/>
                <a:gd name="T46" fmla="*/ 293 w 297"/>
                <a:gd name="T47" fmla="*/ 123 h 173"/>
                <a:gd name="T48" fmla="*/ 297 w 297"/>
                <a:gd name="T49" fmla="*/ 132 h 173"/>
                <a:gd name="T50" fmla="*/ 293 w 297"/>
                <a:gd name="T51" fmla="*/ 141 h 173"/>
                <a:gd name="T52" fmla="*/ 284 w 297"/>
                <a:gd name="T53" fmla="*/ 149 h 173"/>
                <a:gd name="T54" fmla="*/ 255 w 297"/>
                <a:gd name="T55" fmla="*/ 166 h 173"/>
                <a:gd name="T56" fmla="*/ 242 w 297"/>
                <a:gd name="T57" fmla="*/ 171 h 173"/>
                <a:gd name="T58" fmla="*/ 227 w 297"/>
                <a:gd name="T59" fmla="*/ 173 h 173"/>
                <a:gd name="T60" fmla="*/ 211 w 297"/>
                <a:gd name="T61" fmla="*/ 171 h 173"/>
                <a:gd name="T62" fmla="*/ 198 w 297"/>
                <a:gd name="T63" fmla="*/ 166 h 173"/>
                <a:gd name="T64" fmla="*/ 12 w 297"/>
                <a:gd name="T65" fmla="*/ 57 h 173"/>
                <a:gd name="T66" fmla="*/ 3 w 297"/>
                <a:gd name="T67" fmla="*/ 50 h 173"/>
                <a:gd name="T68" fmla="*/ 0 w 297"/>
                <a:gd name="T69" fmla="*/ 40 h 173"/>
                <a:gd name="T70" fmla="*/ 3 w 297"/>
                <a:gd name="T71" fmla="*/ 31 h 173"/>
                <a:gd name="T72" fmla="*/ 12 w 297"/>
                <a:gd name="T73" fmla="*/ 23 h 173"/>
                <a:gd name="T74" fmla="*/ 41 w 297"/>
                <a:gd name="T75" fmla="*/ 6 h 173"/>
                <a:gd name="T76" fmla="*/ 55 w 297"/>
                <a:gd name="T77" fmla="*/ 2 h 173"/>
                <a:gd name="T78" fmla="*/ 69 w 297"/>
                <a:gd name="T7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7" h="173">
                  <a:moveTo>
                    <a:pt x="62" y="6"/>
                  </a:moveTo>
                  <a:lnTo>
                    <a:pt x="47" y="10"/>
                  </a:lnTo>
                  <a:lnTo>
                    <a:pt x="18" y="27"/>
                  </a:lnTo>
                  <a:lnTo>
                    <a:pt x="11" y="34"/>
                  </a:lnTo>
                  <a:lnTo>
                    <a:pt x="8" y="40"/>
                  </a:lnTo>
                  <a:lnTo>
                    <a:pt x="11" y="47"/>
                  </a:lnTo>
                  <a:lnTo>
                    <a:pt x="17" y="53"/>
                  </a:lnTo>
                  <a:lnTo>
                    <a:pt x="204" y="162"/>
                  </a:lnTo>
                  <a:lnTo>
                    <a:pt x="219" y="167"/>
                  </a:lnTo>
                  <a:lnTo>
                    <a:pt x="234" y="167"/>
                  </a:lnTo>
                  <a:lnTo>
                    <a:pt x="249" y="162"/>
                  </a:lnTo>
                  <a:lnTo>
                    <a:pt x="279" y="145"/>
                  </a:lnTo>
                  <a:lnTo>
                    <a:pt x="285" y="139"/>
                  </a:lnTo>
                  <a:lnTo>
                    <a:pt x="288" y="132"/>
                  </a:lnTo>
                  <a:lnTo>
                    <a:pt x="285" y="125"/>
                  </a:lnTo>
                  <a:lnTo>
                    <a:pt x="279" y="119"/>
                  </a:lnTo>
                  <a:lnTo>
                    <a:pt x="92" y="10"/>
                  </a:lnTo>
                  <a:lnTo>
                    <a:pt x="77" y="6"/>
                  </a:lnTo>
                  <a:lnTo>
                    <a:pt x="62" y="6"/>
                  </a:lnTo>
                  <a:close/>
                  <a:moveTo>
                    <a:pt x="69" y="0"/>
                  </a:moveTo>
                  <a:lnTo>
                    <a:pt x="85" y="2"/>
                  </a:lnTo>
                  <a:lnTo>
                    <a:pt x="98" y="6"/>
                  </a:lnTo>
                  <a:lnTo>
                    <a:pt x="285" y="115"/>
                  </a:lnTo>
                  <a:lnTo>
                    <a:pt x="293" y="123"/>
                  </a:lnTo>
                  <a:lnTo>
                    <a:pt x="297" y="132"/>
                  </a:lnTo>
                  <a:lnTo>
                    <a:pt x="293" y="141"/>
                  </a:lnTo>
                  <a:lnTo>
                    <a:pt x="284" y="149"/>
                  </a:lnTo>
                  <a:lnTo>
                    <a:pt x="255" y="166"/>
                  </a:lnTo>
                  <a:lnTo>
                    <a:pt x="242" y="171"/>
                  </a:lnTo>
                  <a:lnTo>
                    <a:pt x="227" y="173"/>
                  </a:lnTo>
                  <a:lnTo>
                    <a:pt x="211" y="171"/>
                  </a:lnTo>
                  <a:lnTo>
                    <a:pt x="198" y="166"/>
                  </a:lnTo>
                  <a:lnTo>
                    <a:pt x="12" y="57"/>
                  </a:lnTo>
                  <a:lnTo>
                    <a:pt x="3" y="50"/>
                  </a:lnTo>
                  <a:lnTo>
                    <a:pt x="0" y="40"/>
                  </a:lnTo>
                  <a:lnTo>
                    <a:pt x="3" y="31"/>
                  </a:lnTo>
                  <a:lnTo>
                    <a:pt x="12" y="23"/>
                  </a:lnTo>
                  <a:lnTo>
                    <a:pt x="41" y="6"/>
                  </a:lnTo>
                  <a:lnTo>
                    <a:pt x="55" y="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ABCEA0"/>
            </a:solidFill>
            <a:ln w="0">
              <a:solidFill>
                <a:srgbClr val="ABCEA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6" name="Freeform 466"/>
            <p:cNvSpPr>
              <a:spLocks/>
            </p:cNvSpPr>
            <p:nvPr/>
          </p:nvSpPr>
          <p:spPr bwMode="auto">
            <a:xfrm>
              <a:off x="9182490" y="3296538"/>
              <a:ext cx="50800" cy="125413"/>
            </a:xfrm>
            <a:custGeom>
              <a:avLst/>
              <a:gdLst>
                <a:gd name="T0" fmla="*/ 27 w 32"/>
                <a:gd name="T1" fmla="*/ 0 h 79"/>
                <a:gd name="T2" fmla="*/ 30 w 32"/>
                <a:gd name="T3" fmla="*/ 7 h 79"/>
                <a:gd name="T4" fmla="*/ 31 w 32"/>
                <a:gd name="T5" fmla="*/ 14 h 79"/>
                <a:gd name="T6" fmla="*/ 32 w 32"/>
                <a:gd name="T7" fmla="*/ 20 h 79"/>
                <a:gd name="T8" fmla="*/ 32 w 32"/>
                <a:gd name="T9" fmla="*/ 29 h 79"/>
                <a:gd name="T10" fmla="*/ 32 w 32"/>
                <a:gd name="T11" fmla="*/ 41 h 79"/>
                <a:gd name="T12" fmla="*/ 32 w 32"/>
                <a:gd name="T13" fmla="*/ 50 h 79"/>
                <a:gd name="T14" fmla="*/ 31 w 32"/>
                <a:gd name="T15" fmla="*/ 55 h 79"/>
                <a:gd name="T16" fmla="*/ 30 w 32"/>
                <a:gd name="T17" fmla="*/ 59 h 79"/>
                <a:gd name="T18" fmla="*/ 27 w 32"/>
                <a:gd name="T19" fmla="*/ 63 h 79"/>
                <a:gd name="T20" fmla="*/ 0 w 32"/>
                <a:gd name="T21" fmla="*/ 79 h 79"/>
                <a:gd name="T22" fmla="*/ 2 w 32"/>
                <a:gd name="T23" fmla="*/ 76 h 79"/>
                <a:gd name="T24" fmla="*/ 3 w 32"/>
                <a:gd name="T25" fmla="*/ 74 h 79"/>
                <a:gd name="T26" fmla="*/ 5 w 32"/>
                <a:gd name="T27" fmla="*/ 70 h 79"/>
                <a:gd name="T28" fmla="*/ 6 w 32"/>
                <a:gd name="T29" fmla="*/ 66 h 79"/>
                <a:gd name="T30" fmla="*/ 6 w 32"/>
                <a:gd name="T31" fmla="*/ 55 h 79"/>
                <a:gd name="T32" fmla="*/ 6 w 32"/>
                <a:gd name="T33" fmla="*/ 44 h 79"/>
                <a:gd name="T34" fmla="*/ 6 w 32"/>
                <a:gd name="T35" fmla="*/ 34 h 79"/>
                <a:gd name="T36" fmla="*/ 5 w 32"/>
                <a:gd name="T37" fmla="*/ 28 h 79"/>
                <a:gd name="T38" fmla="*/ 3 w 32"/>
                <a:gd name="T39" fmla="*/ 21 h 79"/>
                <a:gd name="T40" fmla="*/ 1 w 32"/>
                <a:gd name="T41" fmla="*/ 16 h 79"/>
                <a:gd name="T42" fmla="*/ 27 w 32"/>
                <a:gd name="T4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79">
                  <a:moveTo>
                    <a:pt x="27" y="0"/>
                  </a:moveTo>
                  <a:lnTo>
                    <a:pt x="30" y="7"/>
                  </a:lnTo>
                  <a:lnTo>
                    <a:pt x="31" y="14"/>
                  </a:lnTo>
                  <a:lnTo>
                    <a:pt x="32" y="20"/>
                  </a:lnTo>
                  <a:lnTo>
                    <a:pt x="32" y="29"/>
                  </a:lnTo>
                  <a:lnTo>
                    <a:pt x="32" y="41"/>
                  </a:lnTo>
                  <a:lnTo>
                    <a:pt x="32" y="50"/>
                  </a:lnTo>
                  <a:lnTo>
                    <a:pt x="31" y="55"/>
                  </a:lnTo>
                  <a:lnTo>
                    <a:pt x="30" y="59"/>
                  </a:lnTo>
                  <a:lnTo>
                    <a:pt x="27" y="63"/>
                  </a:lnTo>
                  <a:lnTo>
                    <a:pt x="0" y="79"/>
                  </a:lnTo>
                  <a:lnTo>
                    <a:pt x="2" y="76"/>
                  </a:lnTo>
                  <a:lnTo>
                    <a:pt x="3" y="74"/>
                  </a:lnTo>
                  <a:lnTo>
                    <a:pt x="5" y="70"/>
                  </a:lnTo>
                  <a:lnTo>
                    <a:pt x="6" y="66"/>
                  </a:lnTo>
                  <a:lnTo>
                    <a:pt x="6" y="55"/>
                  </a:lnTo>
                  <a:lnTo>
                    <a:pt x="6" y="44"/>
                  </a:lnTo>
                  <a:lnTo>
                    <a:pt x="6" y="34"/>
                  </a:lnTo>
                  <a:lnTo>
                    <a:pt x="5" y="28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DCF3C"/>
            </a:solidFill>
            <a:ln w="0">
              <a:solidFill>
                <a:srgbClr val="CDCF3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7" name="Freeform 467"/>
            <p:cNvSpPr>
              <a:spLocks/>
            </p:cNvSpPr>
            <p:nvPr/>
          </p:nvSpPr>
          <p:spPr bwMode="auto">
            <a:xfrm>
              <a:off x="9663503" y="3018725"/>
              <a:ext cx="52388" cy="122238"/>
            </a:xfrm>
            <a:custGeom>
              <a:avLst/>
              <a:gdLst>
                <a:gd name="T0" fmla="*/ 28 w 33"/>
                <a:gd name="T1" fmla="*/ 0 h 77"/>
                <a:gd name="T2" fmla="*/ 30 w 33"/>
                <a:gd name="T3" fmla="*/ 5 h 77"/>
                <a:gd name="T4" fmla="*/ 33 w 33"/>
                <a:gd name="T5" fmla="*/ 12 h 77"/>
                <a:gd name="T6" fmla="*/ 33 w 33"/>
                <a:gd name="T7" fmla="*/ 18 h 77"/>
                <a:gd name="T8" fmla="*/ 33 w 33"/>
                <a:gd name="T9" fmla="*/ 28 h 77"/>
                <a:gd name="T10" fmla="*/ 33 w 33"/>
                <a:gd name="T11" fmla="*/ 39 h 77"/>
                <a:gd name="T12" fmla="*/ 33 w 33"/>
                <a:gd name="T13" fmla="*/ 48 h 77"/>
                <a:gd name="T14" fmla="*/ 33 w 33"/>
                <a:gd name="T15" fmla="*/ 54 h 77"/>
                <a:gd name="T16" fmla="*/ 30 w 33"/>
                <a:gd name="T17" fmla="*/ 59 h 77"/>
                <a:gd name="T18" fmla="*/ 28 w 33"/>
                <a:gd name="T19" fmla="*/ 62 h 77"/>
                <a:gd name="T20" fmla="*/ 0 w 33"/>
                <a:gd name="T21" fmla="*/ 77 h 77"/>
                <a:gd name="T22" fmla="*/ 3 w 33"/>
                <a:gd name="T23" fmla="*/ 76 h 77"/>
                <a:gd name="T24" fmla="*/ 5 w 33"/>
                <a:gd name="T25" fmla="*/ 72 h 77"/>
                <a:gd name="T26" fmla="*/ 7 w 33"/>
                <a:gd name="T27" fmla="*/ 68 h 77"/>
                <a:gd name="T28" fmla="*/ 7 w 33"/>
                <a:gd name="T29" fmla="*/ 64 h 77"/>
                <a:gd name="T30" fmla="*/ 7 w 33"/>
                <a:gd name="T31" fmla="*/ 54 h 77"/>
                <a:gd name="T32" fmla="*/ 7 w 33"/>
                <a:gd name="T33" fmla="*/ 43 h 77"/>
                <a:gd name="T34" fmla="*/ 7 w 33"/>
                <a:gd name="T35" fmla="*/ 33 h 77"/>
                <a:gd name="T36" fmla="*/ 7 w 33"/>
                <a:gd name="T37" fmla="*/ 28 h 77"/>
                <a:gd name="T38" fmla="*/ 4 w 33"/>
                <a:gd name="T39" fmla="*/ 21 h 77"/>
                <a:gd name="T40" fmla="*/ 2 w 33"/>
                <a:gd name="T41" fmla="*/ 14 h 77"/>
                <a:gd name="T42" fmla="*/ 28 w 33"/>
                <a:gd name="T4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3" h="77">
                  <a:moveTo>
                    <a:pt x="28" y="0"/>
                  </a:moveTo>
                  <a:lnTo>
                    <a:pt x="30" y="5"/>
                  </a:lnTo>
                  <a:lnTo>
                    <a:pt x="33" y="12"/>
                  </a:lnTo>
                  <a:lnTo>
                    <a:pt x="33" y="18"/>
                  </a:lnTo>
                  <a:lnTo>
                    <a:pt x="33" y="28"/>
                  </a:lnTo>
                  <a:lnTo>
                    <a:pt x="33" y="39"/>
                  </a:lnTo>
                  <a:lnTo>
                    <a:pt x="33" y="48"/>
                  </a:lnTo>
                  <a:lnTo>
                    <a:pt x="33" y="54"/>
                  </a:lnTo>
                  <a:lnTo>
                    <a:pt x="30" y="59"/>
                  </a:lnTo>
                  <a:lnTo>
                    <a:pt x="28" y="62"/>
                  </a:lnTo>
                  <a:lnTo>
                    <a:pt x="0" y="77"/>
                  </a:lnTo>
                  <a:lnTo>
                    <a:pt x="3" y="76"/>
                  </a:lnTo>
                  <a:lnTo>
                    <a:pt x="5" y="72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54"/>
                  </a:lnTo>
                  <a:lnTo>
                    <a:pt x="7" y="43"/>
                  </a:lnTo>
                  <a:lnTo>
                    <a:pt x="7" y="33"/>
                  </a:lnTo>
                  <a:lnTo>
                    <a:pt x="7" y="28"/>
                  </a:lnTo>
                  <a:lnTo>
                    <a:pt x="4" y="21"/>
                  </a:lnTo>
                  <a:lnTo>
                    <a:pt x="2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DCF3C"/>
            </a:solidFill>
            <a:ln w="0">
              <a:solidFill>
                <a:srgbClr val="CDCF3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8" name="Freeform 468"/>
            <p:cNvSpPr>
              <a:spLocks/>
            </p:cNvSpPr>
            <p:nvPr/>
          </p:nvSpPr>
          <p:spPr bwMode="auto">
            <a:xfrm>
              <a:off x="9446015" y="3145725"/>
              <a:ext cx="50800" cy="122238"/>
            </a:xfrm>
            <a:custGeom>
              <a:avLst/>
              <a:gdLst>
                <a:gd name="T0" fmla="*/ 27 w 32"/>
                <a:gd name="T1" fmla="*/ 0 h 77"/>
                <a:gd name="T2" fmla="*/ 30 w 32"/>
                <a:gd name="T3" fmla="*/ 5 h 77"/>
                <a:gd name="T4" fmla="*/ 32 w 32"/>
                <a:gd name="T5" fmla="*/ 12 h 77"/>
                <a:gd name="T6" fmla="*/ 32 w 32"/>
                <a:gd name="T7" fmla="*/ 18 h 77"/>
                <a:gd name="T8" fmla="*/ 32 w 32"/>
                <a:gd name="T9" fmla="*/ 27 h 77"/>
                <a:gd name="T10" fmla="*/ 32 w 32"/>
                <a:gd name="T11" fmla="*/ 39 h 77"/>
                <a:gd name="T12" fmla="*/ 32 w 32"/>
                <a:gd name="T13" fmla="*/ 50 h 77"/>
                <a:gd name="T14" fmla="*/ 32 w 32"/>
                <a:gd name="T15" fmla="*/ 55 h 77"/>
                <a:gd name="T16" fmla="*/ 31 w 32"/>
                <a:gd name="T17" fmla="*/ 59 h 77"/>
                <a:gd name="T18" fmla="*/ 29 w 32"/>
                <a:gd name="T19" fmla="*/ 61 h 77"/>
                <a:gd name="T20" fmla="*/ 0 w 32"/>
                <a:gd name="T21" fmla="*/ 77 h 77"/>
                <a:gd name="T22" fmla="*/ 2 w 32"/>
                <a:gd name="T23" fmla="*/ 76 h 77"/>
                <a:gd name="T24" fmla="*/ 5 w 32"/>
                <a:gd name="T25" fmla="*/ 72 h 77"/>
                <a:gd name="T26" fmla="*/ 6 w 32"/>
                <a:gd name="T27" fmla="*/ 68 h 77"/>
                <a:gd name="T28" fmla="*/ 6 w 32"/>
                <a:gd name="T29" fmla="*/ 64 h 77"/>
                <a:gd name="T30" fmla="*/ 6 w 32"/>
                <a:gd name="T31" fmla="*/ 55 h 77"/>
                <a:gd name="T32" fmla="*/ 6 w 32"/>
                <a:gd name="T33" fmla="*/ 43 h 77"/>
                <a:gd name="T34" fmla="*/ 6 w 32"/>
                <a:gd name="T35" fmla="*/ 33 h 77"/>
                <a:gd name="T36" fmla="*/ 6 w 32"/>
                <a:gd name="T37" fmla="*/ 27 h 77"/>
                <a:gd name="T38" fmla="*/ 4 w 32"/>
                <a:gd name="T39" fmla="*/ 21 h 77"/>
                <a:gd name="T40" fmla="*/ 1 w 32"/>
                <a:gd name="T41" fmla="*/ 14 h 77"/>
                <a:gd name="T42" fmla="*/ 27 w 32"/>
                <a:gd name="T4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" h="77">
                  <a:moveTo>
                    <a:pt x="27" y="0"/>
                  </a:moveTo>
                  <a:lnTo>
                    <a:pt x="30" y="5"/>
                  </a:lnTo>
                  <a:lnTo>
                    <a:pt x="32" y="12"/>
                  </a:lnTo>
                  <a:lnTo>
                    <a:pt x="32" y="18"/>
                  </a:lnTo>
                  <a:lnTo>
                    <a:pt x="32" y="27"/>
                  </a:lnTo>
                  <a:lnTo>
                    <a:pt x="32" y="39"/>
                  </a:lnTo>
                  <a:lnTo>
                    <a:pt x="32" y="50"/>
                  </a:lnTo>
                  <a:lnTo>
                    <a:pt x="32" y="55"/>
                  </a:lnTo>
                  <a:lnTo>
                    <a:pt x="31" y="59"/>
                  </a:lnTo>
                  <a:lnTo>
                    <a:pt x="29" y="61"/>
                  </a:lnTo>
                  <a:lnTo>
                    <a:pt x="0" y="77"/>
                  </a:lnTo>
                  <a:lnTo>
                    <a:pt x="2" y="76"/>
                  </a:lnTo>
                  <a:lnTo>
                    <a:pt x="5" y="72"/>
                  </a:lnTo>
                  <a:lnTo>
                    <a:pt x="6" y="68"/>
                  </a:lnTo>
                  <a:lnTo>
                    <a:pt x="6" y="64"/>
                  </a:lnTo>
                  <a:lnTo>
                    <a:pt x="6" y="55"/>
                  </a:lnTo>
                  <a:lnTo>
                    <a:pt x="6" y="43"/>
                  </a:lnTo>
                  <a:lnTo>
                    <a:pt x="6" y="33"/>
                  </a:lnTo>
                  <a:lnTo>
                    <a:pt x="6" y="27"/>
                  </a:lnTo>
                  <a:lnTo>
                    <a:pt x="4" y="21"/>
                  </a:lnTo>
                  <a:lnTo>
                    <a:pt x="1" y="1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DCF3C"/>
            </a:solidFill>
            <a:ln w="0">
              <a:solidFill>
                <a:srgbClr val="CDCF3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9" name="Freeform 469"/>
            <p:cNvSpPr>
              <a:spLocks noEditPoints="1"/>
            </p:cNvSpPr>
            <p:nvPr/>
          </p:nvSpPr>
          <p:spPr bwMode="auto">
            <a:xfrm>
              <a:off x="9314253" y="4482400"/>
              <a:ext cx="628650" cy="655638"/>
            </a:xfrm>
            <a:custGeom>
              <a:avLst/>
              <a:gdLst>
                <a:gd name="T0" fmla="*/ 47 w 396"/>
                <a:gd name="T1" fmla="*/ 352 h 413"/>
                <a:gd name="T2" fmla="*/ 53 w 396"/>
                <a:gd name="T3" fmla="*/ 366 h 413"/>
                <a:gd name="T4" fmla="*/ 58 w 396"/>
                <a:gd name="T5" fmla="*/ 379 h 413"/>
                <a:gd name="T6" fmla="*/ 0 w 396"/>
                <a:gd name="T7" fmla="*/ 413 h 413"/>
                <a:gd name="T8" fmla="*/ 0 w 396"/>
                <a:gd name="T9" fmla="*/ 379 h 413"/>
                <a:gd name="T10" fmla="*/ 47 w 396"/>
                <a:gd name="T11" fmla="*/ 352 h 413"/>
                <a:gd name="T12" fmla="*/ 375 w 396"/>
                <a:gd name="T13" fmla="*/ 0 h 413"/>
                <a:gd name="T14" fmla="*/ 376 w 396"/>
                <a:gd name="T15" fmla="*/ 1 h 413"/>
                <a:gd name="T16" fmla="*/ 389 w 396"/>
                <a:gd name="T17" fmla="*/ 9 h 413"/>
                <a:gd name="T18" fmla="*/ 396 w 396"/>
                <a:gd name="T19" fmla="*/ 13 h 413"/>
                <a:gd name="T20" fmla="*/ 396 w 396"/>
                <a:gd name="T21" fmla="*/ 17 h 413"/>
                <a:gd name="T22" fmla="*/ 375 w 396"/>
                <a:gd name="T23" fmla="*/ 28 h 413"/>
                <a:gd name="T24" fmla="*/ 375 w 396"/>
                <a:gd name="T25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413">
                  <a:moveTo>
                    <a:pt x="47" y="352"/>
                  </a:moveTo>
                  <a:lnTo>
                    <a:pt x="53" y="366"/>
                  </a:lnTo>
                  <a:lnTo>
                    <a:pt x="58" y="379"/>
                  </a:lnTo>
                  <a:lnTo>
                    <a:pt x="0" y="413"/>
                  </a:lnTo>
                  <a:lnTo>
                    <a:pt x="0" y="379"/>
                  </a:lnTo>
                  <a:lnTo>
                    <a:pt x="47" y="352"/>
                  </a:lnTo>
                  <a:close/>
                  <a:moveTo>
                    <a:pt x="375" y="0"/>
                  </a:moveTo>
                  <a:lnTo>
                    <a:pt x="376" y="1"/>
                  </a:lnTo>
                  <a:lnTo>
                    <a:pt x="389" y="9"/>
                  </a:lnTo>
                  <a:lnTo>
                    <a:pt x="396" y="13"/>
                  </a:lnTo>
                  <a:lnTo>
                    <a:pt x="396" y="17"/>
                  </a:lnTo>
                  <a:lnTo>
                    <a:pt x="375" y="28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rgbClr val="5B332D"/>
            </a:solidFill>
            <a:ln w="0">
              <a:solidFill>
                <a:srgbClr val="5B332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0" name="Freeform 470"/>
            <p:cNvSpPr>
              <a:spLocks noEditPoints="1"/>
            </p:cNvSpPr>
            <p:nvPr/>
          </p:nvSpPr>
          <p:spPr bwMode="auto">
            <a:xfrm>
              <a:off x="9314253" y="5084063"/>
              <a:ext cx="146050" cy="219075"/>
            </a:xfrm>
            <a:custGeom>
              <a:avLst/>
              <a:gdLst>
                <a:gd name="T0" fmla="*/ 92 w 92"/>
                <a:gd name="T1" fmla="*/ 38 h 138"/>
                <a:gd name="T2" fmla="*/ 92 w 92"/>
                <a:gd name="T3" fmla="*/ 38 h 138"/>
                <a:gd name="T4" fmla="*/ 92 w 92"/>
                <a:gd name="T5" fmla="*/ 84 h 138"/>
                <a:gd name="T6" fmla="*/ 92 w 92"/>
                <a:gd name="T7" fmla="*/ 84 h 138"/>
                <a:gd name="T8" fmla="*/ 92 w 92"/>
                <a:gd name="T9" fmla="*/ 67 h 138"/>
                <a:gd name="T10" fmla="*/ 92 w 92"/>
                <a:gd name="T11" fmla="*/ 38 h 138"/>
                <a:gd name="T12" fmla="*/ 58 w 92"/>
                <a:gd name="T13" fmla="*/ 0 h 138"/>
                <a:gd name="T14" fmla="*/ 61 w 92"/>
                <a:gd name="T15" fmla="*/ 6 h 138"/>
                <a:gd name="T16" fmla="*/ 61 w 92"/>
                <a:gd name="T17" fmla="*/ 102 h 138"/>
                <a:gd name="T18" fmla="*/ 0 w 92"/>
                <a:gd name="T19" fmla="*/ 138 h 138"/>
                <a:gd name="T20" fmla="*/ 0 w 92"/>
                <a:gd name="T21" fmla="*/ 34 h 138"/>
                <a:gd name="T22" fmla="*/ 58 w 92"/>
                <a:gd name="T2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2" h="138">
                  <a:moveTo>
                    <a:pt x="92" y="38"/>
                  </a:moveTo>
                  <a:lnTo>
                    <a:pt x="92" y="38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67"/>
                  </a:lnTo>
                  <a:lnTo>
                    <a:pt x="92" y="38"/>
                  </a:lnTo>
                  <a:close/>
                  <a:moveTo>
                    <a:pt x="58" y="0"/>
                  </a:moveTo>
                  <a:lnTo>
                    <a:pt x="61" y="6"/>
                  </a:lnTo>
                  <a:lnTo>
                    <a:pt x="61" y="102"/>
                  </a:lnTo>
                  <a:lnTo>
                    <a:pt x="0" y="138"/>
                  </a:lnTo>
                  <a:lnTo>
                    <a:pt x="0" y="3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3F231F"/>
            </a:solidFill>
            <a:ln w="0">
              <a:solidFill>
                <a:srgbClr val="3F231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1" name="Freeform 471"/>
            <p:cNvSpPr>
              <a:spLocks noEditPoints="1"/>
            </p:cNvSpPr>
            <p:nvPr/>
          </p:nvSpPr>
          <p:spPr bwMode="auto">
            <a:xfrm>
              <a:off x="9314253" y="4984050"/>
              <a:ext cx="74613" cy="100013"/>
            </a:xfrm>
            <a:custGeom>
              <a:avLst/>
              <a:gdLst>
                <a:gd name="T0" fmla="*/ 41 w 47"/>
                <a:gd name="T1" fmla="*/ 20 h 63"/>
                <a:gd name="T2" fmla="*/ 43 w 47"/>
                <a:gd name="T3" fmla="*/ 28 h 63"/>
                <a:gd name="T4" fmla="*/ 47 w 47"/>
                <a:gd name="T5" fmla="*/ 36 h 63"/>
                <a:gd name="T6" fmla="*/ 0 w 47"/>
                <a:gd name="T7" fmla="*/ 63 h 63"/>
                <a:gd name="T8" fmla="*/ 0 w 47"/>
                <a:gd name="T9" fmla="*/ 44 h 63"/>
                <a:gd name="T10" fmla="*/ 41 w 47"/>
                <a:gd name="T11" fmla="*/ 20 h 63"/>
                <a:gd name="T12" fmla="*/ 33 w 47"/>
                <a:gd name="T13" fmla="*/ 0 h 63"/>
                <a:gd name="T14" fmla="*/ 34 w 47"/>
                <a:gd name="T15" fmla="*/ 3 h 63"/>
                <a:gd name="T16" fmla="*/ 36 w 47"/>
                <a:gd name="T17" fmla="*/ 6 h 63"/>
                <a:gd name="T18" fmla="*/ 37 w 47"/>
                <a:gd name="T19" fmla="*/ 10 h 63"/>
                <a:gd name="T20" fmla="*/ 0 w 47"/>
                <a:gd name="T21" fmla="*/ 31 h 63"/>
                <a:gd name="T22" fmla="*/ 0 w 47"/>
                <a:gd name="T23" fmla="*/ 20 h 63"/>
                <a:gd name="T24" fmla="*/ 33 w 47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63">
                  <a:moveTo>
                    <a:pt x="41" y="20"/>
                  </a:moveTo>
                  <a:lnTo>
                    <a:pt x="43" y="28"/>
                  </a:lnTo>
                  <a:lnTo>
                    <a:pt x="47" y="36"/>
                  </a:lnTo>
                  <a:lnTo>
                    <a:pt x="0" y="63"/>
                  </a:lnTo>
                  <a:lnTo>
                    <a:pt x="0" y="44"/>
                  </a:lnTo>
                  <a:lnTo>
                    <a:pt x="41" y="20"/>
                  </a:lnTo>
                  <a:close/>
                  <a:moveTo>
                    <a:pt x="33" y="0"/>
                  </a:moveTo>
                  <a:lnTo>
                    <a:pt x="34" y="3"/>
                  </a:lnTo>
                  <a:lnTo>
                    <a:pt x="36" y="6"/>
                  </a:lnTo>
                  <a:lnTo>
                    <a:pt x="37" y="10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92824"/>
            </a:solidFill>
            <a:ln w="0">
              <a:solidFill>
                <a:srgbClr val="4928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2" name="Freeform 472"/>
            <p:cNvSpPr>
              <a:spLocks/>
            </p:cNvSpPr>
            <p:nvPr/>
          </p:nvSpPr>
          <p:spPr bwMode="auto">
            <a:xfrm>
              <a:off x="9314253" y="4999925"/>
              <a:ext cx="65088" cy="53975"/>
            </a:xfrm>
            <a:custGeom>
              <a:avLst/>
              <a:gdLst>
                <a:gd name="T0" fmla="*/ 37 w 41"/>
                <a:gd name="T1" fmla="*/ 0 h 34"/>
                <a:gd name="T2" fmla="*/ 38 w 41"/>
                <a:gd name="T3" fmla="*/ 5 h 34"/>
                <a:gd name="T4" fmla="*/ 41 w 41"/>
                <a:gd name="T5" fmla="*/ 10 h 34"/>
                <a:gd name="T6" fmla="*/ 0 w 41"/>
                <a:gd name="T7" fmla="*/ 34 h 34"/>
                <a:gd name="T8" fmla="*/ 0 w 41"/>
                <a:gd name="T9" fmla="*/ 21 h 34"/>
                <a:gd name="T10" fmla="*/ 37 w 41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34">
                  <a:moveTo>
                    <a:pt x="37" y="0"/>
                  </a:moveTo>
                  <a:lnTo>
                    <a:pt x="38" y="5"/>
                  </a:lnTo>
                  <a:lnTo>
                    <a:pt x="41" y="10"/>
                  </a:lnTo>
                  <a:lnTo>
                    <a:pt x="0" y="34"/>
                  </a:lnTo>
                  <a:lnTo>
                    <a:pt x="0" y="2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756360"/>
            </a:solidFill>
            <a:ln w="0">
              <a:solidFill>
                <a:srgbClr val="75636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3" name="Freeform 473"/>
            <p:cNvSpPr>
              <a:spLocks noEditPoints="1"/>
            </p:cNvSpPr>
            <p:nvPr/>
          </p:nvSpPr>
          <p:spPr bwMode="auto">
            <a:xfrm>
              <a:off x="9314253" y="4901500"/>
              <a:ext cx="93663" cy="95250"/>
            </a:xfrm>
            <a:custGeom>
              <a:avLst/>
              <a:gdLst>
                <a:gd name="T0" fmla="*/ 8 w 59"/>
                <a:gd name="T1" fmla="*/ 30 h 60"/>
                <a:gd name="T2" fmla="*/ 13 w 59"/>
                <a:gd name="T3" fmla="*/ 33 h 60"/>
                <a:gd name="T4" fmla="*/ 20 w 59"/>
                <a:gd name="T5" fmla="*/ 38 h 60"/>
                <a:gd name="T6" fmla="*/ 26 w 59"/>
                <a:gd name="T7" fmla="*/ 45 h 60"/>
                <a:gd name="T8" fmla="*/ 0 w 59"/>
                <a:gd name="T9" fmla="*/ 60 h 60"/>
                <a:gd name="T10" fmla="*/ 0 w 59"/>
                <a:gd name="T11" fmla="*/ 35 h 60"/>
                <a:gd name="T12" fmla="*/ 8 w 59"/>
                <a:gd name="T13" fmla="*/ 30 h 60"/>
                <a:gd name="T14" fmla="*/ 59 w 59"/>
                <a:gd name="T15" fmla="*/ 0 h 60"/>
                <a:gd name="T16" fmla="*/ 59 w 59"/>
                <a:gd name="T17" fmla="*/ 12 h 60"/>
                <a:gd name="T18" fmla="*/ 55 w 59"/>
                <a:gd name="T19" fmla="*/ 8 h 60"/>
                <a:gd name="T20" fmla="*/ 50 w 59"/>
                <a:gd name="T21" fmla="*/ 5 h 60"/>
                <a:gd name="T22" fmla="*/ 59 w 59"/>
                <a:gd name="T2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60">
                  <a:moveTo>
                    <a:pt x="8" y="30"/>
                  </a:moveTo>
                  <a:lnTo>
                    <a:pt x="13" y="33"/>
                  </a:lnTo>
                  <a:lnTo>
                    <a:pt x="20" y="38"/>
                  </a:lnTo>
                  <a:lnTo>
                    <a:pt x="26" y="45"/>
                  </a:lnTo>
                  <a:lnTo>
                    <a:pt x="0" y="60"/>
                  </a:lnTo>
                  <a:lnTo>
                    <a:pt x="0" y="35"/>
                  </a:lnTo>
                  <a:lnTo>
                    <a:pt x="8" y="30"/>
                  </a:lnTo>
                  <a:close/>
                  <a:moveTo>
                    <a:pt x="59" y="0"/>
                  </a:moveTo>
                  <a:lnTo>
                    <a:pt x="59" y="12"/>
                  </a:lnTo>
                  <a:lnTo>
                    <a:pt x="55" y="8"/>
                  </a:lnTo>
                  <a:lnTo>
                    <a:pt x="50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124669"/>
            </a:solidFill>
            <a:ln w="0">
              <a:solidFill>
                <a:srgbClr val="12466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4" name="Freeform 474"/>
            <p:cNvSpPr>
              <a:spLocks noEditPoints="1"/>
            </p:cNvSpPr>
            <p:nvPr/>
          </p:nvSpPr>
          <p:spPr bwMode="auto">
            <a:xfrm>
              <a:off x="9312665" y="4437950"/>
              <a:ext cx="596900" cy="519113"/>
            </a:xfrm>
            <a:custGeom>
              <a:avLst/>
              <a:gdLst>
                <a:gd name="T0" fmla="*/ 1 w 376"/>
                <a:gd name="T1" fmla="*/ 318 h 327"/>
                <a:gd name="T2" fmla="*/ 5 w 376"/>
                <a:gd name="T3" fmla="*/ 320 h 327"/>
                <a:gd name="T4" fmla="*/ 9 w 376"/>
                <a:gd name="T5" fmla="*/ 322 h 327"/>
                <a:gd name="T6" fmla="*/ 1 w 376"/>
                <a:gd name="T7" fmla="*/ 327 h 327"/>
                <a:gd name="T8" fmla="*/ 1 w 376"/>
                <a:gd name="T9" fmla="*/ 318 h 327"/>
                <a:gd name="T10" fmla="*/ 376 w 376"/>
                <a:gd name="T11" fmla="*/ 0 h 327"/>
                <a:gd name="T12" fmla="*/ 376 w 376"/>
                <a:gd name="T13" fmla="*/ 15 h 327"/>
                <a:gd name="T14" fmla="*/ 376 w 376"/>
                <a:gd name="T15" fmla="*/ 28 h 327"/>
                <a:gd name="T16" fmla="*/ 376 w 376"/>
                <a:gd name="T17" fmla="*/ 56 h 327"/>
                <a:gd name="T18" fmla="*/ 60 w 376"/>
                <a:gd name="T19" fmla="*/ 238 h 327"/>
                <a:gd name="T20" fmla="*/ 60 w 376"/>
                <a:gd name="T21" fmla="*/ 292 h 327"/>
                <a:gd name="T22" fmla="*/ 51 w 376"/>
                <a:gd name="T23" fmla="*/ 297 h 327"/>
                <a:gd name="T24" fmla="*/ 46 w 376"/>
                <a:gd name="T25" fmla="*/ 295 h 327"/>
                <a:gd name="T26" fmla="*/ 41 w 376"/>
                <a:gd name="T27" fmla="*/ 293 h 327"/>
                <a:gd name="T28" fmla="*/ 37 w 376"/>
                <a:gd name="T29" fmla="*/ 291 h 327"/>
                <a:gd name="T30" fmla="*/ 33 w 376"/>
                <a:gd name="T31" fmla="*/ 291 h 327"/>
                <a:gd name="T32" fmla="*/ 31 w 376"/>
                <a:gd name="T33" fmla="*/ 289 h 327"/>
                <a:gd name="T34" fmla="*/ 1 w 376"/>
                <a:gd name="T35" fmla="*/ 308 h 327"/>
                <a:gd name="T36" fmla="*/ 0 w 376"/>
                <a:gd name="T37" fmla="*/ 217 h 327"/>
                <a:gd name="T38" fmla="*/ 376 w 376"/>
                <a:gd name="T3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6" h="327">
                  <a:moveTo>
                    <a:pt x="1" y="318"/>
                  </a:moveTo>
                  <a:lnTo>
                    <a:pt x="5" y="320"/>
                  </a:lnTo>
                  <a:lnTo>
                    <a:pt x="9" y="322"/>
                  </a:lnTo>
                  <a:lnTo>
                    <a:pt x="1" y="327"/>
                  </a:lnTo>
                  <a:lnTo>
                    <a:pt x="1" y="318"/>
                  </a:lnTo>
                  <a:close/>
                  <a:moveTo>
                    <a:pt x="376" y="0"/>
                  </a:moveTo>
                  <a:lnTo>
                    <a:pt x="376" y="15"/>
                  </a:lnTo>
                  <a:lnTo>
                    <a:pt x="376" y="28"/>
                  </a:lnTo>
                  <a:lnTo>
                    <a:pt x="376" y="56"/>
                  </a:lnTo>
                  <a:lnTo>
                    <a:pt x="60" y="238"/>
                  </a:lnTo>
                  <a:lnTo>
                    <a:pt x="60" y="292"/>
                  </a:lnTo>
                  <a:lnTo>
                    <a:pt x="51" y="297"/>
                  </a:lnTo>
                  <a:lnTo>
                    <a:pt x="46" y="295"/>
                  </a:lnTo>
                  <a:lnTo>
                    <a:pt x="41" y="293"/>
                  </a:lnTo>
                  <a:lnTo>
                    <a:pt x="37" y="291"/>
                  </a:lnTo>
                  <a:lnTo>
                    <a:pt x="33" y="291"/>
                  </a:lnTo>
                  <a:lnTo>
                    <a:pt x="31" y="289"/>
                  </a:lnTo>
                  <a:lnTo>
                    <a:pt x="1" y="308"/>
                  </a:lnTo>
                  <a:lnTo>
                    <a:pt x="0" y="217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5" name="Freeform 475"/>
            <p:cNvSpPr>
              <a:spLocks/>
            </p:cNvSpPr>
            <p:nvPr/>
          </p:nvSpPr>
          <p:spPr bwMode="auto">
            <a:xfrm>
              <a:off x="9314253" y="4972938"/>
              <a:ext cx="52388" cy="42863"/>
            </a:xfrm>
            <a:custGeom>
              <a:avLst/>
              <a:gdLst>
                <a:gd name="T0" fmla="*/ 26 w 33"/>
                <a:gd name="T1" fmla="*/ 0 h 27"/>
                <a:gd name="T2" fmla="*/ 30 w 33"/>
                <a:gd name="T3" fmla="*/ 4 h 27"/>
                <a:gd name="T4" fmla="*/ 33 w 33"/>
                <a:gd name="T5" fmla="*/ 7 h 27"/>
                <a:gd name="T6" fmla="*/ 0 w 33"/>
                <a:gd name="T7" fmla="*/ 27 h 27"/>
                <a:gd name="T8" fmla="*/ 0 w 33"/>
                <a:gd name="T9" fmla="*/ 15 h 27"/>
                <a:gd name="T10" fmla="*/ 26 w 33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27">
                  <a:moveTo>
                    <a:pt x="26" y="0"/>
                  </a:moveTo>
                  <a:lnTo>
                    <a:pt x="30" y="4"/>
                  </a:lnTo>
                  <a:lnTo>
                    <a:pt x="33" y="7"/>
                  </a:lnTo>
                  <a:lnTo>
                    <a:pt x="0" y="27"/>
                  </a:lnTo>
                  <a:lnTo>
                    <a:pt x="0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2E86BF"/>
            </a:solidFill>
            <a:ln w="0">
              <a:solidFill>
                <a:srgbClr val="2E86B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6" name="Freeform 476"/>
            <p:cNvSpPr>
              <a:spLocks/>
            </p:cNvSpPr>
            <p:nvPr/>
          </p:nvSpPr>
          <p:spPr bwMode="auto">
            <a:xfrm>
              <a:off x="9388865" y="5038025"/>
              <a:ext cx="22225" cy="46038"/>
            </a:xfrm>
            <a:custGeom>
              <a:avLst/>
              <a:gdLst>
                <a:gd name="T0" fmla="*/ 3 w 14"/>
                <a:gd name="T1" fmla="*/ 0 h 29"/>
                <a:gd name="T2" fmla="*/ 14 w 14"/>
                <a:gd name="T3" fmla="*/ 21 h 29"/>
                <a:gd name="T4" fmla="*/ 14 w 14"/>
                <a:gd name="T5" fmla="*/ 28 h 29"/>
                <a:gd name="T6" fmla="*/ 11 w 14"/>
                <a:gd name="T7" fmla="*/ 29 h 29"/>
                <a:gd name="T8" fmla="*/ 6 w 14"/>
                <a:gd name="T9" fmla="*/ 16 h 29"/>
                <a:gd name="T10" fmla="*/ 0 w 14"/>
                <a:gd name="T11" fmla="*/ 2 h 29"/>
                <a:gd name="T12" fmla="*/ 3 w 14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9">
                  <a:moveTo>
                    <a:pt x="3" y="0"/>
                  </a:moveTo>
                  <a:lnTo>
                    <a:pt x="14" y="21"/>
                  </a:lnTo>
                  <a:lnTo>
                    <a:pt x="14" y="28"/>
                  </a:lnTo>
                  <a:lnTo>
                    <a:pt x="11" y="29"/>
                  </a:lnTo>
                  <a:lnTo>
                    <a:pt x="6" y="16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4E2C27"/>
            </a:solidFill>
            <a:ln w="0">
              <a:solidFill>
                <a:srgbClr val="4E2C2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7" name="Freeform 477"/>
            <p:cNvSpPr>
              <a:spLocks noEditPoints="1"/>
            </p:cNvSpPr>
            <p:nvPr/>
          </p:nvSpPr>
          <p:spPr bwMode="auto">
            <a:xfrm>
              <a:off x="9406328" y="5082475"/>
              <a:ext cx="53975" cy="61913"/>
            </a:xfrm>
            <a:custGeom>
              <a:avLst/>
              <a:gdLst>
                <a:gd name="T0" fmla="*/ 34 w 34"/>
                <a:gd name="T1" fmla="*/ 31 h 39"/>
                <a:gd name="T2" fmla="*/ 34 w 34"/>
                <a:gd name="T3" fmla="*/ 31 h 39"/>
                <a:gd name="T4" fmla="*/ 34 w 34"/>
                <a:gd name="T5" fmla="*/ 39 h 39"/>
                <a:gd name="T6" fmla="*/ 34 w 34"/>
                <a:gd name="T7" fmla="*/ 39 h 39"/>
                <a:gd name="T8" fmla="*/ 34 w 34"/>
                <a:gd name="T9" fmla="*/ 31 h 39"/>
                <a:gd name="T10" fmla="*/ 3 w 34"/>
                <a:gd name="T11" fmla="*/ 0 h 39"/>
                <a:gd name="T12" fmla="*/ 3 w 34"/>
                <a:gd name="T13" fmla="*/ 7 h 39"/>
                <a:gd name="T14" fmla="*/ 0 w 34"/>
                <a:gd name="T15" fmla="*/ 1 h 39"/>
                <a:gd name="T16" fmla="*/ 3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31"/>
                  </a:moveTo>
                  <a:lnTo>
                    <a:pt x="34" y="31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4" y="31"/>
                  </a:lnTo>
                  <a:close/>
                  <a:moveTo>
                    <a:pt x="3" y="0"/>
                  </a:moveTo>
                  <a:lnTo>
                    <a:pt x="3" y="7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361F1B"/>
            </a:solidFill>
            <a:ln w="0">
              <a:solidFill>
                <a:srgbClr val="361F1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8" name="Freeform 478"/>
            <p:cNvSpPr>
              <a:spLocks noEditPoints="1"/>
            </p:cNvSpPr>
            <p:nvPr/>
          </p:nvSpPr>
          <p:spPr bwMode="auto">
            <a:xfrm>
              <a:off x="9366640" y="4982463"/>
              <a:ext cx="26988" cy="58738"/>
            </a:xfrm>
            <a:custGeom>
              <a:avLst/>
              <a:gdLst>
                <a:gd name="T0" fmla="*/ 10 w 17"/>
                <a:gd name="T1" fmla="*/ 20 h 37"/>
                <a:gd name="T2" fmla="*/ 13 w 17"/>
                <a:gd name="T3" fmla="*/ 28 h 37"/>
                <a:gd name="T4" fmla="*/ 17 w 17"/>
                <a:gd name="T5" fmla="*/ 35 h 37"/>
                <a:gd name="T6" fmla="*/ 14 w 17"/>
                <a:gd name="T7" fmla="*/ 37 h 37"/>
                <a:gd name="T8" fmla="*/ 10 w 17"/>
                <a:gd name="T9" fmla="*/ 29 h 37"/>
                <a:gd name="T10" fmla="*/ 8 w 17"/>
                <a:gd name="T11" fmla="*/ 21 h 37"/>
                <a:gd name="T12" fmla="*/ 10 w 17"/>
                <a:gd name="T13" fmla="*/ 20 h 37"/>
                <a:gd name="T14" fmla="*/ 1 w 17"/>
                <a:gd name="T15" fmla="*/ 0 h 37"/>
                <a:gd name="T16" fmla="*/ 3 w 17"/>
                <a:gd name="T17" fmla="*/ 3 h 37"/>
                <a:gd name="T18" fmla="*/ 4 w 17"/>
                <a:gd name="T19" fmla="*/ 5 h 37"/>
                <a:gd name="T20" fmla="*/ 5 w 17"/>
                <a:gd name="T21" fmla="*/ 9 h 37"/>
                <a:gd name="T22" fmla="*/ 4 w 17"/>
                <a:gd name="T23" fmla="*/ 11 h 37"/>
                <a:gd name="T24" fmla="*/ 3 w 17"/>
                <a:gd name="T25" fmla="*/ 7 h 37"/>
                <a:gd name="T26" fmla="*/ 1 w 17"/>
                <a:gd name="T27" fmla="*/ 4 h 37"/>
                <a:gd name="T28" fmla="*/ 0 w 17"/>
                <a:gd name="T29" fmla="*/ 1 h 37"/>
                <a:gd name="T30" fmla="*/ 1 w 17"/>
                <a:gd name="T3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37">
                  <a:moveTo>
                    <a:pt x="10" y="20"/>
                  </a:moveTo>
                  <a:lnTo>
                    <a:pt x="13" y="28"/>
                  </a:lnTo>
                  <a:lnTo>
                    <a:pt x="17" y="35"/>
                  </a:lnTo>
                  <a:lnTo>
                    <a:pt x="14" y="37"/>
                  </a:lnTo>
                  <a:lnTo>
                    <a:pt x="10" y="29"/>
                  </a:lnTo>
                  <a:lnTo>
                    <a:pt x="8" y="21"/>
                  </a:lnTo>
                  <a:lnTo>
                    <a:pt x="10" y="20"/>
                  </a:lnTo>
                  <a:close/>
                  <a:moveTo>
                    <a:pt x="1" y="0"/>
                  </a:moveTo>
                  <a:lnTo>
                    <a:pt x="3" y="3"/>
                  </a:lnTo>
                  <a:lnTo>
                    <a:pt x="4" y="5"/>
                  </a:lnTo>
                  <a:lnTo>
                    <a:pt x="5" y="9"/>
                  </a:lnTo>
                  <a:lnTo>
                    <a:pt x="4" y="11"/>
                  </a:lnTo>
                  <a:lnTo>
                    <a:pt x="3" y="7"/>
                  </a:lnTo>
                  <a:lnTo>
                    <a:pt x="1" y="4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F231F"/>
            </a:solidFill>
            <a:ln w="0">
              <a:solidFill>
                <a:srgbClr val="3F231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9" name="Freeform 479"/>
            <p:cNvSpPr>
              <a:spLocks/>
            </p:cNvSpPr>
            <p:nvPr/>
          </p:nvSpPr>
          <p:spPr bwMode="auto">
            <a:xfrm>
              <a:off x="9372990" y="4996750"/>
              <a:ext cx="9525" cy="19050"/>
            </a:xfrm>
            <a:custGeom>
              <a:avLst/>
              <a:gdLst>
                <a:gd name="T0" fmla="*/ 1 w 6"/>
                <a:gd name="T1" fmla="*/ 0 h 12"/>
                <a:gd name="T2" fmla="*/ 4 w 6"/>
                <a:gd name="T3" fmla="*/ 6 h 12"/>
                <a:gd name="T4" fmla="*/ 6 w 6"/>
                <a:gd name="T5" fmla="*/ 11 h 12"/>
                <a:gd name="T6" fmla="*/ 4 w 6"/>
                <a:gd name="T7" fmla="*/ 12 h 12"/>
                <a:gd name="T8" fmla="*/ 1 w 6"/>
                <a:gd name="T9" fmla="*/ 7 h 12"/>
                <a:gd name="T10" fmla="*/ 0 w 6"/>
                <a:gd name="T11" fmla="*/ 2 h 12"/>
                <a:gd name="T12" fmla="*/ 1 w 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2">
                  <a:moveTo>
                    <a:pt x="1" y="0"/>
                  </a:moveTo>
                  <a:lnTo>
                    <a:pt x="4" y="6"/>
                  </a:lnTo>
                  <a:lnTo>
                    <a:pt x="6" y="11"/>
                  </a:lnTo>
                  <a:lnTo>
                    <a:pt x="4" y="12"/>
                  </a:lnTo>
                  <a:lnTo>
                    <a:pt x="1" y="7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55552"/>
            </a:solidFill>
            <a:ln w="0">
              <a:solidFill>
                <a:srgbClr val="6555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0" name="Freeform 480"/>
            <p:cNvSpPr>
              <a:spLocks/>
            </p:cNvSpPr>
            <p:nvPr/>
          </p:nvSpPr>
          <p:spPr bwMode="auto">
            <a:xfrm>
              <a:off x="9326953" y="4949125"/>
              <a:ext cx="31750" cy="23813"/>
            </a:xfrm>
            <a:custGeom>
              <a:avLst/>
              <a:gdLst>
                <a:gd name="T0" fmla="*/ 1 w 20"/>
                <a:gd name="T1" fmla="*/ 0 h 15"/>
                <a:gd name="T2" fmla="*/ 5 w 20"/>
                <a:gd name="T3" fmla="*/ 3 h 15"/>
                <a:gd name="T4" fmla="*/ 13 w 20"/>
                <a:gd name="T5" fmla="*/ 8 h 15"/>
                <a:gd name="T6" fmla="*/ 20 w 20"/>
                <a:gd name="T7" fmla="*/ 13 h 15"/>
                <a:gd name="T8" fmla="*/ 18 w 20"/>
                <a:gd name="T9" fmla="*/ 15 h 15"/>
                <a:gd name="T10" fmla="*/ 12 w 20"/>
                <a:gd name="T11" fmla="*/ 8 h 15"/>
                <a:gd name="T12" fmla="*/ 5 w 20"/>
                <a:gd name="T13" fmla="*/ 3 h 15"/>
                <a:gd name="T14" fmla="*/ 0 w 20"/>
                <a:gd name="T15" fmla="*/ 0 h 15"/>
                <a:gd name="T16" fmla="*/ 1 w 2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5">
                  <a:moveTo>
                    <a:pt x="1" y="0"/>
                  </a:moveTo>
                  <a:lnTo>
                    <a:pt x="5" y="3"/>
                  </a:lnTo>
                  <a:lnTo>
                    <a:pt x="13" y="8"/>
                  </a:lnTo>
                  <a:lnTo>
                    <a:pt x="20" y="13"/>
                  </a:lnTo>
                  <a:lnTo>
                    <a:pt x="18" y="15"/>
                  </a:lnTo>
                  <a:lnTo>
                    <a:pt x="12" y="8"/>
                  </a:lnTo>
                  <a:lnTo>
                    <a:pt x="5" y="3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03D5B"/>
            </a:solidFill>
            <a:ln w="0">
              <a:solidFill>
                <a:srgbClr val="103D5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1" name="Freeform 481"/>
            <p:cNvSpPr>
              <a:spLocks/>
            </p:cNvSpPr>
            <p:nvPr/>
          </p:nvSpPr>
          <p:spPr bwMode="auto">
            <a:xfrm>
              <a:off x="9314253" y="4941188"/>
              <a:ext cx="14288" cy="7938"/>
            </a:xfrm>
            <a:custGeom>
              <a:avLst/>
              <a:gdLst>
                <a:gd name="T0" fmla="*/ 0 w 9"/>
                <a:gd name="T1" fmla="*/ 0 h 5"/>
                <a:gd name="T2" fmla="*/ 4 w 9"/>
                <a:gd name="T3" fmla="*/ 3 h 5"/>
                <a:gd name="T4" fmla="*/ 9 w 9"/>
                <a:gd name="T5" fmla="*/ 5 h 5"/>
                <a:gd name="T6" fmla="*/ 8 w 9"/>
                <a:gd name="T7" fmla="*/ 5 h 5"/>
                <a:gd name="T8" fmla="*/ 4 w 9"/>
                <a:gd name="T9" fmla="*/ 3 h 5"/>
                <a:gd name="T10" fmla="*/ 0 w 9"/>
                <a:gd name="T11" fmla="*/ 1 h 5"/>
                <a:gd name="T12" fmla="*/ 0 w 9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4" y="3"/>
                  </a:lnTo>
                  <a:lnTo>
                    <a:pt x="9" y="5"/>
                  </a:lnTo>
                  <a:lnTo>
                    <a:pt x="8" y="5"/>
                  </a:lnTo>
                  <a:lnTo>
                    <a:pt x="4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5A5A5"/>
            </a:solidFill>
            <a:ln w="0">
              <a:solidFill>
                <a:srgbClr val="A5A5A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2" name="Freeform 482"/>
            <p:cNvSpPr>
              <a:spLocks/>
            </p:cNvSpPr>
            <p:nvPr/>
          </p:nvSpPr>
          <p:spPr bwMode="auto">
            <a:xfrm>
              <a:off x="9355528" y="4969763"/>
              <a:ext cx="12700" cy="14288"/>
            </a:xfrm>
            <a:custGeom>
              <a:avLst/>
              <a:gdLst>
                <a:gd name="T0" fmla="*/ 2 w 8"/>
                <a:gd name="T1" fmla="*/ 0 h 9"/>
                <a:gd name="T2" fmla="*/ 6 w 8"/>
                <a:gd name="T3" fmla="*/ 4 h 9"/>
                <a:gd name="T4" fmla="*/ 8 w 8"/>
                <a:gd name="T5" fmla="*/ 8 h 9"/>
                <a:gd name="T6" fmla="*/ 7 w 8"/>
                <a:gd name="T7" fmla="*/ 9 h 9"/>
                <a:gd name="T8" fmla="*/ 4 w 8"/>
                <a:gd name="T9" fmla="*/ 6 h 9"/>
                <a:gd name="T10" fmla="*/ 0 w 8"/>
                <a:gd name="T11" fmla="*/ 2 h 9"/>
                <a:gd name="T12" fmla="*/ 2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0"/>
                  </a:moveTo>
                  <a:lnTo>
                    <a:pt x="6" y="4"/>
                  </a:lnTo>
                  <a:lnTo>
                    <a:pt x="8" y="8"/>
                  </a:lnTo>
                  <a:lnTo>
                    <a:pt x="7" y="9"/>
                  </a:lnTo>
                  <a:lnTo>
                    <a:pt x="4" y="6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873A5"/>
            </a:solidFill>
            <a:ln w="0">
              <a:solidFill>
                <a:srgbClr val="2873A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3" name="Freeform 483"/>
            <p:cNvSpPr>
              <a:spLocks noEditPoints="1"/>
            </p:cNvSpPr>
            <p:nvPr/>
          </p:nvSpPr>
          <p:spPr bwMode="auto">
            <a:xfrm>
              <a:off x="9314253" y="4896738"/>
              <a:ext cx="146050" cy="234950"/>
            </a:xfrm>
            <a:custGeom>
              <a:avLst/>
              <a:gdLst>
                <a:gd name="T0" fmla="*/ 92 w 92"/>
                <a:gd name="T1" fmla="*/ 109 h 148"/>
                <a:gd name="T2" fmla="*/ 92 w 92"/>
                <a:gd name="T3" fmla="*/ 148 h 148"/>
                <a:gd name="T4" fmla="*/ 92 w 92"/>
                <a:gd name="T5" fmla="*/ 148 h 148"/>
                <a:gd name="T6" fmla="*/ 92 w 92"/>
                <a:gd name="T7" fmla="*/ 109 h 148"/>
                <a:gd name="T8" fmla="*/ 92 w 92"/>
                <a:gd name="T9" fmla="*/ 109 h 148"/>
                <a:gd name="T10" fmla="*/ 30 w 92"/>
                <a:gd name="T11" fmla="*/ 0 h 148"/>
                <a:gd name="T12" fmla="*/ 32 w 92"/>
                <a:gd name="T13" fmla="*/ 2 h 148"/>
                <a:gd name="T14" fmla="*/ 36 w 92"/>
                <a:gd name="T15" fmla="*/ 2 h 148"/>
                <a:gd name="T16" fmla="*/ 40 w 92"/>
                <a:gd name="T17" fmla="*/ 4 h 148"/>
                <a:gd name="T18" fmla="*/ 45 w 92"/>
                <a:gd name="T19" fmla="*/ 6 h 148"/>
                <a:gd name="T20" fmla="*/ 50 w 92"/>
                <a:gd name="T21" fmla="*/ 8 h 148"/>
                <a:gd name="T22" fmla="*/ 55 w 92"/>
                <a:gd name="T23" fmla="*/ 11 h 148"/>
                <a:gd name="T24" fmla="*/ 59 w 92"/>
                <a:gd name="T25" fmla="*/ 15 h 148"/>
                <a:gd name="T26" fmla="*/ 61 w 92"/>
                <a:gd name="T27" fmla="*/ 110 h 148"/>
                <a:gd name="T28" fmla="*/ 50 w 92"/>
                <a:gd name="T29" fmla="*/ 89 h 148"/>
                <a:gd name="T30" fmla="*/ 46 w 92"/>
                <a:gd name="T31" fmla="*/ 82 h 148"/>
                <a:gd name="T32" fmla="*/ 43 w 92"/>
                <a:gd name="T33" fmla="*/ 74 h 148"/>
                <a:gd name="T34" fmla="*/ 41 w 92"/>
                <a:gd name="T35" fmla="*/ 69 h 148"/>
                <a:gd name="T36" fmla="*/ 38 w 92"/>
                <a:gd name="T37" fmla="*/ 63 h 148"/>
                <a:gd name="T38" fmla="*/ 37 w 92"/>
                <a:gd name="T39" fmla="*/ 59 h 148"/>
                <a:gd name="T40" fmla="*/ 36 w 92"/>
                <a:gd name="T41" fmla="*/ 57 h 148"/>
                <a:gd name="T42" fmla="*/ 34 w 92"/>
                <a:gd name="T43" fmla="*/ 54 h 148"/>
                <a:gd name="T44" fmla="*/ 32 w 92"/>
                <a:gd name="T45" fmla="*/ 50 h 148"/>
                <a:gd name="T46" fmla="*/ 28 w 92"/>
                <a:gd name="T47" fmla="*/ 46 h 148"/>
                <a:gd name="T48" fmla="*/ 21 w 92"/>
                <a:gd name="T49" fmla="*/ 41 h 148"/>
                <a:gd name="T50" fmla="*/ 13 w 92"/>
                <a:gd name="T51" fmla="*/ 36 h 148"/>
                <a:gd name="T52" fmla="*/ 9 w 92"/>
                <a:gd name="T53" fmla="*/ 33 h 148"/>
                <a:gd name="T54" fmla="*/ 4 w 92"/>
                <a:gd name="T55" fmla="*/ 31 h 148"/>
                <a:gd name="T56" fmla="*/ 0 w 92"/>
                <a:gd name="T57" fmla="*/ 28 h 148"/>
                <a:gd name="T58" fmla="*/ 0 w 92"/>
                <a:gd name="T59" fmla="*/ 19 h 148"/>
                <a:gd name="T60" fmla="*/ 30 w 92"/>
                <a:gd name="T6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48">
                  <a:moveTo>
                    <a:pt x="92" y="109"/>
                  </a:moveTo>
                  <a:lnTo>
                    <a:pt x="92" y="148"/>
                  </a:lnTo>
                  <a:lnTo>
                    <a:pt x="92" y="148"/>
                  </a:lnTo>
                  <a:lnTo>
                    <a:pt x="92" y="109"/>
                  </a:lnTo>
                  <a:lnTo>
                    <a:pt x="92" y="109"/>
                  </a:lnTo>
                  <a:close/>
                  <a:moveTo>
                    <a:pt x="30" y="0"/>
                  </a:moveTo>
                  <a:lnTo>
                    <a:pt x="32" y="2"/>
                  </a:lnTo>
                  <a:lnTo>
                    <a:pt x="36" y="2"/>
                  </a:lnTo>
                  <a:lnTo>
                    <a:pt x="40" y="4"/>
                  </a:lnTo>
                  <a:lnTo>
                    <a:pt x="45" y="6"/>
                  </a:lnTo>
                  <a:lnTo>
                    <a:pt x="50" y="8"/>
                  </a:lnTo>
                  <a:lnTo>
                    <a:pt x="55" y="11"/>
                  </a:lnTo>
                  <a:lnTo>
                    <a:pt x="59" y="15"/>
                  </a:lnTo>
                  <a:lnTo>
                    <a:pt x="61" y="110"/>
                  </a:lnTo>
                  <a:lnTo>
                    <a:pt x="50" y="89"/>
                  </a:lnTo>
                  <a:lnTo>
                    <a:pt x="46" y="82"/>
                  </a:lnTo>
                  <a:lnTo>
                    <a:pt x="43" y="74"/>
                  </a:lnTo>
                  <a:lnTo>
                    <a:pt x="41" y="69"/>
                  </a:lnTo>
                  <a:lnTo>
                    <a:pt x="38" y="63"/>
                  </a:lnTo>
                  <a:lnTo>
                    <a:pt x="37" y="59"/>
                  </a:lnTo>
                  <a:lnTo>
                    <a:pt x="36" y="57"/>
                  </a:lnTo>
                  <a:lnTo>
                    <a:pt x="34" y="54"/>
                  </a:lnTo>
                  <a:lnTo>
                    <a:pt x="32" y="50"/>
                  </a:lnTo>
                  <a:lnTo>
                    <a:pt x="28" y="46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9" y="33"/>
                  </a:lnTo>
                  <a:lnTo>
                    <a:pt x="4" y="31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F3535"/>
            </a:solidFill>
            <a:ln w="0">
              <a:solidFill>
                <a:srgbClr val="BF353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4" name="Freeform 484"/>
            <p:cNvSpPr>
              <a:spLocks/>
            </p:cNvSpPr>
            <p:nvPr/>
          </p:nvSpPr>
          <p:spPr bwMode="auto">
            <a:xfrm>
              <a:off x="9333303" y="5001513"/>
              <a:ext cx="1250950" cy="704850"/>
            </a:xfrm>
            <a:custGeom>
              <a:avLst/>
              <a:gdLst>
                <a:gd name="T0" fmla="*/ 761 w 788"/>
                <a:gd name="T1" fmla="*/ 0 h 444"/>
                <a:gd name="T2" fmla="*/ 788 w 788"/>
                <a:gd name="T3" fmla="*/ 17 h 444"/>
                <a:gd name="T4" fmla="*/ 49 w 788"/>
                <a:gd name="T5" fmla="*/ 444 h 444"/>
                <a:gd name="T6" fmla="*/ 0 w 788"/>
                <a:gd name="T7" fmla="*/ 416 h 444"/>
                <a:gd name="T8" fmla="*/ 49 w 788"/>
                <a:gd name="T9" fmla="*/ 387 h 444"/>
                <a:gd name="T10" fmla="*/ 49 w 788"/>
                <a:gd name="T11" fmla="*/ 418 h 444"/>
                <a:gd name="T12" fmla="*/ 761 w 788"/>
                <a:gd name="T13" fmla="*/ 8 h 444"/>
                <a:gd name="T14" fmla="*/ 761 w 788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8" h="444">
                  <a:moveTo>
                    <a:pt x="761" y="0"/>
                  </a:moveTo>
                  <a:lnTo>
                    <a:pt x="788" y="17"/>
                  </a:lnTo>
                  <a:lnTo>
                    <a:pt x="49" y="444"/>
                  </a:lnTo>
                  <a:lnTo>
                    <a:pt x="0" y="416"/>
                  </a:lnTo>
                  <a:lnTo>
                    <a:pt x="49" y="387"/>
                  </a:lnTo>
                  <a:lnTo>
                    <a:pt x="49" y="418"/>
                  </a:lnTo>
                  <a:lnTo>
                    <a:pt x="761" y="8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41A0B3"/>
            </a:solidFill>
            <a:ln w="0">
              <a:solidFill>
                <a:srgbClr val="41A0B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5" name="Freeform 488"/>
            <p:cNvSpPr>
              <a:spLocks/>
            </p:cNvSpPr>
            <p:nvPr/>
          </p:nvSpPr>
          <p:spPr bwMode="auto">
            <a:xfrm>
              <a:off x="9458715" y="4293488"/>
              <a:ext cx="1004888" cy="1211263"/>
            </a:xfrm>
            <a:custGeom>
              <a:avLst/>
              <a:gdLst>
                <a:gd name="T0" fmla="*/ 593 w 633"/>
                <a:gd name="T1" fmla="*/ 0 h 763"/>
                <a:gd name="T2" fmla="*/ 594 w 633"/>
                <a:gd name="T3" fmla="*/ 13 h 763"/>
                <a:gd name="T4" fmla="*/ 600 w 633"/>
                <a:gd name="T5" fmla="*/ 22 h 763"/>
                <a:gd name="T6" fmla="*/ 608 w 633"/>
                <a:gd name="T7" fmla="*/ 27 h 763"/>
                <a:gd name="T8" fmla="*/ 620 w 633"/>
                <a:gd name="T9" fmla="*/ 27 h 763"/>
                <a:gd name="T10" fmla="*/ 632 w 633"/>
                <a:gd name="T11" fmla="*/ 23 h 763"/>
                <a:gd name="T12" fmla="*/ 633 w 633"/>
                <a:gd name="T13" fmla="*/ 125 h 763"/>
                <a:gd name="T14" fmla="*/ 633 w 633"/>
                <a:gd name="T15" fmla="*/ 273 h 763"/>
                <a:gd name="T16" fmla="*/ 633 w 633"/>
                <a:gd name="T17" fmla="*/ 293 h 763"/>
                <a:gd name="T18" fmla="*/ 633 w 633"/>
                <a:gd name="T19" fmla="*/ 293 h 763"/>
                <a:gd name="T20" fmla="*/ 633 w 633"/>
                <a:gd name="T21" fmla="*/ 298 h 763"/>
                <a:gd name="T22" fmla="*/ 633 w 633"/>
                <a:gd name="T23" fmla="*/ 299 h 763"/>
                <a:gd name="T24" fmla="*/ 633 w 633"/>
                <a:gd name="T25" fmla="*/ 301 h 763"/>
                <a:gd name="T26" fmla="*/ 633 w 633"/>
                <a:gd name="T27" fmla="*/ 299 h 763"/>
                <a:gd name="T28" fmla="*/ 633 w 633"/>
                <a:gd name="T29" fmla="*/ 375 h 763"/>
                <a:gd name="T30" fmla="*/ 618 w 633"/>
                <a:gd name="T31" fmla="*/ 388 h 763"/>
                <a:gd name="T32" fmla="*/ 606 w 633"/>
                <a:gd name="T33" fmla="*/ 405 h 763"/>
                <a:gd name="T34" fmla="*/ 597 w 633"/>
                <a:gd name="T35" fmla="*/ 425 h 763"/>
                <a:gd name="T36" fmla="*/ 594 w 633"/>
                <a:gd name="T37" fmla="*/ 445 h 763"/>
                <a:gd name="T38" fmla="*/ 518 w 633"/>
                <a:gd name="T39" fmla="*/ 488 h 763"/>
                <a:gd name="T40" fmla="*/ 518 w 633"/>
                <a:gd name="T41" fmla="*/ 488 h 763"/>
                <a:gd name="T42" fmla="*/ 422 w 633"/>
                <a:gd name="T43" fmla="*/ 543 h 763"/>
                <a:gd name="T44" fmla="*/ 212 w 633"/>
                <a:gd name="T45" fmla="*/ 665 h 763"/>
                <a:gd name="T46" fmla="*/ 42 w 633"/>
                <a:gd name="T47" fmla="*/ 763 h 763"/>
                <a:gd name="T48" fmla="*/ 39 w 633"/>
                <a:gd name="T49" fmla="*/ 750 h 763"/>
                <a:gd name="T50" fmla="*/ 34 w 633"/>
                <a:gd name="T51" fmla="*/ 740 h 763"/>
                <a:gd name="T52" fmla="*/ 24 w 633"/>
                <a:gd name="T53" fmla="*/ 735 h 763"/>
                <a:gd name="T54" fmla="*/ 14 w 633"/>
                <a:gd name="T55" fmla="*/ 735 h 763"/>
                <a:gd name="T56" fmla="*/ 1 w 633"/>
                <a:gd name="T57" fmla="*/ 740 h 763"/>
                <a:gd name="T58" fmla="*/ 1 w 633"/>
                <a:gd name="T59" fmla="*/ 638 h 763"/>
                <a:gd name="T60" fmla="*/ 1 w 633"/>
                <a:gd name="T61" fmla="*/ 489 h 763"/>
                <a:gd name="T62" fmla="*/ 1 w 633"/>
                <a:gd name="T63" fmla="*/ 489 h 763"/>
                <a:gd name="T64" fmla="*/ 0 w 633"/>
                <a:gd name="T65" fmla="*/ 387 h 763"/>
                <a:gd name="T66" fmla="*/ 15 w 633"/>
                <a:gd name="T67" fmla="*/ 375 h 763"/>
                <a:gd name="T68" fmla="*/ 28 w 633"/>
                <a:gd name="T69" fmla="*/ 358 h 763"/>
                <a:gd name="T70" fmla="*/ 36 w 633"/>
                <a:gd name="T71" fmla="*/ 339 h 763"/>
                <a:gd name="T72" fmla="*/ 40 w 633"/>
                <a:gd name="T73" fmla="*/ 319 h 763"/>
                <a:gd name="T74" fmla="*/ 210 w 633"/>
                <a:gd name="T75" fmla="*/ 221 h 763"/>
                <a:gd name="T76" fmla="*/ 422 w 633"/>
                <a:gd name="T77" fmla="*/ 98 h 763"/>
                <a:gd name="T78" fmla="*/ 593 w 633"/>
                <a:gd name="T79" fmla="*/ 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33" h="763">
                  <a:moveTo>
                    <a:pt x="593" y="0"/>
                  </a:moveTo>
                  <a:lnTo>
                    <a:pt x="594" y="13"/>
                  </a:lnTo>
                  <a:lnTo>
                    <a:pt x="600" y="22"/>
                  </a:lnTo>
                  <a:lnTo>
                    <a:pt x="608" y="27"/>
                  </a:lnTo>
                  <a:lnTo>
                    <a:pt x="620" y="27"/>
                  </a:lnTo>
                  <a:lnTo>
                    <a:pt x="632" y="23"/>
                  </a:lnTo>
                  <a:lnTo>
                    <a:pt x="633" y="125"/>
                  </a:lnTo>
                  <a:lnTo>
                    <a:pt x="633" y="273"/>
                  </a:lnTo>
                  <a:lnTo>
                    <a:pt x="633" y="293"/>
                  </a:lnTo>
                  <a:lnTo>
                    <a:pt x="633" y="293"/>
                  </a:lnTo>
                  <a:lnTo>
                    <a:pt x="633" y="298"/>
                  </a:lnTo>
                  <a:lnTo>
                    <a:pt x="633" y="299"/>
                  </a:lnTo>
                  <a:lnTo>
                    <a:pt x="633" y="301"/>
                  </a:lnTo>
                  <a:lnTo>
                    <a:pt x="633" y="299"/>
                  </a:lnTo>
                  <a:lnTo>
                    <a:pt x="633" y="375"/>
                  </a:lnTo>
                  <a:lnTo>
                    <a:pt x="618" y="388"/>
                  </a:lnTo>
                  <a:lnTo>
                    <a:pt x="606" y="405"/>
                  </a:lnTo>
                  <a:lnTo>
                    <a:pt x="597" y="425"/>
                  </a:lnTo>
                  <a:lnTo>
                    <a:pt x="594" y="445"/>
                  </a:lnTo>
                  <a:lnTo>
                    <a:pt x="518" y="488"/>
                  </a:lnTo>
                  <a:lnTo>
                    <a:pt x="518" y="488"/>
                  </a:lnTo>
                  <a:lnTo>
                    <a:pt x="422" y="543"/>
                  </a:lnTo>
                  <a:lnTo>
                    <a:pt x="212" y="665"/>
                  </a:lnTo>
                  <a:lnTo>
                    <a:pt x="42" y="763"/>
                  </a:lnTo>
                  <a:lnTo>
                    <a:pt x="39" y="750"/>
                  </a:lnTo>
                  <a:lnTo>
                    <a:pt x="34" y="740"/>
                  </a:lnTo>
                  <a:lnTo>
                    <a:pt x="24" y="735"/>
                  </a:lnTo>
                  <a:lnTo>
                    <a:pt x="14" y="735"/>
                  </a:lnTo>
                  <a:lnTo>
                    <a:pt x="1" y="740"/>
                  </a:lnTo>
                  <a:lnTo>
                    <a:pt x="1" y="638"/>
                  </a:lnTo>
                  <a:lnTo>
                    <a:pt x="1" y="489"/>
                  </a:lnTo>
                  <a:lnTo>
                    <a:pt x="1" y="489"/>
                  </a:lnTo>
                  <a:lnTo>
                    <a:pt x="0" y="387"/>
                  </a:lnTo>
                  <a:lnTo>
                    <a:pt x="15" y="375"/>
                  </a:lnTo>
                  <a:lnTo>
                    <a:pt x="28" y="358"/>
                  </a:lnTo>
                  <a:lnTo>
                    <a:pt x="36" y="339"/>
                  </a:lnTo>
                  <a:lnTo>
                    <a:pt x="40" y="319"/>
                  </a:lnTo>
                  <a:lnTo>
                    <a:pt x="210" y="221"/>
                  </a:lnTo>
                  <a:lnTo>
                    <a:pt x="422" y="98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rgbClr val="E6E6E6"/>
            </a:solidFill>
            <a:ln w="0">
              <a:solidFill>
                <a:srgbClr val="E6E6E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6" name="Freeform 599"/>
            <p:cNvSpPr>
              <a:spLocks noEditPoints="1"/>
            </p:cNvSpPr>
            <p:nvPr/>
          </p:nvSpPr>
          <p:spPr bwMode="auto">
            <a:xfrm>
              <a:off x="9434903" y="4215700"/>
              <a:ext cx="1054100" cy="1366838"/>
            </a:xfrm>
            <a:custGeom>
              <a:avLst/>
              <a:gdLst>
                <a:gd name="T0" fmla="*/ 608 w 664"/>
                <a:gd name="T1" fmla="*/ 49 h 861"/>
                <a:gd name="T2" fmla="*/ 55 w 664"/>
                <a:gd name="T3" fmla="*/ 368 h 861"/>
                <a:gd name="T4" fmla="*/ 51 w 664"/>
                <a:gd name="T5" fmla="*/ 388 h 861"/>
                <a:gd name="T6" fmla="*/ 43 w 664"/>
                <a:gd name="T7" fmla="*/ 407 h 861"/>
                <a:gd name="T8" fmla="*/ 30 w 664"/>
                <a:gd name="T9" fmla="*/ 424 h 861"/>
                <a:gd name="T10" fmla="*/ 15 w 664"/>
                <a:gd name="T11" fmla="*/ 436 h 861"/>
                <a:gd name="T12" fmla="*/ 16 w 664"/>
                <a:gd name="T13" fmla="*/ 614 h 861"/>
                <a:gd name="T14" fmla="*/ 16 w 664"/>
                <a:gd name="T15" fmla="*/ 687 h 861"/>
                <a:gd name="T16" fmla="*/ 16 w 664"/>
                <a:gd name="T17" fmla="*/ 789 h 861"/>
                <a:gd name="T18" fmla="*/ 29 w 664"/>
                <a:gd name="T19" fmla="*/ 784 h 861"/>
                <a:gd name="T20" fmla="*/ 39 w 664"/>
                <a:gd name="T21" fmla="*/ 784 h 861"/>
                <a:gd name="T22" fmla="*/ 49 w 664"/>
                <a:gd name="T23" fmla="*/ 789 h 861"/>
                <a:gd name="T24" fmla="*/ 54 w 664"/>
                <a:gd name="T25" fmla="*/ 799 h 861"/>
                <a:gd name="T26" fmla="*/ 57 w 664"/>
                <a:gd name="T27" fmla="*/ 812 h 861"/>
                <a:gd name="T28" fmla="*/ 516 w 664"/>
                <a:gd name="T29" fmla="*/ 546 h 861"/>
                <a:gd name="T30" fmla="*/ 517 w 664"/>
                <a:gd name="T31" fmla="*/ 547 h 861"/>
                <a:gd name="T32" fmla="*/ 519 w 664"/>
                <a:gd name="T33" fmla="*/ 549 h 861"/>
                <a:gd name="T34" fmla="*/ 519 w 664"/>
                <a:gd name="T35" fmla="*/ 549 h 861"/>
                <a:gd name="T36" fmla="*/ 521 w 664"/>
                <a:gd name="T37" fmla="*/ 547 h 861"/>
                <a:gd name="T38" fmla="*/ 523 w 664"/>
                <a:gd name="T39" fmla="*/ 547 h 861"/>
                <a:gd name="T40" fmla="*/ 524 w 664"/>
                <a:gd name="T41" fmla="*/ 547 h 861"/>
                <a:gd name="T42" fmla="*/ 526 w 664"/>
                <a:gd name="T43" fmla="*/ 545 h 861"/>
                <a:gd name="T44" fmla="*/ 530 w 664"/>
                <a:gd name="T45" fmla="*/ 541 h 861"/>
                <a:gd name="T46" fmla="*/ 533 w 664"/>
                <a:gd name="T47" fmla="*/ 537 h 861"/>
                <a:gd name="T48" fmla="*/ 609 w 664"/>
                <a:gd name="T49" fmla="*/ 494 h 861"/>
                <a:gd name="T50" fmla="*/ 612 w 664"/>
                <a:gd name="T51" fmla="*/ 474 h 861"/>
                <a:gd name="T52" fmla="*/ 621 w 664"/>
                <a:gd name="T53" fmla="*/ 454 h 861"/>
                <a:gd name="T54" fmla="*/ 633 w 664"/>
                <a:gd name="T55" fmla="*/ 437 h 861"/>
                <a:gd name="T56" fmla="*/ 648 w 664"/>
                <a:gd name="T57" fmla="*/ 424 h 861"/>
                <a:gd name="T58" fmla="*/ 648 w 664"/>
                <a:gd name="T59" fmla="*/ 348 h 861"/>
                <a:gd name="T60" fmla="*/ 650 w 664"/>
                <a:gd name="T61" fmla="*/ 344 h 861"/>
                <a:gd name="T62" fmla="*/ 648 w 664"/>
                <a:gd name="T63" fmla="*/ 340 h 861"/>
                <a:gd name="T64" fmla="*/ 647 w 664"/>
                <a:gd name="T65" fmla="*/ 72 h 861"/>
                <a:gd name="T66" fmla="*/ 635 w 664"/>
                <a:gd name="T67" fmla="*/ 76 h 861"/>
                <a:gd name="T68" fmla="*/ 623 w 664"/>
                <a:gd name="T69" fmla="*/ 76 h 861"/>
                <a:gd name="T70" fmla="*/ 615 w 664"/>
                <a:gd name="T71" fmla="*/ 71 h 861"/>
                <a:gd name="T72" fmla="*/ 609 w 664"/>
                <a:gd name="T73" fmla="*/ 62 h 861"/>
                <a:gd name="T74" fmla="*/ 608 w 664"/>
                <a:gd name="T75" fmla="*/ 49 h 861"/>
                <a:gd name="T76" fmla="*/ 663 w 664"/>
                <a:gd name="T77" fmla="*/ 0 h 861"/>
                <a:gd name="T78" fmla="*/ 664 w 664"/>
                <a:gd name="T79" fmla="*/ 479 h 861"/>
                <a:gd name="T80" fmla="*/ 2 w 664"/>
                <a:gd name="T81" fmla="*/ 861 h 861"/>
                <a:gd name="T82" fmla="*/ 0 w 664"/>
                <a:gd name="T83" fmla="*/ 382 h 861"/>
                <a:gd name="T84" fmla="*/ 663 w 664"/>
                <a:gd name="T85" fmla="*/ 0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64" h="861">
                  <a:moveTo>
                    <a:pt x="608" y="49"/>
                  </a:moveTo>
                  <a:lnTo>
                    <a:pt x="55" y="368"/>
                  </a:lnTo>
                  <a:lnTo>
                    <a:pt x="51" y="388"/>
                  </a:lnTo>
                  <a:lnTo>
                    <a:pt x="43" y="407"/>
                  </a:lnTo>
                  <a:lnTo>
                    <a:pt x="30" y="424"/>
                  </a:lnTo>
                  <a:lnTo>
                    <a:pt x="15" y="436"/>
                  </a:lnTo>
                  <a:lnTo>
                    <a:pt x="16" y="614"/>
                  </a:lnTo>
                  <a:lnTo>
                    <a:pt x="16" y="687"/>
                  </a:lnTo>
                  <a:lnTo>
                    <a:pt x="16" y="789"/>
                  </a:lnTo>
                  <a:lnTo>
                    <a:pt x="29" y="784"/>
                  </a:lnTo>
                  <a:lnTo>
                    <a:pt x="39" y="784"/>
                  </a:lnTo>
                  <a:lnTo>
                    <a:pt x="49" y="789"/>
                  </a:lnTo>
                  <a:lnTo>
                    <a:pt x="54" y="799"/>
                  </a:lnTo>
                  <a:lnTo>
                    <a:pt x="57" y="812"/>
                  </a:lnTo>
                  <a:lnTo>
                    <a:pt x="516" y="546"/>
                  </a:lnTo>
                  <a:lnTo>
                    <a:pt x="517" y="547"/>
                  </a:lnTo>
                  <a:lnTo>
                    <a:pt x="519" y="549"/>
                  </a:lnTo>
                  <a:lnTo>
                    <a:pt x="519" y="549"/>
                  </a:lnTo>
                  <a:lnTo>
                    <a:pt x="521" y="547"/>
                  </a:lnTo>
                  <a:lnTo>
                    <a:pt x="523" y="547"/>
                  </a:lnTo>
                  <a:lnTo>
                    <a:pt x="524" y="547"/>
                  </a:lnTo>
                  <a:lnTo>
                    <a:pt x="526" y="545"/>
                  </a:lnTo>
                  <a:lnTo>
                    <a:pt x="530" y="541"/>
                  </a:lnTo>
                  <a:lnTo>
                    <a:pt x="533" y="537"/>
                  </a:lnTo>
                  <a:lnTo>
                    <a:pt x="609" y="494"/>
                  </a:lnTo>
                  <a:lnTo>
                    <a:pt x="612" y="474"/>
                  </a:lnTo>
                  <a:lnTo>
                    <a:pt x="621" y="454"/>
                  </a:lnTo>
                  <a:lnTo>
                    <a:pt x="633" y="437"/>
                  </a:lnTo>
                  <a:lnTo>
                    <a:pt x="648" y="424"/>
                  </a:lnTo>
                  <a:lnTo>
                    <a:pt x="648" y="348"/>
                  </a:lnTo>
                  <a:lnTo>
                    <a:pt x="650" y="344"/>
                  </a:lnTo>
                  <a:lnTo>
                    <a:pt x="648" y="340"/>
                  </a:lnTo>
                  <a:lnTo>
                    <a:pt x="647" y="72"/>
                  </a:lnTo>
                  <a:lnTo>
                    <a:pt x="635" y="76"/>
                  </a:lnTo>
                  <a:lnTo>
                    <a:pt x="623" y="76"/>
                  </a:lnTo>
                  <a:lnTo>
                    <a:pt x="615" y="71"/>
                  </a:lnTo>
                  <a:lnTo>
                    <a:pt x="609" y="62"/>
                  </a:lnTo>
                  <a:lnTo>
                    <a:pt x="608" y="49"/>
                  </a:lnTo>
                  <a:close/>
                  <a:moveTo>
                    <a:pt x="663" y="0"/>
                  </a:moveTo>
                  <a:lnTo>
                    <a:pt x="664" y="479"/>
                  </a:lnTo>
                  <a:lnTo>
                    <a:pt x="2" y="861"/>
                  </a:lnTo>
                  <a:lnTo>
                    <a:pt x="0" y="382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C5C5C5"/>
            </a:solidFill>
            <a:ln w="0">
              <a:solidFill>
                <a:srgbClr val="C5C5C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7" name="Rectangle 809"/>
            <p:cNvSpPr>
              <a:spLocks noChangeArrowheads="1"/>
            </p:cNvSpPr>
            <p:nvPr/>
          </p:nvSpPr>
          <p:spPr bwMode="auto">
            <a:xfrm>
              <a:off x="9566665" y="2024950"/>
              <a:ext cx="1588" cy="1588"/>
            </a:xfrm>
            <a:prstGeom prst="rect">
              <a:avLst/>
            </a:prstGeom>
            <a:solidFill>
              <a:srgbClr val="F2ED32"/>
            </a:solidFill>
            <a:ln w="0">
              <a:solidFill>
                <a:srgbClr val="F2ED3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8" name="Freeform 810"/>
            <p:cNvSpPr>
              <a:spLocks noEditPoints="1"/>
            </p:cNvSpPr>
            <p:nvPr/>
          </p:nvSpPr>
          <p:spPr bwMode="auto">
            <a:xfrm>
              <a:off x="8861815" y="1890013"/>
              <a:ext cx="714375" cy="198438"/>
            </a:xfrm>
            <a:custGeom>
              <a:avLst/>
              <a:gdLst>
                <a:gd name="T0" fmla="*/ 174 w 450"/>
                <a:gd name="T1" fmla="*/ 3 h 125"/>
                <a:gd name="T2" fmla="*/ 99 w 450"/>
                <a:gd name="T3" fmla="*/ 12 h 125"/>
                <a:gd name="T4" fmla="*/ 47 w 450"/>
                <a:gd name="T5" fmla="*/ 29 h 125"/>
                <a:gd name="T6" fmla="*/ 21 w 450"/>
                <a:gd name="T7" fmla="*/ 50 h 125"/>
                <a:gd name="T8" fmla="*/ 26 w 450"/>
                <a:gd name="T9" fmla="*/ 72 h 125"/>
                <a:gd name="T10" fmla="*/ 63 w 450"/>
                <a:gd name="T11" fmla="*/ 93 h 125"/>
                <a:gd name="T12" fmla="*/ 123 w 450"/>
                <a:gd name="T13" fmla="*/ 108 h 125"/>
                <a:gd name="T14" fmla="*/ 196 w 450"/>
                <a:gd name="T15" fmla="*/ 114 h 125"/>
                <a:gd name="T16" fmla="*/ 276 w 450"/>
                <a:gd name="T17" fmla="*/ 113 h 125"/>
                <a:gd name="T18" fmla="*/ 351 w 450"/>
                <a:gd name="T19" fmla="*/ 104 h 125"/>
                <a:gd name="T20" fmla="*/ 403 w 450"/>
                <a:gd name="T21" fmla="*/ 87 h 125"/>
                <a:gd name="T22" fmla="*/ 429 w 450"/>
                <a:gd name="T23" fmla="*/ 66 h 125"/>
                <a:gd name="T24" fmla="*/ 424 w 450"/>
                <a:gd name="T25" fmla="*/ 43 h 125"/>
                <a:gd name="T26" fmla="*/ 387 w 450"/>
                <a:gd name="T27" fmla="*/ 22 h 125"/>
                <a:gd name="T28" fmla="*/ 327 w 450"/>
                <a:gd name="T29" fmla="*/ 8 h 125"/>
                <a:gd name="T30" fmla="*/ 254 w 450"/>
                <a:gd name="T31" fmla="*/ 2 h 125"/>
                <a:gd name="T32" fmla="*/ 212 w 450"/>
                <a:gd name="T33" fmla="*/ 0 h 125"/>
                <a:gd name="T34" fmla="*/ 298 w 450"/>
                <a:gd name="T35" fmla="*/ 3 h 125"/>
                <a:gd name="T36" fmla="*/ 373 w 450"/>
                <a:gd name="T37" fmla="*/ 16 h 125"/>
                <a:gd name="T38" fmla="*/ 428 w 450"/>
                <a:gd name="T39" fmla="*/ 36 h 125"/>
                <a:gd name="T40" fmla="*/ 450 w 450"/>
                <a:gd name="T41" fmla="*/ 59 h 125"/>
                <a:gd name="T42" fmla="*/ 438 w 450"/>
                <a:gd name="T43" fmla="*/ 83 h 125"/>
                <a:gd name="T44" fmla="*/ 395 w 450"/>
                <a:gd name="T45" fmla="*/ 104 h 125"/>
                <a:gd name="T46" fmla="*/ 325 w 450"/>
                <a:gd name="T47" fmla="*/ 119 h 125"/>
                <a:gd name="T48" fmla="*/ 238 w 450"/>
                <a:gd name="T49" fmla="*/ 125 h 125"/>
                <a:gd name="T50" fmla="*/ 152 w 450"/>
                <a:gd name="T51" fmla="*/ 122 h 125"/>
                <a:gd name="T52" fmla="*/ 77 w 450"/>
                <a:gd name="T53" fmla="*/ 109 h 125"/>
                <a:gd name="T54" fmla="*/ 23 w 450"/>
                <a:gd name="T55" fmla="*/ 89 h 125"/>
                <a:gd name="T56" fmla="*/ 0 w 450"/>
                <a:gd name="T57" fmla="*/ 66 h 125"/>
                <a:gd name="T58" fmla="*/ 12 w 450"/>
                <a:gd name="T59" fmla="*/ 42 h 125"/>
                <a:gd name="T60" fmla="*/ 55 w 450"/>
                <a:gd name="T61" fmla="*/ 21 h 125"/>
                <a:gd name="T62" fmla="*/ 126 w 450"/>
                <a:gd name="T63" fmla="*/ 5 h 125"/>
                <a:gd name="T64" fmla="*/ 212 w 450"/>
                <a:gd name="T6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0" h="125">
                  <a:moveTo>
                    <a:pt x="213" y="0"/>
                  </a:moveTo>
                  <a:lnTo>
                    <a:pt x="174" y="3"/>
                  </a:lnTo>
                  <a:lnTo>
                    <a:pt x="135" y="7"/>
                  </a:lnTo>
                  <a:lnTo>
                    <a:pt x="99" y="12"/>
                  </a:lnTo>
                  <a:lnTo>
                    <a:pt x="69" y="20"/>
                  </a:lnTo>
                  <a:lnTo>
                    <a:pt x="47" y="29"/>
                  </a:lnTo>
                  <a:lnTo>
                    <a:pt x="30" y="39"/>
                  </a:lnTo>
                  <a:lnTo>
                    <a:pt x="21" y="50"/>
                  </a:lnTo>
                  <a:lnTo>
                    <a:pt x="20" y="60"/>
                  </a:lnTo>
                  <a:lnTo>
                    <a:pt x="26" y="72"/>
                  </a:lnTo>
                  <a:lnTo>
                    <a:pt x="40" y="83"/>
                  </a:lnTo>
                  <a:lnTo>
                    <a:pt x="63" y="93"/>
                  </a:lnTo>
                  <a:lnTo>
                    <a:pt x="90" y="101"/>
                  </a:lnTo>
                  <a:lnTo>
                    <a:pt x="123" y="108"/>
                  </a:lnTo>
                  <a:lnTo>
                    <a:pt x="158" y="111"/>
                  </a:lnTo>
                  <a:lnTo>
                    <a:pt x="196" y="114"/>
                  </a:lnTo>
                  <a:lnTo>
                    <a:pt x="237" y="115"/>
                  </a:lnTo>
                  <a:lnTo>
                    <a:pt x="276" y="113"/>
                  </a:lnTo>
                  <a:lnTo>
                    <a:pt x="315" y="109"/>
                  </a:lnTo>
                  <a:lnTo>
                    <a:pt x="351" y="104"/>
                  </a:lnTo>
                  <a:lnTo>
                    <a:pt x="381" y="96"/>
                  </a:lnTo>
                  <a:lnTo>
                    <a:pt x="403" y="87"/>
                  </a:lnTo>
                  <a:lnTo>
                    <a:pt x="420" y="76"/>
                  </a:lnTo>
                  <a:lnTo>
                    <a:pt x="429" y="66"/>
                  </a:lnTo>
                  <a:lnTo>
                    <a:pt x="431" y="55"/>
                  </a:lnTo>
                  <a:lnTo>
                    <a:pt x="424" y="43"/>
                  </a:lnTo>
                  <a:lnTo>
                    <a:pt x="410" y="33"/>
                  </a:lnTo>
                  <a:lnTo>
                    <a:pt x="387" y="22"/>
                  </a:lnTo>
                  <a:lnTo>
                    <a:pt x="360" y="15"/>
                  </a:lnTo>
                  <a:lnTo>
                    <a:pt x="327" y="8"/>
                  </a:lnTo>
                  <a:lnTo>
                    <a:pt x="292" y="4"/>
                  </a:lnTo>
                  <a:lnTo>
                    <a:pt x="254" y="2"/>
                  </a:lnTo>
                  <a:lnTo>
                    <a:pt x="213" y="0"/>
                  </a:lnTo>
                  <a:close/>
                  <a:moveTo>
                    <a:pt x="212" y="0"/>
                  </a:moveTo>
                  <a:lnTo>
                    <a:pt x="256" y="0"/>
                  </a:lnTo>
                  <a:lnTo>
                    <a:pt x="298" y="3"/>
                  </a:lnTo>
                  <a:lnTo>
                    <a:pt x="338" y="8"/>
                  </a:lnTo>
                  <a:lnTo>
                    <a:pt x="373" y="16"/>
                  </a:lnTo>
                  <a:lnTo>
                    <a:pt x="403" y="24"/>
                  </a:lnTo>
                  <a:lnTo>
                    <a:pt x="428" y="36"/>
                  </a:lnTo>
                  <a:lnTo>
                    <a:pt x="444" y="47"/>
                  </a:lnTo>
                  <a:lnTo>
                    <a:pt x="450" y="59"/>
                  </a:lnTo>
                  <a:lnTo>
                    <a:pt x="449" y="71"/>
                  </a:lnTo>
                  <a:lnTo>
                    <a:pt x="438" y="83"/>
                  </a:lnTo>
                  <a:lnTo>
                    <a:pt x="420" y="94"/>
                  </a:lnTo>
                  <a:lnTo>
                    <a:pt x="395" y="104"/>
                  </a:lnTo>
                  <a:lnTo>
                    <a:pt x="363" y="111"/>
                  </a:lnTo>
                  <a:lnTo>
                    <a:pt x="325" y="119"/>
                  </a:lnTo>
                  <a:lnTo>
                    <a:pt x="281" y="123"/>
                  </a:lnTo>
                  <a:lnTo>
                    <a:pt x="238" y="125"/>
                  </a:lnTo>
                  <a:lnTo>
                    <a:pt x="194" y="125"/>
                  </a:lnTo>
                  <a:lnTo>
                    <a:pt x="152" y="122"/>
                  </a:lnTo>
                  <a:lnTo>
                    <a:pt x="112" y="117"/>
                  </a:lnTo>
                  <a:lnTo>
                    <a:pt x="77" y="109"/>
                  </a:lnTo>
                  <a:lnTo>
                    <a:pt x="47" y="101"/>
                  </a:lnTo>
                  <a:lnTo>
                    <a:pt x="23" y="89"/>
                  </a:lnTo>
                  <a:lnTo>
                    <a:pt x="6" y="77"/>
                  </a:lnTo>
                  <a:lnTo>
                    <a:pt x="0" y="66"/>
                  </a:lnTo>
                  <a:lnTo>
                    <a:pt x="3" y="54"/>
                  </a:lnTo>
                  <a:lnTo>
                    <a:pt x="12" y="42"/>
                  </a:lnTo>
                  <a:lnTo>
                    <a:pt x="30" y="30"/>
                  </a:lnTo>
                  <a:lnTo>
                    <a:pt x="55" y="21"/>
                  </a:lnTo>
                  <a:lnTo>
                    <a:pt x="88" y="12"/>
                  </a:lnTo>
                  <a:lnTo>
                    <a:pt x="126" y="5"/>
                  </a:lnTo>
                  <a:lnTo>
                    <a:pt x="169" y="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1A8"/>
            </a:solidFill>
            <a:ln w="0">
              <a:solidFill>
                <a:srgbClr val="FFF1A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9" name="Freeform 811"/>
            <p:cNvSpPr>
              <a:spLocks/>
            </p:cNvSpPr>
            <p:nvPr/>
          </p:nvSpPr>
          <p:spPr bwMode="auto">
            <a:xfrm>
              <a:off x="8861815" y="1996375"/>
              <a:ext cx="714375" cy="114300"/>
            </a:xfrm>
            <a:custGeom>
              <a:avLst/>
              <a:gdLst>
                <a:gd name="T0" fmla="*/ 0 w 450"/>
                <a:gd name="T1" fmla="*/ 0 h 72"/>
                <a:gd name="T2" fmla="*/ 8 w 450"/>
                <a:gd name="T3" fmla="*/ 10 h 72"/>
                <a:gd name="T4" fmla="*/ 23 w 450"/>
                <a:gd name="T5" fmla="*/ 22 h 72"/>
                <a:gd name="T6" fmla="*/ 47 w 450"/>
                <a:gd name="T7" fmla="*/ 34 h 72"/>
                <a:gd name="T8" fmla="*/ 77 w 450"/>
                <a:gd name="T9" fmla="*/ 42 h 72"/>
                <a:gd name="T10" fmla="*/ 112 w 450"/>
                <a:gd name="T11" fmla="*/ 50 h 72"/>
                <a:gd name="T12" fmla="*/ 152 w 450"/>
                <a:gd name="T13" fmla="*/ 55 h 72"/>
                <a:gd name="T14" fmla="*/ 194 w 450"/>
                <a:gd name="T15" fmla="*/ 58 h 72"/>
                <a:gd name="T16" fmla="*/ 238 w 450"/>
                <a:gd name="T17" fmla="*/ 58 h 72"/>
                <a:gd name="T18" fmla="*/ 281 w 450"/>
                <a:gd name="T19" fmla="*/ 56 h 72"/>
                <a:gd name="T20" fmla="*/ 325 w 450"/>
                <a:gd name="T21" fmla="*/ 52 h 72"/>
                <a:gd name="T22" fmla="*/ 365 w 450"/>
                <a:gd name="T23" fmla="*/ 44 h 72"/>
                <a:gd name="T24" fmla="*/ 399 w 450"/>
                <a:gd name="T25" fmla="*/ 35 h 72"/>
                <a:gd name="T26" fmla="*/ 425 w 450"/>
                <a:gd name="T27" fmla="*/ 25 h 72"/>
                <a:gd name="T28" fmla="*/ 442 w 450"/>
                <a:gd name="T29" fmla="*/ 13 h 72"/>
                <a:gd name="T30" fmla="*/ 450 w 450"/>
                <a:gd name="T31" fmla="*/ 0 h 72"/>
                <a:gd name="T32" fmla="*/ 449 w 450"/>
                <a:gd name="T33" fmla="*/ 1 h 72"/>
                <a:gd name="T34" fmla="*/ 449 w 450"/>
                <a:gd name="T35" fmla="*/ 5 h 72"/>
                <a:gd name="T36" fmla="*/ 448 w 450"/>
                <a:gd name="T37" fmla="*/ 9 h 72"/>
                <a:gd name="T38" fmla="*/ 446 w 450"/>
                <a:gd name="T39" fmla="*/ 10 h 72"/>
                <a:gd name="T40" fmla="*/ 446 w 450"/>
                <a:gd name="T41" fmla="*/ 12 h 72"/>
                <a:gd name="T42" fmla="*/ 445 w 450"/>
                <a:gd name="T43" fmla="*/ 14 h 72"/>
                <a:gd name="T44" fmla="*/ 444 w 450"/>
                <a:gd name="T45" fmla="*/ 18 h 72"/>
                <a:gd name="T46" fmla="*/ 435 w 450"/>
                <a:gd name="T47" fmla="*/ 30 h 72"/>
                <a:gd name="T48" fmla="*/ 418 w 450"/>
                <a:gd name="T49" fmla="*/ 41 h 72"/>
                <a:gd name="T50" fmla="*/ 393 w 450"/>
                <a:gd name="T51" fmla="*/ 51 h 72"/>
                <a:gd name="T52" fmla="*/ 361 w 450"/>
                <a:gd name="T53" fmla="*/ 59 h 72"/>
                <a:gd name="T54" fmla="*/ 322 w 450"/>
                <a:gd name="T55" fmla="*/ 65 h 72"/>
                <a:gd name="T56" fmla="*/ 280 w 450"/>
                <a:gd name="T57" fmla="*/ 71 h 72"/>
                <a:gd name="T58" fmla="*/ 237 w 450"/>
                <a:gd name="T59" fmla="*/ 72 h 72"/>
                <a:gd name="T60" fmla="*/ 195 w 450"/>
                <a:gd name="T61" fmla="*/ 71 h 72"/>
                <a:gd name="T62" fmla="*/ 154 w 450"/>
                <a:gd name="T63" fmla="*/ 68 h 72"/>
                <a:gd name="T64" fmla="*/ 115 w 450"/>
                <a:gd name="T65" fmla="*/ 64 h 72"/>
                <a:gd name="T66" fmla="*/ 81 w 450"/>
                <a:gd name="T67" fmla="*/ 56 h 72"/>
                <a:gd name="T68" fmla="*/ 51 w 450"/>
                <a:gd name="T69" fmla="*/ 48 h 72"/>
                <a:gd name="T70" fmla="*/ 27 w 450"/>
                <a:gd name="T71" fmla="*/ 38 h 72"/>
                <a:gd name="T72" fmla="*/ 13 w 450"/>
                <a:gd name="T73" fmla="*/ 27 h 72"/>
                <a:gd name="T74" fmla="*/ 6 w 450"/>
                <a:gd name="T75" fmla="*/ 17 h 72"/>
                <a:gd name="T76" fmla="*/ 5 w 450"/>
                <a:gd name="T77" fmla="*/ 14 h 72"/>
                <a:gd name="T78" fmla="*/ 5 w 450"/>
                <a:gd name="T79" fmla="*/ 12 h 72"/>
                <a:gd name="T80" fmla="*/ 4 w 450"/>
                <a:gd name="T81" fmla="*/ 10 h 72"/>
                <a:gd name="T82" fmla="*/ 3 w 450"/>
                <a:gd name="T83" fmla="*/ 8 h 72"/>
                <a:gd name="T84" fmla="*/ 3 w 450"/>
                <a:gd name="T85" fmla="*/ 7 h 72"/>
                <a:gd name="T86" fmla="*/ 3 w 450"/>
                <a:gd name="T87" fmla="*/ 5 h 72"/>
                <a:gd name="T88" fmla="*/ 1 w 450"/>
                <a:gd name="T89" fmla="*/ 4 h 72"/>
                <a:gd name="T90" fmla="*/ 1 w 450"/>
                <a:gd name="T91" fmla="*/ 4 h 72"/>
                <a:gd name="T92" fmla="*/ 1 w 450"/>
                <a:gd name="T93" fmla="*/ 1 h 72"/>
                <a:gd name="T94" fmla="*/ 0 w 450"/>
                <a:gd name="T9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0" h="72">
                  <a:moveTo>
                    <a:pt x="0" y="0"/>
                  </a:moveTo>
                  <a:lnTo>
                    <a:pt x="8" y="10"/>
                  </a:lnTo>
                  <a:lnTo>
                    <a:pt x="23" y="22"/>
                  </a:lnTo>
                  <a:lnTo>
                    <a:pt x="47" y="34"/>
                  </a:lnTo>
                  <a:lnTo>
                    <a:pt x="77" y="42"/>
                  </a:lnTo>
                  <a:lnTo>
                    <a:pt x="112" y="50"/>
                  </a:lnTo>
                  <a:lnTo>
                    <a:pt x="152" y="55"/>
                  </a:lnTo>
                  <a:lnTo>
                    <a:pt x="194" y="58"/>
                  </a:lnTo>
                  <a:lnTo>
                    <a:pt x="238" y="58"/>
                  </a:lnTo>
                  <a:lnTo>
                    <a:pt x="281" y="56"/>
                  </a:lnTo>
                  <a:lnTo>
                    <a:pt x="325" y="52"/>
                  </a:lnTo>
                  <a:lnTo>
                    <a:pt x="365" y="44"/>
                  </a:lnTo>
                  <a:lnTo>
                    <a:pt x="399" y="35"/>
                  </a:lnTo>
                  <a:lnTo>
                    <a:pt x="425" y="25"/>
                  </a:lnTo>
                  <a:lnTo>
                    <a:pt x="442" y="13"/>
                  </a:lnTo>
                  <a:lnTo>
                    <a:pt x="450" y="0"/>
                  </a:lnTo>
                  <a:lnTo>
                    <a:pt x="449" y="1"/>
                  </a:lnTo>
                  <a:lnTo>
                    <a:pt x="449" y="5"/>
                  </a:lnTo>
                  <a:lnTo>
                    <a:pt x="448" y="9"/>
                  </a:lnTo>
                  <a:lnTo>
                    <a:pt x="446" y="10"/>
                  </a:lnTo>
                  <a:lnTo>
                    <a:pt x="446" y="12"/>
                  </a:lnTo>
                  <a:lnTo>
                    <a:pt x="445" y="14"/>
                  </a:lnTo>
                  <a:lnTo>
                    <a:pt x="444" y="18"/>
                  </a:lnTo>
                  <a:lnTo>
                    <a:pt x="435" y="30"/>
                  </a:lnTo>
                  <a:lnTo>
                    <a:pt x="418" y="41"/>
                  </a:lnTo>
                  <a:lnTo>
                    <a:pt x="393" y="51"/>
                  </a:lnTo>
                  <a:lnTo>
                    <a:pt x="361" y="59"/>
                  </a:lnTo>
                  <a:lnTo>
                    <a:pt x="322" y="65"/>
                  </a:lnTo>
                  <a:lnTo>
                    <a:pt x="280" y="71"/>
                  </a:lnTo>
                  <a:lnTo>
                    <a:pt x="237" y="72"/>
                  </a:lnTo>
                  <a:lnTo>
                    <a:pt x="195" y="71"/>
                  </a:lnTo>
                  <a:lnTo>
                    <a:pt x="154" y="68"/>
                  </a:lnTo>
                  <a:lnTo>
                    <a:pt x="115" y="64"/>
                  </a:lnTo>
                  <a:lnTo>
                    <a:pt x="81" y="56"/>
                  </a:lnTo>
                  <a:lnTo>
                    <a:pt x="51" y="48"/>
                  </a:lnTo>
                  <a:lnTo>
                    <a:pt x="27" y="38"/>
                  </a:lnTo>
                  <a:lnTo>
                    <a:pt x="13" y="27"/>
                  </a:lnTo>
                  <a:lnTo>
                    <a:pt x="6" y="17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4" y="10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B600"/>
            </a:solidFill>
            <a:ln w="0">
              <a:solidFill>
                <a:srgbClr val="D9B6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0" name="Freeform 812"/>
            <p:cNvSpPr>
              <a:spLocks/>
            </p:cNvSpPr>
            <p:nvPr/>
          </p:nvSpPr>
          <p:spPr bwMode="auto">
            <a:xfrm>
              <a:off x="8920552" y="2493263"/>
              <a:ext cx="61913" cy="69850"/>
            </a:xfrm>
            <a:custGeom>
              <a:avLst/>
              <a:gdLst>
                <a:gd name="T0" fmla="*/ 0 w 39"/>
                <a:gd name="T1" fmla="*/ 0 h 44"/>
                <a:gd name="T2" fmla="*/ 22 w 39"/>
                <a:gd name="T3" fmla="*/ 13 h 44"/>
                <a:gd name="T4" fmla="*/ 28 w 39"/>
                <a:gd name="T5" fmla="*/ 18 h 44"/>
                <a:gd name="T6" fmla="*/ 30 w 39"/>
                <a:gd name="T7" fmla="*/ 22 h 44"/>
                <a:gd name="T8" fmla="*/ 32 w 39"/>
                <a:gd name="T9" fmla="*/ 27 h 44"/>
                <a:gd name="T10" fmla="*/ 35 w 39"/>
                <a:gd name="T11" fmla="*/ 39 h 44"/>
                <a:gd name="T12" fmla="*/ 36 w 39"/>
                <a:gd name="T13" fmla="*/ 42 h 44"/>
                <a:gd name="T14" fmla="*/ 38 w 39"/>
                <a:gd name="T15" fmla="*/ 43 h 44"/>
                <a:gd name="T16" fmla="*/ 39 w 39"/>
                <a:gd name="T17" fmla="*/ 44 h 44"/>
                <a:gd name="T18" fmla="*/ 15 w 39"/>
                <a:gd name="T19" fmla="*/ 31 h 44"/>
                <a:gd name="T20" fmla="*/ 14 w 39"/>
                <a:gd name="T21" fmla="*/ 29 h 44"/>
                <a:gd name="T22" fmla="*/ 13 w 39"/>
                <a:gd name="T23" fmla="*/ 26 h 44"/>
                <a:gd name="T24" fmla="*/ 13 w 39"/>
                <a:gd name="T25" fmla="*/ 26 h 44"/>
                <a:gd name="T26" fmla="*/ 10 w 39"/>
                <a:gd name="T27" fmla="*/ 13 h 44"/>
                <a:gd name="T28" fmla="*/ 5 w 39"/>
                <a:gd name="T29" fmla="*/ 5 h 44"/>
                <a:gd name="T30" fmla="*/ 5 w 39"/>
                <a:gd name="T31" fmla="*/ 5 h 44"/>
                <a:gd name="T32" fmla="*/ 5 w 39"/>
                <a:gd name="T33" fmla="*/ 5 h 44"/>
                <a:gd name="T34" fmla="*/ 0 w 39"/>
                <a:gd name="T3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44">
                  <a:moveTo>
                    <a:pt x="0" y="0"/>
                  </a:moveTo>
                  <a:lnTo>
                    <a:pt x="22" y="13"/>
                  </a:lnTo>
                  <a:lnTo>
                    <a:pt x="28" y="18"/>
                  </a:lnTo>
                  <a:lnTo>
                    <a:pt x="30" y="22"/>
                  </a:lnTo>
                  <a:lnTo>
                    <a:pt x="32" y="27"/>
                  </a:lnTo>
                  <a:lnTo>
                    <a:pt x="35" y="39"/>
                  </a:lnTo>
                  <a:lnTo>
                    <a:pt x="36" y="42"/>
                  </a:lnTo>
                  <a:lnTo>
                    <a:pt x="38" y="43"/>
                  </a:lnTo>
                  <a:lnTo>
                    <a:pt x="39" y="44"/>
                  </a:lnTo>
                  <a:lnTo>
                    <a:pt x="15" y="31"/>
                  </a:lnTo>
                  <a:lnTo>
                    <a:pt x="14" y="29"/>
                  </a:lnTo>
                  <a:lnTo>
                    <a:pt x="13" y="26"/>
                  </a:lnTo>
                  <a:lnTo>
                    <a:pt x="13" y="26"/>
                  </a:lnTo>
                  <a:lnTo>
                    <a:pt x="10" y="13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700"/>
            </a:solidFill>
            <a:ln w="0">
              <a:solidFill>
                <a:srgbClr val="8C77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1" name="Freeform 813"/>
            <p:cNvSpPr>
              <a:spLocks/>
            </p:cNvSpPr>
            <p:nvPr/>
          </p:nvSpPr>
          <p:spPr bwMode="auto">
            <a:xfrm>
              <a:off x="8811015" y="2442463"/>
              <a:ext cx="171450" cy="26988"/>
            </a:xfrm>
            <a:custGeom>
              <a:avLst/>
              <a:gdLst>
                <a:gd name="T0" fmla="*/ 71 w 108"/>
                <a:gd name="T1" fmla="*/ 0 h 17"/>
                <a:gd name="T2" fmla="*/ 86 w 108"/>
                <a:gd name="T3" fmla="*/ 4 h 17"/>
                <a:gd name="T4" fmla="*/ 108 w 108"/>
                <a:gd name="T5" fmla="*/ 17 h 17"/>
                <a:gd name="T6" fmla="*/ 95 w 108"/>
                <a:gd name="T7" fmla="*/ 14 h 17"/>
                <a:gd name="T8" fmla="*/ 79 w 108"/>
                <a:gd name="T9" fmla="*/ 14 h 17"/>
                <a:gd name="T10" fmla="*/ 65 w 108"/>
                <a:gd name="T11" fmla="*/ 15 h 17"/>
                <a:gd name="T12" fmla="*/ 49 w 108"/>
                <a:gd name="T13" fmla="*/ 17 h 17"/>
                <a:gd name="T14" fmla="*/ 35 w 108"/>
                <a:gd name="T15" fmla="*/ 17 h 17"/>
                <a:gd name="T16" fmla="*/ 23 w 108"/>
                <a:gd name="T17" fmla="*/ 14 h 17"/>
                <a:gd name="T18" fmla="*/ 0 w 108"/>
                <a:gd name="T19" fmla="*/ 0 h 17"/>
                <a:gd name="T20" fmla="*/ 12 w 108"/>
                <a:gd name="T21" fmla="*/ 4 h 17"/>
                <a:gd name="T22" fmla="*/ 27 w 108"/>
                <a:gd name="T23" fmla="*/ 4 h 17"/>
                <a:gd name="T24" fmla="*/ 41 w 108"/>
                <a:gd name="T25" fmla="*/ 2 h 17"/>
                <a:gd name="T26" fmla="*/ 57 w 108"/>
                <a:gd name="T27" fmla="*/ 0 h 17"/>
                <a:gd name="T28" fmla="*/ 71 w 108"/>
                <a:gd name="T2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17">
                  <a:moveTo>
                    <a:pt x="71" y="0"/>
                  </a:moveTo>
                  <a:lnTo>
                    <a:pt x="86" y="4"/>
                  </a:lnTo>
                  <a:lnTo>
                    <a:pt x="108" y="17"/>
                  </a:lnTo>
                  <a:lnTo>
                    <a:pt x="95" y="14"/>
                  </a:lnTo>
                  <a:lnTo>
                    <a:pt x="79" y="14"/>
                  </a:lnTo>
                  <a:lnTo>
                    <a:pt x="65" y="15"/>
                  </a:lnTo>
                  <a:lnTo>
                    <a:pt x="49" y="17"/>
                  </a:lnTo>
                  <a:lnTo>
                    <a:pt x="35" y="17"/>
                  </a:lnTo>
                  <a:lnTo>
                    <a:pt x="23" y="14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7" y="4"/>
                  </a:lnTo>
                  <a:lnTo>
                    <a:pt x="41" y="2"/>
                  </a:lnTo>
                  <a:lnTo>
                    <a:pt x="57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AB9000"/>
            </a:solidFill>
            <a:ln w="0">
              <a:solidFill>
                <a:srgbClr val="AB9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2" name="Freeform 814"/>
            <p:cNvSpPr>
              <a:spLocks/>
            </p:cNvSpPr>
            <p:nvPr/>
          </p:nvSpPr>
          <p:spPr bwMode="auto">
            <a:xfrm>
              <a:off x="8741165" y="2075750"/>
              <a:ext cx="206375" cy="431800"/>
            </a:xfrm>
            <a:custGeom>
              <a:avLst/>
              <a:gdLst>
                <a:gd name="T0" fmla="*/ 103 w 130"/>
                <a:gd name="T1" fmla="*/ 0 h 272"/>
                <a:gd name="T2" fmla="*/ 106 w 130"/>
                <a:gd name="T3" fmla="*/ 0 h 272"/>
                <a:gd name="T4" fmla="*/ 130 w 130"/>
                <a:gd name="T5" fmla="*/ 14 h 272"/>
                <a:gd name="T6" fmla="*/ 127 w 130"/>
                <a:gd name="T7" fmla="*/ 13 h 272"/>
                <a:gd name="T8" fmla="*/ 124 w 130"/>
                <a:gd name="T9" fmla="*/ 13 h 272"/>
                <a:gd name="T10" fmla="*/ 120 w 130"/>
                <a:gd name="T11" fmla="*/ 14 h 272"/>
                <a:gd name="T12" fmla="*/ 119 w 130"/>
                <a:gd name="T13" fmla="*/ 15 h 272"/>
                <a:gd name="T14" fmla="*/ 115 w 130"/>
                <a:gd name="T15" fmla="*/ 19 h 272"/>
                <a:gd name="T16" fmla="*/ 113 w 130"/>
                <a:gd name="T17" fmla="*/ 23 h 272"/>
                <a:gd name="T18" fmla="*/ 111 w 130"/>
                <a:gd name="T19" fmla="*/ 27 h 272"/>
                <a:gd name="T20" fmla="*/ 110 w 130"/>
                <a:gd name="T21" fmla="*/ 32 h 272"/>
                <a:gd name="T22" fmla="*/ 110 w 130"/>
                <a:gd name="T23" fmla="*/ 36 h 272"/>
                <a:gd name="T24" fmla="*/ 110 w 130"/>
                <a:gd name="T25" fmla="*/ 43 h 272"/>
                <a:gd name="T26" fmla="*/ 107 w 130"/>
                <a:gd name="T27" fmla="*/ 49 h 272"/>
                <a:gd name="T28" fmla="*/ 102 w 130"/>
                <a:gd name="T29" fmla="*/ 57 h 272"/>
                <a:gd name="T30" fmla="*/ 94 w 130"/>
                <a:gd name="T31" fmla="*/ 68 h 272"/>
                <a:gd name="T32" fmla="*/ 82 w 130"/>
                <a:gd name="T33" fmla="*/ 81 h 272"/>
                <a:gd name="T34" fmla="*/ 71 w 130"/>
                <a:gd name="T35" fmla="*/ 94 h 272"/>
                <a:gd name="T36" fmla="*/ 58 w 130"/>
                <a:gd name="T37" fmla="*/ 110 h 272"/>
                <a:gd name="T38" fmla="*/ 46 w 130"/>
                <a:gd name="T39" fmla="*/ 128 h 272"/>
                <a:gd name="T40" fmla="*/ 35 w 130"/>
                <a:gd name="T41" fmla="*/ 148 h 272"/>
                <a:gd name="T42" fmla="*/ 27 w 130"/>
                <a:gd name="T43" fmla="*/ 170 h 272"/>
                <a:gd name="T44" fmla="*/ 24 w 130"/>
                <a:gd name="T45" fmla="*/ 193 h 272"/>
                <a:gd name="T46" fmla="*/ 25 w 130"/>
                <a:gd name="T47" fmla="*/ 221 h 272"/>
                <a:gd name="T48" fmla="*/ 29 w 130"/>
                <a:gd name="T49" fmla="*/ 241 h 272"/>
                <a:gd name="T50" fmla="*/ 34 w 130"/>
                <a:gd name="T51" fmla="*/ 255 h 272"/>
                <a:gd name="T52" fmla="*/ 42 w 130"/>
                <a:gd name="T53" fmla="*/ 265 h 272"/>
                <a:gd name="T54" fmla="*/ 51 w 130"/>
                <a:gd name="T55" fmla="*/ 272 h 272"/>
                <a:gd name="T56" fmla="*/ 27 w 130"/>
                <a:gd name="T57" fmla="*/ 259 h 272"/>
                <a:gd name="T58" fmla="*/ 20 w 130"/>
                <a:gd name="T59" fmla="*/ 252 h 272"/>
                <a:gd name="T60" fmla="*/ 12 w 130"/>
                <a:gd name="T61" fmla="*/ 242 h 272"/>
                <a:gd name="T62" fmla="*/ 5 w 130"/>
                <a:gd name="T63" fmla="*/ 227 h 272"/>
                <a:gd name="T64" fmla="*/ 1 w 130"/>
                <a:gd name="T65" fmla="*/ 208 h 272"/>
                <a:gd name="T66" fmla="*/ 0 w 130"/>
                <a:gd name="T67" fmla="*/ 180 h 272"/>
                <a:gd name="T68" fmla="*/ 4 w 130"/>
                <a:gd name="T69" fmla="*/ 157 h 272"/>
                <a:gd name="T70" fmla="*/ 12 w 130"/>
                <a:gd name="T71" fmla="*/ 135 h 272"/>
                <a:gd name="T72" fmla="*/ 22 w 130"/>
                <a:gd name="T73" fmla="*/ 115 h 272"/>
                <a:gd name="T74" fmla="*/ 35 w 130"/>
                <a:gd name="T75" fmla="*/ 97 h 272"/>
                <a:gd name="T76" fmla="*/ 47 w 130"/>
                <a:gd name="T77" fmla="*/ 81 h 272"/>
                <a:gd name="T78" fmla="*/ 60 w 130"/>
                <a:gd name="T79" fmla="*/ 68 h 272"/>
                <a:gd name="T80" fmla="*/ 72 w 130"/>
                <a:gd name="T81" fmla="*/ 55 h 272"/>
                <a:gd name="T82" fmla="*/ 80 w 130"/>
                <a:gd name="T83" fmla="*/ 44 h 272"/>
                <a:gd name="T84" fmla="*/ 85 w 130"/>
                <a:gd name="T85" fmla="*/ 36 h 272"/>
                <a:gd name="T86" fmla="*/ 86 w 130"/>
                <a:gd name="T87" fmla="*/ 30 h 272"/>
                <a:gd name="T88" fmla="*/ 86 w 130"/>
                <a:gd name="T89" fmla="*/ 23 h 272"/>
                <a:gd name="T90" fmla="*/ 86 w 130"/>
                <a:gd name="T91" fmla="*/ 19 h 272"/>
                <a:gd name="T92" fmla="*/ 88 w 130"/>
                <a:gd name="T93" fmla="*/ 14 h 272"/>
                <a:gd name="T94" fmla="*/ 90 w 130"/>
                <a:gd name="T95" fmla="*/ 10 h 272"/>
                <a:gd name="T96" fmla="*/ 93 w 130"/>
                <a:gd name="T97" fmla="*/ 6 h 272"/>
                <a:gd name="T98" fmla="*/ 96 w 130"/>
                <a:gd name="T99" fmla="*/ 2 h 272"/>
                <a:gd name="T100" fmla="*/ 98 w 130"/>
                <a:gd name="T101" fmla="*/ 1 h 272"/>
                <a:gd name="T102" fmla="*/ 101 w 130"/>
                <a:gd name="T103" fmla="*/ 0 h 272"/>
                <a:gd name="T104" fmla="*/ 103 w 130"/>
                <a:gd name="T105" fmla="*/ 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272">
                  <a:moveTo>
                    <a:pt x="103" y="0"/>
                  </a:moveTo>
                  <a:lnTo>
                    <a:pt x="106" y="0"/>
                  </a:lnTo>
                  <a:lnTo>
                    <a:pt x="130" y="14"/>
                  </a:lnTo>
                  <a:lnTo>
                    <a:pt x="127" y="13"/>
                  </a:lnTo>
                  <a:lnTo>
                    <a:pt x="124" y="13"/>
                  </a:lnTo>
                  <a:lnTo>
                    <a:pt x="120" y="14"/>
                  </a:lnTo>
                  <a:lnTo>
                    <a:pt x="119" y="15"/>
                  </a:lnTo>
                  <a:lnTo>
                    <a:pt x="115" y="19"/>
                  </a:lnTo>
                  <a:lnTo>
                    <a:pt x="113" y="23"/>
                  </a:lnTo>
                  <a:lnTo>
                    <a:pt x="111" y="27"/>
                  </a:lnTo>
                  <a:lnTo>
                    <a:pt x="110" y="32"/>
                  </a:lnTo>
                  <a:lnTo>
                    <a:pt x="110" y="36"/>
                  </a:lnTo>
                  <a:lnTo>
                    <a:pt x="110" y="43"/>
                  </a:lnTo>
                  <a:lnTo>
                    <a:pt x="107" y="49"/>
                  </a:lnTo>
                  <a:lnTo>
                    <a:pt x="102" y="57"/>
                  </a:lnTo>
                  <a:lnTo>
                    <a:pt x="94" y="68"/>
                  </a:lnTo>
                  <a:lnTo>
                    <a:pt x="82" y="81"/>
                  </a:lnTo>
                  <a:lnTo>
                    <a:pt x="71" y="94"/>
                  </a:lnTo>
                  <a:lnTo>
                    <a:pt x="58" y="110"/>
                  </a:lnTo>
                  <a:lnTo>
                    <a:pt x="46" y="128"/>
                  </a:lnTo>
                  <a:lnTo>
                    <a:pt x="35" y="148"/>
                  </a:lnTo>
                  <a:lnTo>
                    <a:pt x="27" y="170"/>
                  </a:lnTo>
                  <a:lnTo>
                    <a:pt x="24" y="193"/>
                  </a:lnTo>
                  <a:lnTo>
                    <a:pt x="25" y="221"/>
                  </a:lnTo>
                  <a:lnTo>
                    <a:pt x="29" y="241"/>
                  </a:lnTo>
                  <a:lnTo>
                    <a:pt x="34" y="255"/>
                  </a:lnTo>
                  <a:lnTo>
                    <a:pt x="42" y="265"/>
                  </a:lnTo>
                  <a:lnTo>
                    <a:pt x="51" y="272"/>
                  </a:lnTo>
                  <a:lnTo>
                    <a:pt x="27" y="259"/>
                  </a:lnTo>
                  <a:lnTo>
                    <a:pt x="20" y="252"/>
                  </a:lnTo>
                  <a:lnTo>
                    <a:pt x="12" y="242"/>
                  </a:lnTo>
                  <a:lnTo>
                    <a:pt x="5" y="227"/>
                  </a:lnTo>
                  <a:lnTo>
                    <a:pt x="1" y="208"/>
                  </a:lnTo>
                  <a:lnTo>
                    <a:pt x="0" y="180"/>
                  </a:lnTo>
                  <a:lnTo>
                    <a:pt x="4" y="157"/>
                  </a:lnTo>
                  <a:lnTo>
                    <a:pt x="12" y="135"/>
                  </a:lnTo>
                  <a:lnTo>
                    <a:pt x="22" y="115"/>
                  </a:lnTo>
                  <a:lnTo>
                    <a:pt x="35" y="97"/>
                  </a:lnTo>
                  <a:lnTo>
                    <a:pt x="47" y="81"/>
                  </a:lnTo>
                  <a:lnTo>
                    <a:pt x="60" y="68"/>
                  </a:lnTo>
                  <a:lnTo>
                    <a:pt x="72" y="55"/>
                  </a:lnTo>
                  <a:lnTo>
                    <a:pt x="80" y="44"/>
                  </a:lnTo>
                  <a:lnTo>
                    <a:pt x="85" y="36"/>
                  </a:lnTo>
                  <a:lnTo>
                    <a:pt x="86" y="30"/>
                  </a:lnTo>
                  <a:lnTo>
                    <a:pt x="86" y="23"/>
                  </a:lnTo>
                  <a:lnTo>
                    <a:pt x="86" y="19"/>
                  </a:lnTo>
                  <a:lnTo>
                    <a:pt x="88" y="14"/>
                  </a:lnTo>
                  <a:lnTo>
                    <a:pt x="90" y="10"/>
                  </a:lnTo>
                  <a:lnTo>
                    <a:pt x="93" y="6"/>
                  </a:lnTo>
                  <a:lnTo>
                    <a:pt x="96" y="2"/>
                  </a:lnTo>
                  <a:lnTo>
                    <a:pt x="98" y="1"/>
                  </a:lnTo>
                  <a:lnTo>
                    <a:pt x="101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E970"/>
            </a:solidFill>
            <a:ln w="0">
              <a:solidFill>
                <a:srgbClr val="FFE97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3" name="Freeform 815"/>
            <p:cNvSpPr>
              <a:spLocks/>
            </p:cNvSpPr>
            <p:nvPr/>
          </p:nvSpPr>
          <p:spPr bwMode="auto">
            <a:xfrm>
              <a:off x="8779265" y="2096388"/>
              <a:ext cx="233363" cy="466725"/>
            </a:xfrm>
            <a:custGeom>
              <a:avLst/>
              <a:gdLst>
                <a:gd name="T0" fmla="*/ 106 w 147"/>
                <a:gd name="T1" fmla="*/ 1 h 294"/>
                <a:gd name="T2" fmla="*/ 108 w 147"/>
                <a:gd name="T3" fmla="*/ 6 h 294"/>
                <a:gd name="T4" fmla="*/ 102 w 147"/>
                <a:gd name="T5" fmla="*/ 42 h 294"/>
                <a:gd name="T6" fmla="*/ 81 w 147"/>
                <a:gd name="T7" fmla="*/ 72 h 294"/>
                <a:gd name="T8" fmla="*/ 55 w 147"/>
                <a:gd name="T9" fmla="*/ 101 h 294"/>
                <a:gd name="T10" fmla="*/ 34 w 147"/>
                <a:gd name="T11" fmla="*/ 132 h 294"/>
                <a:gd name="T12" fmla="*/ 22 w 147"/>
                <a:gd name="T13" fmla="*/ 169 h 294"/>
                <a:gd name="T14" fmla="*/ 27 w 147"/>
                <a:gd name="T15" fmla="*/ 209 h 294"/>
                <a:gd name="T16" fmla="*/ 41 w 147"/>
                <a:gd name="T17" fmla="*/ 230 h 294"/>
                <a:gd name="T18" fmla="*/ 61 w 147"/>
                <a:gd name="T19" fmla="*/ 235 h 294"/>
                <a:gd name="T20" fmla="*/ 85 w 147"/>
                <a:gd name="T21" fmla="*/ 233 h 294"/>
                <a:gd name="T22" fmla="*/ 107 w 147"/>
                <a:gd name="T23" fmla="*/ 230 h 294"/>
                <a:gd name="T24" fmla="*/ 128 w 147"/>
                <a:gd name="T25" fmla="*/ 235 h 294"/>
                <a:gd name="T26" fmla="*/ 142 w 147"/>
                <a:gd name="T27" fmla="*/ 254 h 294"/>
                <a:gd name="T28" fmla="*/ 147 w 147"/>
                <a:gd name="T29" fmla="*/ 276 h 294"/>
                <a:gd name="T30" fmla="*/ 144 w 147"/>
                <a:gd name="T31" fmla="*/ 285 h 294"/>
                <a:gd name="T32" fmla="*/ 137 w 147"/>
                <a:gd name="T33" fmla="*/ 292 h 294"/>
                <a:gd name="T34" fmla="*/ 133 w 147"/>
                <a:gd name="T35" fmla="*/ 294 h 294"/>
                <a:gd name="T36" fmla="*/ 127 w 147"/>
                <a:gd name="T37" fmla="*/ 294 h 294"/>
                <a:gd name="T38" fmla="*/ 124 w 147"/>
                <a:gd name="T39" fmla="*/ 289 h 294"/>
                <a:gd name="T40" fmla="*/ 115 w 147"/>
                <a:gd name="T41" fmla="*/ 267 h 294"/>
                <a:gd name="T42" fmla="*/ 99 w 147"/>
                <a:gd name="T43" fmla="*/ 260 h 294"/>
                <a:gd name="T44" fmla="*/ 77 w 147"/>
                <a:gd name="T45" fmla="*/ 263 h 294"/>
                <a:gd name="T46" fmla="*/ 53 w 147"/>
                <a:gd name="T47" fmla="*/ 266 h 294"/>
                <a:gd name="T48" fmla="*/ 31 w 147"/>
                <a:gd name="T49" fmla="*/ 262 h 294"/>
                <a:gd name="T50" fmla="*/ 13 w 147"/>
                <a:gd name="T51" fmla="*/ 245 h 294"/>
                <a:gd name="T52" fmla="*/ 1 w 147"/>
                <a:gd name="T53" fmla="*/ 208 h 294"/>
                <a:gd name="T54" fmla="*/ 3 w 147"/>
                <a:gd name="T55" fmla="*/ 157 h 294"/>
                <a:gd name="T56" fmla="*/ 22 w 147"/>
                <a:gd name="T57" fmla="*/ 115 h 294"/>
                <a:gd name="T58" fmla="*/ 47 w 147"/>
                <a:gd name="T59" fmla="*/ 81 h 294"/>
                <a:gd name="T60" fmla="*/ 70 w 147"/>
                <a:gd name="T61" fmla="*/ 55 h 294"/>
                <a:gd name="T62" fmla="*/ 83 w 147"/>
                <a:gd name="T63" fmla="*/ 36 h 294"/>
                <a:gd name="T64" fmla="*/ 86 w 147"/>
                <a:gd name="T65" fmla="*/ 23 h 294"/>
                <a:gd name="T66" fmla="*/ 87 w 147"/>
                <a:gd name="T67" fmla="*/ 14 h 294"/>
                <a:gd name="T68" fmla="*/ 91 w 147"/>
                <a:gd name="T69" fmla="*/ 6 h 294"/>
                <a:gd name="T70" fmla="*/ 96 w 147"/>
                <a:gd name="T71" fmla="*/ 1 h 294"/>
                <a:gd name="T72" fmla="*/ 103 w 147"/>
                <a:gd name="T73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7" h="294">
                  <a:moveTo>
                    <a:pt x="103" y="0"/>
                  </a:moveTo>
                  <a:lnTo>
                    <a:pt x="106" y="1"/>
                  </a:lnTo>
                  <a:lnTo>
                    <a:pt x="107" y="2"/>
                  </a:lnTo>
                  <a:lnTo>
                    <a:pt x="108" y="6"/>
                  </a:lnTo>
                  <a:lnTo>
                    <a:pt x="108" y="23"/>
                  </a:lnTo>
                  <a:lnTo>
                    <a:pt x="102" y="42"/>
                  </a:lnTo>
                  <a:lnTo>
                    <a:pt x="92" y="57"/>
                  </a:lnTo>
                  <a:lnTo>
                    <a:pt x="81" y="72"/>
                  </a:lnTo>
                  <a:lnTo>
                    <a:pt x="68" y="86"/>
                  </a:lnTo>
                  <a:lnTo>
                    <a:pt x="55" y="101"/>
                  </a:lnTo>
                  <a:lnTo>
                    <a:pt x="43" y="116"/>
                  </a:lnTo>
                  <a:lnTo>
                    <a:pt x="34" y="132"/>
                  </a:lnTo>
                  <a:lnTo>
                    <a:pt x="26" y="149"/>
                  </a:lnTo>
                  <a:lnTo>
                    <a:pt x="22" y="169"/>
                  </a:lnTo>
                  <a:lnTo>
                    <a:pt x="23" y="191"/>
                  </a:lnTo>
                  <a:lnTo>
                    <a:pt x="27" y="209"/>
                  </a:lnTo>
                  <a:lnTo>
                    <a:pt x="34" y="222"/>
                  </a:lnTo>
                  <a:lnTo>
                    <a:pt x="41" y="230"/>
                  </a:lnTo>
                  <a:lnTo>
                    <a:pt x="51" y="234"/>
                  </a:lnTo>
                  <a:lnTo>
                    <a:pt x="61" y="235"/>
                  </a:lnTo>
                  <a:lnTo>
                    <a:pt x="72" y="235"/>
                  </a:lnTo>
                  <a:lnTo>
                    <a:pt x="85" y="233"/>
                  </a:lnTo>
                  <a:lnTo>
                    <a:pt x="95" y="232"/>
                  </a:lnTo>
                  <a:lnTo>
                    <a:pt x="107" y="230"/>
                  </a:lnTo>
                  <a:lnTo>
                    <a:pt x="117" y="232"/>
                  </a:lnTo>
                  <a:lnTo>
                    <a:pt x="128" y="235"/>
                  </a:lnTo>
                  <a:lnTo>
                    <a:pt x="136" y="242"/>
                  </a:lnTo>
                  <a:lnTo>
                    <a:pt x="142" y="254"/>
                  </a:lnTo>
                  <a:lnTo>
                    <a:pt x="147" y="272"/>
                  </a:lnTo>
                  <a:lnTo>
                    <a:pt x="147" y="276"/>
                  </a:lnTo>
                  <a:lnTo>
                    <a:pt x="146" y="280"/>
                  </a:lnTo>
                  <a:lnTo>
                    <a:pt x="144" y="285"/>
                  </a:lnTo>
                  <a:lnTo>
                    <a:pt x="141" y="289"/>
                  </a:lnTo>
                  <a:lnTo>
                    <a:pt x="137" y="292"/>
                  </a:lnTo>
                  <a:lnTo>
                    <a:pt x="136" y="293"/>
                  </a:lnTo>
                  <a:lnTo>
                    <a:pt x="133" y="294"/>
                  </a:lnTo>
                  <a:lnTo>
                    <a:pt x="129" y="294"/>
                  </a:lnTo>
                  <a:lnTo>
                    <a:pt x="127" y="294"/>
                  </a:lnTo>
                  <a:lnTo>
                    <a:pt x="125" y="292"/>
                  </a:lnTo>
                  <a:lnTo>
                    <a:pt x="124" y="289"/>
                  </a:lnTo>
                  <a:lnTo>
                    <a:pt x="121" y="275"/>
                  </a:lnTo>
                  <a:lnTo>
                    <a:pt x="115" y="267"/>
                  </a:lnTo>
                  <a:lnTo>
                    <a:pt x="108" y="262"/>
                  </a:lnTo>
                  <a:lnTo>
                    <a:pt x="99" y="260"/>
                  </a:lnTo>
                  <a:lnTo>
                    <a:pt x="89" y="260"/>
                  </a:lnTo>
                  <a:lnTo>
                    <a:pt x="77" y="263"/>
                  </a:lnTo>
                  <a:lnTo>
                    <a:pt x="65" y="264"/>
                  </a:lnTo>
                  <a:lnTo>
                    <a:pt x="53" y="266"/>
                  </a:lnTo>
                  <a:lnTo>
                    <a:pt x="41" y="264"/>
                  </a:lnTo>
                  <a:lnTo>
                    <a:pt x="31" y="262"/>
                  </a:lnTo>
                  <a:lnTo>
                    <a:pt x="20" y="255"/>
                  </a:lnTo>
                  <a:lnTo>
                    <a:pt x="13" y="245"/>
                  </a:lnTo>
                  <a:lnTo>
                    <a:pt x="5" y="229"/>
                  </a:lnTo>
                  <a:lnTo>
                    <a:pt x="1" y="208"/>
                  </a:lnTo>
                  <a:lnTo>
                    <a:pt x="0" y="180"/>
                  </a:lnTo>
                  <a:lnTo>
                    <a:pt x="3" y="157"/>
                  </a:lnTo>
                  <a:lnTo>
                    <a:pt x="11" y="135"/>
                  </a:lnTo>
                  <a:lnTo>
                    <a:pt x="22" y="115"/>
                  </a:lnTo>
                  <a:lnTo>
                    <a:pt x="34" y="97"/>
                  </a:lnTo>
                  <a:lnTo>
                    <a:pt x="47" y="81"/>
                  </a:lnTo>
                  <a:lnTo>
                    <a:pt x="58" y="68"/>
                  </a:lnTo>
                  <a:lnTo>
                    <a:pt x="70" y="55"/>
                  </a:lnTo>
                  <a:lnTo>
                    <a:pt x="78" y="44"/>
                  </a:lnTo>
                  <a:lnTo>
                    <a:pt x="83" y="36"/>
                  </a:lnTo>
                  <a:lnTo>
                    <a:pt x="86" y="30"/>
                  </a:lnTo>
                  <a:lnTo>
                    <a:pt x="86" y="23"/>
                  </a:lnTo>
                  <a:lnTo>
                    <a:pt x="86" y="19"/>
                  </a:lnTo>
                  <a:lnTo>
                    <a:pt x="87" y="14"/>
                  </a:lnTo>
                  <a:lnTo>
                    <a:pt x="89" y="10"/>
                  </a:lnTo>
                  <a:lnTo>
                    <a:pt x="91" y="6"/>
                  </a:lnTo>
                  <a:lnTo>
                    <a:pt x="95" y="2"/>
                  </a:lnTo>
                  <a:lnTo>
                    <a:pt x="96" y="1"/>
                  </a:lnTo>
                  <a:lnTo>
                    <a:pt x="100" y="0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D6B400"/>
            </a:solidFill>
            <a:ln w="0">
              <a:solidFill>
                <a:srgbClr val="D6B4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4" name="Freeform 816"/>
            <p:cNvSpPr>
              <a:spLocks/>
            </p:cNvSpPr>
            <p:nvPr/>
          </p:nvSpPr>
          <p:spPr bwMode="auto">
            <a:xfrm>
              <a:off x="8991990" y="1632838"/>
              <a:ext cx="15875" cy="227013"/>
            </a:xfrm>
            <a:custGeom>
              <a:avLst/>
              <a:gdLst>
                <a:gd name="T0" fmla="*/ 6 w 10"/>
                <a:gd name="T1" fmla="*/ 0 h 143"/>
                <a:gd name="T2" fmla="*/ 10 w 10"/>
                <a:gd name="T3" fmla="*/ 71 h 143"/>
                <a:gd name="T4" fmla="*/ 6 w 10"/>
                <a:gd name="T5" fmla="*/ 143 h 143"/>
                <a:gd name="T6" fmla="*/ 0 w 10"/>
                <a:gd name="T7" fmla="*/ 71 h 143"/>
                <a:gd name="T8" fmla="*/ 6 w 10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3">
                  <a:moveTo>
                    <a:pt x="6" y="0"/>
                  </a:moveTo>
                  <a:lnTo>
                    <a:pt x="10" y="71"/>
                  </a:lnTo>
                  <a:lnTo>
                    <a:pt x="6" y="143"/>
                  </a:lnTo>
                  <a:lnTo>
                    <a:pt x="0" y="7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5" name="Freeform 817"/>
            <p:cNvSpPr>
              <a:spLocks/>
            </p:cNvSpPr>
            <p:nvPr/>
          </p:nvSpPr>
          <p:spPr bwMode="auto">
            <a:xfrm>
              <a:off x="8887215" y="1739200"/>
              <a:ext cx="225425" cy="14288"/>
            </a:xfrm>
            <a:custGeom>
              <a:avLst/>
              <a:gdLst>
                <a:gd name="T0" fmla="*/ 72 w 142"/>
                <a:gd name="T1" fmla="*/ 0 h 9"/>
                <a:gd name="T2" fmla="*/ 142 w 142"/>
                <a:gd name="T3" fmla="*/ 4 h 9"/>
                <a:gd name="T4" fmla="*/ 72 w 142"/>
                <a:gd name="T5" fmla="*/ 9 h 9"/>
                <a:gd name="T6" fmla="*/ 0 w 142"/>
                <a:gd name="T7" fmla="*/ 4 h 9"/>
                <a:gd name="T8" fmla="*/ 72 w 14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9">
                  <a:moveTo>
                    <a:pt x="72" y="0"/>
                  </a:moveTo>
                  <a:lnTo>
                    <a:pt x="142" y="4"/>
                  </a:lnTo>
                  <a:lnTo>
                    <a:pt x="72" y="9"/>
                  </a:lnTo>
                  <a:lnTo>
                    <a:pt x="0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6" name="Freeform 818"/>
            <p:cNvSpPr>
              <a:spLocks/>
            </p:cNvSpPr>
            <p:nvPr/>
          </p:nvSpPr>
          <p:spPr bwMode="auto">
            <a:xfrm>
              <a:off x="8963415" y="1709038"/>
              <a:ext cx="73025" cy="73025"/>
            </a:xfrm>
            <a:custGeom>
              <a:avLst/>
              <a:gdLst>
                <a:gd name="T0" fmla="*/ 0 w 46"/>
                <a:gd name="T1" fmla="*/ 0 h 46"/>
                <a:gd name="T2" fmla="*/ 25 w 46"/>
                <a:gd name="T3" fmla="*/ 21 h 46"/>
                <a:gd name="T4" fmla="*/ 46 w 46"/>
                <a:gd name="T5" fmla="*/ 46 h 46"/>
                <a:gd name="T6" fmla="*/ 22 w 46"/>
                <a:gd name="T7" fmla="*/ 24 h 46"/>
                <a:gd name="T8" fmla="*/ 0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lnTo>
                    <a:pt x="25" y="21"/>
                  </a:lnTo>
                  <a:lnTo>
                    <a:pt x="46" y="46"/>
                  </a:lnTo>
                  <a:lnTo>
                    <a:pt x="2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7" name="Freeform 819"/>
            <p:cNvSpPr>
              <a:spLocks/>
            </p:cNvSpPr>
            <p:nvPr/>
          </p:nvSpPr>
          <p:spPr bwMode="auto">
            <a:xfrm>
              <a:off x="8963415" y="1709038"/>
              <a:ext cx="73025" cy="73025"/>
            </a:xfrm>
            <a:custGeom>
              <a:avLst/>
              <a:gdLst>
                <a:gd name="T0" fmla="*/ 46 w 46"/>
                <a:gd name="T1" fmla="*/ 0 h 46"/>
                <a:gd name="T2" fmla="*/ 25 w 46"/>
                <a:gd name="T3" fmla="*/ 24 h 46"/>
                <a:gd name="T4" fmla="*/ 0 w 46"/>
                <a:gd name="T5" fmla="*/ 46 h 46"/>
                <a:gd name="T6" fmla="*/ 22 w 46"/>
                <a:gd name="T7" fmla="*/ 21 h 46"/>
                <a:gd name="T8" fmla="*/ 46 w 4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6">
                  <a:moveTo>
                    <a:pt x="46" y="0"/>
                  </a:moveTo>
                  <a:lnTo>
                    <a:pt x="25" y="24"/>
                  </a:lnTo>
                  <a:lnTo>
                    <a:pt x="0" y="46"/>
                  </a:lnTo>
                  <a:lnTo>
                    <a:pt x="22" y="2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8" name="Freeform 820"/>
            <p:cNvSpPr>
              <a:spLocks/>
            </p:cNvSpPr>
            <p:nvPr/>
          </p:nvSpPr>
          <p:spPr bwMode="auto">
            <a:xfrm>
              <a:off x="8518915" y="2542475"/>
              <a:ext cx="12700" cy="198438"/>
            </a:xfrm>
            <a:custGeom>
              <a:avLst/>
              <a:gdLst>
                <a:gd name="T0" fmla="*/ 4 w 8"/>
                <a:gd name="T1" fmla="*/ 0 h 125"/>
                <a:gd name="T2" fmla="*/ 8 w 8"/>
                <a:gd name="T3" fmla="*/ 62 h 125"/>
                <a:gd name="T4" fmla="*/ 4 w 8"/>
                <a:gd name="T5" fmla="*/ 125 h 125"/>
                <a:gd name="T6" fmla="*/ 0 w 8"/>
                <a:gd name="T7" fmla="*/ 62 h 125"/>
                <a:gd name="T8" fmla="*/ 4 w 8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5">
                  <a:moveTo>
                    <a:pt x="4" y="0"/>
                  </a:moveTo>
                  <a:lnTo>
                    <a:pt x="8" y="62"/>
                  </a:lnTo>
                  <a:lnTo>
                    <a:pt x="4" y="125"/>
                  </a:lnTo>
                  <a:lnTo>
                    <a:pt x="0" y="6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9" name="Freeform 821"/>
            <p:cNvSpPr>
              <a:spLocks/>
            </p:cNvSpPr>
            <p:nvPr/>
          </p:nvSpPr>
          <p:spPr bwMode="auto">
            <a:xfrm>
              <a:off x="8425252" y="2634550"/>
              <a:ext cx="196850" cy="12700"/>
            </a:xfrm>
            <a:custGeom>
              <a:avLst/>
              <a:gdLst>
                <a:gd name="T0" fmla="*/ 63 w 124"/>
                <a:gd name="T1" fmla="*/ 0 h 8"/>
                <a:gd name="T2" fmla="*/ 124 w 124"/>
                <a:gd name="T3" fmla="*/ 4 h 8"/>
                <a:gd name="T4" fmla="*/ 63 w 124"/>
                <a:gd name="T5" fmla="*/ 8 h 8"/>
                <a:gd name="T6" fmla="*/ 0 w 124"/>
                <a:gd name="T7" fmla="*/ 4 h 8"/>
                <a:gd name="T8" fmla="*/ 63 w 12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8">
                  <a:moveTo>
                    <a:pt x="63" y="0"/>
                  </a:moveTo>
                  <a:lnTo>
                    <a:pt x="124" y="4"/>
                  </a:lnTo>
                  <a:lnTo>
                    <a:pt x="63" y="8"/>
                  </a:lnTo>
                  <a:lnTo>
                    <a:pt x="0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0" name="Freeform 822"/>
            <p:cNvSpPr>
              <a:spLocks/>
            </p:cNvSpPr>
            <p:nvPr/>
          </p:nvSpPr>
          <p:spPr bwMode="auto">
            <a:xfrm>
              <a:off x="8493515" y="2609150"/>
              <a:ext cx="61913" cy="61913"/>
            </a:xfrm>
            <a:custGeom>
              <a:avLst/>
              <a:gdLst>
                <a:gd name="T0" fmla="*/ 0 w 39"/>
                <a:gd name="T1" fmla="*/ 0 h 39"/>
                <a:gd name="T2" fmla="*/ 21 w 39"/>
                <a:gd name="T3" fmla="*/ 18 h 39"/>
                <a:gd name="T4" fmla="*/ 39 w 39"/>
                <a:gd name="T5" fmla="*/ 39 h 39"/>
                <a:gd name="T6" fmla="*/ 19 w 39"/>
                <a:gd name="T7" fmla="*/ 21 h 39"/>
                <a:gd name="T8" fmla="*/ 0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0"/>
                  </a:moveTo>
                  <a:lnTo>
                    <a:pt x="21" y="18"/>
                  </a:lnTo>
                  <a:lnTo>
                    <a:pt x="39" y="39"/>
                  </a:lnTo>
                  <a:lnTo>
                    <a:pt x="1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1" name="Freeform 823"/>
            <p:cNvSpPr>
              <a:spLocks/>
            </p:cNvSpPr>
            <p:nvPr/>
          </p:nvSpPr>
          <p:spPr bwMode="auto">
            <a:xfrm>
              <a:off x="8493515" y="2609150"/>
              <a:ext cx="61913" cy="61913"/>
            </a:xfrm>
            <a:custGeom>
              <a:avLst/>
              <a:gdLst>
                <a:gd name="T0" fmla="*/ 39 w 39"/>
                <a:gd name="T1" fmla="*/ 0 h 39"/>
                <a:gd name="T2" fmla="*/ 21 w 39"/>
                <a:gd name="T3" fmla="*/ 21 h 39"/>
                <a:gd name="T4" fmla="*/ 0 w 39"/>
                <a:gd name="T5" fmla="*/ 39 h 39"/>
                <a:gd name="T6" fmla="*/ 19 w 39"/>
                <a:gd name="T7" fmla="*/ 18 h 39"/>
                <a:gd name="T8" fmla="*/ 39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39" y="0"/>
                  </a:moveTo>
                  <a:lnTo>
                    <a:pt x="21" y="21"/>
                  </a:lnTo>
                  <a:lnTo>
                    <a:pt x="0" y="39"/>
                  </a:lnTo>
                  <a:lnTo>
                    <a:pt x="19" y="18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2" name="Freeform 824"/>
            <p:cNvSpPr>
              <a:spLocks/>
            </p:cNvSpPr>
            <p:nvPr/>
          </p:nvSpPr>
          <p:spPr bwMode="auto">
            <a:xfrm>
              <a:off x="8445890" y="1813813"/>
              <a:ext cx="12700" cy="196850"/>
            </a:xfrm>
            <a:custGeom>
              <a:avLst/>
              <a:gdLst>
                <a:gd name="T0" fmla="*/ 4 w 8"/>
                <a:gd name="T1" fmla="*/ 0 h 124"/>
                <a:gd name="T2" fmla="*/ 8 w 8"/>
                <a:gd name="T3" fmla="*/ 63 h 124"/>
                <a:gd name="T4" fmla="*/ 4 w 8"/>
                <a:gd name="T5" fmla="*/ 124 h 124"/>
                <a:gd name="T6" fmla="*/ 0 w 8"/>
                <a:gd name="T7" fmla="*/ 63 h 124"/>
                <a:gd name="T8" fmla="*/ 4 w 8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24">
                  <a:moveTo>
                    <a:pt x="4" y="0"/>
                  </a:moveTo>
                  <a:lnTo>
                    <a:pt x="8" y="63"/>
                  </a:lnTo>
                  <a:lnTo>
                    <a:pt x="4" y="124"/>
                  </a:lnTo>
                  <a:lnTo>
                    <a:pt x="0" y="6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3" name="Freeform 825"/>
            <p:cNvSpPr>
              <a:spLocks/>
            </p:cNvSpPr>
            <p:nvPr/>
          </p:nvSpPr>
          <p:spPr bwMode="auto">
            <a:xfrm>
              <a:off x="8352227" y="1907475"/>
              <a:ext cx="198438" cy="9525"/>
            </a:xfrm>
            <a:custGeom>
              <a:avLst/>
              <a:gdLst>
                <a:gd name="T0" fmla="*/ 63 w 125"/>
                <a:gd name="T1" fmla="*/ 0 h 6"/>
                <a:gd name="T2" fmla="*/ 125 w 125"/>
                <a:gd name="T3" fmla="*/ 4 h 6"/>
                <a:gd name="T4" fmla="*/ 63 w 125"/>
                <a:gd name="T5" fmla="*/ 6 h 6"/>
                <a:gd name="T6" fmla="*/ 0 w 125"/>
                <a:gd name="T7" fmla="*/ 4 h 6"/>
                <a:gd name="T8" fmla="*/ 63 w 12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6">
                  <a:moveTo>
                    <a:pt x="63" y="0"/>
                  </a:moveTo>
                  <a:lnTo>
                    <a:pt x="125" y="4"/>
                  </a:lnTo>
                  <a:lnTo>
                    <a:pt x="63" y="6"/>
                  </a:lnTo>
                  <a:lnTo>
                    <a:pt x="0" y="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4" name="Freeform 826"/>
            <p:cNvSpPr>
              <a:spLocks/>
            </p:cNvSpPr>
            <p:nvPr/>
          </p:nvSpPr>
          <p:spPr bwMode="auto">
            <a:xfrm>
              <a:off x="8420490" y="1880488"/>
              <a:ext cx="63500" cy="63500"/>
            </a:xfrm>
            <a:custGeom>
              <a:avLst/>
              <a:gdLst>
                <a:gd name="T0" fmla="*/ 0 w 40"/>
                <a:gd name="T1" fmla="*/ 0 h 40"/>
                <a:gd name="T2" fmla="*/ 21 w 40"/>
                <a:gd name="T3" fmla="*/ 19 h 40"/>
                <a:gd name="T4" fmla="*/ 40 w 40"/>
                <a:gd name="T5" fmla="*/ 40 h 40"/>
                <a:gd name="T6" fmla="*/ 19 w 40"/>
                <a:gd name="T7" fmla="*/ 21 h 40"/>
                <a:gd name="T8" fmla="*/ 0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0"/>
                  </a:moveTo>
                  <a:lnTo>
                    <a:pt x="21" y="19"/>
                  </a:lnTo>
                  <a:lnTo>
                    <a:pt x="40" y="40"/>
                  </a:lnTo>
                  <a:lnTo>
                    <a:pt x="1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5" name="Freeform 827"/>
            <p:cNvSpPr>
              <a:spLocks/>
            </p:cNvSpPr>
            <p:nvPr/>
          </p:nvSpPr>
          <p:spPr bwMode="auto">
            <a:xfrm>
              <a:off x="8420490" y="1880488"/>
              <a:ext cx="63500" cy="63500"/>
            </a:xfrm>
            <a:custGeom>
              <a:avLst/>
              <a:gdLst>
                <a:gd name="T0" fmla="*/ 40 w 40"/>
                <a:gd name="T1" fmla="*/ 0 h 40"/>
                <a:gd name="T2" fmla="*/ 21 w 40"/>
                <a:gd name="T3" fmla="*/ 21 h 40"/>
                <a:gd name="T4" fmla="*/ 0 w 40"/>
                <a:gd name="T5" fmla="*/ 40 h 40"/>
                <a:gd name="T6" fmla="*/ 19 w 40"/>
                <a:gd name="T7" fmla="*/ 19 h 40"/>
                <a:gd name="T8" fmla="*/ 40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40" y="0"/>
                  </a:moveTo>
                  <a:lnTo>
                    <a:pt x="21" y="21"/>
                  </a:lnTo>
                  <a:lnTo>
                    <a:pt x="0" y="40"/>
                  </a:lnTo>
                  <a:lnTo>
                    <a:pt x="19" y="1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6" name="Freeform 828"/>
            <p:cNvSpPr>
              <a:spLocks/>
            </p:cNvSpPr>
            <p:nvPr/>
          </p:nvSpPr>
          <p:spPr bwMode="auto">
            <a:xfrm>
              <a:off x="9573015" y="2536125"/>
              <a:ext cx="15875" cy="268288"/>
            </a:xfrm>
            <a:custGeom>
              <a:avLst/>
              <a:gdLst>
                <a:gd name="T0" fmla="*/ 5 w 10"/>
                <a:gd name="T1" fmla="*/ 0 h 169"/>
                <a:gd name="T2" fmla="*/ 10 w 10"/>
                <a:gd name="T3" fmla="*/ 85 h 169"/>
                <a:gd name="T4" fmla="*/ 5 w 10"/>
                <a:gd name="T5" fmla="*/ 169 h 169"/>
                <a:gd name="T6" fmla="*/ 0 w 10"/>
                <a:gd name="T7" fmla="*/ 85 h 169"/>
                <a:gd name="T8" fmla="*/ 5 w 10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9">
                  <a:moveTo>
                    <a:pt x="5" y="0"/>
                  </a:moveTo>
                  <a:lnTo>
                    <a:pt x="10" y="85"/>
                  </a:lnTo>
                  <a:lnTo>
                    <a:pt x="5" y="169"/>
                  </a:lnTo>
                  <a:lnTo>
                    <a:pt x="0" y="8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7" name="Freeform 829"/>
            <p:cNvSpPr>
              <a:spLocks/>
            </p:cNvSpPr>
            <p:nvPr/>
          </p:nvSpPr>
          <p:spPr bwMode="auto">
            <a:xfrm>
              <a:off x="9447602" y="2663125"/>
              <a:ext cx="266700" cy="14288"/>
            </a:xfrm>
            <a:custGeom>
              <a:avLst/>
              <a:gdLst>
                <a:gd name="T0" fmla="*/ 84 w 168"/>
                <a:gd name="T1" fmla="*/ 0 h 9"/>
                <a:gd name="T2" fmla="*/ 168 w 168"/>
                <a:gd name="T3" fmla="*/ 5 h 9"/>
                <a:gd name="T4" fmla="*/ 84 w 168"/>
                <a:gd name="T5" fmla="*/ 9 h 9"/>
                <a:gd name="T6" fmla="*/ 0 w 168"/>
                <a:gd name="T7" fmla="*/ 5 h 9"/>
                <a:gd name="T8" fmla="*/ 84 w 16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9">
                  <a:moveTo>
                    <a:pt x="84" y="0"/>
                  </a:moveTo>
                  <a:lnTo>
                    <a:pt x="168" y="5"/>
                  </a:lnTo>
                  <a:lnTo>
                    <a:pt x="84" y="9"/>
                  </a:lnTo>
                  <a:lnTo>
                    <a:pt x="0" y="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8" name="Freeform 830"/>
            <p:cNvSpPr>
              <a:spLocks/>
            </p:cNvSpPr>
            <p:nvPr/>
          </p:nvSpPr>
          <p:spPr bwMode="auto">
            <a:xfrm>
              <a:off x="9539677" y="2628200"/>
              <a:ext cx="82550" cy="85725"/>
            </a:xfrm>
            <a:custGeom>
              <a:avLst/>
              <a:gdLst>
                <a:gd name="T0" fmla="*/ 0 w 52"/>
                <a:gd name="T1" fmla="*/ 0 h 54"/>
                <a:gd name="T2" fmla="*/ 27 w 52"/>
                <a:gd name="T3" fmla="*/ 25 h 54"/>
                <a:gd name="T4" fmla="*/ 52 w 52"/>
                <a:gd name="T5" fmla="*/ 54 h 54"/>
                <a:gd name="T6" fmla="*/ 25 w 52"/>
                <a:gd name="T7" fmla="*/ 29 h 54"/>
                <a:gd name="T8" fmla="*/ 0 w 5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4">
                  <a:moveTo>
                    <a:pt x="0" y="0"/>
                  </a:moveTo>
                  <a:lnTo>
                    <a:pt x="27" y="25"/>
                  </a:lnTo>
                  <a:lnTo>
                    <a:pt x="52" y="54"/>
                  </a:lnTo>
                  <a:lnTo>
                    <a:pt x="2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9" name="Freeform 831"/>
            <p:cNvSpPr>
              <a:spLocks/>
            </p:cNvSpPr>
            <p:nvPr/>
          </p:nvSpPr>
          <p:spPr bwMode="auto">
            <a:xfrm>
              <a:off x="9539677" y="2628200"/>
              <a:ext cx="82550" cy="85725"/>
            </a:xfrm>
            <a:custGeom>
              <a:avLst/>
              <a:gdLst>
                <a:gd name="T0" fmla="*/ 52 w 52"/>
                <a:gd name="T1" fmla="*/ 0 h 54"/>
                <a:gd name="T2" fmla="*/ 27 w 52"/>
                <a:gd name="T3" fmla="*/ 29 h 54"/>
                <a:gd name="T4" fmla="*/ 0 w 52"/>
                <a:gd name="T5" fmla="*/ 54 h 54"/>
                <a:gd name="T6" fmla="*/ 25 w 52"/>
                <a:gd name="T7" fmla="*/ 25 h 54"/>
                <a:gd name="T8" fmla="*/ 52 w 5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4">
                  <a:moveTo>
                    <a:pt x="52" y="0"/>
                  </a:moveTo>
                  <a:lnTo>
                    <a:pt x="27" y="29"/>
                  </a:lnTo>
                  <a:lnTo>
                    <a:pt x="0" y="54"/>
                  </a:lnTo>
                  <a:lnTo>
                    <a:pt x="25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0" name="Freeform 832"/>
            <p:cNvSpPr>
              <a:spLocks/>
            </p:cNvSpPr>
            <p:nvPr/>
          </p:nvSpPr>
          <p:spPr bwMode="auto">
            <a:xfrm>
              <a:off x="8860227" y="2763138"/>
              <a:ext cx="7938" cy="139700"/>
            </a:xfrm>
            <a:custGeom>
              <a:avLst/>
              <a:gdLst>
                <a:gd name="T0" fmla="*/ 2 w 5"/>
                <a:gd name="T1" fmla="*/ 0 h 88"/>
                <a:gd name="T2" fmla="*/ 5 w 5"/>
                <a:gd name="T3" fmla="*/ 45 h 88"/>
                <a:gd name="T4" fmla="*/ 2 w 5"/>
                <a:gd name="T5" fmla="*/ 88 h 88"/>
                <a:gd name="T6" fmla="*/ 0 w 5"/>
                <a:gd name="T7" fmla="*/ 45 h 88"/>
                <a:gd name="T8" fmla="*/ 2 w 5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8">
                  <a:moveTo>
                    <a:pt x="2" y="0"/>
                  </a:moveTo>
                  <a:lnTo>
                    <a:pt x="5" y="45"/>
                  </a:lnTo>
                  <a:lnTo>
                    <a:pt x="2" y="88"/>
                  </a:lnTo>
                  <a:lnTo>
                    <a:pt x="0" y="4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1" name="Freeform 833"/>
            <p:cNvSpPr>
              <a:spLocks/>
            </p:cNvSpPr>
            <p:nvPr/>
          </p:nvSpPr>
          <p:spPr bwMode="auto">
            <a:xfrm>
              <a:off x="8793552" y="2829813"/>
              <a:ext cx="141288" cy="7938"/>
            </a:xfrm>
            <a:custGeom>
              <a:avLst/>
              <a:gdLst>
                <a:gd name="T0" fmla="*/ 44 w 89"/>
                <a:gd name="T1" fmla="*/ 0 h 5"/>
                <a:gd name="T2" fmla="*/ 89 w 89"/>
                <a:gd name="T3" fmla="*/ 3 h 5"/>
                <a:gd name="T4" fmla="*/ 44 w 89"/>
                <a:gd name="T5" fmla="*/ 5 h 5"/>
                <a:gd name="T6" fmla="*/ 0 w 89"/>
                <a:gd name="T7" fmla="*/ 3 h 5"/>
                <a:gd name="T8" fmla="*/ 44 w 8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5">
                  <a:moveTo>
                    <a:pt x="44" y="0"/>
                  </a:moveTo>
                  <a:lnTo>
                    <a:pt x="89" y="3"/>
                  </a:lnTo>
                  <a:lnTo>
                    <a:pt x="44" y="5"/>
                  </a:lnTo>
                  <a:lnTo>
                    <a:pt x="0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2" name="Freeform 834"/>
            <p:cNvSpPr>
              <a:spLocks/>
            </p:cNvSpPr>
            <p:nvPr/>
          </p:nvSpPr>
          <p:spPr bwMode="auto">
            <a:xfrm>
              <a:off x="8841177" y="2810763"/>
              <a:ext cx="46038" cy="44450"/>
            </a:xfrm>
            <a:custGeom>
              <a:avLst/>
              <a:gdLst>
                <a:gd name="T0" fmla="*/ 0 w 29"/>
                <a:gd name="T1" fmla="*/ 0 h 28"/>
                <a:gd name="T2" fmla="*/ 16 w 29"/>
                <a:gd name="T3" fmla="*/ 13 h 28"/>
                <a:gd name="T4" fmla="*/ 29 w 29"/>
                <a:gd name="T5" fmla="*/ 28 h 28"/>
                <a:gd name="T6" fmla="*/ 13 w 29"/>
                <a:gd name="T7" fmla="*/ 15 h 28"/>
                <a:gd name="T8" fmla="*/ 0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0" y="0"/>
                  </a:moveTo>
                  <a:lnTo>
                    <a:pt x="16" y="13"/>
                  </a:lnTo>
                  <a:lnTo>
                    <a:pt x="29" y="28"/>
                  </a:lnTo>
                  <a:lnTo>
                    <a:pt x="13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3" name="Freeform 835"/>
            <p:cNvSpPr>
              <a:spLocks/>
            </p:cNvSpPr>
            <p:nvPr/>
          </p:nvSpPr>
          <p:spPr bwMode="auto">
            <a:xfrm>
              <a:off x="8841177" y="2810763"/>
              <a:ext cx="46038" cy="44450"/>
            </a:xfrm>
            <a:custGeom>
              <a:avLst/>
              <a:gdLst>
                <a:gd name="T0" fmla="*/ 29 w 29"/>
                <a:gd name="T1" fmla="*/ 0 h 28"/>
                <a:gd name="T2" fmla="*/ 16 w 29"/>
                <a:gd name="T3" fmla="*/ 15 h 28"/>
                <a:gd name="T4" fmla="*/ 0 w 29"/>
                <a:gd name="T5" fmla="*/ 28 h 28"/>
                <a:gd name="T6" fmla="*/ 13 w 29"/>
                <a:gd name="T7" fmla="*/ 13 h 28"/>
                <a:gd name="T8" fmla="*/ 29 w 29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9" y="0"/>
                  </a:moveTo>
                  <a:lnTo>
                    <a:pt x="16" y="15"/>
                  </a:lnTo>
                  <a:lnTo>
                    <a:pt x="0" y="28"/>
                  </a:lnTo>
                  <a:lnTo>
                    <a:pt x="13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4" name="Freeform 836"/>
            <p:cNvSpPr>
              <a:spLocks noEditPoints="1"/>
            </p:cNvSpPr>
            <p:nvPr/>
          </p:nvSpPr>
          <p:spPr bwMode="auto">
            <a:xfrm>
              <a:off x="9541265" y="2169413"/>
              <a:ext cx="139700" cy="71438"/>
            </a:xfrm>
            <a:custGeom>
              <a:avLst/>
              <a:gdLst>
                <a:gd name="T0" fmla="*/ 0 w 88"/>
                <a:gd name="T1" fmla="*/ 22 h 45"/>
                <a:gd name="T2" fmla="*/ 16 w 88"/>
                <a:gd name="T3" fmla="*/ 23 h 45"/>
                <a:gd name="T4" fmla="*/ 4 w 88"/>
                <a:gd name="T5" fmla="*/ 45 h 45"/>
                <a:gd name="T6" fmla="*/ 0 w 88"/>
                <a:gd name="T7" fmla="*/ 45 h 45"/>
                <a:gd name="T8" fmla="*/ 0 w 88"/>
                <a:gd name="T9" fmla="*/ 34 h 45"/>
                <a:gd name="T10" fmla="*/ 0 w 88"/>
                <a:gd name="T11" fmla="*/ 28 h 45"/>
                <a:gd name="T12" fmla="*/ 0 w 88"/>
                <a:gd name="T13" fmla="*/ 22 h 45"/>
                <a:gd name="T14" fmla="*/ 88 w 88"/>
                <a:gd name="T15" fmla="*/ 0 h 45"/>
                <a:gd name="T16" fmla="*/ 88 w 88"/>
                <a:gd name="T17" fmla="*/ 0 h 45"/>
                <a:gd name="T18" fmla="*/ 80 w 88"/>
                <a:gd name="T19" fmla="*/ 10 h 45"/>
                <a:gd name="T20" fmla="*/ 75 w 88"/>
                <a:gd name="T21" fmla="*/ 17 h 45"/>
                <a:gd name="T22" fmla="*/ 68 w 88"/>
                <a:gd name="T23" fmla="*/ 23 h 45"/>
                <a:gd name="T24" fmla="*/ 62 w 88"/>
                <a:gd name="T25" fmla="*/ 28 h 45"/>
                <a:gd name="T26" fmla="*/ 65 w 88"/>
                <a:gd name="T27" fmla="*/ 14 h 45"/>
                <a:gd name="T28" fmla="*/ 77 w 88"/>
                <a:gd name="T29" fmla="*/ 7 h 45"/>
                <a:gd name="T30" fmla="*/ 88 w 88"/>
                <a:gd name="T3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45">
                  <a:moveTo>
                    <a:pt x="0" y="22"/>
                  </a:moveTo>
                  <a:lnTo>
                    <a:pt x="16" y="23"/>
                  </a:lnTo>
                  <a:lnTo>
                    <a:pt x="4" y="45"/>
                  </a:lnTo>
                  <a:lnTo>
                    <a:pt x="0" y="45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0" y="22"/>
                  </a:lnTo>
                  <a:close/>
                  <a:moveTo>
                    <a:pt x="88" y="0"/>
                  </a:moveTo>
                  <a:lnTo>
                    <a:pt x="88" y="0"/>
                  </a:lnTo>
                  <a:lnTo>
                    <a:pt x="80" y="10"/>
                  </a:lnTo>
                  <a:lnTo>
                    <a:pt x="75" y="17"/>
                  </a:lnTo>
                  <a:lnTo>
                    <a:pt x="68" y="23"/>
                  </a:lnTo>
                  <a:lnTo>
                    <a:pt x="62" y="28"/>
                  </a:lnTo>
                  <a:lnTo>
                    <a:pt x="65" y="14"/>
                  </a:lnTo>
                  <a:lnTo>
                    <a:pt x="77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62554D"/>
            </a:solidFill>
            <a:ln w="0">
              <a:solidFill>
                <a:srgbClr val="62554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5" name="Freeform 837"/>
            <p:cNvSpPr>
              <a:spLocks/>
            </p:cNvSpPr>
            <p:nvPr/>
          </p:nvSpPr>
          <p:spPr bwMode="auto">
            <a:xfrm>
              <a:off x="9547615" y="2202750"/>
              <a:ext cx="61913" cy="38100"/>
            </a:xfrm>
            <a:custGeom>
              <a:avLst/>
              <a:gdLst>
                <a:gd name="T0" fmla="*/ 39 w 39"/>
                <a:gd name="T1" fmla="*/ 0 h 24"/>
                <a:gd name="T2" fmla="*/ 37 w 39"/>
                <a:gd name="T3" fmla="*/ 10 h 24"/>
                <a:gd name="T4" fmla="*/ 33 w 39"/>
                <a:gd name="T5" fmla="*/ 21 h 24"/>
                <a:gd name="T6" fmla="*/ 22 w 39"/>
                <a:gd name="T7" fmla="*/ 22 h 24"/>
                <a:gd name="T8" fmla="*/ 12 w 39"/>
                <a:gd name="T9" fmla="*/ 24 h 24"/>
                <a:gd name="T10" fmla="*/ 12 w 39"/>
                <a:gd name="T11" fmla="*/ 24 h 24"/>
                <a:gd name="T12" fmla="*/ 9 w 39"/>
                <a:gd name="T13" fmla="*/ 24 h 24"/>
                <a:gd name="T14" fmla="*/ 5 w 39"/>
                <a:gd name="T15" fmla="*/ 24 h 24"/>
                <a:gd name="T16" fmla="*/ 0 w 39"/>
                <a:gd name="T17" fmla="*/ 24 h 24"/>
                <a:gd name="T18" fmla="*/ 12 w 39"/>
                <a:gd name="T19" fmla="*/ 2 h 24"/>
                <a:gd name="T20" fmla="*/ 12 w 39"/>
                <a:gd name="T21" fmla="*/ 2 h 24"/>
                <a:gd name="T22" fmla="*/ 39 w 39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4">
                  <a:moveTo>
                    <a:pt x="39" y="0"/>
                  </a:moveTo>
                  <a:lnTo>
                    <a:pt x="37" y="10"/>
                  </a:lnTo>
                  <a:lnTo>
                    <a:pt x="33" y="21"/>
                  </a:lnTo>
                  <a:lnTo>
                    <a:pt x="22" y="22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9" y="24"/>
                  </a:lnTo>
                  <a:lnTo>
                    <a:pt x="5" y="24"/>
                  </a:lnTo>
                  <a:lnTo>
                    <a:pt x="0" y="24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67200"/>
            </a:solidFill>
            <a:ln w="0">
              <a:solidFill>
                <a:srgbClr val="8672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6" name="Freeform 838"/>
            <p:cNvSpPr>
              <a:spLocks/>
            </p:cNvSpPr>
            <p:nvPr/>
          </p:nvSpPr>
          <p:spPr bwMode="auto">
            <a:xfrm>
              <a:off x="9600002" y="2191638"/>
              <a:ext cx="44450" cy="44450"/>
            </a:xfrm>
            <a:custGeom>
              <a:avLst/>
              <a:gdLst>
                <a:gd name="T0" fmla="*/ 28 w 28"/>
                <a:gd name="T1" fmla="*/ 0 h 28"/>
                <a:gd name="T2" fmla="*/ 25 w 28"/>
                <a:gd name="T3" fmla="*/ 14 h 28"/>
                <a:gd name="T4" fmla="*/ 13 w 28"/>
                <a:gd name="T5" fmla="*/ 22 h 28"/>
                <a:gd name="T6" fmla="*/ 0 w 28"/>
                <a:gd name="T7" fmla="*/ 28 h 28"/>
                <a:gd name="T8" fmla="*/ 4 w 28"/>
                <a:gd name="T9" fmla="*/ 17 h 28"/>
                <a:gd name="T10" fmla="*/ 6 w 28"/>
                <a:gd name="T11" fmla="*/ 7 h 28"/>
                <a:gd name="T12" fmla="*/ 28 w 2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8">
                  <a:moveTo>
                    <a:pt x="28" y="0"/>
                  </a:moveTo>
                  <a:lnTo>
                    <a:pt x="25" y="14"/>
                  </a:lnTo>
                  <a:lnTo>
                    <a:pt x="13" y="22"/>
                  </a:lnTo>
                  <a:lnTo>
                    <a:pt x="0" y="28"/>
                  </a:lnTo>
                  <a:lnTo>
                    <a:pt x="4" y="17"/>
                  </a:lnTo>
                  <a:lnTo>
                    <a:pt x="6" y="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AB9000"/>
            </a:solidFill>
            <a:ln w="0">
              <a:solidFill>
                <a:srgbClr val="AB90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7" name="Freeform 839"/>
            <p:cNvSpPr>
              <a:spLocks/>
            </p:cNvSpPr>
            <p:nvPr/>
          </p:nvSpPr>
          <p:spPr bwMode="auto">
            <a:xfrm>
              <a:off x="9244402" y="2109088"/>
              <a:ext cx="296863" cy="131763"/>
            </a:xfrm>
            <a:custGeom>
              <a:avLst/>
              <a:gdLst>
                <a:gd name="T0" fmla="*/ 39 w 187"/>
                <a:gd name="T1" fmla="*/ 0 h 83"/>
                <a:gd name="T2" fmla="*/ 73 w 187"/>
                <a:gd name="T3" fmla="*/ 22 h 83"/>
                <a:gd name="T4" fmla="*/ 111 w 187"/>
                <a:gd name="T5" fmla="*/ 40 h 83"/>
                <a:gd name="T6" fmla="*/ 149 w 187"/>
                <a:gd name="T7" fmla="*/ 53 h 83"/>
                <a:gd name="T8" fmla="*/ 186 w 187"/>
                <a:gd name="T9" fmla="*/ 60 h 83"/>
                <a:gd name="T10" fmla="*/ 187 w 187"/>
                <a:gd name="T11" fmla="*/ 60 h 83"/>
                <a:gd name="T12" fmla="*/ 187 w 187"/>
                <a:gd name="T13" fmla="*/ 66 h 83"/>
                <a:gd name="T14" fmla="*/ 187 w 187"/>
                <a:gd name="T15" fmla="*/ 72 h 83"/>
                <a:gd name="T16" fmla="*/ 187 w 187"/>
                <a:gd name="T17" fmla="*/ 83 h 83"/>
                <a:gd name="T18" fmla="*/ 178 w 187"/>
                <a:gd name="T19" fmla="*/ 83 h 83"/>
                <a:gd name="T20" fmla="*/ 174 w 187"/>
                <a:gd name="T21" fmla="*/ 83 h 83"/>
                <a:gd name="T22" fmla="*/ 171 w 187"/>
                <a:gd name="T23" fmla="*/ 83 h 83"/>
                <a:gd name="T24" fmla="*/ 135 w 187"/>
                <a:gd name="T25" fmla="*/ 78 h 83"/>
                <a:gd name="T26" fmla="*/ 99 w 187"/>
                <a:gd name="T27" fmla="*/ 65 h 83"/>
                <a:gd name="T28" fmla="*/ 64 w 187"/>
                <a:gd name="T29" fmla="*/ 48 h 83"/>
                <a:gd name="T30" fmla="*/ 30 w 187"/>
                <a:gd name="T31" fmla="*/ 26 h 83"/>
                <a:gd name="T32" fmla="*/ 0 w 187"/>
                <a:gd name="T33" fmla="*/ 1 h 83"/>
                <a:gd name="T34" fmla="*/ 39 w 187"/>
                <a:gd name="T3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7" h="83">
                  <a:moveTo>
                    <a:pt x="39" y="0"/>
                  </a:moveTo>
                  <a:lnTo>
                    <a:pt x="73" y="22"/>
                  </a:lnTo>
                  <a:lnTo>
                    <a:pt x="111" y="40"/>
                  </a:lnTo>
                  <a:lnTo>
                    <a:pt x="149" y="53"/>
                  </a:lnTo>
                  <a:lnTo>
                    <a:pt x="186" y="60"/>
                  </a:lnTo>
                  <a:lnTo>
                    <a:pt x="187" y="60"/>
                  </a:lnTo>
                  <a:lnTo>
                    <a:pt x="187" y="66"/>
                  </a:lnTo>
                  <a:lnTo>
                    <a:pt x="187" y="72"/>
                  </a:lnTo>
                  <a:lnTo>
                    <a:pt x="187" y="83"/>
                  </a:lnTo>
                  <a:lnTo>
                    <a:pt x="178" y="83"/>
                  </a:lnTo>
                  <a:lnTo>
                    <a:pt x="174" y="83"/>
                  </a:lnTo>
                  <a:lnTo>
                    <a:pt x="171" y="83"/>
                  </a:lnTo>
                  <a:lnTo>
                    <a:pt x="135" y="78"/>
                  </a:lnTo>
                  <a:lnTo>
                    <a:pt x="99" y="65"/>
                  </a:lnTo>
                  <a:lnTo>
                    <a:pt x="64" y="48"/>
                  </a:lnTo>
                  <a:lnTo>
                    <a:pt x="30" y="26"/>
                  </a:lnTo>
                  <a:lnTo>
                    <a:pt x="0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B016"/>
            </a:solidFill>
            <a:ln w="0">
              <a:solidFill>
                <a:srgbClr val="CCB01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8" name="Freeform 840"/>
            <p:cNvSpPr>
              <a:spLocks/>
            </p:cNvSpPr>
            <p:nvPr/>
          </p:nvSpPr>
          <p:spPr bwMode="auto">
            <a:xfrm>
              <a:off x="9131690" y="1893188"/>
              <a:ext cx="131763" cy="179388"/>
            </a:xfrm>
            <a:custGeom>
              <a:avLst/>
              <a:gdLst>
                <a:gd name="T0" fmla="*/ 8 w 83"/>
                <a:gd name="T1" fmla="*/ 0 h 113"/>
                <a:gd name="T2" fmla="*/ 18 w 83"/>
                <a:gd name="T3" fmla="*/ 28 h 113"/>
                <a:gd name="T4" fmla="*/ 34 w 83"/>
                <a:gd name="T5" fmla="*/ 58 h 113"/>
                <a:gd name="T6" fmla="*/ 56 w 83"/>
                <a:gd name="T7" fmla="*/ 86 h 113"/>
                <a:gd name="T8" fmla="*/ 83 w 83"/>
                <a:gd name="T9" fmla="*/ 112 h 113"/>
                <a:gd name="T10" fmla="*/ 56 w 83"/>
                <a:gd name="T11" fmla="*/ 113 h 113"/>
                <a:gd name="T12" fmla="*/ 49 w 83"/>
                <a:gd name="T13" fmla="*/ 113 h 113"/>
                <a:gd name="T14" fmla="*/ 28 w 83"/>
                <a:gd name="T15" fmla="*/ 85 h 113"/>
                <a:gd name="T16" fmla="*/ 12 w 83"/>
                <a:gd name="T17" fmla="*/ 56 h 113"/>
                <a:gd name="T18" fmla="*/ 5 w 83"/>
                <a:gd name="T19" fmla="*/ 39 h 113"/>
                <a:gd name="T20" fmla="*/ 3 w 83"/>
                <a:gd name="T21" fmla="*/ 20 h 113"/>
                <a:gd name="T22" fmla="*/ 0 w 83"/>
                <a:gd name="T23" fmla="*/ 1 h 113"/>
                <a:gd name="T24" fmla="*/ 8 w 83"/>
                <a:gd name="T2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13">
                  <a:moveTo>
                    <a:pt x="8" y="0"/>
                  </a:moveTo>
                  <a:lnTo>
                    <a:pt x="18" y="28"/>
                  </a:lnTo>
                  <a:lnTo>
                    <a:pt x="34" y="58"/>
                  </a:lnTo>
                  <a:lnTo>
                    <a:pt x="56" y="86"/>
                  </a:lnTo>
                  <a:lnTo>
                    <a:pt x="83" y="112"/>
                  </a:lnTo>
                  <a:lnTo>
                    <a:pt x="56" y="113"/>
                  </a:lnTo>
                  <a:lnTo>
                    <a:pt x="49" y="113"/>
                  </a:lnTo>
                  <a:lnTo>
                    <a:pt x="28" y="85"/>
                  </a:lnTo>
                  <a:lnTo>
                    <a:pt x="12" y="56"/>
                  </a:lnTo>
                  <a:lnTo>
                    <a:pt x="5" y="39"/>
                  </a:lnTo>
                  <a:lnTo>
                    <a:pt x="3" y="2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D8400"/>
            </a:solidFill>
            <a:ln w="0">
              <a:solidFill>
                <a:srgbClr val="9D84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9" name="Freeform 841"/>
            <p:cNvSpPr>
              <a:spLocks/>
            </p:cNvSpPr>
            <p:nvPr/>
          </p:nvSpPr>
          <p:spPr bwMode="auto">
            <a:xfrm>
              <a:off x="9131690" y="1801113"/>
              <a:ext cx="12700" cy="92075"/>
            </a:xfrm>
            <a:custGeom>
              <a:avLst/>
              <a:gdLst>
                <a:gd name="T0" fmla="*/ 8 w 8"/>
                <a:gd name="T1" fmla="*/ 0 h 58"/>
                <a:gd name="T2" fmla="*/ 8 w 8"/>
                <a:gd name="T3" fmla="*/ 0 h 58"/>
                <a:gd name="T4" fmla="*/ 4 w 8"/>
                <a:gd name="T5" fmla="*/ 18 h 58"/>
                <a:gd name="T6" fmla="*/ 4 w 8"/>
                <a:gd name="T7" fmla="*/ 37 h 58"/>
                <a:gd name="T8" fmla="*/ 8 w 8"/>
                <a:gd name="T9" fmla="*/ 58 h 58"/>
                <a:gd name="T10" fmla="*/ 0 w 8"/>
                <a:gd name="T11" fmla="*/ 58 h 58"/>
                <a:gd name="T12" fmla="*/ 1 w 8"/>
                <a:gd name="T13" fmla="*/ 35 h 58"/>
                <a:gd name="T14" fmla="*/ 4 w 8"/>
                <a:gd name="T15" fmla="*/ 16 h 58"/>
                <a:gd name="T16" fmla="*/ 8 w 8"/>
                <a:gd name="T1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58">
                  <a:moveTo>
                    <a:pt x="8" y="0"/>
                  </a:moveTo>
                  <a:lnTo>
                    <a:pt x="8" y="0"/>
                  </a:lnTo>
                  <a:lnTo>
                    <a:pt x="4" y="18"/>
                  </a:lnTo>
                  <a:lnTo>
                    <a:pt x="4" y="37"/>
                  </a:lnTo>
                  <a:lnTo>
                    <a:pt x="8" y="58"/>
                  </a:lnTo>
                  <a:lnTo>
                    <a:pt x="0" y="58"/>
                  </a:lnTo>
                  <a:lnTo>
                    <a:pt x="1" y="35"/>
                  </a:lnTo>
                  <a:lnTo>
                    <a:pt x="4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2554D"/>
            </a:solidFill>
            <a:ln w="0">
              <a:solidFill>
                <a:srgbClr val="62554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0" name="Freeform 842"/>
            <p:cNvSpPr>
              <a:spLocks noEditPoints="1"/>
            </p:cNvSpPr>
            <p:nvPr/>
          </p:nvSpPr>
          <p:spPr bwMode="auto">
            <a:xfrm>
              <a:off x="9131690" y="1893188"/>
              <a:ext cx="147638" cy="195263"/>
            </a:xfrm>
            <a:custGeom>
              <a:avLst/>
              <a:gdLst>
                <a:gd name="T0" fmla="*/ 83 w 93"/>
                <a:gd name="T1" fmla="*/ 112 h 123"/>
                <a:gd name="T2" fmla="*/ 93 w 93"/>
                <a:gd name="T3" fmla="*/ 123 h 123"/>
                <a:gd name="T4" fmla="*/ 58 w 93"/>
                <a:gd name="T5" fmla="*/ 123 h 123"/>
                <a:gd name="T6" fmla="*/ 49 w 93"/>
                <a:gd name="T7" fmla="*/ 113 h 123"/>
                <a:gd name="T8" fmla="*/ 56 w 93"/>
                <a:gd name="T9" fmla="*/ 113 h 123"/>
                <a:gd name="T10" fmla="*/ 83 w 93"/>
                <a:gd name="T11" fmla="*/ 112 h 123"/>
                <a:gd name="T12" fmla="*/ 8 w 93"/>
                <a:gd name="T13" fmla="*/ 0 h 123"/>
                <a:gd name="T14" fmla="*/ 8 w 93"/>
                <a:gd name="T15" fmla="*/ 0 h 123"/>
                <a:gd name="T16" fmla="*/ 0 w 93"/>
                <a:gd name="T17" fmla="*/ 1 h 123"/>
                <a:gd name="T18" fmla="*/ 0 w 93"/>
                <a:gd name="T19" fmla="*/ 0 h 123"/>
                <a:gd name="T20" fmla="*/ 8 w 93"/>
                <a:gd name="T2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23">
                  <a:moveTo>
                    <a:pt x="83" y="112"/>
                  </a:moveTo>
                  <a:lnTo>
                    <a:pt x="93" y="123"/>
                  </a:lnTo>
                  <a:lnTo>
                    <a:pt x="58" y="123"/>
                  </a:lnTo>
                  <a:lnTo>
                    <a:pt x="49" y="113"/>
                  </a:lnTo>
                  <a:lnTo>
                    <a:pt x="56" y="113"/>
                  </a:lnTo>
                  <a:lnTo>
                    <a:pt x="83" y="112"/>
                  </a:lnTo>
                  <a:close/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CCC186"/>
            </a:solidFill>
            <a:ln w="0">
              <a:solidFill>
                <a:srgbClr val="CCC18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1" name="Freeform 843"/>
            <p:cNvSpPr>
              <a:spLocks/>
            </p:cNvSpPr>
            <p:nvPr/>
          </p:nvSpPr>
          <p:spPr bwMode="auto">
            <a:xfrm>
              <a:off x="9223765" y="2088450"/>
              <a:ext cx="82550" cy="22225"/>
            </a:xfrm>
            <a:custGeom>
              <a:avLst/>
              <a:gdLst>
                <a:gd name="T0" fmla="*/ 35 w 52"/>
                <a:gd name="T1" fmla="*/ 0 h 14"/>
                <a:gd name="T2" fmla="*/ 52 w 52"/>
                <a:gd name="T3" fmla="*/ 13 h 14"/>
                <a:gd name="T4" fmla="*/ 13 w 52"/>
                <a:gd name="T5" fmla="*/ 14 h 14"/>
                <a:gd name="T6" fmla="*/ 0 w 52"/>
                <a:gd name="T7" fmla="*/ 0 h 14"/>
                <a:gd name="T8" fmla="*/ 35 w 5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4">
                  <a:moveTo>
                    <a:pt x="35" y="0"/>
                  </a:moveTo>
                  <a:lnTo>
                    <a:pt x="52" y="13"/>
                  </a:lnTo>
                  <a:lnTo>
                    <a:pt x="13" y="14"/>
                  </a:lnTo>
                  <a:lnTo>
                    <a:pt x="0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E9200"/>
            </a:solidFill>
            <a:ln w="0">
              <a:solidFill>
                <a:srgbClr val="AE92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2" name="Freeform 844"/>
            <p:cNvSpPr>
              <a:spLocks/>
            </p:cNvSpPr>
            <p:nvPr/>
          </p:nvSpPr>
          <p:spPr bwMode="auto">
            <a:xfrm>
              <a:off x="9138040" y="1613788"/>
              <a:ext cx="671513" cy="592138"/>
            </a:xfrm>
            <a:custGeom>
              <a:avLst/>
              <a:gdLst>
                <a:gd name="T0" fmla="*/ 84 w 423"/>
                <a:gd name="T1" fmla="*/ 0 h 373"/>
                <a:gd name="T2" fmla="*/ 75 w 423"/>
                <a:gd name="T3" fmla="*/ 21 h 373"/>
                <a:gd name="T4" fmla="*/ 71 w 423"/>
                <a:gd name="T5" fmla="*/ 45 h 373"/>
                <a:gd name="T6" fmla="*/ 73 w 423"/>
                <a:gd name="T7" fmla="*/ 73 h 373"/>
                <a:gd name="T8" fmla="*/ 85 w 423"/>
                <a:gd name="T9" fmla="*/ 104 h 373"/>
                <a:gd name="T10" fmla="*/ 105 w 423"/>
                <a:gd name="T11" fmla="*/ 139 h 373"/>
                <a:gd name="T12" fmla="*/ 132 w 423"/>
                <a:gd name="T13" fmla="*/ 172 h 373"/>
                <a:gd name="T14" fmla="*/ 166 w 423"/>
                <a:gd name="T15" fmla="*/ 203 h 373"/>
                <a:gd name="T16" fmla="*/ 203 w 423"/>
                <a:gd name="T17" fmla="*/ 228 h 373"/>
                <a:gd name="T18" fmla="*/ 242 w 423"/>
                <a:gd name="T19" fmla="*/ 249 h 373"/>
                <a:gd name="T20" fmla="*/ 283 w 423"/>
                <a:gd name="T21" fmla="*/ 265 h 373"/>
                <a:gd name="T22" fmla="*/ 323 w 423"/>
                <a:gd name="T23" fmla="*/ 271 h 373"/>
                <a:gd name="T24" fmla="*/ 351 w 423"/>
                <a:gd name="T25" fmla="*/ 272 h 373"/>
                <a:gd name="T26" fmla="*/ 373 w 423"/>
                <a:gd name="T27" fmla="*/ 268 h 373"/>
                <a:gd name="T28" fmla="*/ 394 w 423"/>
                <a:gd name="T29" fmla="*/ 262 h 373"/>
                <a:gd name="T30" fmla="*/ 410 w 423"/>
                <a:gd name="T31" fmla="*/ 251 h 373"/>
                <a:gd name="T32" fmla="*/ 423 w 423"/>
                <a:gd name="T33" fmla="*/ 237 h 373"/>
                <a:gd name="T34" fmla="*/ 352 w 423"/>
                <a:gd name="T35" fmla="*/ 338 h 373"/>
                <a:gd name="T36" fmla="*/ 339 w 423"/>
                <a:gd name="T37" fmla="*/ 351 h 373"/>
                <a:gd name="T38" fmla="*/ 323 w 423"/>
                <a:gd name="T39" fmla="*/ 363 h 373"/>
                <a:gd name="T40" fmla="*/ 304 w 423"/>
                <a:gd name="T41" fmla="*/ 369 h 373"/>
                <a:gd name="T42" fmla="*/ 280 w 423"/>
                <a:gd name="T43" fmla="*/ 373 h 373"/>
                <a:gd name="T44" fmla="*/ 253 w 423"/>
                <a:gd name="T45" fmla="*/ 372 h 373"/>
                <a:gd name="T46" fmla="*/ 212 w 423"/>
                <a:gd name="T47" fmla="*/ 365 h 373"/>
                <a:gd name="T48" fmla="*/ 172 w 423"/>
                <a:gd name="T49" fmla="*/ 350 h 373"/>
                <a:gd name="T50" fmla="*/ 132 w 423"/>
                <a:gd name="T51" fmla="*/ 329 h 373"/>
                <a:gd name="T52" fmla="*/ 96 w 423"/>
                <a:gd name="T53" fmla="*/ 302 h 373"/>
                <a:gd name="T54" fmla="*/ 62 w 423"/>
                <a:gd name="T55" fmla="*/ 272 h 373"/>
                <a:gd name="T56" fmla="*/ 34 w 423"/>
                <a:gd name="T57" fmla="*/ 240 h 373"/>
                <a:gd name="T58" fmla="*/ 14 w 423"/>
                <a:gd name="T59" fmla="*/ 204 h 373"/>
                <a:gd name="T60" fmla="*/ 4 w 423"/>
                <a:gd name="T61" fmla="*/ 174 h 373"/>
                <a:gd name="T62" fmla="*/ 0 w 423"/>
                <a:gd name="T63" fmla="*/ 145 h 373"/>
                <a:gd name="T64" fmla="*/ 4 w 423"/>
                <a:gd name="T65" fmla="*/ 122 h 373"/>
                <a:gd name="T66" fmla="*/ 13 w 423"/>
                <a:gd name="T67" fmla="*/ 101 h 373"/>
                <a:gd name="T68" fmla="*/ 84 w 423"/>
                <a:gd name="T6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3" h="373">
                  <a:moveTo>
                    <a:pt x="84" y="0"/>
                  </a:moveTo>
                  <a:lnTo>
                    <a:pt x="75" y="21"/>
                  </a:lnTo>
                  <a:lnTo>
                    <a:pt x="71" y="45"/>
                  </a:lnTo>
                  <a:lnTo>
                    <a:pt x="73" y="73"/>
                  </a:lnTo>
                  <a:lnTo>
                    <a:pt x="85" y="104"/>
                  </a:lnTo>
                  <a:lnTo>
                    <a:pt x="105" y="139"/>
                  </a:lnTo>
                  <a:lnTo>
                    <a:pt x="132" y="172"/>
                  </a:lnTo>
                  <a:lnTo>
                    <a:pt x="166" y="203"/>
                  </a:lnTo>
                  <a:lnTo>
                    <a:pt x="203" y="228"/>
                  </a:lnTo>
                  <a:lnTo>
                    <a:pt x="242" y="249"/>
                  </a:lnTo>
                  <a:lnTo>
                    <a:pt x="283" y="265"/>
                  </a:lnTo>
                  <a:lnTo>
                    <a:pt x="323" y="271"/>
                  </a:lnTo>
                  <a:lnTo>
                    <a:pt x="351" y="272"/>
                  </a:lnTo>
                  <a:lnTo>
                    <a:pt x="373" y="268"/>
                  </a:lnTo>
                  <a:lnTo>
                    <a:pt x="394" y="262"/>
                  </a:lnTo>
                  <a:lnTo>
                    <a:pt x="410" y="251"/>
                  </a:lnTo>
                  <a:lnTo>
                    <a:pt x="423" y="237"/>
                  </a:lnTo>
                  <a:lnTo>
                    <a:pt x="352" y="338"/>
                  </a:lnTo>
                  <a:lnTo>
                    <a:pt x="339" y="351"/>
                  </a:lnTo>
                  <a:lnTo>
                    <a:pt x="323" y="363"/>
                  </a:lnTo>
                  <a:lnTo>
                    <a:pt x="304" y="369"/>
                  </a:lnTo>
                  <a:lnTo>
                    <a:pt x="280" y="373"/>
                  </a:lnTo>
                  <a:lnTo>
                    <a:pt x="253" y="372"/>
                  </a:lnTo>
                  <a:lnTo>
                    <a:pt x="212" y="365"/>
                  </a:lnTo>
                  <a:lnTo>
                    <a:pt x="172" y="350"/>
                  </a:lnTo>
                  <a:lnTo>
                    <a:pt x="132" y="329"/>
                  </a:lnTo>
                  <a:lnTo>
                    <a:pt x="96" y="302"/>
                  </a:lnTo>
                  <a:lnTo>
                    <a:pt x="62" y="272"/>
                  </a:lnTo>
                  <a:lnTo>
                    <a:pt x="34" y="240"/>
                  </a:lnTo>
                  <a:lnTo>
                    <a:pt x="14" y="204"/>
                  </a:lnTo>
                  <a:lnTo>
                    <a:pt x="4" y="174"/>
                  </a:lnTo>
                  <a:lnTo>
                    <a:pt x="0" y="145"/>
                  </a:lnTo>
                  <a:lnTo>
                    <a:pt x="4" y="122"/>
                  </a:lnTo>
                  <a:lnTo>
                    <a:pt x="13" y="10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363636"/>
            </a:solidFill>
            <a:ln w="0">
              <a:solidFill>
                <a:srgbClr val="36363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3" name="Freeform 845"/>
            <p:cNvSpPr>
              <a:spLocks/>
            </p:cNvSpPr>
            <p:nvPr/>
          </p:nvSpPr>
          <p:spPr bwMode="auto">
            <a:xfrm>
              <a:off x="9163440" y="1705863"/>
              <a:ext cx="592138" cy="438150"/>
            </a:xfrm>
            <a:custGeom>
              <a:avLst/>
              <a:gdLst>
                <a:gd name="T0" fmla="*/ 27 w 373"/>
                <a:gd name="T1" fmla="*/ 0 h 276"/>
                <a:gd name="T2" fmla="*/ 36 w 373"/>
                <a:gd name="T3" fmla="*/ 108 h 276"/>
                <a:gd name="T4" fmla="*/ 158 w 373"/>
                <a:gd name="T5" fmla="*/ 150 h 276"/>
                <a:gd name="T6" fmla="*/ 193 w 373"/>
                <a:gd name="T7" fmla="*/ 174 h 276"/>
                <a:gd name="T8" fmla="*/ 231 w 373"/>
                <a:gd name="T9" fmla="*/ 193 h 276"/>
                <a:gd name="T10" fmla="*/ 269 w 373"/>
                <a:gd name="T11" fmla="*/ 207 h 276"/>
                <a:gd name="T12" fmla="*/ 307 w 373"/>
                <a:gd name="T13" fmla="*/ 213 h 276"/>
                <a:gd name="T14" fmla="*/ 309 w 373"/>
                <a:gd name="T15" fmla="*/ 213 h 276"/>
                <a:gd name="T16" fmla="*/ 324 w 373"/>
                <a:gd name="T17" fmla="*/ 214 h 276"/>
                <a:gd name="T18" fmla="*/ 337 w 373"/>
                <a:gd name="T19" fmla="*/ 214 h 276"/>
                <a:gd name="T20" fmla="*/ 373 w 373"/>
                <a:gd name="T21" fmla="*/ 226 h 276"/>
                <a:gd name="T22" fmla="*/ 339 w 373"/>
                <a:gd name="T23" fmla="*/ 276 h 276"/>
                <a:gd name="T24" fmla="*/ 10 w 373"/>
                <a:gd name="T25" fmla="*/ 161 h 276"/>
                <a:gd name="T26" fmla="*/ 0 w 373"/>
                <a:gd name="T27" fmla="*/ 39 h 276"/>
                <a:gd name="T28" fmla="*/ 27 w 373"/>
                <a:gd name="T2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3" h="276">
                  <a:moveTo>
                    <a:pt x="27" y="0"/>
                  </a:moveTo>
                  <a:lnTo>
                    <a:pt x="36" y="108"/>
                  </a:lnTo>
                  <a:lnTo>
                    <a:pt x="158" y="150"/>
                  </a:lnTo>
                  <a:lnTo>
                    <a:pt x="193" y="174"/>
                  </a:lnTo>
                  <a:lnTo>
                    <a:pt x="231" y="193"/>
                  </a:lnTo>
                  <a:lnTo>
                    <a:pt x="269" y="207"/>
                  </a:lnTo>
                  <a:lnTo>
                    <a:pt x="307" y="213"/>
                  </a:lnTo>
                  <a:lnTo>
                    <a:pt x="309" y="213"/>
                  </a:lnTo>
                  <a:lnTo>
                    <a:pt x="324" y="214"/>
                  </a:lnTo>
                  <a:lnTo>
                    <a:pt x="337" y="214"/>
                  </a:lnTo>
                  <a:lnTo>
                    <a:pt x="373" y="226"/>
                  </a:lnTo>
                  <a:lnTo>
                    <a:pt x="339" y="276"/>
                  </a:lnTo>
                  <a:lnTo>
                    <a:pt x="10" y="161"/>
                  </a:lnTo>
                  <a:lnTo>
                    <a:pt x="0" y="39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2B2B2B"/>
            </a:solidFill>
            <a:ln w="0">
              <a:solidFill>
                <a:srgbClr val="2B2B2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4" name="Freeform 846"/>
            <p:cNvSpPr>
              <a:spLocks/>
            </p:cNvSpPr>
            <p:nvPr/>
          </p:nvSpPr>
          <p:spPr bwMode="auto">
            <a:xfrm>
              <a:off x="9142802" y="1245488"/>
              <a:ext cx="77788" cy="671513"/>
            </a:xfrm>
            <a:custGeom>
              <a:avLst/>
              <a:gdLst>
                <a:gd name="T0" fmla="*/ 17 w 49"/>
                <a:gd name="T1" fmla="*/ 0 h 423"/>
                <a:gd name="T2" fmla="*/ 49 w 49"/>
                <a:gd name="T3" fmla="*/ 398 h 423"/>
                <a:gd name="T4" fmla="*/ 32 w 49"/>
                <a:gd name="T5" fmla="*/ 423 h 423"/>
                <a:gd name="T6" fmla="*/ 0 w 49"/>
                <a:gd name="T7" fmla="*/ 27 h 423"/>
                <a:gd name="T8" fmla="*/ 17 w 49"/>
                <a:gd name="T9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23">
                  <a:moveTo>
                    <a:pt x="17" y="0"/>
                  </a:moveTo>
                  <a:lnTo>
                    <a:pt x="49" y="398"/>
                  </a:lnTo>
                  <a:lnTo>
                    <a:pt x="32" y="423"/>
                  </a:lnTo>
                  <a:lnTo>
                    <a:pt x="0" y="27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D3D3D"/>
            </a:solidFill>
            <a:ln w="0">
              <a:solidFill>
                <a:srgbClr val="3D3D3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5" name="Freeform 847"/>
            <p:cNvSpPr>
              <a:spLocks/>
            </p:cNvSpPr>
            <p:nvPr/>
          </p:nvSpPr>
          <p:spPr bwMode="auto">
            <a:xfrm>
              <a:off x="9193602" y="1877313"/>
              <a:ext cx="850900" cy="330200"/>
            </a:xfrm>
            <a:custGeom>
              <a:avLst/>
              <a:gdLst>
                <a:gd name="T0" fmla="*/ 17 w 536"/>
                <a:gd name="T1" fmla="*/ 0 h 208"/>
                <a:gd name="T2" fmla="*/ 536 w 536"/>
                <a:gd name="T3" fmla="*/ 182 h 208"/>
                <a:gd name="T4" fmla="*/ 519 w 536"/>
                <a:gd name="T5" fmla="*/ 208 h 208"/>
                <a:gd name="T6" fmla="*/ 0 w 536"/>
                <a:gd name="T7" fmla="*/ 25 h 208"/>
                <a:gd name="T8" fmla="*/ 17 w 536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208">
                  <a:moveTo>
                    <a:pt x="17" y="0"/>
                  </a:moveTo>
                  <a:lnTo>
                    <a:pt x="536" y="182"/>
                  </a:lnTo>
                  <a:lnTo>
                    <a:pt x="519" y="208"/>
                  </a:lnTo>
                  <a:lnTo>
                    <a:pt x="0" y="2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D3D3D"/>
            </a:solidFill>
            <a:ln w="0">
              <a:solidFill>
                <a:srgbClr val="3D3D3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6" name="Freeform 848"/>
            <p:cNvSpPr>
              <a:spLocks/>
            </p:cNvSpPr>
            <p:nvPr/>
          </p:nvSpPr>
          <p:spPr bwMode="auto">
            <a:xfrm>
              <a:off x="9169790" y="1245488"/>
              <a:ext cx="874713" cy="920750"/>
            </a:xfrm>
            <a:custGeom>
              <a:avLst/>
              <a:gdLst>
                <a:gd name="T0" fmla="*/ 0 w 551"/>
                <a:gd name="T1" fmla="*/ 0 h 580"/>
                <a:gd name="T2" fmla="*/ 518 w 551"/>
                <a:gd name="T3" fmla="*/ 184 h 580"/>
                <a:gd name="T4" fmla="*/ 551 w 551"/>
                <a:gd name="T5" fmla="*/ 580 h 580"/>
                <a:gd name="T6" fmla="*/ 32 w 551"/>
                <a:gd name="T7" fmla="*/ 398 h 580"/>
                <a:gd name="T8" fmla="*/ 0 w 551"/>
                <a:gd name="T9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1" h="580">
                  <a:moveTo>
                    <a:pt x="0" y="0"/>
                  </a:moveTo>
                  <a:lnTo>
                    <a:pt x="518" y="184"/>
                  </a:lnTo>
                  <a:lnTo>
                    <a:pt x="551" y="580"/>
                  </a:lnTo>
                  <a:lnTo>
                    <a:pt x="32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282"/>
            </a:solidFill>
            <a:ln w="0">
              <a:solidFill>
                <a:srgbClr val="82828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7" name="Freeform 849"/>
            <p:cNvSpPr>
              <a:spLocks/>
            </p:cNvSpPr>
            <p:nvPr/>
          </p:nvSpPr>
          <p:spPr bwMode="auto">
            <a:xfrm>
              <a:off x="9622227" y="1669350"/>
              <a:ext cx="430213" cy="811213"/>
            </a:xfrm>
            <a:custGeom>
              <a:avLst/>
              <a:gdLst>
                <a:gd name="T0" fmla="*/ 5 w 271"/>
                <a:gd name="T1" fmla="*/ 0 h 511"/>
                <a:gd name="T2" fmla="*/ 271 w 271"/>
                <a:gd name="T3" fmla="*/ 312 h 511"/>
                <a:gd name="T4" fmla="*/ 271 w 271"/>
                <a:gd name="T5" fmla="*/ 317 h 511"/>
                <a:gd name="T6" fmla="*/ 271 w 271"/>
                <a:gd name="T7" fmla="*/ 330 h 511"/>
                <a:gd name="T8" fmla="*/ 270 w 271"/>
                <a:gd name="T9" fmla="*/ 349 h 511"/>
                <a:gd name="T10" fmla="*/ 270 w 271"/>
                <a:gd name="T11" fmla="*/ 372 h 511"/>
                <a:gd name="T12" fmla="*/ 270 w 271"/>
                <a:gd name="T13" fmla="*/ 398 h 511"/>
                <a:gd name="T14" fmla="*/ 268 w 271"/>
                <a:gd name="T15" fmla="*/ 426 h 511"/>
                <a:gd name="T16" fmla="*/ 268 w 271"/>
                <a:gd name="T17" fmla="*/ 452 h 511"/>
                <a:gd name="T18" fmla="*/ 267 w 271"/>
                <a:gd name="T19" fmla="*/ 474 h 511"/>
                <a:gd name="T20" fmla="*/ 267 w 271"/>
                <a:gd name="T21" fmla="*/ 494 h 511"/>
                <a:gd name="T22" fmla="*/ 267 w 271"/>
                <a:gd name="T23" fmla="*/ 506 h 511"/>
                <a:gd name="T24" fmla="*/ 267 w 271"/>
                <a:gd name="T25" fmla="*/ 511 h 511"/>
                <a:gd name="T26" fmla="*/ 261 w 271"/>
                <a:gd name="T27" fmla="*/ 511 h 511"/>
                <a:gd name="T28" fmla="*/ 264 w 271"/>
                <a:gd name="T29" fmla="*/ 315 h 511"/>
                <a:gd name="T30" fmla="*/ 0 w 271"/>
                <a:gd name="T31" fmla="*/ 4 h 511"/>
                <a:gd name="T32" fmla="*/ 5 w 271"/>
                <a:gd name="T33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1" h="511">
                  <a:moveTo>
                    <a:pt x="5" y="0"/>
                  </a:moveTo>
                  <a:lnTo>
                    <a:pt x="271" y="312"/>
                  </a:lnTo>
                  <a:lnTo>
                    <a:pt x="271" y="317"/>
                  </a:lnTo>
                  <a:lnTo>
                    <a:pt x="271" y="330"/>
                  </a:lnTo>
                  <a:lnTo>
                    <a:pt x="270" y="349"/>
                  </a:lnTo>
                  <a:lnTo>
                    <a:pt x="270" y="372"/>
                  </a:lnTo>
                  <a:lnTo>
                    <a:pt x="270" y="398"/>
                  </a:lnTo>
                  <a:lnTo>
                    <a:pt x="268" y="426"/>
                  </a:lnTo>
                  <a:lnTo>
                    <a:pt x="268" y="452"/>
                  </a:lnTo>
                  <a:lnTo>
                    <a:pt x="267" y="474"/>
                  </a:lnTo>
                  <a:lnTo>
                    <a:pt x="267" y="494"/>
                  </a:lnTo>
                  <a:lnTo>
                    <a:pt x="267" y="506"/>
                  </a:lnTo>
                  <a:lnTo>
                    <a:pt x="267" y="511"/>
                  </a:lnTo>
                  <a:lnTo>
                    <a:pt x="261" y="511"/>
                  </a:lnTo>
                  <a:lnTo>
                    <a:pt x="264" y="315"/>
                  </a:ln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59300"/>
            </a:solidFill>
            <a:ln w="0">
              <a:solidFill>
                <a:srgbClr val="F593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8" name="Freeform 850"/>
            <p:cNvSpPr>
              <a:spLocks/>
            </p:cNvSpPr>
            <p:nvPr/>
          </p:nvSpPr>
          <p:spPr bwMode="auto">
            <a:xfrm>
              <a:off x="9584127" y="1639188"/>
              <a:ext cx="87313" cy="73025"/>
            </a:xfrm>
            <a:custGeom>
              <a:avLst/>
              <a:gdLst>
                <a:gd name="T0" fmla="*/ 17 w 55"/>
                <a:gd name="T1" fmla="*/ 0 h 46"/>
                <a:gd name="T2" fmla="*/ 32 w 55"/>
                <a:gd name="T3" fmla="*/ 4 h 46"/>
                <a:gd name="T4" fmla="*/ 44 w 55"/>
                <a:gd name="T5" fmla="*/ 13 h 46"/>
                <a:gd name="T6" fmla="*/ 53 w 55"/>
                <a:gd name="T7" fmla="*/ 25 h 46"/>
                <a:gd name="T8" fmla="*/ 54 w 55"/>
                <a:gd name="T9" fmla="*/ 30 h 46"/>
                <a:gd name="T10" fmla="*/ 55 w 55"/>
                <a:gd name="T11" fmla="*/ 35 h 46"/>
                <a:gd name="T12" fmla="*/ 54 w 55"/>
                <a:gd name="T13" fmla="*/ 39 h 46"/>
                <a:gd name="T14" fmla="*/ 52 w 55"/>
                <a:gd name="T15" fmla="*/ 42 h 46"/>
                <a:gd name="T16" fmla="*/ 48 w 55"/>
                <a:gd name="T17" fmla="*/ 44 h 46"/>
                <a:gd name="T18" fmla="*/ 44 w 55"/>
                <a:gd name="T19" fmla="*/ 46 h 46"/>
                <a:gd name="T20" fmla="*/ 38 w 55"/>
                <a:gd name="T21" fmla="*/ 46 h 46"/>
                <a:gd name="T22" fmla="*/ 24 w 55"/>
                <a:gd name="T23" fmla="*/ 42 h 46"/>
                <a:gd name="T24" fmla="*/ 11 w 55"/>
                <a:gd name="T25" fmla="*/ 33 h 46"/>
                <a:gd name="T26" fmla="*/ 2 w 55"/>
                <a:gd name="T27" fmla="*/ 21 h 46"/>
                <a:gd name="T28" fmla="*/ 0 w 55"/>
                <a:gd name="T29" fmla="*/ 16 h 46"/>
                <a:gd name="T30" fmla="*/ 0 w 55"/>
                <a:gd name="T31" fmla="*/ 10 h 46"/>
                <a:gd name="T32" fmla="*/ 2 w 55"/>
                <a:gd name="T33" fmla="*/ 6 h 46"/>
                <a:gd name="T34" fmla="*/ 3 w 55"/>
                <a:gd name="T35" fmla="*/ 4 h 46"/>
                <a:gd name="T36" fmla="*/ 7 w 55"/>
                <a:gd name="T37" fmla="*/ 1 h 46"/>
                <a:gd name="T38" fmla="*/ 11 w 55"/>
                <a:gd name="T39" fmla="*/ 0 h 46"/>
                <a:gd name="T40" fmla="*/ 17 w 55"/>
                <a:gd name="T4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" h="46">
                  <a:moveTo>
                    <a:pt x="17" y="0"/>
                  </a:moveTo>
                  <a:lnTo>
                    <a:pt x="32" y="4"/>
                  </a:lnTo>
                  <a:lnTo>
                    <a:pt x="44" y="13"/>
                  </a:lnTo>
                  <a:lnTo>
                    <a:pt x="53" y="25"/>
                  </a:lnTo>
                  <a:lnTo>
                    <a:pt x="54" y="30"/>
                  </a:lnTo>
                  <a:lnTo>
                    <a:pt x="55" y="35"/>
                  </a:lnTo>
                  <a:lnTo>
                    <a:pt x="54" y="39"/>
                  </a:lnTo>
                  <a:lnTo>
                    <a:pt x="52" y="42"/>
                  </a:lnTo>
                  <a:lnTo>
                    <a:pt x="48" y="44"/>
                  </a:lnTo>
                  <a:lnTo>
                    <a:pt x="44" y="46"/>
                  </a:lnTo>
                  <a:lnTo>
                    <a:pt x="38" y="46"/>
                  </a:lnTo>
                  <a:lnTo>
                    <a:pt x="24" y="42"/>
                  </a:lnTo>
                  <a:lnTo>
                    <a:pt x="11" y="33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33333"/>
            </a:solidFill>
            <a:ln w="0">
              <a:solidFill>
                <a:srgbClr val="33333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9" name="Freeform 851"/>
            <p:cNvSpPr>
              <a:spLocks/>
            </p:cNvSpPr>
            <p:nvPr/>
          </p:nvSpPr>
          <p:spPr bwMode="auto">
            <a:xfrm>
              <a:off x="9603177" y="1642363"/>
              <a:ext cx="39688" cy="33338"/>
            </a:xfrm>
            <a:custGeom>
              <a:avLst/>
              <a:gdLst>
                <a:gd name="T0" fmla="*/ 7 w 25"/>
                <a:gd name="T1" fmla="*/ 0 h 21"/>
                <a:gd name="T2" fmla="*/ 8 w 25"/>
                <a:gd name="T3" fmla="*/ 0 h 21"/>
                <a:gd name="T4" fmla="*/ 13 w 25"/>
                <a:gd name="T5" fmla="*/ 2 h 21"/>
                <a:gd name="T6" fmla="*/ 17 w 25"/>
                <a:gd name="T7" fmla="*/ 4 h 21"/>
                <a:gd name="T8" fmla="*/ 21 w 25"/>
                <a:gd name="T9" fmla="*/ 8 h 21"/>
                <a:gd name="T10" fmla="*/ 24 w 25"/>
                <a:gd name="T11" fmla="*/ 12 h 21"/>
                <a:gd name="T12" fmla="*/ 25 w 25"/>
                <a:gd name="T13" fmla="*/ 15 h 21"/>
                <a:gd name="T14" fmla="*/ 25 w 25"/>
                <a:gd name="T15" fmla="*/ 17 h 21"/>
                <a:gd name="T16" fmla="*/ 24 w 25"/>
                <a:gd name="T17" fmla="*/ 20 h 21"/>
                <a:gd name="T18" fmla="*/ 21 w 25"/>
                <a:gd name="T19" fmla="*/ 21 h 21"/>
                <a:gd name="T20" fmla="*/ 19 w 25"/>
                <a:gd name="T21" fmla="*/ 21 h 21"/>
                <a:gd name="T22" fmla="*/ 17 w 25"/>
                <a:gd name="T23" fmla="*/ 21 h 21"/>
                <a:gd name="T24" fmla="*/ 13 w 25"/>
                <a:gd name="T25" fmla="*/ 20 h 21"/>
                <a:gd name="T26" fmla="*/ 8 w 25"/>
                <a:gd name="T27" fmla="*/ 17 h 21"/>
                <a:gd name="T28" fmla="*/ 4 w 25"/>
                <a:gd name="T29" fmla="*/ 15 h 21"/>
                <a:gd name="T30" fmla="*/ 2 w 25"/>
                <a:gd name="T31" fmla="*/ 11 h 21"/>
                <a:gd name="T32" fmla="*/ 0 w 25"/>
                <a:gd name="T33" fmla="*/ 7 h 21"/>
                <a:gd name="T34" fmla="*/ 2 w 25"/>
                <a:gd name="T35" fmla="*/ 4 h 21"/>
                <a:gd name="T36" fmla="*/ 2 w 25"/>
                <a:gd name="T37" fmla="*/ 3 h 21"/>
                <a:gd name="T38" fmla="*/ 4 w 25"/>
                <a:gd name="T39" fmla="*/ 2 h 21"/>
                <a:gd name="T40" fmla="*/ 7 w 25"/>
                <a:gd name="T4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21">
                  <a:moveTo>
                    <a:pt x="7" y="0"/>
                  </a:moveTo>
                  <a:lnTo>
                    <a:pt x="8" y="0"/>
                  </a:lnTo>
                  <a:lnTo>
                    <a:pt x="13" y="2"/>
                  </a:lnTo>
                  <a:lnTo>
                    <a:pt x="17" y="4"/>
                  </a:lnTo>
                  <a:lnTo>
                    <a:pt x="21" y="8"/>
                  </a:lnTo>
                  <a:lnTo>
                    <a:pt x="24" y="12"/>
                  </a:lnTo>
                  <a:lnTo>
                    <a:pt x="25" y="15"/>
                  </a:lnTo>
                  <a:lnTo>
                    <a:pt x="25" y="17"/>
                  </a:lnTo>
                  <a:lnTo>
                    <a:pt x="24" y="20"/>
                  </a:lnTo>
                  <a:lnTo>
                    <a:pt x="21" y="21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3" y="20"/>
                  </a:lnTo>
                  <a:lnTo>
                    <a:pt x="8" y="17"/>
                  </a:lnTo>
                  <a:lnTo>
                    <a:pt x="4" y="15"/>
                  </a:lnTo>
                  <a:lnTo>
                    <a:pt x="2" y="11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3"/>
                  </a:lnTo>
                  <a:lnTo>
                    <a:pt x="4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828282"/>
            </a:solidFill>
            <a:ln w="0">
              <a:solidFill>
                <a:srgbClr val="82828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0" name="Freeform 852"/>
            <p:cNvSpPr>
              <a:spLocks/>
            </p:cNvSpPr>
            <p:nvPr/>
          </p:nvSpPr>
          <p:spPr bwMode="auto">
            <a:xfrm>
              <a:off x="9979415" y="2442463"/>
              <a:ext cx="112713" cy="280988"/>
            </a:xfrm>
            <a:custGeom>
              <a:avLst/>
              <a:gdLst>
                <a:gd name="T0" fmla="*/ 39 w 71"/>
                <a:gd name="T1" fmla="*/ 0 h 177"/>
                <a:gd name="T2" fmla="*/ 45 w 71"/>
                <a:gd name="T3" fmla="*/ 3 h 177"/>
                <a:gd name="T4" fmla="*/ 49 w 71"/>
                <a:gd name="T5" fmla="*/ 12 h 177"/>
                <a:gd name="T6" fmla="*/ 50 w 71"/>
                <a:gd name="T7" fmla="*/ 28 h 177"/>
                <a:gd name="T8" fmla="*/ 53 w 71"/>
                <a:gd name="T9" fmla="*/ 49 h 177"/>
                <a:gd name="T10" fmla="*/ 54 w 71"/>
                <a:gd name="T11" fmla="*/ 66 h 177"/>
                <a:gd name="T12" fmla="*/ 58 w 71"/>
                <a:gd name="T13" fmla="*/ 83 h 177"/>
                <a:gd name="T14" fmla="*/ 63 w 71"/>
                <a:gd name="T15" fmla="*/ 100 h 177"/>
                <a:gd name="T16" fmla="*/ 67 w 71"/>
                <a:gd name="T17" fmla="*/ 118 h 177"/>
                <a:gd name="T18" fmla="*/ 70 w 71"/>
                <a:gd name="T19" fmla="*/ 140 h 177"/>
                <a:gd name="T20" fmla="*/ 71 w 71"/>
                <a:gd name="T21" fmla="*/ 165 h 177"/>
                <a:gd name="T22" fmla="*/ 58 w 71"/>
                <a:gd name="T23" fmla="*/ 173 h 177"/>
                <a:gd name="T24" fmla="*/ 43 w 71"/>
                <a:gd name="T25" fmla="*/ 177 h 177"/>
                <a:gd name="T26" fmla="*/ 28 w 71"/>
                <a:gd name="T27" fmla="*/ 177 h 177"/>
                <a:gd name="T28" fmla="*/ 13 w 71"/>
                <a:gd name="T29" fmla="*/ 173 h 177"/>
                <a:gd name="T30" fmla="*/ 0 w 71"/>
                <a:gd name="T31" fmla="*/ 164 h 177"/>
                <a:gd name="T32" fmla="*/ 3 w 71"/>
                <a:gd name="T33" fmla="*/ 137 h 177"/>
                <a:gd name="T34" fmla="*/ 8 w 71"/>
                <a:gd name="T35" fmla="*/ 112 h 177"/>
                <a:gd name="T36" fmla="*/ 15 w 71"/>
                <a:gd name="T37" fmla="*/ 89 h 177"/>
                <a:gd name="T38" fmla="*/ 20 w 71"/>
                <a:gd name="T39" fmla="*/ 70 h 177"/>
                <a:gd name="T40" fmla="*/ 25 w 71"/>
                <a:gd name="T41" fmla="*/ 49 h 177"/>
                <a:gd name="T42" fmla="*/ 28 w 71"/>
                <a:gd name="T43" fmla="*/ 27 h 177"/>
                <a:gd name="T44" fmla="*/ 30 w 71"/>
                <a:gd name="T45" fmla="*/ 12 h 177"/>
                <a:gd name="T46" fmla="*/ 34 w 71"/>
                <a:gd name="T47" fmla="*/ 3 h 177"/>
                <a:gd name="T48" fmla="*/ 39 w 71"/>
                <a:gd name="T4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177">
                  <a:moveTo>
                    <a:pt x="39" y="0"/>
                  </a:moveTo>
                  <a:lnTo>
                    <a:pt x="45" y="3"/>
                  </a:lnTo>
                  <a:lnTo>
                    <a:pt x="49" y="12"/>
                  </a:lnTo>
                  <a:lnTo>
                    <a:pt x="50" y="28"/>
                  </a:lnTo>
                  <a:lnTo>
                    <a:pt x="53" y="49"/>
                  </a:lnTo>
                  <a:lnTo>
                    <a:pt x="54" y="66"/>
                  </a:lnTo>
                  <a:lnTo>
                    <a:pt x="58" y="83"/>
                  </a:lnTo>
                  <a:lnTo>
                    <a:pt x="63" y="100"/>
                  </a:lnTo>
                  <a:lnTo>
                    <a:pt x="67" y="118"/>
                  </a:lnTo>
                  <a:lnTo>
                    <a:pt x="70" y="140"/>
                  </a:lnTo>
                  <a:lnTo>
                    <a:pt x="71" y="165"/>
                  </a:lnTo>
                  <a:lnTo>
                    <a:pt x="58" y="173"/>
                  </a:lnTo>
                  <a:lnTo>
                    <a:pt x="43" y="177"/>
                  </a:lnTo>
                  <a:lnTo>
                    <a:pt x="28" y="177"/>
                  </a:lnTo>
                  <a:lnTo>
                    <a:pt x="13" y="173"/>
                  </a:lnTo>
                  <a:lnTo>
                    <a:pt x="0" y="164"/>
                  </a:lnTo>
                  <a:lnTo>
                    <a:pt x="3" y="137"/>
                  </a:lnTo>
                  <a:lnTo>
                    <a:pt x="8" y="112"/>
                  </a:lnTo>
                  <a:lnTo>
                    <a:pt x="15" y="89"/>
                  </a:lnTo>
                  <a:lnTo>
                    <a:pt x="20" y="70"/>
                  </a:lnTo>
                  <a:lnTo>
                    <a:pt x="25" y="49"/>
                  </a:lnTo>
                  <a:lnTo>
                    <a:pt x="28" y="27"/>
                  </a:lnTo>
                  <a:lnTo>
                    <a:pt x="30" y="12"/>
                  </a:lnTo>
                  <a:lnTo>
                    <a:pt x="34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59300"/>
            </a:solidFill>
            <a:ln w="0">
              <a:solidFill>
                <a:srgbClr val="F5930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1" name="Freeform 853"/>
            <p:cNvSpPr>
              <a:spLocks noEditPoints="1"/>
            </p:cNvSpPr>
            <p:nvPr/>
          </p:nvSpPr>
          <p:spPr bwMode="auto">
            <a:xfrm>
              <a:off x="9992115" y="2445638"/>
              <a:ext cx="44450" cy="177800"/>
            </a:xfrm>
            <a:custGeom>
              <a:avLst/>
              <a:gdLst>
                <a:gd name="T0" fmla="*/ 12 w 28"/>
                <a:gd name="T1" fmla="*/ 69 h 112"/>
                <a:gd name="T2" fmla="*/ 7 w 28"/>
                <a:gd name="T3" fmla="*/ 90 h 112"/>
                <a:gd name="T4" fmla="*/ 0 w 28"/>
                <a:gd name="T5" fmla="*/ 112 h 112"/>
                <a:gd name="T6" fmla="*/ 4 w 28"/>
                <a:gd name="T7" fmla="*/ 99 h 112"/>
                <a:gd name="T8" fmla="*/ 12 w 28"/>
                <a:gd name="T9" fmla="*/ 69 h 112"/>
                <a:gd name="T10" fmla="*/ 20 w 28"/>
                <a:gd name="T11" fmla="*/ 18 h 112"/>
                <a:gd name="T12" fmla="*/ 17 w 28"/>
                <a:gd name="T13" fmla="*/ 47 h 112"/>
                <a:gd name="T14" fmla="*/ 18 w 28"/>
                <a:gd name="T15" fmla="*/ 30 h 112"/>
                <a:gd name="T16" fmla="*/ 20 w 28"/>
                <a:gd name="T17" fmla="*/ 18 h 112"/>
                <a:gd name="T18" fmla="*/ 25 w 28"/>
                <a:gd name="T19" fmla="*/ 2 h 112"/>
                <a:gd name="T20" fmla="*/ 24 w 28"/>
                <a:gd name="T21" fmla="*/ 5 h 112"/>
                <a:gd name="T22" fmla="*/ 25 w 28"/>
                <a:gd name="T23" fmla="*/ 2 h 112"/>
                <a:gd name="T24" fmla="*/ 25 w 28"/>
                <a:gd name="T25" fmla="*/ 2 h 112"/>
                <a:gd name="T26" fmla="*/ 28 w 28"/>
                <a:gd name="T27" fmla="*/ 0 h 112"/>
                <a:gd name="T28" fmla="*/ 25 w 28"/>
                <a:gd name="T29" fmla="*/ 2 h 112"/>
                <a:gd name="T30" fmla="*/ 25 w 28"/>
                <a:gd name="T31" fmla="*/ 2 h 112"/>
                <a:gd name="T32" fmla="*/ 28 w 28"/>
                <a:gd name="T3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112">
                  <a:moveTo>
                    <a:pt x="12" y="69"/>
                  </a:moveTo>
                  <a:lnTo>
                    <a:pt x="7" y="90"/>
                  </a:lnTo>
                  <a:lnTo>
                    <a:pt x="0" y="112"/>
                  </a:lnTo>
                  <a:lnTo>
                    <a:pt x="4" y="99"/>
                  </a:lnTo>
                  <a:lnTo>
                    <a:pt x="12" y="69"/>
                  </a:lnTo>
                  <a:close/>
                  <a:moveTo>
                    <a:pt x="20" y="18"/>
                  </a:moveTo>
                  <a:lnTo>
                    <a:pt x="17" y="47"/>
                  </a:lnTo>
                  <a:lnTo>
                    <a:pt x="18" y="30"/>
                  </a:lnTo>
                  <a:lnTo>
                    <a:pt x="20" y="18"/>
                  </a:lnTo>
                  <a:close/>
                  <a:moveTo>
                    <a:pt x="25" y="2"/>
                  </a:moveTo>
                  <a:lnTo>
                    <a:pt x="24" y="5"/>
                  </a:lnTo>
                  <a:lnTo>
                    <a:pt x="25" y="2"/>
                  </a:lnTo>
                  <a:lnTo>
                    <a:pt x="25" y="2"/>
                  </a:lnTo>
                  <a:close/>
                  <a:moveTo>
                    <a:pt x="28" y="0"/>
                  </a:moveTo>
                  <a:lnTo>
                    <a:pt x="25" y="2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B7A68E"/>
            </a:solidFill>
            <a:ln w="0">
              <a:solidFill>
                <a:srgbClr val="B7A68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2" name="Freeform 854"/>
            <p:cNvSpPr>
              <a:spLocks/>
            </p:cNvSpPr>
            <p:nvPr/>
          </p:nvSpPr>
          <p:spPr bwMode="auto">
            <a:xfrm>
              <a:off x="9979415" y="2442463"/>
              <a:ext cx="58738" cy="277813"/>
            </a:xfrm>
            <a:custGeom>
              <a:avLst/>
              <a:gdLst>
                <a:gd name="T0" fmla="*/ 36 w 37"/>
                <a:gd name="T1" fmla="*/ 7 h 175"/>
                <a:gd name="T2" fmla="*/ 25 w 37"/>
                <a:gd name="T3" fmla="*/ 92 h 175"/>
                <a:gd name="T4" fmla="*/ 17 w 37"/>
                <a:gd name="T5" fmla="*/ 158 h 175"/>
                <a:gd name="T6" fmla="*/ 7 w 37"/>
                <a:gd name="T7" fmla="*/ 168 h 175"/>
                <a:gd name="T8" fmla="*/ 0 w 37"/>
                <a:gd name="T9" fmla="*/ 164 h 175"/>
                <a:gd name="T10" fmla="*/ 0 w 37"/>
                <a:gd name="T11" fmla="*/ 163 h 175"/>
                <a:gd name="T12" fmla="*/ 3 w 37"/>
                <a:gd name="T13" fmla="*/ 144 h 175"/>
                <a:gd name="T14" fmla="*/ 3 w 37"/>
                <a:gd name="T15" fmla="*/ 144 h 175"/>
                <a:gd name="T16" fmla="*/ 3 w 37"/>
                <a:gd name="T17" fmla="*/ 143 h 175"/>
                <a:gd name="T18" fmla="*/ 3 w 37"/>
                <a:gd name="T19" fmla="*/ 143 h 175"/>
                <a:gd name="T20" fmla="*/ 3 w 37"/>
                <a:gd name="T21" fmla="*/ 142 h 175"/>
                <a:gd name="T22" fmla="*/ 3 w 37"/>
                <a:gd name="T23" fmla="*/ 142 h 175"/>
                <a:gd name="T24" fmla="*/ 3 w 37"/>
                <a:gd name="T25" fmla="*/ 142 h 175"/>
                <a:gd name="T26" fmla="*/ 3 w 37"/>
                <a:gd name="T27" fmla="*/ 140 h 175"/>
                <a:gd name="T28" fmla="*/ 3 w 37"/>
                <a:gd name="T29" fmla="*/ 140 h 175"/>
                <a:gd name="T30" fmla="*/ 3 w 37"/>
                <a:gd name="T31" fmla="*/ 139 h 175"/>
                <a:gd name="T32" fmla="*/ 4 w 37"/>
                <a:gd name="T33" fmla="*/ 130 h 175"/>
                <a:gd name="T34" fmla="*/ 4 w 37"/>
                <a:gd name="T35" fmla="*/ 130 h 175"/>
                <a:gd name="T36" fmla="*/ 4 w 37"/>
                <a:gd name="T37" fmla="*/ 129 h 175"/>
                <a:gd name="T38" fmla="*/ 4 w 37"/>
                <a:gd name="T39" fmla="*/ 129 h 175"/>
                <a:gd name="T40" fmla="*/ 4 w 37"/>
                <a:gd name="T41" fmla="*/ 127 h 175"/>
                <a:gd name="T42" fmla="*/ 8 w 37"/>
                <a:gd name="T43" fmla="*/ 116 h 175"/>
                <a:gd name="T44" fmla="*/ 8 w 37"/>
                <a:gd name="T45" fmla="*/ 114 h 175"/>
                <a:gd name="T46" fmla="*/ 15 w 37"/>
                <a:gd name="T47" fmla="*/ 92 h 175"/>
                <a:gd name="T48" fmla="*/ 20 w 37"/>
                <a:gd name="T49" fmla="*/ 71 h 175"/>
                <a:gd name="T50" fmla="*/ 20 w 37"/>
                <a:gd name="T51" fmla="*/ 70 h 175"/>
                <a:gd name="T52" fmla="*/ 20 w 37"/>
                <a:gd name="T53" fmla="*/ 70 h 175"/>
                <a:gd name="T54" fmla="*/ 21 w 37"/>
                <a:gd name="T55" fmla="*/ 68 h 175"/>
                <a:gd name="T56" fmla="*/ 21 w 37"/>
                <a:gd name="T57" fmla="*/ 68 h 175"/>
                <a:gd name="T58" fmla="*/ 21 w 37"/>
                <a:gd name="T59" fmla="*/ 67 h 175"/>
                <a:gd name="T60" fmla="*/ 21 w 37"/>
                <a:gd name="T61" fmla="*/ 67 h 175"/>
                <a:gd name="T62" fmla="*/ 24 w 37"/>
                <a:gd name="T63" fmla="*/ 54 h 175"/>
                <a:gd name="T64" fmla="*/ 24 w 37"/>
                <a:gd name="T65" fmla="*/ 54 h 175"/>
                <a:gd name="T66" fmla="*/ 24 w 37"/>
                <a:gd name="T67" fmla="*/ 53 h 175"/>
                <a:gd name="T68" fmla="*/ 24 w 37"/>
                <a:gd name="T69" fmla="*/ 53 h 175"/>
                <a:gd name="T70" fmla="*/ 24 w 37"/>
                <a:gd name="T71" fmla="*/ 53 h 175"/>
                <a:gd name="T72" fmla="*/ 24 w 37"/>
                <a:gd name="T73" fmla="*/ 51 h 175"/>
                <a:gd name="T74" fmla="*/ 24 w 37"/>
                <a:gd name="T75" fmla="*/ 51 h 175"/>
                <a:gd name="T76" fmla="*/ 24 w 37"/>
                <a:gd name="T77" fmla="*/ 50 h 175"/>
                <a:gd name="T78" fmla="*/ 24 w 37"/>
                <a:gd name="T79" fmla="*/ 50 h 175"/>
                <a:gd name="T80" fmla="*/ 24 w 37"/>
                <a:gd name="T81" fmla="*/ 49 h 175"/>
                <a:gd name="T82" fmla="*/ 26 w 37"/>
                <a:gd name="T83" fmla="*/ 32 h 175"/>
                <a:gd name="T84" fmla="*/ 32 w 37"/>
                <a:gd name="T85" fmla="*/ 7 h 175"/>
                <a:gd name="T86" fmla="*/ 37 w 37"/>
                <a:gd name="T8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" h="175">
                  <a:moveTo>
                    <a:pt x="37" y="0"/>
                  </a:moveTo>
                  <a:lnTo>
                    <a:pt x="36" y="4"/>
                  </a:lnTo>
                  <a:lnTo>
                    <a:pt x="36" y="7"/>
                  </a:lnTo>
                  <a:lnTo>
                    <a:pt x="30" y="51"/>
                  </a:lnTo>
                  <a:lnTo>
                    <a:pt x="28" y="70"/>
                  </a:lnTo>
                  <a:lnTo>
                    <a:pt x="25" y="92"/>
                  </a:lnTo>
                  <a:lnTo>
                    <a:pt x="22" y="114"/>
                  </a:lnTo>
                  <a:lnTo>
                    <a:pt x="19" y="138"/>
                  </a:lnTo>
                  <a:lnTo>
                    <a:pt x="17" y="158"/>
                  </a:lnTo>
                  <a:lnTo>
                    <a:pt x="17" y="175"/>
                  </a:lnTo>
                  <a:lnTo>
                    <a:pt x="11" y="172"/>
                  </a:lnTo>
                  <a:lnTo>
                    <a:pt x="7" y="16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0" y="163"/>
                  </a:lnTo>
                  <a:lnTo>
                    <a:pt x="2" y="154"/>
                  </a:lnTo>
                  <a:lnTo>
                    <a:pt x="2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4"/>
                  </a:lnTo>
                  <a:lnTo>
                    <a:pt x="3" y="143"/>
                  </a:lnTo>
                  <a:lnTo>
                    <a:pt x="3" y="143"/>
                  </a:lnTo>
                  <a:lnTo>
                    <a:pt x="3" y="143"/>
                  </a:lnTo>
                  <a:lnTo>
                    <a:pt x="3" y="143"/>
                  </a:lnTo>
                  <a:lnTo>
                    <a:pt x="3" y="143"/>
                  </a:lnTo>
                  <a:lnTo>
                    <a:pt x="3" y="143"/>
                  </a:lnTo>
                  <a:lnTo>
                    <a:pt x="3" y="142"/>
                  </a:lnTo>
                  <a:lnTo>
                    <a:pt x="3" y="142"/>
                  </a:lnTo>
                  <a:lnTo>
                    <a:pt x="3" y="142"/>
                  </a:lnTo>
                  <a:lnTo>
                    <a:pt x="3" y="142"/>
                  </a:lnTo>
                  <a:lnTo>
                    <a:pt x="3" y="142"/>
                  </a:lnTo>
                  <a:lnTo>
                    <a:pt x="3" y="142"/>
                  </a:lnTo>
                  <a:lnTo>
                    <a:pt x="3" y="142"/>
                  </a:lnTo>
                  <a:lnTo>
                    <a:pt x="3" y="142"/>
                  </a:lnTo>
                  <a:lnTo>
                    <a:pt x="3" y="142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40"/>
                  </a:lnTo>
                  <a:lnTo>
                    <a:pt x="3" y="139"/>
                  </a:lnTo>
                  <a:lnTo>
                    <a:pt x="3" y="139"/>
                  </a:lnTo>
                  <a:lnTo>
                    <a:pt x="3" y="139"/>
                  </a:lnTo>
                  <a:lnTo>
                    <a:pt x="3" y="139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7"/>
                  </a:lnTo>
                  <a:lnTo>
                    <a:pt x="5" y="122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15" y="92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0" y="71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21" y="67"/>
                  </a:lnTo>
                  <a:lnTo>
                    <a:pt x="21" y="66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3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1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4" y="49"/>
                  </a:lnTo>
                  <a:lnTo>
                    <a:pt x="25" y="49"/>
                  </a:lnTo>
                  <a:lnTo>
                    <a:pt x="26" y="32"/>
                  </a:lnTo>
                  <a:lnTo>
                    <a:pt x="28" y="20"/>
                  </a:lnTo>
                  <a:lnTo>
                    <a:pt x="30" y="10"/>
                  </a:lnTo>
                  <a:lnTo>
                    <a:pt x="32" y="7"/>
                  </a:lnTo>
                  <a:lnTo>
                    <a:pt x="33" y="4"/>
                  </a:lnTo>
                  <a:lnTo>
                    <a:pt x="36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ABF4A"/>
            </a:solidFill>
            <a:ln w="0">
              <a:solidFill>
                <a:srgbClr val="FABF4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3" name="Freeform 855"/>
            <p:cNvSpPr>
              <a:spLocks/>
            </p:cNvSpPr>
            <p:nvPr/>
          </p:nvSpPr>
          <p:spPr bwMode="auto">
            <a:xfrm>
              <a:off x="7564827" y="4510975"/>
              <a:ext cx="446088" cy="390525"/>
            </a:xfrm>
            <a:custGeom>
              <a:avLst/>
              <a:gdLst>
                <a:gd name="T0" fmla="*/ 7 w 281"/>
                <a:gd name="T1" fmla="*/ 0 h 246"/>
                <a:gd name="T2" fmla="*/ 9 w 281"/>
                <a:gd name="T3" fmla="*/ 1 h 246"/>
                <a:gd name="T4" fmla="*/ 266 w 281"/>
                <a:gd name="T5" fmla="*/ 170 h 246"/>
                <a:gd name="T6" fmla="*/ 268 w 281"/>
                <a:gd name="T7" fmla="*/ 171 h 246"/>
                <a:gd name="T8" fmla="*/ 268 w 281"/>
                <a:gd name="T9" fmla="*/ 174 h 246"/>
                <a:gd name="T10" fmla="*/ 281 w 281"/>
                <a:gd name="T11" fmla="*/ 238 h 246"/>
                <a:gd name="T12" fmla="*/ 281 w 281"/>
                <a:gd name="T13" fmla="*/ 242 h 246"/>
                <a:gd name="T14" fmla="*/ 279 w 281"/>
                <a:gd name="T15" fmla="*/ 245 h 246"/>
                <a:gd name="T16" fmla="*/ 276 w 281"/>
                <a:gd name="T17" fmla="*/ 246 h 246"/>
                <a:gd name="T18" fmla="*/ 274 w 281"/>
                <a:gd name="T19" fmla="*/ 246 h 246"/>
                <a:gd name="T20" fmla="*/ 272 w 281"/>
                <a:gd name="T21" fmla="*/ 245 h 246"/>
                <a:gd name="T22" fmla="*/ 270 w 281"/>
                <a:gd name="T23" fmla="*/ 243 h 246"/>
                <a:gd name="T24" fmla="*/ 268 w 281"/>
                <a:gd name="T25" fmla="*/ 241 h 246"/>
                <a:gd name="T26" fmla="*/ 263 w 281"/>
                <a:gd name="T27" fmla="*/ 177 h 246"/>
                <a:gd name="T28" fmla="*/ 262 w 281"/>
                <a:gd name="T29" fmla="*/ 174 h 246"/>
                <a:gd name="T30" fmla="*/ 261 w 281"/>
                <a:gd name="T31" fmla="*/ 173 h 246"/>
                <a:gd name="T32" fmla="*/ 3 w 281"/>
                <a:gd name="T33" fmla="*/ 12 h 246"/>
                <a:gd name="T34" fmla="*/ 0 w 281"/>
                <a:gd name="T35" fmla="*/ 10 h 246"/>
                <a:gd name="T36" fmla="*/ 0 w 281"/>
                <a:gd name="T37" fmla="*/ 8 h 246"/>
                <a:gd name="T38" fmla="*/ 0 w 281"/>
                <a:gd name="T39" fmla="*/ 5 h 246"/>
                <a:gd name="T40" fmla="*/ 0 w 281"/>
                <a:gd name="T41" fmla="*/ 3 h 246"/>
                <a:gd name="T42" fmla="*/ 3 w 281"/>
                <a:gd name="T43" fmla="*/ 1 h 246"/>
                <a:gd name="T44" fmla="*/ 4 w 281"/>
                <a:gd name="T45" fmla="*/ 0 h 246"/>
                <a:gd name="T46" fmla="*/ 7 w 281"/>
                <a:gd name="T4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1" h="246">
                  <a:moveTo>
                    <a:pt x="7" y="0"/>
                  </a:moveTo>
                  <a:lnTo>
                    <a:pt x="9" y="1"/>
                  </a:lnTo>
                  <a:lnTo>
                    <a:pt x="266" y="170"/>
                  </a:lnTo>
                  <a:lnTo>
                    <a:pt x="268" y="171"/>
                  </a:lnTo>
                  <a:lnTo>
                    <a:pt x="268" y="174"/>
                  </a:lnTo>
                  <a:lnTo>
                    <a:pt x="281" y="238"/>
                  </a:lnTo>
                  <a:lnTo>
                    <a:pt x="281" y="242"/>
                  </a:lnTo>
                  <a:lnTo>
                    <a:pt x="279" y="245"/>
                  </a:lnTo>
                  <a:lnTo>
                    <a:pt x="276" y="246"/>
                  </a:lnTo>
                  <a:lnTo>
                    <a:pt x="274" y="246"/>
                  </a:lnTo>
                  <a:lnTo>
                    <a:pt x="272" y="245"/>
                  </a:lnTo>
                  <a:lnTo>
                    <a:pt x="270" y="243"/>
                  </a:lnTo>
                  <a:lnTo>
                    <a:pt x="268" y="241"/>
                  </a:lnTo>
                  <a:lnTo>
                    <a:pt x="263" y="177"/>
                  </a:lnTo>
                  <a:lnTo>
                    <a:pt x="262" y="174"/>
                  </a:lnTo>
                  <a:lnTo>
                    <a:pt x="261" y="173"/>
                  </a:lnTo>
                  <a:lnTo>
                    <a:pt x="3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3" y="1"/>
                  </a:lnTo>
                  <a:lnTo>
                    <a:pt x="4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2C2E2E"/>
            </a:solidFill>
            <a:ln w="0">
              <a:solidFill>
                <a:srgbClr val="2C2E2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4" name="Freeform 856"/>
            <p:cNvSpPr>
              <a:spLocks/>
            </p:cNvSpPr>
            <p:nvPr/>
          </p:nvSpPr>
          <p:spPr bwMode="auto">
            <a:xfrm>
              <a:off x="7652140" y="4679250"/>
              <a:ext cx="582613" cy="142875"/>
            </a:xfrm>
            <a:custGeom>
              <a:avLst/>
              <a:gdLst>
                <a:gd name="T0" fmla="*/ 62 w 367"/>
                <a:gd name="T1" fmla="*/ 0 h 90"/>
                <a:gd name="T2" fmla="*/ 64 w 367"/>
                <a:gd name="T3" fmla="*/ 0 h 90"/>
                <a:gd name="T4" fmla="*/ 361 w 367"/>
                <a:gd name="T5" fmla="*/ 79 h 90"/>
                <a:gd name="T6" fmla="*/ 364 w 367"/>
                <a:gd name="T7" fmla="*/ 80 h 90"/>
                <a:gd name="T8" fmla="*/ 365 w 367"/>
                <a:gd name="T9" fmla="*/ 81 h 90"/>
                <a:gd name="T10" fmla="*/ 367 w 367"/>
                <a:gd name="T11" fmla="*/ 84 h 90"/>
                <a:gd name="T12" fmla="*/ 367 w 367"/>
                <a:gd name="T13" fmla="*/ 86 h 90"/>
                <a:gd name="T14" fmla="*/ 365 w 367"/>
                <a:gd name="T15" fmla="*/ 88 h 90"/>
                <a:gd name="T16" fmla="*/ 363 w 367"/>
                <a:gd name="T17" fmla="*/ 90 h 90"/>
                <a:gd name="T18" fmla="*/ 361 w 367"/>
                <a:gd name="T19" fmla="*/ 90 h 90"/>
                <a:gd name="T20" fmla="*/ 359 w 367"/>
                <a:gd name="T21" fmla="*/ 90 h 90"/>
                <a:gd name="T22" fmla="*/ 67 w 367"/>
                <a:gd name="T23" fmla="*/ 5 h 90"/>
                <a:gd name="T24" fmla="*/ 64 w 367"/>
                <a:gd name="T25" fmla="*/ 5 h 90"/>
                <a:gd name="T26" fmla="*/ 62 w 367"/>
                <a:gd name="T27" fmla="*/ 7 h 90"/>
                <a:gd name="T28" fmla="*/ 10 w 367"/>
                <a:gd name="T29" fmla="*/ 45 h 90"/>
                <a:gd name="T30" fmla="*/ 8 w 367"/>
                <a:gd name="T31" fmla="*/ 46 h 90"/>
                <a:gd name="T32" fmla="*/ 4 w 367"/>
                <a:gd name="T33" fmla="*/ 46 h 90"/>
                <a:gd name="T34" fmla="*/ 3 w 367"/>
                <a:gd name="T35" fmla="*/ 45 h 90"/>
                <a:gd name="T36" fmla="*/ 1 w 367"/>
                <a:gd name="T37" fmla="*/ 43 h 90"/>
                <a:gd name="T38" fmla="*/ 0 w 367"/>
                <a:gd name="T39" fmla="*/ 39 h 90"/>
                <a:gd name="T40" fmla="*/ 1 w 367"/>
                <a:gd name="T41" fmla="*/ 37 h 90"/>
                <a:gd name="T42" fmla="*/ 4 w 367"/>
                <a:gd name="T43" fmla="*/ 34 h 90"/>
                <a:gd name="T44" fmla="*/ 59 w 367"/>
                <a:gd name="T45" fmla="*/ 0 h 90"/>
                <a:gd name="T46" fmla="*/ 62 w 367"/>
                <a:gd name="T4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7" h="90">
                  <a:moveTo>
                    <a:pt x="62" y="0"/>
                  </a:moveTo>
                  <a:lnTo>
                    <a:pt x="64" y="0"/>
                  </a:lnTo>
                  <a:lnTo>
                    <a:pt x="361" y="79"/>
                  </a:lnTo>
                  <a:lnTo>
                    <a:pt x="364" y="80"/>
                  </a:lnTo>
                  <a:lnTo>
                    <a:pt x="365" y="81"/>
                  </a:lnTo>
                  <a:lnTo>
                    <a:pt x="367" y="84"/>
                  </a:lnTo>
                  <a:lnTo>
                    <a:pt x="367" y="86"/>
                  </a:lnTo>
                  <a:lnTo>
                    <a:pt x="365" y="88"/>
                  </a:lnTo>
                  <a:lnTo>
                    <a:pt x="363" y="90"/>
                  </a:lnTo>
                  <a:lnTo>
                    <a:pt x="361" y="90"/>
                  </a:lnTo>
                  <a:lnTo>
                    <a:pt x="359" y="90"/>
                  </a:lnTo>
                  <a:lnTo>
                    <a:pt x="67" y="5"/>
                  </a:lnTo>
                  <a:lnTo>
                    <a:pt x="64" y="5"/>
                  </a:lnTo>
                  <a:lnTo>
                    <a:pt x="62" y="7"/>
                  </a:lnTo>
                  <a:lnTo>
                    <a:pt x="10" y="45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3" y="45"/>
                  </a:lnTo>
                  <a:lnTo>
                    <a:pt x="1" y="43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4" y="34"/>
                  </a:lnTo>
                  <a:lnTo>
                    <a:pt x="59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2C2E2E"/>
            </a:solidFill>
            <a:ln w="0">
              <a:solidFill>
                <a:srgbClr val="2C2E2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5" name="Freeform 857"/>
            <p:cNvSpPr>
              <a:spLocks noEditPoints="1"/>
            </p:cNvSpPr>
            <p:nvPr/>
          </p:nvSpPr>
          <p:spPr bwMode="auto">
            <a:xfrm>
              <a:off x="7560065" y="4506213"/>
              <a:ext cx="671513" cy="395288"/>
            </a:xfrm>
            <a:custGeom>
              <a:avLst/>
              <a:gdLst>
                <a:gd name="T0" fmla="*/ 237 w 423"/>
                <a:gd name="T1" fmla="*/ 104 h 249"/>
                <a:gd name="T2" fmla="*/ 230 w 423"/>
                <a:gd name="T3" fmla="*/ 143 h 249"/>
                <a:gd name="T4" fmla="*/ 262 w 423"/>
                <a:gd name="T5" fmla="*/ 195 h 249"/>
                <a:gd name="T6" fmla="*/ 320 w 423"/>
                <a:gd name="T7" fmla="*/ 236 h 249"/>
                <a:gd name="T8" fmla="*/ 356 w 423"/>
                <a:gd name="T9" fmla="*/ 237 h 249"/>
                <a:gd name="T10" fmla="*/ 394 w 423"/>
                <a:gd name="T11" fmla="*/ 202 h 249"/>
                <a:gd name="T12" fmla="*/ 391 w 423"/>
                <a:gd name="T13" fmla="*/ 161 h 249"/>
                <a:gd name="T14" fmla="*/ 355 w 423"/>
                <a:gd name="T15" fmla="*/ 130 h 249"/>
                <a:gd name="T16" fmla="*/ 299 w 423"/>
                <a:gd name="T17" fmla="*/ 102 h 249"/>
                <a:gd name="T18" fmla="*/ 36 w 423"/>
                <a:gd name="T19" fmla="*/ 13 h 249"/>
                <a:gd name="T20" fmla="*/ 10 w 423"/>
                <a:gd name="T21" fmla="*/ 50 h 249"/>
                <a:gd name="T22" fmla="*/ 21 w 423"/>
                <a:gd name="T23" fmla="*/ 95 h 249"/>
                <a:gd name="T24" fmla="*/ 53 w 423"/>
                <a:gd name="T25" fmla="*/ 117 h 249"/>
                <a:gd name="T26" fmla="*/ 130 w 423"/>
                <a:gd name="T27" fmla="*/ 126 h 249"/>
                <a:gd name="T28" fmla="*/ 175 w 423"/>
                <a:gd name="T29" fmla="*/ 114 h 249"/>
                <a:gd name="T30" fmla="*/ 194 w 423"/>
                <a:gd name="T31" fmla="*/ 84 h 249"/>
                <a:gd name="T32" fmla="*/ 154 w 423"/>
                <a:gd name="T33" fmla="*/ 37 h 249"/>
                <a:gd name="T34" fmla="*/ 95 w 423"/>
                <a:gd name="T35" fmla="*/ 13 h 249"/>
                <a:gd name="T36" fmla="*/ 51 w 423"/>
                <a:gd name="T37" fmla="*/ 0 h 249"/>
                <a:gd name="T38" fmla="*/ 134 w 423"/>
                <a:gd name="T39" fmla="*/ 17 h 249"/>
                <a:gd name="T40" fmla="*/ 164 w 423"/>
                <a:gd name="T41" fmla="*/ 36 h 249"/>
                <a:gd name="T42" fmla="*/ 186 w 423"/>
                <a:gd name="T43" fmla="*/ 54 h 249"/>
                <a:gd name="T44" fmla="*/ 188 w 423"/>
                <a:gd name="T45" fmla="*/ 54 h 249"/>
                <a:gd name="T46" fmla="*/ 184 w 423"/>
                <a:gd name="T47" fmla="*/ 50 h 249"/>
                <a:gd name="T48" fmla="*/ 182 w 423"/>
                <a:gd name="T49" fmla="*/ 49 h 249"/>
                <a:gd name="T50" fmla="*/ 185 w 423"/>
                <a:gd name="T51" fmla="*/ 53 h 249"/>
                <a:gd name="T52" fmla="*/ 190 w 423"/>
                <a:gd name="T53" fmla="*/ 58 h 249"/>
                <a:gd name="T54" fmla="*/ 241 w 423"/>
                <a:gd name="T55" fmla="*/ 85 h 249"/>
                <a:gd name="T56" fmla="*/ 262 w 423"/>
                <a:gd name="T57" fmla="*/ 89 h 249"/>
                <a:gd name="T58" fmla="*/ 328 w 423"/>
                <a:gd name="T59" fmla="*/ 104 h 249"/>
                <a:gd name="T60" fmla="*/ 394 w 423"/>
                <a:gd name="T61" fmla="*/ 154 h 249"/>
                <a:gd name="T62" fmla="*/ 419 w 423"/>
                <a:gd name="T63" fmla="*/ 194 h 249"/>
                <a:gd name="T64" fmla="*/ 415 w 423"/>
                <a:gd name="T65" fmla="*/ 202 h 249"/>
                <a:gd name="T66" fmla="*/ 409 w 423"/>
                <a:gd name="T67" fmla="*/ 202 h 249"/>
                <a:gd name="T68" fmla="*/ 402 w 423"/>
                <a:gd name="T69" fmla="*/ 207 h 249"/>
                <a:gd name="T70" fmla="*/ 360 w 423"/>
                <a:gd name="T71" fmla="*/ 246 h 249"/>
                <a:gd name="T72" fmla="*/ 305 w 423"/>
                <a:gd name="T73" fmla="*/ 240 h 249"/>
                <a:gd name="T74" fmla="*/ 241 w 423"/>
                <a:gd name="T75" fmla="*/ 181 h 249"/>
                <a:gd name="T76" fmla="*/ 218 w 423"/>
                <a:gd name="T77" fmla="*/ 130 h 249"/>
                <a:gd name="T78" fmla="*/ 216 w 423"/>
                <a:gd name="T79" fmla="*/ 125 h 249"/>
                <a:gd name="T80" fmla="*/ 207 w 423"/>
                <a:gd name="T81" fmla="*/ 114 h 249"/>
                <a:gd name="T82" fmla="*/ 193 w 423"/>
                <a:gd name="T83" fmla="*/ 114 h 249"/>
                <a:gd name="T84" fmla="*/ 188 w 423"/>
                <a:gd name="T85" fmla="*/ 117 h 249"/>
                <a:gd name="T86" fmla="*/ 134 w 423"/>
                <a:gd name="T87" fmla="*/ 134 h 249"/>
                <a:gd name="T88" fmla="*/ 48 w 423"/>
                <a:gd name="T89" fmla="*/ 125 h 249"/>
                <a:gd name="T90" fmla="*/ 7 w 423"/>
                <a:gd name="T91" fmla="*/ 88 h 249"/>
                <a:gd name="T92" fmla="*/ 7 w 423"/>
                <a:gd name="T93" fmla="*/ 32 h 249"/>
                <a:gd name="T94" fmla="*/ 7 w 423"/>
                <a:gd name="T95" fmla="*/ 21 h 249"/>
                <a:gd name="T96" fmla="*/ 2 w 423"/>
                <a:gd name="T97" fmla="*/ 17 h 249"/>
                <a:gd name="T98" fmla="*/ 6 w 423"/>
                <a:gd name="T99" fmla="*/ 10 h 249"/>
                <a:gd name="T100" fmla="*/ 51 w 423"/>
                <a:gd name="T101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3" h="249">
                  <a:moveTo>
                    <a:pt x="274" y="99"/>
                  </a:moveTo>
                  <a:lnTo>
                    <a:pt x="249" y="99"/>
                  </a:lnTo>
                  <a:lnTo>
                    <a:pt x="237" y="104"/>
                  </a:lnTo>
                  <a:lnTo>
                    <a:pt x="230" y="112"/>
                  </a:lnTo>
                  <a:lnTo>
                    <a:pt x="226" y="123"/>
                  </a:lnTo>
                  <a:lnTo>
                    <a:pt x="230" y="143"/>
                  </a:lnTo>
                  <a:lnTo>
                    <a:pt x="237" y="161"/>
                  </a:lnTo>
                  <a:lnTo>
                    <a:pt x="249" y="178"/>
                  </a:lnTo>
                  <a:lnTo>
                    <a:pt x="262" y="195"/>
                  </a:lnTo>
                  <a:lnTo>
                    <a:pt x="277" y="211"/>
                  </a:lnTo>
                  <a:lnTo>
                    <a:pt x="295" y="223"/>
                  </a:lnTo>
                  <a:lnTo>
                    <a:pt x="320" y="236"/>
                  </a:lnTo>
                  <a:lnTo>
                    <a:pt x="332" y="239"/>
                  </a:lnTo>
                  <a:lnTo>
                    <a:pt x="345" y="240"/>
                  </a:lnTo>
                  <a:lnTo>
                    <a:pt x="356" y="237"/>
                  </a:lnTo>
                  <a:lnTo>
                    <a:pt x="372" y="229"/>
                  </a:lnTo>
                  <a:lnTo>
                    <a:pt x="385" y="218"/>
                  </a:lnTo>
                  <a:lnTo>
                    <a:pt x="394" y="202"/>
                  </a:lnTo>
                  <a:lnTo>
                    <a:pt x="396" y="189"/>
                  </a:lnTo>
                  <a:lnTo>
                    <a:pt x="394" y="174"/>
                  </a:lnTo>
                  <a:lnTo>
                    <a:pt x="391" y="161"/>
                  </a:lnTo>
                  <a:lnTo>
                    <a:pt x="380" y="150"/>
                  </a:lnTo>
                  <a:lnTo>
                    <a:pt x="368" y="139"/>
                  </a:lnTo>
                  <a:lnTo>
                    <a:pt x="355" y="130"/>
                  </a:lnTo>
                  <a:lnTo>
                    <a:pt x="339" y="119"/>
                  </a:lnTo>
                  <a:lnTo>
                    <a:pt x="322" y="112"/>
                  </a:lnTo>
                  <a:lnTo>
                    <a:pt x="299" y="102"/>
                  </a:lnTo>
                  <a:lnTo>
                    <a:pt x="274" y="99"/>
                  </a:lnTo>
                  <a:close/>
                  <a:moveTo>
                    <a:pt x="49" y="8"/>
                  </a:moveTo>
                  <a:lnTo>
                    <a:pt x="36" y="13"/>
                  </a:lnTo>
                  <a:lnTo>
                    <a:pt x="25" y="23"/>
                  </a:lnTo>
                  <a:lnTo>
                    <a:pt x="16" y="33"/>
                  </a:lnTo>
                  <a:lnTo>
                    <a:pt x="10" y="50"/>
                  </a:lnTo>
                  <a:lnTo>
                    <a:pt x="10" y="68"/>
                  </a:lnTo>
                  <a:lnTo>
                    <a:pt x="15" y="85"/>
                  </a:lnTo>
                  <a:lnTo>
                    <a:pt x="21" y="95"/>
                  </a:lnTo>
                  <a:lnTo>
                    <a:pt x="31" y="104"/>
                  </a:lnTo>
                  <a:lnTo>
                    <a:pt x="41" y="110"/>
                  </a:lnTo>
                  <a:lnTo>
                    <a:pt x="53" y="117"/>
                  </a:lnTo>
                  <a:lnTo>
                    <a:pt x="66" y="121"/>
                  </a:lnTo>
                  <a:lnTo>
                    <a:pt x="99" y="127"/>
                  </a:lnTo>
                  <a:lnTo>
                    <a:pt x="130" y="126"/>
                  </a:lnTo>
                  <a:lnTo>
                    <a:pt x="146" y="123"/>
                  </a:lnTo>
                  <a:lnTo>
                    <a:pt x="160" y="119"/>
                  </a:lnTo>
                  <a:lnTo>
                    <a:pt x="175" y="114"/>
                  </a:lnTo>
                  <a:lnTo>
                    <a:pt x="188" y="105"/>
                  </a:lnTo>
                  <a:lnTo>
                    <a:pt x="193" y="96"/>
                  </a:lnTo>
                  <a:lnTo>
                    <a:pt x="194" y="84"/>
                  </a:lnTo>
                  <a:lnTo>
                    <a:pt x="190" y="72"/>
                  </a:lnTo>
                  <a:lnTo>
                    <a:pt x="173" y="53"/>
                  </a:lnTo>
                  <a:lnTo>
                    <a:pt x="154" y="37"/>
                  </a:lnTo>
                  <a:lnTo>
                    <a:pt x="131" y="25"/>
                  </a:lnTo>
                  <a:lnTo>
                    <a:pt x="113" y="19"/>
                  </a:lnTo>
                  <a:lnTo>
                    <a:pt x="95" y="13"/>
                  </a:lnTo>
                  <a:lnTo>
                    <a:pt x="72" y="8"/>
                  </a:lnTo>
                  <a:lnTo>
                    <a:pt x="49" y="8"/>
                  </a:lnTo>
                  <a:close/>
                  <a:moveTo>
                    <a:pt x="51" y="0"/>
                  </a:moveTo>
                  <a:lnTo>
                    <a:pt x="80" y="2"/>
                  </a:lnTo>
                  <a:lnTo>
                    <a:pt x="108" y="8"/>
                  </a:lnTo>
                  <a:lnTo>
                    <a:pt x="134" y="17"/>
                  </a:lnTo>
                  <a:lnTo>
                    <a:pt x="143" y="23"/>
                  </a:lnTo>
                  <a:lnTo>
                    <a:pt x="154" y="28"/>
                  </a:lnTo>
                  <a:lnTo>
                    <a:pt x="164" y="36"/>
                  </a:lnTo>
                  <a:lnTo>
                    <a:pt x="173" y="42"/>
                  </a:lnTo>
                  <a:lnTo>
                    <a:pt x="181" y="49"/>
                  </a:lnTo>
                  <a:lnTo>
                    <a:pt x="186" y="54"/>
                  </a:lnTo>
                  <a:lnTo>
                    <a:pt x="188" y="55"/>
                  </a:lnTo>
                  <a:lnTo>
                    <a:pt x="188" y="55"/>
                  </a:lnTo>
                  <a:lnTo>
                    <a:pt x="188" y="54"/>
                  </a:lnTo>
                  <a:lnTo>
                    <a:pt x="186" y="53"/>
                  </a:lnTo>
                  <a:lnTo>
                    <a:pt x="185" y="51"/>
                  </a:lnTo>
                  <a:lnTo>
                    <a:pt x="184" y="50"/>
                  </a:lnTo>
                  <a:lnTo>
                    <a:pt x="184" y="50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2" y="49"/>
                  </a:lnTo>
                  <a:lnTo>
                    <a:pt x="184" y="50"/>
                  </a:lnTo>
                  <a:lnTo>
                    <a:pt x="185" y="53"/>
                  </a:lnTo>
                  <a:lnTo>
                    <a:pt x="189" y="55"/>
                  </a:lnTo>
                  <a:lnTo>
                    <a:pt x="190" y="58"/>
                  </a:lnTo>
                  <a:lnTo>
                    <a:pt x="190" y="58"/>
                  </a:lnTo>
                  <a:lnTo>
                    <a:pt x="206" y="68"/>
                  </a:lnTo>
                  <a:lnTo>
                    <a:pt x="223" y="78"/>
                  </a:lnTo>
                  <a:lnTo>
                    <a:pt x="241" y="85"/>
                  </a:lnTo>
                  <a:lnTo>
                    <a:pt x="260" y="89"/>
                  </a:lnTo>
                  <a:lnTo>
                    <a:pt x="260" y="89"/>
                  </a:lnTo>
                  <a:lnTo>
                    <a:pt x="262" y="89"/>
                  </a:lnTo>
                  <a:lnTo>
                    <a:pt x="284" y="91"/>
                  </a:lnTo>
                  <a:lnTo>
                    <a:pt x="307" y="96"/>
                  </a:lnTo>
                  <a:lnTo>
                    <a:pt x="328" y="104"/>
                  </a:lnTo>
                  <a:lnTo>
                    <a:pt x="353" y="117"/>
                  </a:lnTo>
                  <a:lnTo>
                    <a:pt x="375" y="133"/>
                  </a:lnTo>
                  <a:lnTo>
                    <a:pt x="394" y="154"/>
                  </a:lnTo>
                  <a:lnTo>
                    <a:pt x="423" y="185"/>
                  </a:lnTo>
                  <a:lnTo>
                    <a:pt x="421" y="190"/>
                  </a:lnTo>
                  <a:lnTo>
                    <a:pt x="419" y="194"/>
                  </a:lnTo>
                  <a:lnTo>
                    <a:pt x="418" y="198"/>
                  </a:lnTo>
                  <a:lnTo>
                    <a:pt x="415" y="202"/>
                  </a:lnTo>
                  <a:lnTo>
                    <a:pt x="415" y="202"/>
                  </a:lnTo>
                  <a:lnTo>
                    <a:pt x="414" y="202"/>
                  </a:lnTo>
                  <a:lnTo>
                    <a:pt x="411" y="201"/>
                  </a:lnTo>
                  <a:lnTo>
                    <a:pt x="409" y="202"/>
                  </a:lnTo>
                  <a:lnTo>
                    <a:pt x="406" y="202"/>
                  </a:lnTo>
                  <a:lnTo>
                    <a:pt x="404" y="205"/>
                  </a:lnTo>
                  <a:lnTo>
                    <a:pt x="402" y="207"/>
                  </a:lnTo>
                  <a:lnTo>
                    <a:pt x="392" y="224"/>
                  </a:lnTo>
                  <a:lnTo>
                    <a:pt x="377" y="237"/>
                  </a:lnTo>
                  <a:lnTo>
                    <a:pt x="360" y="246"/>
                  </a:lnTo>
                  <a:lnTo>
                    <a:pt x="342" y="249"/>
                  </a:lnTo>
                  <a:lnTo>
                    <a:pt x="324" y="246"/>
                  </a:lnTo>
                  <a:lnTo>
                    <a:pt x="305" y="240"/>
                  </a:lnTo>
                  <a:lnTo>
                    <a:pt x="281" y="224"/>
                  </a:lnTo>
                  <a:lnTo>
                    <a:pt x="258" y="205"/>
                  </a:lnTo>
                  <a:lnTo>
                    <a:pt x="241" y="181"/>
                  </a:lnTo>
                  <a:lnTo>
                    <a:pt x="231" y="165"/>
                  </a:lnTo>
                  <a:lnTo>
                    <a:pt x="223" y="148"/>
                  </a:lnTo>
                  <a:lnTo>
                    <a:pt x="218" y="130"/>
                  </a:lnTo>
                  <a:lnTo>
                    <a:pt x="218" y="130"/>
                  </a:lnTo>
                  <a:lnTo>
                    <a:pt x="218" y="130"/>
                  </a:lnTo>
                  <a:lnTo>
                    <a:pt x="216" y="125"/>
                  </a:lnTo>
                  <a:lnTo>
                    <a:pt x="214" y="119"/>
                  </a:lnTo>
                  <a:lnTo>
                    <a:pt x="211" y="117"/>
                  </a:lnTo>
                  <a:lnTo>
                    <a:pt x="207" y="114"/>
                  </a:lnTo>
                  <a:lnTo>
                    <a:pt x="202" y="113"/>
                  </a:lnTo>
                  <a:lnTo>
                    <a:pt x="198" y="113"/>
                  </a:lnTo>
                  <a:lnTo>
                    <a:pt x="193" y="114"/>
                  </a:lnTo>
                  <a:lnTo>
                    <a:pt x="189" y="117"/>
                  </a:lnTo>
                  <a:lnTo>
                    <a:pt x="189" y="117"/>
                  </a:lnTo>
                  <a:lnTo>
                    <a:pt x="188" y="117"/>
                  </a:lnTo>
                  <a:lnTo>
                    <a:pt x="171" y="125"/>
                  </a:lnTo>
                  <a:lnTo>
                    <a:pt x="152" y="130"/>
                  </a:lnTo>
                  <a:lnTo>
                    <a:pt x="134" y="134"/>
                  </a:lnTo>
                  <a:lnTo>
                    <a:pt x="104" y="136"/>
                  </a:lnTo>
                  <a:lnTo>
                    <a:pt x="75" y="133"/>
                  </a:lnTo>
                  <a:lnTo>
                    <a:pt x="48" y="125"/>
                  </a:lnTo>
                  <a:lnTo>
                    <a:pt x="31" y="116"/>
                  </a:lnTo>
                  <a:lnTo>
                    <a:pt x="16" y="104"/>
                  </a:lnTo>
                  <a:lnTo>
                    <a:pt x="7" y="88"/>
                  </a:lnTo>
                  <a:lnTo>
                    <a:pt x="0" y="70"/>
                  </a:lnTo>
                  <a:lnTo>
                    <a:pt x="2" y="50"/>
                  </a:lnTo>
                  <a:lnTo>
                    <a:pt x="7" y="32"/>
                  </a:lnTo>
                  <a:lnTo>
                    <a:pt x="8" y="28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6" y="20"/>
                  </a:lnTo>
                  <a:lnTo>
                    <a:pt x="3" y="19"/>
                  </a:lnTo>
                  <a:lnTo>
                    <a:pt x="2" y="17"/>
                  </a:lnTo>
                  <a:lnTo>
                    <a:pt x="2" y="17"/>
                  </a:lnTo>
                  <a:lnTo>
                    <a:pt x="4" y="13"/>
                  </a:lnTo>
                  <a:lnTo>
                    <a:pt x="6" y="10"/>
                  </a:lnTo>
                  <a:lnTo>
                    <a:pt x="7" y="6"/>
                  </a:lnTo>
                  <a:lnTo>
                    <a:pt x="10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A4040"/>
            </a:solidFill>
            <a:ln w="0">
              <a:solidFill>
                <a:srgbClr val="3A404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6" name="Freeform 858"/>
            <p:cNvSpPr>
              <a:spLocks noEditPoints="1"/>
            </p:cNvSpPr>
            <p:nvPr/>
          </p:nvSpPr>
          <p:spPr bwMode="auto">
            <a:xfrm>
              <a:off x="7926777" y="4737988"/>
              <a:ext cx="150813" cy="144463"/>
            </a:xfrm>
            <a:custGeom>
              <a:avLst/>
              <a:gdLst>
                <a:gd name="T0" fmla="*/ 47 w 95"/>
                <a:gd name="T1" fmla="*/ 64 h 91"/>
                <a:gd name="T2" fmla="*/ 95 w 95"/>
                <a:gd name="T3" fmla="*/ 91 h 91"/>
                <a:gd name="T4" fmla="*/ 89 w 95"/>
                <a:gd name="T5" fmla="*/ 90 h 91"/>
                <a:gd name="T6" fmla="*/ 64 w 95"/>
                <a:gd name="T7" fmla="*/ 77 h 91"/>
                <a:gd name="T8" fmla="*/ 52 w 95"/>
                <a:gd name="T9" fmla="*/ 70 h 91"/>
                <a:gd name="T10" fmla="*/ 47 w 95"/>
                <a:gd name="T11" fmla="*/ 65 h 91"/>
                <a:gd name="T12" fmla="*/ 47 w 95"/>
                <a:gd name="T13" fmla="*/ 64 h 91"/>
                <a:gd name="T14" fmla="*/ 0 w 95"/>
                <a:gd name="T15" fmla="*/ 0 h 91"/>
                <a:gd name="T16" fmla="*/ 74 w 95"/>
                <a:gd name="T17" fmla="*/ 22 h 91"/>
                <a:gd name="T18" fmla="*/ 43 w 95"/>
                <a:gd name="T19" fmla="*/ 40 h 91"/>
                <a:gd name="T20" fmla="*/ 40 w 95"/>
                <a:gd name="T21" fmla="*/ 31 h 91"/>
                <a:gd name="T22" fmla="*/ 40 w 95"/>
                <a:gd name="T23" fmla="*/ 28 h 91"/>
                <a:gd name="T24" fmla="*/ 38 w 95"/>
                <a:gd name="T25" fmla="*/ 27 h 91"/>
                <a:gd name="T26" fmla="*/ 0 w 95"/>
                <a:gd name="T27" fmla="*/ 2 h 91"/>
                <a:gd name="T28" fmla="*/ 0 w 95"/>
                <a:gd name="T2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91">
                  <a:moveTo>
                    <a:pt x="47" y="64"/>
                  </a:moveTo>
                  <a:lnTo>
                    <a:pt x="95" y="91"/>
                  </a:lnTo>
                  <a:lnTo>
                    <a:pt x="89" y="90"/>
                  </a:lnTo>
                  <a:lnTo>
                    <a:pt x="64" y="77"/>
                  </a:lnTo>
                  <a:lnTo>
                    <a:pt x="52" y="70"/>
                  </a:lnTo>
                  <a:lnTo>
                    <a:pt x="47" y="65"/>
                  </a:lnTo>
                  <a:lnTo>
                    <a:pt x="47" y="64"/>
                  </a:lnTo>
                  <a:close/>
                  <a:moveTo>
                    <a:pt x="0" y="0"/>
                  </a:moveTo>
                  <a:lnTo>
                    <a:pt x="74" y="22"/>
                  </a:lnTo>
                  <a:lnTo>
                    <a:pt x="43" y="40"/>
                  </a:lnTo>
                  <a:lnTo>
                    <a:pt x="40" y="31"/>
                  </a:lnTo>
                  <a:lnTo>
                    <a:pt x="40" y="28"/>
                  </a:lnTo>
                  <a:lnTo>
                    <a:pt x="38" y="27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A5BF"/>
            </a:solidFill>
            <a:ln w="0">
              <a:solidFill>
                <a:srgbClr val="42A5B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7" name="Freeform 859"/>
            <p:cNvSpPr>
              <a:spLocks/>
            </p:cNvSpPr>
            <p:nvPr/>
          </p:nvSpPr>
          <p:spPr bwMode="auto">
            <a:xfrm>
              <a:off x="7995040" y="4772913"/>
              <a:ext cx="180975" cy="114300"/>
            </a:xfrm>
            <a:custGeom>
              <a:avLst/>
              <a:gdLst>
                <a:gd name="T0" fmla="*/ 31 w 114"/>
                <a:gd name="T1" fmla="*/ 0 h 72"/>
                <a:gd name="T2" fmla="*/ 35 w 114"/>
                <a:gd name="T3" fmla="*/ 1 h 72"/>
                <a:gd name="T4" fmla="*/ 35 w 114"/>
                <a:gd name="T5" fmla="*/ 3 h 72"/>
                <a:gd name="T6" fmla="*/ 41 w 114"/>
                <a:gd name="T7" fmla="*/ 5 h 72"/>
                <a:gd name="T8" fmla="*/ 52 w 114"/>
                <a:gd name="T9" fmla="*/ 12 h 72"/>
                <a:gd name="T10" fmla="*/ 68 w 114"/>
                <a:gd name="T11" fmla="*/ 21 h 72"/>
                <a:gd name="T12" fmla="*/ 89 w 114"/>
                <a:gd name="T13" fmla="*/ 33 h 72"/>
                <a:gd name="T14" fmla="*/ 114 w 114"/>
                <a:gd name="T15" fmla="*/ 47 h 72"/>
                <a:gd name="T16" fmla="*/ 105 w 114"/>
                <a:gd name="T17" fmla="*/ 56 h 72"/>
                <a:gd name="T18" fmla="*/ 94 w 114"/>
                <a:gd name="T19" fmla="*/ 64 h 72"/>
                <a:gd name="T20" fmla="*/ 82 w 114"/>
                <a:gd name="T21" fmla="*/ 69 h 72"/>
                <a:gd name="T22" fmla="*/ 76 w 114"/>
                <a:gd name="T23" fmla="*/ 71 h 72"/>
                <a:gd name="T24" fmla="*/ 69 w 114"/>
                <a:gd name="T25" fmla="*/ 72 h 72"/>
                <a:gd name="T26" fmla="*/ 62 w 114"/>
                <a:gd name="T27" fmla="*/ 71 h 72"/>
                <a:gd name="T28" fmla="*/ 54 w 114"/>
                <a:gd name="T29" fmla="*/ 69 h 72"/>
                <a:gd name="T30" fmla="*/ 52 w 114"/>
                <a:gd name="T31" fmla="*/ 69 h 72"/>
                <a:gd name="T32" fmla="*/ 4 w 114"/>
                <a:gd name="T33" fmla="*/ 42 h 72"/>
                <a:gd name="T34" fmla="*/ 0 w 114"/>
                <a:gd name="T35" fmla="*/ 18 h 72"/>
                <a:gd name="T36" fmla="*/ 31 w 114"/>
                <a:gd name="T3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72">
                  <a:moveTo>
                    <a:pt x="31" y="0"/>
                  </a:moveTo>
                  <a:lnTo>
                    <a:pt x="35" y="1"/>
                  </a:lnTo>
                  <a:lnTo>
                    <a:pt x="35" y="3"/>
                  </a:lnTo>
                  <a:lnTo>
                    <a:pt x="41" y="5"/>
                  </a:lnTo>
                  <a:lnTo>
                    <a:pt x="52" y="12"/>
                  </a:lnTo>
                  <a:lnTo>
                    <a:pt x="68" y="21"/>
                  </a:lnTo>
                  <a:lnTo>
                    <a:pt x="89" y="33"/>
                  </a:lnTo>
                  <a:lnTo>
                    <a:pt x="114" y="47"/>
                  </a:lnTo>
                  <a:lnTo>
                    <a:pt x="105" y="56"/>
                  </a:lnTo>
                  <a:lnTo>
                    <a:pt x="94" y="64"/>
                  </a:lnTo>
                  <a:lnTo>
                    <a:pt x="82" y="69"/>
                  </a:lnTo>
                  <a:lnTo>
                    <a:pt x="76" y="71"/>
                  </a:lnTo>
                  <a:lnTo>
                    <a:pt x="69" y="72"/>
                  </a:lnTo>
                  <a:lnTo>
                    <a:pt x="62" y="71"/>
                  </a:lnTo>
                  <a:lnTo>
                    <a:pt x="54" y="69"/>
                  </a:lnTo>
                  <a:lnTo>
                    <a:pt x="52" y="69"/>
                  </a:lnTo>
                  <a:lnTo>
                    <a:pt x="4" y="42"/>
                  </a:lnTo>
                  <a:lnTo>
                    <a:pt x="0" y="1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3A91A8"/>
            </a:solidFill>
            <a:ln w="0">
              <a:solidFill>
                <a:srgbClr val="3A91A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8" name="Freeform 860"/>
            <p:cNvSpPr>
              <a:spLocks/>
            </p:cNvSpPr>
            <p:nvPr/>
          </p:nvSpPr>
          <p:spPr bwMode="auto">
            <a:xfrm>
              <a:off x="8114102" y="4791963"/>
              <a:ext cx="74613" cy="41275"/>
            </a:xfrm>
            <a:custGeom>
              <a:avLst/>
              <a:gdLst>
                <a:gd name="T0" fmla="*/ 0 w 47"/>
                <a:gd name="T1" fmla="*/ 0 h 26"/>
                <a:gd name="T2" fmla="*/ 47 w 47"/>
                <a:gd name="T3" fmla="*/ 14 h 26"/>
                <a:gd name="T4" fmla="*/ 45 w 47"/>
                <a:gd name="T5" fmla="*/ 22 h 26"/>
                <a:gd name="T6" fmla="*/ 43 w 47"/>
                <a:gd name="T7" fmla="*/ 26 h 26"/>
                <a:gd name="T8" fmla="*/ 0 w 4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6">
                  <a:moveTo>
                    <a:pt x="0" y="0"/>
                  </a:moveTo>
                  <a:lnTo>
                    <a:pt x="47" y="14"/>
                  </a:lnTo>
                  <a:lnTo>
                    <a:pt x="45" y="22"/>
                  </a:lnTo>
                  <a:lnTo>
                    <a:pt x="43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3B40"/>
            </a:solidFill>
            <a:ln w="0">
              <a:solidFill>
                <a:srgbClr val="493B4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9" name="Freeform 861"/>
            <p:cNvSpPr>
              <a:spLocks/>
            </p:cNvSpPr>
            <p:nvPr/>
          </p:nvSpPr>
          <p:spPr bwMode="auto">
            <a:xfrm>
              <a:off x="8050602" y="4774500"/>
              <a:ext cx="131763" cy="73025"/>
            </a:xfrm>
            <a:custGeom>
              <a:avLst/>
              <a:gdLst>
                <a:gd name="T0" fmla="*/ 0 w 83"/>
                <a:gd name="T1" fmla="*/ 0 h 46"/>
                <a:gd name="T2" fmla="*/ 40 w 83"/>
                <a:gd name="T3" fmla="*/ 11 h 46"/>
                <a:gd name="T4" fmla="*/ 83 w 83"/>
                <a:gd name="T5" fmla="*/ 37 h 46"/>
                <a:gd name="T6" fmla="*/ 82 w 83"/>
                <a:gd name="T7" fmla="*/ 41 h 46"/>
                <a:gd name="T8" fmla="*/ 79 w 83"/>
                <a:gd name="T9" fmla="*/ 46 h 46"/>
                <a:gd name="T10" fmla="*/ 54 w 83"/>
                <a:gd name="T11" fmla="*/ 32 h 46"/>
                <a:gd name="T12" fmla="*/ 33 w 83"/>
                <a:gd name="T13" fmla="*/ 20 h 46"/>
                <a:gd name="T14" fmla="*/ 17 w 83"/>
                <a:gd name="T15" fmla="*/ 11 h 46"/>
                <a:gd name="T16" fmla="*/ 6 w 83"/>
                <a:gd name="T17" fmla="*/ 4 h 46"/>
                <a:gd name="T18" fmla="*/ 0 w 83"/>
                <a:gd name="T19" fmla="*/ 2 h 46"/>
                <a:gd name="T20" fmla="*/ 0 w 83"/>
                <a:gd name="T2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" h="46">
                  <a:moveTo>
                    <a:pt x="0" y="0"/>
                  </a:moveTo>
                  <a:lnTo>
                    <a:pt x="40" y="11"/>
                  </a:lnTo>
                  <a:lnTo>
                    <a:pt x="83" y="37"/>
                  </a:lnTo>
                  <a:lnTo>
                    <a:pt x="82" y="41"/>
                  </a:lnTo>
                  <a:lnTo>
                    <a:pt x="79" y="46"/>
                  </a:lnTo>
                  <a:lnTo>
                    <a:pt x="54" y="32"/>
                  </a:lnTo>
                  <a:lnTo>
                    <a:pt x="33" y="20"/>
                  </a:lnTo>
                  <a:lnTo>
                    <a:pt x="17" y="11"/>
                  </a:lnTo>
                  <a:lnTo>
                    <a:pt x="6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8D8C"/>
            </a:solidFill>
            <a:ln w="0">
              <a:solidFill>
                <a:srgbClr val="BE8D8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0" name="Freeform 862"/>
            <p:cNvSpPr>
              <a:spLocks/>
            </p:cNvSpPr>
            <p:nvPr/>
          </p:nvSpPr>
          <p:spPr bwMode="auto">
            <a:xfrm>
              <a:off x="7934715" y="4758625"/>
              <a:ext cx="49213" cy="55563"/>
            </a:xfrm>
            <a:custGeom>
              <a:avLst/>
              <a:gdLst>
                <a:gd name="T0" fmla="*/ 0 w 31"/>
                <a:gd name="T1" fmla="*/ 0 h 35"/>
                <a:gd name="T2" fmla="*/ 28 w 31"/>
                <a:gd name="T3" fmla="*/ 17 h 35"/>
                <a:gd name="T4" fmla="*/ 29 w 31"/>
                <a:gd name="T5" fmla="*/ 18 h 35"/>
                <a:gd name="T6" fmla="*/ 30 w 31"/>
                <a:gd name="T7" fmla="*/ 21 h 35"/>
                <a:gd name="T8" fmla="*/ 31 w 31"/>
                <a:gd name="T9" fmla="*/ 31 h 35"/>
                <a:gd name="T10" fmla="*/ 25 w 31"/>
                <a:gd name="T11" fmla="*/ 35 h 35"/>
                <a:gd name="T12" fmla="*/ 18 w 31"/>
                <a:gd name="T13" fmla="*/ 27 h 35"/>
                <a:gd name="T14" fmla="*/ 13 w 31"/>
                <a:gd name="T15" fmla="*/ 19 h 35"/>
                <a:gd name="T16" fmla="*/ 7 w 31"/>
                <a:gd name="T17" fmla="*/ 10 h 35"/>
                <a:gd name="T18" fmla="*/ 0 w 31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35">
                  <a:moveTo>
                    <a:pt x="0" y="0"/>
                  </a:moveTo>
                  <a:lnTo>
                    <a:pt x="28" y="17"/>
                  </a:lnTo>
                  <a:lnTo>
                    <a:pt x="29" y="18"/>
                  </a:lnTo>
                  <a:lnTo>
                    <a:pt x="30" y="21"/>
                  </a:lnTo>
                  <a:lnTo>
                    <a:pt x="31" y="31"/>
                  </a:lnTo>
                  <a:lnTo>
                    <a:pt x="25" y="35"/>
                  </a:lnTo>
                  <a:lnTo>
                    <a:pt x="18" y="27"/>
                  </a:lnTo>
                  <a:lnTo>
                    <a:pt x="13" y="19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2A5BF"/>
            </a:solidFill>
            <a:ln w="0">
              <a:solidFill>
                <a:srgbClr val="42A5B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1" name="Freeform 863"/>
            <p:cNvSpPr>
              <a:spLocks/>
            </p:cNvSpPr>
            <p:nvPr/>
          </p:nvSpPr>
          <p:spPr bwMode="auto">
            <a:xfrm>
              <a:off x="7974402" y="4807838"/>
              <a:ext cx="12700" cy="19050"/>
            </a:xfrm>
            <a:custGeom>
              <a:avLst/>
              <a:gdLst>
                <a:gd name="T0" fmla="*/ 6 w 8"/>
                <a:gd name="T1" fmla="*/ 0 h 12"/>
                <a:gd name="T2" fmla="*/ 8 w 8"/>
                <a:gd name="T3" fmla="*/ 12 h 12"/>
                <a:gd name="T4" fmla="*/ 0 w 8"/>
                <a:gd name="T5" fmla="*/ 4 h 12"/>
                <a:gd name="T6" fmla="*/ 6 w 8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2">
                  <a:moveTo>
                    <a:pt x="6" y="0"/>
                  </a:moveTo>
                  <a:lnTo>
                    <a:pt x="8" y="12"/>
                  </a:lnTo>
                  <a:lnTo>
                    <a:pt x="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A91A8"/>
            </a:solidFill>
            <a:ln w="0">
              <a:solidFill>
                <a:srgbClr val="3A91A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2" name="Freeform 864"/>
            <p:cNvSpPr>
              <a:spLocks/>
            </p:cNvSpPr>
            <p:nvPr/>
          </p:nvSpPr>
          <p:spPr bwMode="auto">
            <a:xfrm>
              <a:off x="7918840" y="4660200"/>
              <a:ext cx="206375" cy="98425"/>
            </a:xfrm>
            <a:custGeom>
              <a:avLst/>
              <a:gdLst>
                <a:gd name="T0" fmla="*/ 38 w 130"/>
                <a:gd name="T1" fmla="*/ 0 h 62"/>
                <a:gd name="T2" fmla="*/ 62 w 130"/>
                <a:gd name="T3" fmla="*/ 3 h 62"/>
                <a:gd name="T4" fmla="*/ 86 w 130"/>
                <a:gd name="T5" fmla="*/ 11 h 62"/>
                <a:gd name="T6" fmla="*/ 96 w 130"/>
                <a:gd name="T7" fmla="*/ 15 h 62"/>
                <a:gd name="T8" fmla="*/ 121 w 130"/>
                <a:gd name="T9" fmla="*/ 28 h 62"/>
                <a:gd name="T10" fmla="*/ 129 w 130"/>
                <a:gd name="T11" fmla="*/ 33 h 62"/>
                <a:gd name="T12" fmla="*/ 130 w 130"/>
                <a:gd name="T13" fmla="*/ 33 h 62"/>
                <a:gd name="T14" fmla="*/ 130 w 130"/>
                <a:gd name="T15" fmla="*/ 33 h 62"/>
                <a:gd name="T16" fmla="*/ 83 w 130"/>
                <a:gd name="T17" fmla="*/ 60 h 62"/>
                <a:gd name="T18" fmla="*/ 83 w 130"/>
                <a:gd name="T19" fmla="*/ 62 h 62"/>
                <a:gd name="T20" fmla="*/ 1 w 130"/>
                <a:gd name="T21" fmla="*/ 39 h 62"/>
                <a:gd name="T22" fmla="*/ 1 w 130"/>
                <a:gd name="T23" fmla="*/ 33 h 62"/>
                <a:gd name="T24" fmla="*/ 0 w 130"/>
                <a:gd name="T25" fmla="*/ 26 h 62"/>
                <a:gd name="T26" fmla="*/ 0 w 130"/>
                <a:gd name="T27" fmla="*/ 24 h 62"/>
                <a:gd name="T28" fmla="*/ 4 w 130"/>
                <a:gd name="T29" fmla="*/ 16 h 62"/>
                <a:gd name="T30" fmla="*/ 10 w 130"/>
                <a:gd name="T31" fmla="*/ 8 h 62"/>
                <a:gd name="T32" fmla="*/ 21 w 130"/>
                <a:gd name="T33" fmla="*/ 3 h 62"/>
                <a:gd name="T34" fmla="*/ 23 w 130"/>
                <a:gd name="T35" fmla="*/ 2 h 62"/>
                <a:gd name="T36" fmla="*/ 30 w 130"/>
                <a:gd name="T37" fmla="*/ 0 h 62"/>
                <a:gd name="T38" fmla="*/ 38 w 130"/>
                <a:gd name="T3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0" h="62">
                  <a:moveTo>
                    <a:pt x="38" y="0"/>
                  </a:moveTo>
                  <a:lnTo>
                    <a:pt x="62" y="3"/>
                  </a:lnTo>
                  <a:lnTo>
                    <a:pt x="86" y="11"/>
                  </a:lnTo>
                  <a:lnTo>
                    <a:pt x="96" y="15"/>
                  </a:lnTo>
                  <a:lnTo>
                    <a:pt x="121" y="28"/>
                  </a:lnTo>
                  <a:lnTo>
                    <a:pt x="129" y="33"/>
                  </a:lnTo>
                  <a:lnTo>
                    <a:pt x="130" y="33"/>
                  </a:lnTo>
                  <a:lnTo>
                    <a:pt x="130" y="33"/>
                  </a:lnTo>
                  <a:lnTo>
                    <a:pt x="83" y="60"/>
                  </a:lnTo>
                  <a:lnTo>
                    <a:pt x="83" y="62"/>
                  </a:lnTo>
                  <a:lnTo>
                    <a:pt x="1" y="39"/>
                  </a:lnTo>
                  <a:lnTo>
                    <a:pt x="1" y="33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4" y="16"/>
                  </a:lnTo>
                  <a:lnTo>
                    <a:pt x="10" y="8"/>
                  </a:lnTo>
                  <a:lnTo>
                    <a:pt x="21" y="3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42A5BF"/>
            </a:solidFill>
            <a:ln w="0">
              <a:solidFill>
                <a:srgbClr val="42A5B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3" name="Freeform 865"/>
            <p:cNvSpPr>
              <a:spLocks/>
            </p:cNvSpPr>
            <p:nvPr/>
          </p:nvSpPr>
          <p:spPr bwMode="auto">
            <a:xfrm>
              <a:off x="8050602" y="4712588"/>
              <a:ext cx="133350" cy="79375"/>
            </a:xfrm>
            <a:custGeom>
              <a:avLst/>
              <a:gdLst>
                <a:gd name="T0" fmla="*/ 47 w 84"/>
                <a:gd name="T1" fmla="*/ 0 h 50"/>
                <a:gd name="T2" fmla="*/ 47 w 84"/>
                <a:gd name="T3" fmla="*/ 29 h 50"/>
                <a:gd name="T4" fmla="*/ 84 w 84"/>
                <a:gd name="T5" fmla="*/ 50 h 50"/>
                <a:gd name="T6" fmla="*/ 3 w 84"/>
                <a:gd name="T7" fmla="*/ 29 h 50"/>
                <a:gd name="T8" fmla="*/ 0 w 84"/>
                <a:gd name="T9" fmla="*/ 27 h 50"/>
                <a:gd name="T10" fmla="*/ 47 w 84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50">
                  <a:moveTo>
                    <a:pt x="47" y="0"/>
                  </a:moveTo>
                  <a:lnTo>
                    <a:pt x="47" y="29"/>
                  </a:lnTo>
                  <a:lnTo>
                    <a:pt x="84" y="50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493B40"/>
            </a:solidFill>
            <a:ln w="0">
              <a:solidFill>
                <a:srgbClr val="493B4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4" name="Freeform 866"/>
            <p:cNvSpPr>
              <a:spLocks/>
            </p:cNvSpPr>
            <p:nvPr/>
          </p:nvSpPr>
          <p:spPr bwMode="auto">
            <a:xfrm>
              <a:off x="8125215" y="4712588"/>
              <a:ext cx="63500" cy="80963"/>
            </a:xfrm>
            <a:custGeom>
              <a:avLst/>
              <a:gdLst>
                <a:gd name="T0" fmla="*/ 0 w 40"/>
                <a:gd name="T1" fmla="*/ 0 h 51"/>
                <a:gd name="T2" fmla="*/ 2 w 40"/>
                <a:gd name="T3" fmla="*/ 1 h 51"/>
                <a:gd name="T4" fmla="*/ 19 w 40"/>
                <a:gd name="T5" fmla="*/ 14 h 51"/>
                <a:gd name="T6" fmla="*/ 35 w 40"/>
                <a:gd name="T7" fmla="*/ 31 h 51"/>
                <a:gd name="T8" fmla="*/ 37 w 40"/>
                <a:gd name="T9" fmla="*/ 41 h 51"/>
                <a:gd name="T10" fmla="*/ 40 w 40"/>
                <a:gd name="T11" fmla="*/ 51 h 51"/>
                <a:gd name="T12" fmla="*/ 37 w 40"/>
                <a:gd name="T13" fmla="*/ 50 h 51"/>
                <a:gd name="T14" fmla="*/ 0 w 40"/>
                <a:gd name="T15" fmla="*/ 29 h 51"/>
                <a:gd name="T16" fmla="*/ 0 w 40"/>
                <a:gd name="T17" fmla="*/ 0 h 51"/>
                <a:gd name="T18" fmla="*/ 0 w 40"/>
                <a:gd name="T1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1">
                  <a:moveTo>
                    <a:pt x="0" y="0"/>
                  </a:moveTo>
                  <a:lnTo>
                    <a:pt x="2" y="1"/>
                  </a:lnTo>
                  <a:lnTo>
                    <a:pt x="19" y="14"/>
                  </a:lnTo>
                  <a:lnTo>
                    <a:pt x="35" y="31"/>
                  </a:lnTo>
                  <a:lnTo>
                    <a:pt x="37" y="41"/>
                  </a:lnTo>
                  <a:lnTo>
                    <a:pt x="40" y="51"/>
                  </a:lnTo>
                  <a:lnTo>
                    <a:pt x="37" y="5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DDE5"/>
            </a:solidFill>
            <a:ln w="0">
              <a:solidFill>
                <a:srgbClr val="D2DDE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5" name="Freeform 867"/>
            <p:cNvSpPr>
              <a:spLocks/>
            </p:cNvSpPr>
            <p:nvPr/>
          </p:nvSpPr>
          <p:spPr bwMode="auto">
            <a:xfrm>
              <a:off x="8050602" y="4755450"/>
              <a:ext cx="4763" cy="3175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0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E8D8C"/>
            </a:solidFill>
            <a:ln w="0">
              <a:solidFill>
                <a:srgbClr val="BE8D8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6" name="Freeform 868"/>
            <p:cNvSpPr>
              <a:spLocks/>
            </p:cNvSpPr>
            <p:nvPr/>
          </p:nvSpPr>
          <p:spPr bwMode="auto">
            <a:xfrm>
              <a:off x="7926777" y="4741163"/>
              <a:ext cx="74613" cy="100013"/>
            </a:xfrm>
            <a:custGeom>
              <a:avLst/>
              <a:gdLst>
                <a:gd name="T0" fmla="*/ 0 w 47"/>
                <a:gd name="T1" fmla="*/ 0 h 63"/>
                <a:gd name="T2" fmla="*/ 38 w 47"/>
                <a:gd name="T3" fmla="*/ 25 h 63"/>
                <a:gd name="T4" fmla="*/ 40 w 47"/>
                <a:gd name="T5" fmla="*/ 26 h 63"/>
                <a:gd name="T6" fmla="*/ 40 w 47"/>
                <a:gd name="T7" fmla="*/ 29 h 63"/>
                <a:gd name="T8" fmla="*/ 43 w 47"/>
                <a:gd name="T9" fmla="*/ 38 h 63"/>
                <a:gd name="T10" fmla="*/ 47 w 47"/>
                <a:gd name="T11" fmla="*/ 62 h 63"/>
                <a:gd name="T12" fmla="*/ 47 w 47"/>
                <a:gd name="T13" fmla="*/ 63 h 63"/>
                <a:gd name="T14" fmla="*/ 38 w 47"/>
                <a:gd name="T15" fmla="*/ 54 h 63"/>
                <a:gd name="T16" fmla="*/ 36 w 47"/>
                <a:gd name="T17" fmla="*/ 42 h 63"/>
                <a:gd name="T18" fmla="*/ 35 w 47"/>
                <a:gd name="T19" fmla="*/ 32 h 63"/>
                <a:gd name="T20" fmla="*/ 34 w 47"/>
                <a:gd name="T21" fmla="*/ 29 h 63"/>
                <a:gd name="T22" fmla="*/ 33 w 47"/>
                <a:gd name="T23" fmla="*/ 28 h 63"/>
                <a:gd name="T24" fmla="*/ 5 w 47"/>
                <a:gd name="T25" fmla="*/ 11 h 63"/>
                <a:gd name="T26" fmla="*/ 0 w 47"/>
                <a:gd name="T2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63">
                  <a:moveTo>
                    <a:pt x="0" y="0"/>
                  </a:moveTo>
                  <a:lnTo>
                    <a:pt x="38" y="25"/>
                  </a:lnTo>
                  <a:lnTo>
                    <a:pt x="40" y="26"/>
                  </a:lnTo>
                  <a:lnTo>
                    <a:pt x="40" y="29"/>
                  </a:lnTo>
                  <a:lnTo>
                    <a:pt x="43" y="38"/>
                  </a:lnTo>
                  <a:lnTo>
                    <a:pt x="47" y="62"/>
                  </a:lnTo>
                  <a:lnTo>
                    <a:pt x="47" y="63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5" y="32"/>
                  </a:lnTo>
                  <a:lnTo>
                    <a:pt x="34" y="29"/>
                  </a:lnTo>
                  <a:lnTo>
                    <a:pt x="33" y="28"/>
                  </a:lnTo>
                  <a:lnTo>
                    <a:pt x="5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53E"/>
            </a:solidFill>
            <a:ln w="0">
              <a:solidFill>
                <a:srgbClr val="29353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7" name="Freeform 869"/>
            <p:cNvSpPr>
              <a:spLocks/>
            </p:cNvSpPr>
            <p:nvPr/>
          </p:nvSpPr>
          <p:spPr bwMode="auto">
            <a:xfrm>
              <a:off x="7920427" y="4722113"/>
              <a:ext cx="268288" cy="92075"/>
            </a:xfrm>
            <a:custGeom>
              <a:avLst/>
              <a:gdLst>
                <a:gd name="T0" fmla="*/ 0 w 169"/>
                <a:gd name="T1" fmla="*/ 0 h 58"/>
                <a:gd name="T2" fmla="*/ 82 w 169"/>
                <a:gd name="T3" fmla="*/ 23 h 58"/>
                <a:gd name="T4" fmla="*/ 85 w 169"/>
                <a:gd name="T5" fmla="*/ 23 h 58"/>
                <a:gd name="T6" fmla="*/ 166 w 169"/>
                <a:gd name="T7" fmla="*/ 44 h 58"/>
                <a:gd name="T8" fmla="*/ 169 w 169"/>
                <a:gd name="T9" fmla="*/ 45 h 58"/>
                <a:gd name="T10" fmla="*/ 169 w 169"/>
                <a:gd name="T11" fmla="*/ 52 h 58"/>
                <a:gd name="T12" fmla="*/ 169 w 169"/>
                <a:gd name="T13" fmla="*/ 58 h 58"/>
                <a:gd name="T14" fmla="*/ 122 w 169"/>
                <a:gd name="T15" fmla="*/ 44 h 58"/>
                <a:gd name="T16" fmla="*/ 82 w 169"/>
                <a:gd name="T17" fmla="*/ 33 h 58"/>
                <a:gd name="T18" fmla="*/ 78 w 169"/>
                <a:gd name="T19" fmla="*/ 32 h 58"/>
                <a:gd name="T20" fmla="*/ 4 w 169"/>
                <a:gd name="T21" fmla="*/ 10 h 58"/>
                <a:gd name="T22" fmla="*/ 0 w 169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9" h="58">
                  <a:moveTo>
                    <a:pt x="0" y="0"/>
                  </a:moveTo>
                  <a:lnTo>
                    <a:pt x="82" y="23"/>
                  </a:lnTo>
                  <a:lnTo>
                    <a:pt x="85" y="23"/>
                  </a:lnTo>
                  <a:lnTo>
                    <a:pt x="166" y="44"/>
                  </a:lnTo>
                  <a:lnTo>
                    <a:pt x="169" y="45"/>
                  </a:lnTo>
                  <a:lnTo>
                    <a:pt x="169" y="52"/>
                  </a:lnTo>
                  <a:lnTo>
                    <a:pt x="169" y="58"/>
                  </a:lnTo>
                  <a:lnTo>
                    <a:pt x="122" y="44"/>
                  </a:lnTo>
                  <a:lnTo>
                    <a:pt x="82" y="33"/>
                  </a:lnTo>
                  <a:lnTo>
                    <a:pt x="78" y="32"/>
                  </a:lnTo>
                  <a:lnTo>
                    <a:pt x="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53E"/>
            </a:solidFill>
            <a:ln w="0">
              <a:solidFill>
                <a:srgbClr val="29353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8" name="Freeform 870"/>
            <p:cNvSpPr>
              <a:spLocks noEditPoints="1"/>
            </p:cNvSpPr>
            <p:nvPr/>
          </p:nvSpPr>
          <p:spPr bwMode="auto">
            <a:xfrm>
              <a:off x="7955352" y="4660200"/>
              <a:ext cx="230188" cy="222250"/>
            </a:xfrm>
            <a:custGeom>
              <a:avLst/>
              <a:gdLst>
                <a:gd name="T0" fmla="*/ 71 w 145"/>
                <a:gd name="T1" fmla="*/ 139 h 140"/>
                <a:gd name="T2" fmla="*/ 79 w 145"/>
                <a:gd name="T3" fmla="*/ 140 h 140"/>
                <a:gd name="T4" fmla="*/ 77 w 145"/>
                <a:gd name="T5" fmla="*/ 140 h 140"/>
                <a:gd name="T6" fmla="*/ 71 w 145"/>
                <a:gd name="T7" fmla="*/ 139 h 140"/>
                <a:gd name="T8" fmla="*/ 121 w 145"/>
                <a:gd name="T9" fmla="*/ 135 h 140"/>
                <a:gd name="T10" fmla="*/ 119 w 145"/>
                <a:gd name="T11" fmla="*/ 135 h 140"/>
                <a:gd name="T12" fmla="*/ 107 w 145"/>
                <a:gd name="T13" fmla="*/ 140 h 140"/>
                <a:gd name="T14" fmla="*/ 121 w 145"/>
                <a:gd name="T15" fmla="*/ 135 h 140"/>
                <a:gd name="T16" fmla="*/ 127 w 145"/>
                <a:gd name="T17" fmla="*/ 130 h 140"/>
                <a:gd name="T18" fmla="*/ 123 w 145"/>
                <a:gd name="T19" fmla="*/ 132 h 140"/>
                <a:gd name="T20" fmla="*/ 121 w 145"/>
                <a:gd name="T21" fmla="*/ 135 h 140"/>
                <a:gd name="T22" fmla="*/ 127 w 145"/>
                <a:gd name="T23" fmla="*/ 130 h 140"/>
                <a:gd name="T24" fmla="*/ 132 w 145"/>
                <a:gd name="T25" fmla="*/ 125 h 140"/>
                <a:gd name="T26" fmla="*/ 130 w 145"/>
                <a:gd name="T27" fmla="*/ 127 h 140"/>
                <a:gd name="T28" fmla="*/ 127 w 145"/>
                <a:gd name="T29" fmla="*/ 130 h 140"/>
                <a:gd name="T30" fmla="*/ 132 w 145"/>
                <a:gd name="T31" fmla="*/ 125 h 140"/>
                <a:gd name="T32" fmla="*/ 138 w 145"/>
                <a:gd name="T33" fmla="*/ 119 h 140"/>
                <a:gd name="T34" fmla="*/ 136 w 145"/>
                <a:gd name="T35" fmla="*/ 121 h 140"/>
                <a:gd name="T36" fmla="*/ 132 w 145"/>
                <a:gd name="T37" fmla="*/ 125 h 140"/>
                <a:gd name="T38" fmla="*/ 138 w 145"/>
                <a:gd name="T39" fmla="*/ 119 h 140"/>
                <a:gd name="T40" fmla="*/ 145 w 145"/>
                <a:gd name="T41" fmla="*/ 105 h 140"/>
                <a:gd name="T42" fmla="*/ 143 w 145"/>
                <a:gd name="T43" fmla="*/ 109 h 140"/>
                <a:gd name="T44" fmla="*/ 142 w 145"/>
                <a:gd name="T45" fmla="*/ 113 h 140"/>
                <a:gd name="T46" fmla="*/ 139 w 145"/>
                <a:gd name="T47" fmla="*/ 118 h 140"/>
                <a:gd name="T48" fmla="*/ 138 w 145"/>
                <a:gd name="T49" fmla="*/ 119 h 140"/>
                <a:gd name="T50" fmla="*/ 145 w 145"/>
                <a:gd name="T51" fmla="*/ 105 h 140"/>
                <a:gd name="T52" fmla="*/ 106 w 145"/>
                <a:gd name="T53" fmla="*/ 33 h 140"/>
                <a:gd name="T54" fmla="*/ 107 w 145"/>
                <a:gd name="T55" fmla="*/ 33 h 140"/>
                <a:gd name="T56" fmla="*/ 109 w 145"/>
                <a:gd name="T57" fmla="*/ 34 h 140"/>
                <a:gd name="T58" fmla="*/ 106 w 145"/>
                <a:gd name="T59" fmla="*/ 33 h 140"/>
                <a:gd name="T60" fmla="*/ 15 w 145"/>
                <a:gd name="T61" fmla="*/ 0 h 140"/>
                <a:gd name="T62" fmla="*/ 39 w 145"/>
                <a:gd name="T63" fmla="*/ 3 h 140"/>
                <a:gd name="T64" fmla="*/ 63 w 145"/>
                <a:gd name="T65" fmla="*/ 11 h 140"/>
                <a:gd name="T66" fmla="*/ 39 w 145"/>
                <a:gd name="T67" fmla="*/ 3 h 140"/>
                <a:gd name="T68" fmla="*/ 15 w 145"/>
                <a:gd name="T69" fmla="*/ 0 h 140"/>
                <a:gd name="T70" fmla="*/ 7 w 145"/>
                <a:gd name="T71" fmla="*/ 0 h 140"/>
                <a:gd name="T72" fmla="*/ 0 w 145"/>
                <a:gd name="T73" fmla="*/ 2 h 140"/>
                <a:gd name="T74" fmla="*/ 8 w 145"/>
                <a:gd name="T75" fmla="*/ 0 h 140"/>
                <a:gd name="T76" fmla="*/ 15 w 145"/>
                <a:gd name="T7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5" h="140">
                  <a:moveTo>
                    <a:pt x="71" y="139"/>
                  </a:moveTo>
                  <a:lnTo>
                    <a:pt x="79" y="140"/>
                  </a:lnTo>
                  <a:lnTo>
                    <a:pt x="77" y="140"/>
                  </a:lnTo>
                  <a:lnTo>
                    <a:pt x="71" y="139"/>
                  </a:lnTo>
                  <a:close/>
                  <a:moveTo>
                    <a:pt x="121" y="135"/>
                  </a:moveTo>
                  <a:lnTo>
                    <a:pt x="119" y="135"/>
                  </a:lnTo>
                  <a:lnTo>
                    <a:pt x="107" y="140"/>
                  </a:lnTo>
                  <a:lnTo>
                    <a:pt x="121" y="135"/>
                  </a:lnTo>
                  <a:close/>
                  <a:moveTo>
                    <a:pt x="127" y="130"/>
                  </a:moveTo>
                  <a:lnTo>
                    <a:pt x="123" y="132"/>
                  </a:lnTo>
                  <a:lnTo>
                    <a:pt x="121" y="135"/>
                  </a:lnTo>
                  <a:lnTo>
                    <a:pt x="127" y="130"/>
                  </a:lnTo>
                  <a:close/>
                  <a:moveTo>
                    <a:pt x="132" y="125"/>
                  </a:moveTo>
                  <a:lnTo>
                    <a:pt x="130" y="127"/>
                  </a:lnTo>
                  <a:lnTo>
                    <a:pt x="127" y="130"/>
                  </a:lnTo>
                  <a:lnTo>
                    <a:pt x="132" y="125"/>
                  </a:lnTo>
                  <a:close/>
                  <a:moveTo>
                    <a:pt x="138" y="119"/>
                  </a:moveTo>
                  <a:lnTo>
                    <a:pt x="136" y="121"/>
                  </a:lnTo>
                  <a:lnTo>
                    <a:pt x="132" y="125"/>
                  </a:lnTo>
                  <a:lnTo>
                    <a:pt x="138" y="119"/>
                  </a:lnTo>
                  <a:close/>
                  <a:moveTo>
                    <a:pt x="145" y="105"/>
                  </a:moveTo>
                  <a:lnTo>
                    <a:pt x="143" y="109"/>
                  </a:lnTo>
                  <a:lnTo>
                    <a:pt x="142" y="113"/>
                  </a:lnTo>
                  <a:lnTo>
                    <a:pt x="139" y="118"/>
                  </a:lnTo>
                  <a:lnTo>
                    <a:pt x="138" y="119"/>
                  </a:lnTo>
                  <a:lnTo>
                    <a:pt x="145" y="105"/>
                  </a:lnTo>
                  <a:close/>
                  <a:moveTo>
                    <a:pt x="106" y="33"/>
                  </a:moveTo>
                  <a:lnTo>
                    <a:pt x="107" y="33"/>
                  </a:lnTo>
                  <a:lnTo>
                    <a:pt x="109" y="34"/>
                  </a:lnTo>
                  <a:lnTo>
                    <a:pt x="106" y="33"/>
                  </a:lnTo>
                  <a:close/>
                  <a:moveTo>
                    <a:pt x="15" y="0"/>
                  </a:moveTo>
                  <a:lnTo>
                    <a:pt x="39" y="3"/>
                  </a:lnTo>
                  <a:lnTo>
                    <a:pt x="63" y="11"/>
                  </a:lnTo>
                  <a:lnTo>
                    <a:pt x="39" y="3"/>
                  </a:lnTo>
                  <a:lnTo>
                    <a:pt x="15" y="0"/>
                  </a:lnTo>
                  <a:lnTo>
                    <a:pt x="7" y="0"/>
                  </a:lnTo>
                  <a:lnTo>
                    <a:pt x="0" y="2"/>
                  </a:lnTo>
                  <a:lnTo>
                    <a:pt x="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34444C"/>
            </a:solidFill>
            <a:ln w="0">
              <a:solidFill>
                <a:srgbClr val="34444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9" name="Freeform 871"/>
            <p:cNvSpPr>
              <a:spLocks noEditPoints="1"/>
            </p:cNvSpPr>
            <p:nvPr/>
          </p:nvSpPr>
          <p:spPr bwMode="auto">
            <a:xfrm>
              <a:off x="7575940" y="4518913"/>
              <a:ext cx="292100" cy="188913"/>
            </a:xfrm>
            <a:custGeom>
              <a:avLst/>
              <a:gdLst>
                <a:gd name="T0" fmla="*/ 112 w 184"/>
                <a:gd name="T1" fmla="*/ 106 h 119"/>
                <a:gd name="T2" fmla="*/ 115 w 184"/>
                <a:gd name="T3" fmla="*/ 106 h 119"/>
                <a:gd name="T4" fmla="*/ 140 w 184"/>
                <a:gd name="T5" fmla="*/ 114 h 119"/>
                <a:gd name="T6" fmla="*/ 130 w 184"/>
                <a:gd name="T7" fmla="*/ 115 h 119"/>
                <a:gd name="T8" fmla="*/ 120 w 184"/>
                <a:gd name="T9" fmla="*/ 118 h 119"/>
                <a:gd name="T10" fmla="*/ 99 w 184"/>
                <a:gd name="T11" fmla="*/ 119 h 119"/>
                <a:gd name="T12" fmla="*/ 94 w 184"/>
                <a:gd name="T13" fmla="*/ 119 h 119"/>
                <a:gd name="T14" fmla="*/ 110 w 184"/>
                <a:gd name="T15" fmla="*/ 108 h 119"/>
                <a:gd name="T16" fmla="*/ 111 w 184"/>
                <a:gd name="T17" fmla="*/ 106 h 119"/>
                <a:gd name="T18" fmla="*/ 112 w 184"/>
                <a:gd name="T19" fmla="*/ 106 h 119"/>
                <a:gd name="T20" fmla="*/ 13 w 184"/>
                <a:gd name="T21" fmla="*/ 17 h 119"/>
                <a:gd name="T22" fmla="*/ 159 w 184"/>
                <a:gd name="T23" fmla="*/ 109 h 119"/>
                <a:gd name="T24" fmla="*/ 157 w 184"/>
                <a:gd name="T25" fmla="*/ 110 h 119"/>
                <a:gd name="T26" fmla="*/ 151 w 184"/>
                <a:gd name="T27" fmla="*/ 111 h 119"/>
                <a:gd name="T28" fmla="*/ 112 w 184"/>
                <a:gd name="T29" fmla="*/ 101 h 119"/>
                <a:gd name="T30" fmla="*/ 111 w 184"/>
                <a:gd name="T31" fmla="*/ 101 h 119"/>
                <a:gd name="T32" fmla="*/ 110 w 184"/>
                <a:gd name="T33" fmla="*/ 101 h 119"/>
                <a:gd name="T34" fmla="*/ 107 w 184"/>
                <a:gd name="T35" fmla="*/ 101 h 119"/>
                <a:gd name="T36" fmla="*/ 79 w 184"/>
                <a:gd name="T37" fmla="*/ 118 h 119"/>
                <a:gd name="T38" fmla="*/ 56 w 184"/>
                <a:gd name="T39" fmla="*/ 113 h 119"/>
                <a:gd name="T40" fmla="*/ 47 w 184"/>
                <a:gd name="T41" fmla="*/ 110 h 119"/>
                <a:gd name="T42" fmla="*/ 39 w 184"/>
                <a:gd name="T43" fmla="*/ 106 h 119"/>
                <a:gd name="T44" fmla="*/ 31 w 184"/>
                <a:gd name="T45" fmla="*/ 102 h 119"/>
                <a:gd name="T46" fmla="*/ 23 w 184"/>
                <a:gd name="T47" fmla="*/ 98 h 119"/>
                <a:gd name="T48" fmla="*/ 17 w 184"/>
                <a:gd name="T49" fmla="*/ 92 h 119"/>
                <a:gd name="T50" fmla="*/ 10 w 184"/>
                <a:gd name="T51" fmla="*/ 85 h 119"/>
                <a:gd name="T52" fmla="*/ 5 w 184"/>
                <a:gd name="T53" fmla="*/ 77 h 119"/>
                <a:gd name="T54" fmla="*/ 0 w 184"/>
                <a:gd name="T55" fmla="*/ 60 h 119"/>
                <a:gd name="T56" fmla="*/ 0 w 184"/>
                <a:gd name="T57" fmla="*/ 42 h 119"/>
                <a:gd name="T58" fmla="*/ 6 w 184"/>
                <a:gd name="T59" fmla="*/ 25 h 119"/>
                <a:gd name="T60" fmla="*/ 9 w 184"/>
                <a:gd name="T61" fmla="*/ 21 h 119"/>
                <a:gd name="T62" fmla="*/ 13 w 184"/>
                <a:gd name="T63" fmla="*/ 17 h 119"/>
                <a:gd name="T64" fmla="*/ 48 w 184"/>
                <a:gd name="T65" fmla="*/ 0 h 119"/>
                <a:gd name="T66" fmla="*/ 85 w 184"/>
                <a:gd name="T67" fmla="*/ 11 h 119"/>
                <a:gd name="T68" fmla="*/ 123 w 184"/>
                <a:gd name="T69" fmla="*/ 19 h 119"/>
                <a:gd name="T70" fmla="*/ 132 w 184"/>
                <a:gd name="T71" fmla="*/ 24 h 119"/>
                <a:gd name="T72" fmla="*/ 142 w 184"/>
                <a:gd name="T73" fmla="*/ 29 h 119"/>
                <a:gd name="T74" fmla="*/ 163 w 184"/>
                <a:gd name="T75" fmla="*/ 45 h 119"/>
                <a:gd name="T76" fmla="*/ 180 w 184"/>
                <a:gd name="T77" fmla="*/ 64 h 119"/>
                <a:gd name="T78" fmla="*/ 182 w 184"/>
                <a:gd name="T79" fmla="*/ 68 h 119"/>
                <a:gd name="T80" fmla="*/ 184 w 184"/>
                <a:gd name="T81" fmla="*/ 79 h 119"/>
                <a:gd name="T82" fmla="*/ 183 w 184"/>
                <a:gd name="T83" fmla="*/ 89 h 119"/>
                <a:gd name="T84" fmla="*/ 178 w 184"/>
                <a:gd name="T85" fmla="*/ 97 h 119"/>
                <a:gd name="T86" fmla="*/ 172 w 184"/>
                <a:gd name="T87" fmla="*/ 101 h 119"/>
                <a:gd name="T88" fmla="*/ 167 w 184"/>
                <a:gd name="T89" fmla="*/ 105 h 119"/>
                <a:gd name="T90" fmla="*/ 22 w 184"/>
                <a:gd name="T91" fmla="*/ 9 h 119"/>
                <a:gd name="T92" fmla="*/ 30 w 184"/>
                <a:gd name="T93" fmla="*/ 4 h 119"/>
                <a:gd name="T94" fmla="*/ 39 w 184"/>
                <a:gd name="T95" fmla="*/ 0 h 119"/>
                <a:gd name="T96" fmla="*/ 48 w 184"/>
                <a:gd name="T9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4" h="119">
                  <a:moveTo>
                    <a:pt x="112" y="106"/>
                  </a:moveTo>
                  <a:lnTo>
                    <a:pt x="115" y="106"/>
                  </a:lnTo>
                  <a:lnTo>
                    <a:pt x="140" y="114"/>
                  </a:lnTo>
                  <a:lnTo>
                    <a:pt x="130" y="115"/>
                  </a:lnTo>
                  <a:lnTo>
                    <a:pt x="120" y="118"/>
                  </a:lnTo>
                  <a:lnTo>
                    <a:pt x="99" y="119"/>
                  </a:lnTo>
                  <a:lnTo>
                    <a:pt x="94" y="119"/>
                  </a:lnTo>
                  <a:lnTo>
                    <a:pt x="110" y="108"/>
                  </a:lnTo>
                  <a:lnTo>
                    <a:pt x="111" y="106"/>
                  </a:lnTo>
                  <a:lnTo>
                    <a:pt x="112" y="106"/>
                  </a:lnTo>
                  <a:close/>
                  <a:moveTo>
                    <a:pt x="13" y="17"/>
                  </a:moveTo>
                  <a:lnTo>
                    <a:pt x="159" y="109"/>
                  </a:lnTo>
                  <a:lnTo>
                    <a:pt x="157" y="110"/>
                  </a:lnTo>
                  <a:lnTo>
                    <a:pt x="151" y="111"/>
                  </a:lnTo>
                  <a:lnTo>
                    <a:pt x="112" y="101"/>
                  </a:lnTo>
                  <a:lnTo>
                    <a:pt x="111" y="101"/>
                  </a:lnTo>
                  <a:lnTo>
                    <a:pt x="110" y="101"/>
                  </a:lnTo>
                  <a:lnTo>
                    <a:pt x="107" y="101"/>
                  </a:lnTo>
                  <a:lnTo>
                    <a:pt x="79" y="118"/>
                  </a:lnTo>
                  <a:lnTo>
                    <a:pt x="56" y="113"/>
                  </a:lnTo>
                  <a:lnTo>
                    <a:pt x="47" y="110"/>
                  </a:lnTo>
                  <a:lnTo>
                    <a:pt x="39" y="106"/>
                  </a:lnTo>
                  <a:lnTo>
                    <a:pt x="31" y="102"/>
                  </a:lnTo>
                  <a:lnTo>
                    <a:pt x="23" y="98"/>
                  </a:lnTo>
                  <a:lnTo>
                    <a:pt x="17" y="92"/>
                  </a:lnTo>
                  <a:lnTo>
                    <a:pt x="10" y="85"/>
                  </a:lnTo>
                  <a:lnTo>
                    <a:pt x="5" y="77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6" y="25"/>
                  </a:lnTo>
                  <a:lnTo>
                    <a:pt x="9" y="21"/>
                  </a:lnTo>
                  <a:lnTo>
                    <a:pt x="13" y="17"/>
                  </a:lnTo>
                  <a:close/>
                  <a:moveTo>
                    <a:pt x="48" y="0"/>
                  </a:moveTo>
                  <a:lnTo>
                    <a:pt x="85" y="11"/>
                  </a:lnTo>
                  <a:lnTo>
                    <a:pt x="123" y="19"/>
                  </a:lnTo>
                  <a:lnTo>
                    <a:pt x="132" y="24"/>
                  </a:lnTo>
                  <a:lnTo>
                    <a:pt x="142" y="29"/>
                  </a:lnTo>
                  <a:lnTo>
                    <a:pt x="163" y="45"/>
                  </a:lnTo>
                  <a:lnTo>
                    <a:pt x="180" y="64"/>
                  </a:lnTo>
                  <a:lnTo>
                    <a:pt x="182" y="68"/>
                  </a:lnTo>
                  <a:lnTo>
                    <a:pt x="184" y="79"/>
                  </a:lnTo>
                  <a:lnTo>
                    <a:pt x="183" y="89"/>
                  </a:lnTo>
                  <a:lnTo>
                    <a:pt x="178" y="97"/>
                  </a:lnTo>
                  <a:lnTo>
                    <a:pt x="172" y="101"/>
                  </a:lnTo>
                  <a:lnTo>
                    <a:pt x="167" y="105"/>
                  </a:lnTo>
                  <a:lnTo>
                    <a:pt x="22" y="9"/>
                  </a:lnTo>
                  <a:lnTo>
                    <a:pt x="30" y="4"/>
                  </a:lnTo>
                  <a:lnTo>
                    <a:pt x="39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42A5BF"/>
            </a:solidFill>
            <a:ln w="0">
              <a:solidFill>
                <a:srgbClr val="42A5B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0" name="Freeform 872"/>
            <p:cNvSpPr>
              <a:spLocks/>
            </p:cNvSpPr>
            <p:nvPr/>
          </p:nvSpPr>
          <p:spPr bwMode="auto">
            <a:xfrm>
              <a:off x="7652140" y="4518913"/>
              <a:ext cx="119063" cy="30163"/>
            </a:xfrm>
            <a:custGeom>
              <a:avLst/>
              <a:gdLst>
                <a:gd name="T0" fmla="*/ 1 w 75"/>
                <a:gd name="T1" fmla="*/ 0 h 19"/>
                <a:gd name="T2" fmla="*/ 18 w 75"/>
                <a:gd name="T3" fmla="*/ 2 h 19"/>
                <a:gd name="T4" fmla="*/ 34 w 75"/>
                <a:gd name="T5" fmla="*/ 4 h 19"/>
                <a:gd name="T6" fmla="*/ 37 w 75"/>
                <a:gd name="T7" fmla="*/ 5 h 19"/>
                <a:gd name="T8" fmla="*/ 55 w 75"/>
                <a:gd name="T9" fmla="*/ 11 h 19"/>
                <a:gd name="T10" fmla="*/ 73 w 75"/>
                <a:gd name="T11" fmla="*/ 17 h 19"/>
                <a:gd name="T12" fmla="*/ 75 w 75"/>
                <a:gd name="T13" fmla="*/ 19 h 19"/>
                <a:gd name="T14" fmla="*/ 37 w 75"/>
                <a:gd name="T15" fmla="*/ 11 h 19"/>
                <a:gd name="T16" fmla="*/ 0 w 75"/>
                <a:gd name="T17" fmla="*/ 0 h 19"/>
                <a:gd name="T18" fmla="*/ 1 w 75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19">
                  <a:moveTo>
                    <a:pt x="1" y="0"/>
                  </a:moveTo>
                  <a:lnTo>
                    <a:pt x="18" y="2"/>
                  </a:lnTo>
                  <a:lnTo>
                    <a:pt x="34" y="4"/>
                  </a:lnTo>
                  <a:lnTo>
                    <a:pt x="37" y="5"/>
                  </a:lnTo>
                  <a:lnTo>
                    <a:pt x="55" y="11"/>
                  </a:lnTo>
                  <a:lnTo>
                    <a:pt x="73" y="17"/>
                  </a:lnTo>
                  <a:lnTo>
                    <a:pt x="75" y="19"/>
                  </a:lnTo>
                  <a:lnTo>
                    <a:pt x="37" y="1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C96AF"/>
            </a:solidFill>
            <a:ln w="0">
              <a:solidFill>
                <a:srgbClr val="3C96A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1" name="Freeform 873"/>
            <p:cNvSpPr>
              <a:spLocks/>
            </p:cNvSpPr>
            <p:nvPr/>
          </p:nvSpPr>
          <p:spPr bwMode="auto">
            <a:xfrm>
              <a:off x="7596577" y="4533200"/>
              <a:ext cx="244475" cy="158750"/>
            </a:xfrm>
            <a:custGeom>
              <a:avLst/>
              <a:gdLst>
                <a:gd name="T0" fmla="*/ 9 w 154"/>
                <a:gd name="T1" fmla="*/ 0 h 100"/>
                <a:gd name="T2" fmla="*/ 154 w 154"/>
                <a:gd name="T3" fmla="*/ 96 h 100"/>
                <a:gd name="T4" fmla="*/ 146 w 154"/>
                <a:gd name="T5" fmla="*/ 100 h 100"/>
                <a:gd name="T6" fmla="*/ 0 w 154"/>
                <a:gd name="T7" fmla="*/ 8 h 100"/>
                <a:gd name="T8" fmla="*/ 4 w 154"/>
                <a:gd name="T9" fmla="*/ 4 h 100"/>
                <a:gd name="T10" fmla="*/ 9 w 154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00">
                  <a:moveTo>
                    <a:pt x="9" y="0"/>
                  </a:moveTo>
                  <a:lnTo>
                    <a:pt x="154" y="96"/>
                  </a:lnTo>
                  <a:lnTo>
                    <a:pt x="146" y="100"/>
                  </a:lnTo>
                  <a:lnTo>
                    <a:pt x="0" y="8"/>
                  </a:lnTo>
                  <a:lnTo>
                    <a:pt x="4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9353E"/>
            </a:solidFill>
            <a:ln w="0">
              <a:solidFill>
                <a:srgbClr val="29353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2" name="Freeform 874"/>
            <p:cNvSpPr>
              <a:spLocks/>
            </p:cNvSpPr>
            <p:nvPr/>
          </p:nvSpPr>
          <p:spPr bwMode="auto">
            <a:xfrm>
              <a:off x="7701352" y="4679250"/>
              <a:ext cx="114300" cy="28575"/>
            </a:xfrm>
            <a:custGeom>
              <a:avLst/>
              <a:gdLst>
                <a:gd name="T0" fmla="*/ 32 w 72"/>
                <a:gd name="T1" fmla="*/ 0 h 18"/>
                <a:gd name="T2" fmla="*/ 33 w 72"/>
                <a:gd name="T3" fmla="*/ 0 h 18"/>
                <a:gd name="T4" fmla="*/ 72 w 72"/>
                <a:gd name="T5" fmla="*/ 10 h 18"/>
                <a:gd name="T6" fmla="*/ 61 w 72"/>
                <a:gd name="T7" fmla="*/ 13 h 18"/>
                <a:gd name="T8" fmla="*/ 36 w 72"/>
                <a:gd name="T9" fmla="*/ 5 h 18"/>
                <a:gd name="T10" fmla="*/ 33 w 72"/>
                <a:gd name="T11" fmla="*/ 5 h 18"/>
                <a:gd name="T12" fmla="*/ 32 w 72"/>
                <a:gd name="T13" fmla="*/ 5 h 18"/>
                <a:gd name="T14" fmla="*/ 31 w 72"/>
                <a:gd name="T15" fmla="*/ 7 h 18"/>
                <a:gd name="T16" fmla="*/ 15 w 72"/>
                <a:gd name="T17" fmla="*/ 18 h 18"/>
                <a:gd name="T18" fmla="*/ 11 w 72"/>
                <a:gd name="T19" fmla="*/ 18 h 18"/>
                <a:gd name="T20" fmla="*/ 0 w 72"/>
                <a:gd name="T21" fmla="*/ 17 h 18"/>
                <a:gd name="T22" fmla="*/ 28 w 72"/>
                <a:gd name="T23" fmla="*/ 0 h 18"/>
                <a:gd name="T24" fmla="*/ 31 w 72"/>
                <a:gd name="T25" fmla="*/ 0 h 18"/>
                <a:gd name="T26" fmla="*/ 32 w 72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18">
                  <a:moveTo>
                    <a:pt x="32" y="0"/>
                  </a:moveTo>
                  <a:lnTo>
                    <a:pt x="33" y="0"/>
                  </a:lnTo>
                  <a:lnTo>
                    <a:pt x="72" y="10"/>
                  </a:lnTo>
                  <a:lnTo>
                    <a:pt x="61" y="13"/>
                  </a:lnTo>
                  <a:lnTo>
                    <a:pt x="36" y="5"/>
                  </a:lnTo>
                  <a:lnTo>
                    <a:pt x="33" y="5"/>
                  </a:lnTo>
                  <a:lnTo>
                    <a:pt x="32" y="5"/>
                  </a:lnTo>
                  <a:lnTo>
                    <a:pt x="31" y="7"/>
                  </a:lnTo>
                  <a:lnTo>
                    <a:pt x="15" y="18"/>
                  </a:lnTo>
                  <a:lnTo>
                    <a:pt x="11" y="18"/>
                  </a:lnTo>
                  <a:lnTo>
                    <a:pt x="0" y="17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29353E"/>
            </a:solidFill>
            <a:ln w="0">
              <a:solidFill>
                <a:srgbClr val="29353E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3" name="Freeform 875"/>
            <p:cNvSpPr>
              <a:spLocks noEditPoints="1"/>
            </p:cNvSpPr>
            <p:nvPr/>
          </p:nvSpPr>
          <p:spPr bwMode="auto">
            <a:xfrm>
              <a:off x="7575940" y="4545900"/>
              <a:ext cx="282575" cy="161925"/>
            </a:xfrm>
            <a:custGeom>
              <a:avLst/>
              <a:gdLst>
                <a:gd name="T0" fmla="*/ 90 w 178"/>
                <a:gd name="T1" fmla="*/ 102 h 102"/>
                <a:gd name="T2" fmla="*/ 98 w 178"/>
                <a:gd name="T3" fmla="*/ 102 h 102"/>
                <a:gd name="T4" fmla="*/ 94 w 178"/>
                <a:gd name="T5" fmla="*/ 102 h 102"/>
                <a:gd name="T6" fmla="*/ 90 w 178"/>
                <a:gd name="T7" fmla="*/ 102 h 102"/>
                <a:gd name="T8" fmla="*/ 120 w 178"/>
                <a:gd name="T9" fmla="*/ 101 h 102"/>
                <a:gd name="T10" fmla="*/ 99 w 178"/>
                <a:gd name="T11" fmla="*/ 102 h 102"/>
                <a:gd name="T12" fmla="*/ 98 w 178"/>
                <a:gd name="T13" fmla="*/ 102 h 102"/>
                <a:gd name="T14" fmla="*/ 99 w 178"/>
                <a:gd name="T15" fmla="*/ 102 h 102"/>
                <a:gd name="T16" fmla="*/ 120 w 178"/>
                <a:gd name="T17" fmla="*/ 101 h 102"/>
                <a:gd name="T18" fmla="*/ 161 w 178"/>
                <a:gd name="T19" fmla="*/ 91 h 102"/>
                <a:gd name="T20" fmla="*/ 159 w 178"/>
                <a:gd name="T21" fmla="*/ 92 h 102"/>
                <a:gd name="T22" fmla="*/ 157 w 178"/>
                <a:gd name="T23" fmla="*/ 93 h 102"/>
                <a:gd name="T24" fmla="*/ 161 w 178"/>
                <a:gd name="T25" fmla="*/ 91 h 102"/>
                <a:gd name="T26" fmla="*/ 166 w 178"/>
                <a:gd name="T27" fmla="*/ 88 h 102"/>
                <a:gd name="T28" fmla="*/ 165 w 178"/>
                <a:gd name="T29" fmla="*/ 89 h 102"/>
                <a:gd name="T30" fmla="*/ 161 w 178"/>
                <a:gd name="T31" fmla="*/ 91 h 102"/>
                <a:gd name="T32" fmla="*/ 166 w 178"/>
                <a:gd name="T33" fmla="*/ 88 h 102"/>
                <a:gd name="T34" fmla="*/ 168 w 178"/>
                <a:gd name="T35" fmla="*/ 87 h 102"/>
                <a:gd name="T36" fmla="*/ 167 w 178"/>
                <a:gd name="T37" fmla="*/ 88 h 102"/>
                <a:gd name="T38" fmla="*/ 166 w 178"/>
                <a:gd name="T39" fmla="*/ 88 h 102"/>
                <a:gd name="T40" fmla="*/ 168 w 178"/>
                <a:gd name="T41" fmla="*/ 87 h 102"/>
                <a:gd name="T42" fmla="*/ 172 w 178"/>
                <a:gd name="T43" fmla="*/ 84 h 102"/>
                <a:gd name="T44" fmla="*/ 171 w 178"/>
                <a:gd name="T45" fmla="*/ 85 h 102"/>
                <a:gd name="T46" fmla="*/ 168 w 178"/>
                <a:gd name="T47" fmla="*/ 87 h 102"/>
                <a:gd name="T48" fmla="*/ 172 w 178"/>
                <a:gd name="T49" fmla="*/ 84 h 102"/>
                <a:gd name="T50" fmla="*/ 178 w 178"/>
                <a:gd name="T51" fmla="*/ 80 h 102"/>
                <a:gd name="T52" fmla="*/ 172 w 178"/>
                <a:gd name="T53" fmla="*/ 84 h 102"/>
                <a:gd name="T54" fmla="*/ 172 w 178"/>
                <a:gd name="T55" fmla="*/ 84 h 102"/>
                <a:gd name="T56" fmla="*/ 178 w 178"/>
                <a:gd name="T57" fmla="*/ 80 h 102"/>
                <a:gd name="T58" fmla="*/ 6 w 178"/>
                <a:gd name="T59" fmla="*/ 8 h 102"/>
                <a:gd name="T60" fmla="*/ 0 w 178"/>
                <a:gd name="T61" fmla="*/ 25 h 102"/>
                <a:gd name="T62" fmla="*/ 0 w 178"/>
                <a:gd name="T63" fmla="*/ 43 h 102"/>
                <a:gd name="T64" fmla="*/ 5 w 178"/>
                <a:gd name="T65" fmla="*/ 60 h 102"/>
                <a:gd name="T66" fmla="*/ 0 w 178"/>
                <a:gd name="T67" fmla="*/ 43 h 102"/>
                <a:gd name="T68" fmla="*/ 0 w 178"/>
                <a:gd name="T69" fmla="*/ 25 h 102"/>
                <a:gd name="T70" fmla="*/ 6 w 178"/>
                <a:gd name="T71" fmla="*/ 8 h 102"/>
                <a:gd name="T72" fmla="*/ 121 w 178"/>
                <a:gd name="T73" fmla="*/ 0 h 102"/>
                <a:gd name="T74" fmla="*/ 123 w 178"/>
                <a:gd name="T75" fmla="*/ 2 h 102"/>
                <a:gd name="T76" fmla="*/ 132 w 178"/>
                <a:gd name="T77" fmla="*/ 7 h 102"/>
                <a:gd name="T78" fmla="*/ 142 w 178"/>
                <a:gd name="T79" fmla="*/ 12 h 102"/>
                <a:gd name="T80" fmla="*/ 121 w 178"/>
                <a:gd name="T81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8" h="102">
                  <a:moveTo>
                    <a:pt x="90" y="102"/>
                  </a:moveTo>
                  <a:lnTo>
                    <a:pt x="98" y="102"/>
                  </a:lnTo>
                  <a:lnTo>
                    <a:pt x="94" y="102"/>
                  </a:lnTo>
                  <a:lnTo>
                    <a:pt x="90" y="102"/>
                  </a:lnTo>
                  <a:close/>
                  <a:moveTo>
                    <a:pt x="120" y="101"/>
                  </a:moveTo>
                  <a:lnTo>
                    <a:pt x="99" y="102"/>
                  </a:lnTo>
                  <a:lnTo>
                    <a:pt x="98" y="102"/>
                  </a:lnTo>
                  <a:lnTo>
                    <a:pt x="99" y="102"/>
                  </a:lnTo>
                  <a:lnTo>
                    <a:pt x="120" y="101"/>
                  </a:lnTo>
                  <a:close/>
                  <a:moveTo>
                    <a:pt x="161" y="91"/>
                  </a:moveTo>
                  <a:lnTo>
                    <a:pt x="159" y="92"/>
                  </a:lnTo>
                  <a:lnTo>
                    <a:pt x="157" y="93"/>
                  </a:lnTo>
                  <a:lnTo>
                    <a:pt x="161" y="91"/>
                  </a:lnTo>
                  <a:close/>
                  <a:moveTo>
                    <a:pt x="166" y="88"/>
                  </a:moveTo>
                  <a:lnTo>
                    <a:pt x="165" y="89"/>
                  </a:lnTo>
                  <a:lnTo>
                    <a:pt x="161" y="91"/>
                  </a:lnTo>
                  <a:lnTo>
                    <a:pt x="166" y="88"/>
                  </a:lnTo>
                  <a:close/>
                  <a:moveTo>
                    <a:pt x="168" y="87"/>
                  </a:moveTo>
                  <a:lnTo>
                    <a:pt x="167" y="88"/>
                  </a:lnTo>
                  <a:lnTo>
                    <a:pt x="166" y="88"/>
                  </a:lnTo>
                  <a:lnTo>
                    <a:pt x="168" y="87"/>
                  </a:lnTo>
                  <a:close/>
                  <a:moveTo>
                    <a:pt x="172" y="84"/>
                  </a:moveTo>
                  <a:lnTo>
                    <a:pt x="171" y="85"/>
                  </a:lnTo>
                  <a:lnTo>
                    <a:pt x="168" y="87"/>
                  </a:lnTo>
                  <a:lnTo>
                    <a:pt x="172" y="84"/>
                  </a:lnTo>
                  <a:close/>
                  <a:moveTo>
                    <a:pt x="178" y="80"/>
                  </a:moveTo>
                  <a:lnTo>
                    <a:pt x="172" y="84"/>
                  </a:lnTo>
                  <a:lnTo>
                    <a:pt x="172" y="84"/>
                  </a:lnTo>
                  <a:lnTo>
                    <a:pt x="178" y="80"/>
                  </a:lnTo>
                  <a:close/>
                  <a:moveTo>
                    <a:pt x="6" y="8"/>
                  </a:moveTo>
                  <a:lnTo>
                    <a:pt x="0" y="25"/>
                  </a:lnTo>
                  <a:lnTo>
                    <a:pt x="0" y="43"/>
                  </a:lnTo>
                  <a:lnTo>
                    <a:pt x="5" y="60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6" y="8"/>
                  </a:lnTo>
                  <a:close/>
                  <a:moveTo>
                    <a:pt x="121" y="0"/>
                  </a:moveTo>
                  <a:lnTo>
                    <a:pt x="123" y="2"/>
                  </a:lnTo>
                  <a:lnTo>
                    <a:pt x="132" y="7"/>
                  </a:lnTo>
                  <a:lnTo>
                    <a:pt x="142" y="1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34444C"/>
            </a:solidFill>
            <a:ln w="0">
              <a:solidFill>
                <a:srgbClr val="34444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4" name="Freeform 876"/>
            <p:cNvSpPr>
              <a:spLocks noEditPoints="1"/>
            </p:cNvSpPr>
            <p:nvPr/>
          </p:nvSpPr>
          <p:spPr bwMode="auto">
            <a:xfrm>
              <a:off x="6986977" y="4277613"/>
              <a:ext cx="138113" cy="120650"/>
            </a:xfrm>
            <a:custGeom>
              <a:avLst/>
              <a:gdLst>
                <a:gd name="T0" fmla="*/ 87 w 87"/>
                <a:gd name="T1" fmla="*/ 67 h 76"/>
                <a:gd name="T2" fmla="*/ 87 w 87"/>
                <a:gd name="T3" fmla="*/ 67 h 76"/>
                <a:gd name="T4" fmla="*/ 71 w 87"/>
                <a:gd name="T5" fmla="*/ 76 h 76"/>
                <a:gd name="T6" fmla="*/ 87 w 87"/>
                <a:gd name="T7" fmla="*/ 67 h 76"/>
                <a:gd name="T8" fmla="*/ 63 w 87"/>
                <a:gd name="T9" fmla="*/ 46 h 76"/>
                <a:gd name="T10" fmla="*/ 49 w 87"/>
                <a:gd name="T11" fmla="*/ 51 h 76"/>
                <a:gd name="T12" fmla="*/ 32 w 87"/>
                <a:gd name="T13" fmla="*/ 53 h 76"/>
                <a:gd name="T14" fmla="*/ 49 w 87"/>
                <a:gd name="T15" fmla="*/ 51 h 76"/>
                <a:gd name="T16" fmla="*/ 63 w 87"/>
                <a:gd name="T17" fmla="*/ 46 h 76"/>
                <a:gd name="T18" fmla="*/ 22 w 87"/>
                <a:gd name="T19" fmla="*/ 27 h 76"/>
                <a:gd name="T20" fmla="*/ 22 w 87"/>
                <a:gd name="T21" fmla="*/ 27 h 76"/>
                <a:gd name="T22" fmla="*/ 24 w 87"/>
                <a:gd name="T23" fmla="*/ 29 h 76"/>
                <a:gd name="T24" fmla="*/ 22 w 87"/>
                <a:gd name="T25" fmla="*/ 27 h 76"/>
                <a:gd name="T26" fmla="*/ 22 w 87"/>
                <a:gd name="T27" fmla="*/ 27 h 76"/>
                <a:gd name="T28" fmla="*/ 25 w 87"/>
                <a:gd name="T29" fmla="*/ 23 h 76"/>
                <a:gd name="T30" fmla="*/ 22 w 87"/>
                <a:gd name="T31" fmla="*/ 25 h 76"/>
                <a:gd name="T32" fmla="*/ 22 w 87"/>
                <a:gd name="T33" fmla="*/ 27 h 76"/>
                <a:gd name="T34" fmla="*/ 22 w 87"/>
                <a:gd name="T35" fmla="*/ 25 h 76"/>
                <a:gd name="T36" fmla="*/ 25 w 87"/>
                <a:gd name="T37" fmla="*/ 23 h 76"/>
                <a:gd name="T38" fmla="*/ 32 w 87"/>
                <a:gd name="T39" fmla="*/ 21 h 76"/>
                <a:gd name="T40" fmla="*/ 34 w 87"/>
                <a:gd name="T41" fmla="*/ 21 h 76"/>
                <a:gd name="T42" fmla="*/ 38 w 87"/>
                <a:gd name="T43" fmla="*/ 23 h 76"/>
                <a:gd name="T44" fmla="*/ 34 w 87"/>
                <a:gd name="T45" fmla="*/ 21 h 76"/>
                <a:gd name="T46" fmla="*/ 32 w 87"/>
                <a:gd name="T47" fmla="*/ 21 h 76"/>
                <a:gd name="T48" fmla="*/ 30 w 87"/>
                <a:gd name="T49" fmla="*/ 0 h 76"/>
                <a:gd name="T50" fmla="*/ 15 w 87"/>
                <a:gd name="T51" fmla="*/ 2 h 76"/>
                <a:gd name="T52" fmla="*/ 0 w 87"/>
                <a:gd name="T53" fmla="*/ 7 h 76"/>
                <a:gd name="T54" fmla="*/ 15 w 87"/>
                <a:gd name="T55" fmla="*/ 2 h 76"/>
                <a:gd name="T56" fmla="*/ 30 w 87"/>
                <a:gd name="T5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7" h="76">
                  <a:moveTo>
                    <a:pt x="87" y="67"/>
                  </a:moveTo>
                  <a:lnTo>
                    <a:pt x="87" y="67"/>
                  </a:lnTo>
                  <a:lnTo>
                    <a:pt x="71" y="76"/>
                  </a:lnTo>
                  <a:lnTo>
                    <a:pt x="87" y="67"/>
                  </a:lnTo>
                  <a:close/>
                  <a:moveTo>
                    <a:pt x="63" y="46"/>
                  </a:moveTo>
                  <a:lnTo>
                    <a:pt x="49" y="51"/>
                  </a:lnTo>
                  <a:lnTo>
                    <a:pt x="32" y="53"/>
                  </a:lnTo>
                  <a:lnTo>
                    <a:pt x="49" y="51"/>
                  </a:lnTo>
                  <a:lnTo>
                    <a:pt x="63" y="46"/>
                  </a:lnTo>
                  <a:close/>
                  <a:moveTo>
                    <a:pt x="22" y="27"/>
                  </a:moveTo>
                  <a:lnTo>
                    <a:pt x="22" y="27"/>
                  </a:lnTo>
                  <a:lnTo>
                    <a:pt x="24" y="29"/>
                  </a:lnTo>
                  <a:lnTo>
                    <a:pt x="22" y="27"/>
                  </a:lnTo>
                  <a:lnTo>
                    <a:pt x="22" y="27"/>
                  </a:lnTo>
                  <a:close/>
                  <a:moveTo>
                    <a:pt x="25" y="23"/>
                  </a:moveTo>
                  <a:lnTo>
                    <a:pt x="22" y="25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5" y="23"/>
                  </a:lnTo>
                  <a:close/>
                  <a:moveTo>
                    <a:pt x="32" y="21"/>
                  </a:moveTo>
                  <a:lnTo>
                    <a:pt x="34" y="21"/>
                  </a:lnTo>
                  <a:lnTo>
                    <a:pt x="38" y="23"/>
                  </a:lnTo>
                  <a:lnTo>
                    <a:pt x="34" y="21"/>
                  </a:lnTo>
                  <a:lnTo>
                    <a:pt x="32" y="21"/>
                  </a:lnTo>
                  <a:close/>
                  <a:moveTo>
                    <a:pt x="30" y="0"/>
                  </a:moveTo>
                  <a:lnTo>
                    <a:pt x="15" y="2"/>
                  </a:lnTo>
                  <a:lnTo>
                    <a:pt x="0" y="7"/>
                  </a:lnTo>
                  <a:lnTo>
                    <a:pt x="15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685A52"/>
            </a:solidFill>
            <a:ln w="0">
              <a:solidFill>
                <a:srgbClr val="685A5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5" name="Freeform 877"/>
            <p:cNvSpPr>
              <a:spLocks noEditPoints="1"/>
            </p:cNvSpPr>
            <p:nvPr/>
          </p:nvSpPr>
          <p:spPr bwMode="auto">
            <a:xfrm>
              <a:off x="6904427" y="4228400"/>
              <a:ext cx="220663" cy="169863"/>
            </a:xfrm>
            <a:custGeom>
              <a:avLst/>
              <a:gdLst>
                <a:gd name="T0" fmla="*/ 116 w 139"/>
                <a:gd name="T1" fmla="*/ 76 h 107"/>
                <a:gd name="T2" fmla="*/ 139 w 139"/>
                <a:gd name="T3" fmla="*/ 98 h 107"/>
                <a:gd name="T4" fmla="*/ 123 w 139"/>
                <a:gd name="T5" fmla="*/ 107 h 107"/>
                <a:gd name="T6" fmla="*/ 82 w 139"/>
                <a:gd name="T7" fmla="*/ 84 h 107"/>
                <a:gd name="T8" fmla="*/ 84 w 139"/>
                <a:gd name="T9" fmla="*/ 84 h 107"/>
                <a:gd name="T10" fmla="*/ 84 w 139"/>
                <a:gd name="T11" fmla="*/ 84 h 107"/>
                <a:gd name="T12" fmla="*/ 101 w 139"/>
                <a:gd name="T13" fmla="*/ 82 h 107"/>
                <a:gd name="T14" fmla="*/ 115 w 139"/>
                <a:gd name="T15" fmla="*/ 77 h 107"/>
                <a:gd name="T16" fmla="*/ 115 w 139"/>
                <a:gd name="T17" fmla="*/ 76 h 107"/>
                <a:gd name="T18" fmla="*/ 116 w 139"/>
                <a:gd name="T19" fmla="*/ 76 h 107"/>
                <a:gd name="T20" fmla="*/ 61 w 139"/>
                <a:gd name="T21" fmla="*/ 0 h 107"/>
                <a:gd name="T22" fmla="*/ 82 w 139"/>
                <a:gd name="T23" fmla="*/ 31 h 107"/>
                <a:gd name="T24" fmla="*/ 67 w 139"/>
                <a:gd name="T25" fmla="*/ 33 h 107"/>
                <a:gd name="T26" fmla="*/ 52 w 139"/>
                <a:gd name="T27" fmla="*/ 38 h 107"/>
                <a:gd name="T28" fmla="*/ 52 w 139"/>
                <a:gd name="T29" fmla="*/ 38 h 107"/>
                <a:gd name="T30" fmla="*/ 51 w 139"/>
                <a:gd name="T31" fmla="*/ 39 h 107"/>
                <a:gd name="T32" fmla="*/ 46 w 139"/>
                <a:gd name="T33" fmla="*/ 43 h 107"/>
                <a:gd name="T34" fmla="*/ 42 w 139"/>
                <a:gd name="T35" fmla="*/ 48 h 107"/>
                <a:gd name="T36" fmla="*/ 39 w 139"/>
                <a:gd name="T37" fmla="*/ 52 h 107"/>
                <a:gd name="T38" fmla="*/ 38 w 139"/>
                <a:gd name="T39" fmla="*/ 58 h 107"/>
                <a:gd name="T40" fmla="*/ 38 w 139"/>
                <a:gd name="T41" fmla="*/ 58 h 107"/>
                <a:gd name="T42" fmla="*/ 0 w 139"/>
                <a:gd name="T43" fmla="*/ 35 h 107"/>
                <a:gd name="T44" fmla="*/ 61 w 13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9" h="107">
                  <a:moveTo>
                    <a:pt x="116" y="76"/>
                  </a:moveTo>
                  <a:lnTo>
                    <a:pt x="139" y="98"/>
                  </a:lnTo>
                  <a:lnTo>
                    <a:pt x="123" y="107"/>
                  </a:lnTo>
                  <a:lnTo>
                    <a:pt x="82" y="84"/>
                  </a:lnTo>
                  <a:lnTo>
                    <a:pt x="84" y="84"/>
                  </a:lnTo>
                  <a:lnTo>
                    <a:pt x="84" y="84"/>
                  </a:lnTo>
                  <a:lnTo>
                    <a:pt x="101" y="82"/>
                  </a:lnTo>
                  <a:lnTo>
                    <a:pt x="115" y="77"/>
                  </a:lnTo>
                  <a:lnTo>
                    <a:pt x="115" y="76"/>
                  </a:lnTo>
                  <a:lnTo>
                    <a:pt x="116" y="76"/>
                  </a:lnTo>
                  <a:close/>
                  <a:moveTo>
                    <a:pt x="61" y="0"/>
                  </a:moveTo>
                  <a:lnTo>
                    <a:pt x="82" y="31"/>
                  </a:lnTo>
                  <a:lnTo>
                    <a:pt x="67" y="33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1" y="39"/>
                  </a:lnTo>
                  <a:lnTo>
                    <a:pt x="46" y="43"/>
                  </a:lnTo>
                  <a:lnTo>
                    <a:pt x="42" y="48"/>
                  </a:lnTo>
                  <a:lnTo>
                    <a:pt x="39" y="52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0" y="3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6" name="Freeform 878"/>
            <p:cNvSpPr>
              <a:spLocks/>
            </p:cNvSpPr>
            <p:nvPr/>
          </p:nvSpPr>
          <p:spPr bwMode="auto">
            <a:xfrm>
              <a:off x="7021902" y="4310950"/>
              <a:ext cx="30163" cy="17463"/>
            </a:xfrm>
            <a:custGeom>
              <a:avLst/>
              <a:gdLst>
                <a:gd name="T0" fmla="*/ 10 w 19"/>
                <a:gd name="T1" fmla="*/ 0 h 11"/>
                <a:gd name="T2" fmla="*/ 12 w 19"/>
                <a:gd name="T3" fmla="*/ 0 h 11"/>
                <a:gd name="T4" fmla="*/ 16 w 19"/>
                <a:gd name="T5" fmla="*/ 2 h 11"/>
                <a:gd name="T6" fmla="*/ 16 w 19"/>
                <a:gd name="T7" fmla="*/ 3 h 11"/>
                <a:gd name="T8" fmla="*/ 19 w 19"/>
                <a:gd name="T9" fmla="*/ 4 h 11"/>
                <a:gd name="T10" fmla="*/ 19 w 19"/>
                <a:gd name="T11" fmla="*/ 6 h 11"/>
                <a:gd name="T12" fmla="*/ 17 w 19"/>
                <a:gd name="T13" fmla="*/ 8 h 11"/>
                <a:gd name="T14" fmla="*/ 16 w 19"/>
                <a:gd name="T15" fmla="*/ 9 h 11"/>
                <a:gd name="T16" fmla="*/ 12 w 19"/>
                <a:gd name="T17" fmla="*/ 11 h 11"/>
                <a:gd name="T18" fmla="*/ 10 w 19"/>
                <a:gd name="T19" fmla="*/ 11 h 11"/>
                <a:gd name="T20" fmla="*/ 6 w 19"/>
                <a:gd name="T21" fmla="*/ 11 h 11"/>
                <a:gd name="T22" fmla="*/ 3 w 19"/>
                <a:gd name="T23" fmla="*/ 9 h 11"/>
                <a:gd name="T24" fmla="*/ 2 w 19"/>
                <a:gd name="T25" fmla="*/ 8 h 11"/>
                <a:gd name="T26" fmla="*/ 0 w 19"/>
                <a:gd name="T27" fmla="*/ 6 h 11"/>
                <a:gd name="T28" fmla="*/ 0 w 19"/>
                <a:gd name="T29" fmla="*/ 4 h 11"/>
                <a:gd name="T30" fmla="*/ 3 w 19"/>
                <a:gd name="T31" fmla="*/ 2 h 11"/>
                <a:gd name="T32" fmla="*/ 3 w 19"/>
                <a:gd name="T33" fmla="*/ 2 h 11"/>
                <a:gd name="T34" fmla="*/ 6 w 19"/>
                <a:gd name="T35" fmla="*/ 0 h 11"/>
                <a:gd name="T36" fmla="*/ 10 w 19"/>
                <a:gd name="T3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11">
                  <a:moveTo>
                    <a:pt x="10" y="0"/>
                  </a:moveTo>
                  <a:lnTo>
                    <a:pt x="12" y="0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17" y="8"/>
                  </a:lnTo>
                  <a:lnTo>
                    <a:pt x="16" y="9"/>
                  </a:lnTo>
                  <a:lnTo>
                    <a:pt x="12" y="11"/>
                  </a:lnTo>
                  <a:lnTo>
                    <a:pt x="10" y="11"/>
                  </a:lnTo>
                  <a:lnTo>
                    <a:pt x="6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6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A1A1A"/>
            </a:solidFill>
            <a:ln w="0">
              <a:solidFill>
                <a:srgbClr val="1A1A1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7" name="Freeform 879"/>
            <p:cNvSpPr>
              <a:spLocks noEditPoints="1"/>
            </p:cNvSpPr>
            <p:nvPr/>
          </p:nvSpPr>
          <p:spPr bwMode="auto">
            <a:xfrm>
              <a:off x="6964752" y="4277613"/>
              <a:ext cx="123825" cy="84138"/>
            </a:xfrm>
            <a:custGeom>
              <a:avLst/>
              <a:gdLst>
                <a:gd name="T0" fmla="*/ 46 w 78"/>
                <a:gd name="T1" fmla="*/ 21 h 53"/>
                <a:gd name="T2" fmla="*/ 42 w 78"/>
                <a:gd name="T3" fmla="*/ 21 h 53"/>
                <a:gd name="T4" fmla="*/ 39 w 78"/>
                <a:gd name="T5" fmla="*/ 23 h 53"/>
                <a:gd name="T6" fmla="*/ 39 w 78"/>
                <a:gd name="T7" fmla="*/ 23 h 53"/>
                <a:gd name="T8" fmla="*/ 36 w 78"/>
                <a:gd name="T9" fmla="*/ 25 h 53"/>
                <a:gd name="T10" fmla="*/ 36 w 78"/>
                <a:gd name="T11" fmla="*/ 27 h 53"/>
                <a:gd name="T12" fmla="*/ 38 w 78"/>
                <a:gd name="T13" fmla="*/ 29 h 53"/>
                <a:gd name="T14" fmla="*/ 39 w 78"/>
                <a:gd name="T15" fmla="*/ 30 h 53"/>
                <a:gd name="T16" fmla="*/ 42 w 78"/>
                <a:gd name="T17" fmla="*/ 32 h 53"/>
                <a:gd name="T18" fmla="*/ 46 w 78"/>
                <a:gd name="T19" fmla="*/ 32 h 53"/>
                <a:gd name="T20" fmla="*/ 48 w 78"/>
                <a:gd name="T21" fmla="*/ 32 h 53"/>
                <a:gd name="T22" fmla="*/ 52 w 78"/>
                <a:gd name="T23" fmla="*/ 30 h 53"/>
                <a:gd name="T24" fmla="*/ 53 w 78"/>
                <a:gd name="T25" fmla="*/ 29 h 53"/>
                <a:gd name="T26" fmla="*/ 55 w 78"/>
                <a:gd name="T27" fmla="*/ 27 h 53"/>
                <a:gd name="T28" fmla="*/ 55 w 78"/>
                <a:gd name="T29" fmla="*/ 25 h 53"/>
                <a:gd name="T30" fmla="*/ 52 w 78"/>
                <a:gd name="T31" fmla="*/ 24 h 53"/>
                <a:gd name="T32" fmla="*/ 52 w 78"/>
                <a:gd name="T33" fmla="*/ 23 h 53"/>
                <a:gd name="T34" fmla="*/ 48 w 78"/>
                <a:gd name="T35" fmla="*/ 21 h 53"/>
                <a:gd name="T36" fmla="*/ 46 w 78"/>
                <a:gd name="T37" fmla="*/ 21 h 53"/>
                <a:gd name="T38" fmla="*/ 44 w 78"/>
                <a:gd name="T39" fmla="*/ 0 h 53"/>
                <a:gd name="T40" fmla="*/ 78 w 78"/>
                <a:gd name="T41" fmla="*/ 45 h 53"/>
                <a:gd name="T42" fmla="*/ 77 w 78"/>
                <a:gd name="T43" fmla="*/ 45 h 53"/>
                <a:gd name="T44" fmla="*/ 77 w 78"/>
                <a:gd name="T45" fmla="*/ 46 h 53"/>
                <a:gd name="T46" fmla="*/ 63 w 78"/>
                <a:gd name="T47" fmla="*/ 51 h 53"/>
                <a:gd name="T48" fmla="*/ 46 w 78"/>
                <a:gd name="T49" fmla="*/ 53 h 53"/>
                <a:gd name="T50" fmla="*/ 46 w 78"/>
                <a:gd name="T51" fmla="*/ 53 h 53"/>
                <a:gd name="T52" fmla="*/ 44 w 78"/>
                <a:gd name="T53" fmla="*/ 53 h 53"/>
                <a:gd name="T54" fmla="*/ 0 w 78"/>
                <a:gd name="T55" fmla="*/ 27 h 53"/>
                <a:gd name="T56" fmla="*/ 0 w 78"/>
                <a:gd name="T57" fmla="*/ 27 h 53"/>
                <a:gd name="T58" fmla="*/ 1 w 78"/>
                <a:gd name="T59" fmla="*/ 21 h 53"/>
                <a:gd name="T60" fmla="*/ 4 w 78"/>
                <a:gd name="T61" fmla="*/ 17 h 53"/>
                <a:gd name="T62" fmla="*/ 8 w 78"/>
                <a:gd name="T63" fmla="*/ 12 h 53"/>
                <a:gd name="T64" fmla="*/ 13 w 78"/>
                <a:gd name="T65" fmla="*/ 8 h 53"/>
                <a:gd name="T66" fmla="*/ 14 w 78"/>
                <a:gd name="T67" fmla="*/ 7 h 53"/>
                <a:gd name="T68" fmla="*/ 14 w 78"/>
                <a:gd name="T69" fmla="*/ 7 h 53"/>
                <a:gd name="T70" fmla="*/ 29 w 78"/>
                <a:gd name="T71" fmla="*/ 2 h 53"/>
                <a:gd name="T72" fmla="*/ 44 w 78"/>
                <a:gd name="T7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8" h="53">
                  <a:moveTo>
                    <a:pt x="46" y="21"/>
                  </a:moveTo>
                  <a:lnTo>
                    <a:pt x="42" y="21"/>
                  </a:lnTo>
                  <a:lnTo>
                    <a:pt x="39" y="23"/>
                  </a:lnTo>
                  <a:lnTo>
                    <a:pt x="39" y="23"/>
                  </a:lnTo>
                  <a:lnTo>
                    <a:pt x="36" y="25"/>
                  </a:lnTo>
                  <a:lnTo>
                    <a:pt x="36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42" y="32"/>
                  </a:lnTo>
                  <a:lnTo>
                    <a:pt x="46" y="32"/>
                  </a:lnTo>
                  <a:lnTo>
                    <a:pt x="48" y="32"/>
                  </a:lnTo>
                  <a:lnTo>
                    <a:pt x="52" y="30"/>
                  </a:lnTo>
                  <a:lnTo>
                    <a:pt x="53" y="29"/>
                  </a:lnTo>
                  <a:lnTo>
                    <a:pt x="55" y="27"/>
                  </a:lnTo>
                  <a:lnTo>
                    <a:pt x="55" y="25"/>
                  </a:lnTo>
                  <a:lnTo>
                    <a:pt x="52" y="24"/>
                  </a:lnTo>
                  <a:lnTo>
                    <a:pt x="52" y="23"/>
                  </a:lnTo>
                  <a:lnTo>
                    <a:pt x="48" y="21"/>
                  </a:lnTo>
                  <a:lnTo>
                    <a:pt x="46" y="21"/>
                  </a:lnTo>
                  <a:close/>
                  <a:moveTo>
                    <a:pt x="44" y="0"/>
                  </a:moveTo>
                  <a:lnTo>
                    <a:pt x="78" y="45"/>
                  </a:lnTo>
                  <a:lnTo>
                    <a:pt x="77" y="45"/>
                  </a:lnTo>
                  <a:lnTo>
                    <a:pt x="77" y="46"/>
                  </a:lnTo>
                  <a:lnTo>
                    <a:pt x="63" y="51"/>
                  </a:lnTo>
                  <a:lnTo>
                    <a:pt x="46" y="53"/>
                  </a:lnTo>
                  <a:lnTo>
                    <a:pt x="46" y="53"/>
                  </a:lnTo>
                  <a:lnTo>
                    <a:pt x="44" y="53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4" y="17"/>
                  </a:lnTo>
                  <a:lnTo>
                    <a:pt x="8" y="12"/>
                  </a:lnTo>
                  <a:lnTo>
                    <a:pt x="13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29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737373"/>
            </a:solidFill>
            <a:ln w="0">
              <a:solidFill>
                <a:srgbClr val="73737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8" name="Freeform 880"/>
            <p:cNvSpPr>
              <a:spLocks/>
            </p:cNvSpPr>
            <p:nvPr/>
          </p:nvSpPr>
          <p:spPr bwMode="auto">
            <a:xfrm>
              <a:off x="7099690" y="4383975"/>
              <a:ext cx="473075" cy="230188"/>
            </a:xfrm>
            <a:custGeom>
              <a:avLst/>
              <a:gdLst>
                <a:gd name="T0" fmla="*/ 16 w 298"/>
                <a:gd name="T1" fmla="*/ 0 h 145"/>
                <a:gd name="T2" fmla="*/ 46 w 298"/>
                <a:gd name="T3" fmla="*/ 28 h 145"/>
                <a:gd name="T4" fmla="*/ 78 w 298"/>
                <a:gd name="T5" fmla="*/ 49 h 145"/>
                <a:gd name="T6" fmla="*/ 110 w 298"/>
                <a:gd name="T7" fmla="*/ 64 h 145"/>
                <a:gd name="T8" fmla="*/ 140 w 298"/>
                <a:gd name="T9" fmla="*/ 73 h 145"/>
                <a:gd name="T10" fmla="*/ 167 w 298"/>
                <a:gd name="T11" fmla="*/ 76 h 145"/>
                <a:gd name="T12" fmla="*/ 188 w 298"/>
                <a:gd name="T13" fmla="*/ 75 h 145"/>
                <a:gd name="T14" fmla="*/ 208 w 298"/>
                <a:gd name="T15" fmla="*/ 68 h 145"/>
                <a:gd name="T16" fmla="*/ 226 w 298"/>
                <a:gd name="T17" fmla="*/ 59 h 145"/>
                <a:gd name="T18" fmla="*/ 297 w 298"/>
                <a:gd name="T19" fmla="*/ 101 h 145"/>
                <a:gd name="T20" fmla="*/ 298 w 298"/>
                <a:gd name="T21" fmla="*/ 102 h 145"/>
                <a:gd name="T22" fmla="*/ 298 w 298"/>
                <a:gd name="T23" fmla="*/ 105 h 145"/>
                <a:gd name="T24" fmla="*/ 297 w 298"/>
                <a:gd name="T25" fmla="*/ 109 h 145"/>
                <a:gd name="T26" fmla="*/ 296 w 298"/>
                <a:gd name="T27" fmla="*/ 110 h 145"/>
                <a:gd name="T28" fmla="*/ 234 w 298"/>
                <a:gd name="T29" fmla="*/ 145 h 145"/>
                <a:gd name="T30" fmla="*/ 0 w 298"/>
                <a:gd name="T31" fmla="*/ 9 h 145"/>
                <a:gd name="T32" fmla="*/ 16 w 298"/>
                <a:gd name="T33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8" h="145">
                  <a:moveTo>
                    <a:pt x="16" y="0"/>
                  </a:moveTo>
                  <a:lnTo>
                    <a:pt x="46" y="28"/>
                  </a:lnTo>
                  <a:lnTo>
                    <a:pt x="78" y="49"/>
                  </a:lnTo>
                  <a:lnTo>
                    <a:pt x="110" y="64"/>
                  </a:lnTo>
                  <a:lnTo>
                    <a:pt x="140" y="73"/>
                  </a:lnTo>
                  <a:lnTo>
                    <a:pt x="167" y="76"/>
                  </a:lnTo>
                  <a:lnTo>
                    <a:pt x="188" y="75"/>
                  </a:lnTo>
                  <a:lnTo>
                    <a:pt x="208" y="68"/>
                  </a:lnTo>
                  <a:lnTo>
                    <a:pt x="226" y="59"/>
                  </a:lnTo>
                  <a:lnTo>
                    <a:pt x="297" y="101"/>
                  </a:lnTo>
                  <a:lnTo>
                    <a:pt x="298" y="102"/>
                  </a:lnTo>
                  <a:lnTo>
                    <a:pt x="298" y="105"/>
                  </a:lnTo>
                  <a:lnTo>
                    <a:pt x="297" y="109"/>
                  </a:lnTo>
                  <a:lnTo>
                    <a:pt x="296" y="110"/>
                  </a:lnTo>
                  <a:lnTo>
                    <a:pt x="234" y="145"/>
                  </a:lnTo>
                  <a:lnTo>
                    <a:pt x="0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409DB0"/>
            </a:solidFill>
            <a:ln w="0">
              <a:solidFill>
                <a:srgbClr val="409DB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9" name="Freeform 881"/>
            <p:cNvSpPr>
              <a:spLocks/>
            </p:cNvSpPr>
            <p:nvPr/>
          </p:nvSpPr>
          <p:spPr bwMode="auto">
            <a:xfrm>
              <a:off x="7569590" y="4544313"/>
              <a:ext cx="14288" cy="14288"/>
            </a:xfrm>
            <a:custGeom>
              <a:avLst/>
              <a:gdLst>
                <a:gd name="T0" fmla="*/ 1 w 9"/>
                <a:gd name="T1" fmla="*/ 0 h 9"/>
                <a:gd name="T2" fmla="*/ 9 w 9"/>
                <a:gd name="T3" fmla="*/ 4 h 9"/>
                <a:gd name="T4" fmla="*/ 0 w 9"/>
                <a:gd name="T5" fmla="*/ 9 h 9"/>
                <a:gd name="T6" fmla="*/ 1 w 9"/>
                <a:gd name="T7" fmla="*/ 8 h 9"/>
                <a:gd name="T8" fmla="*/ 2 w 9"/>
                <a:gd name="T9" fmla="*/ 4 h 9"/>
                <a:gd name="T10" fmla="*/ 2 w 9"/>
                <a:gd name="T11" fmla="*/ 1 h 9"/>
                <a:gd name="T12" fmla="*/ 1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1" y="0"/>
                  </a:moveTo>
                  <a:lnTo>
                    <a:pt x="9" y="4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4"/>
                  </a:lnTo>
                  <a:lnTo>
                    <a:pt x="2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13636"/>
            </a:solidFill>
            <a:ln w="0">
              <a:solidFill>
                <a:srgbClr val="31363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0" name="Freeform 882"/>
            <p:cNvSpPr>
              <a:spLocks/>
            </p:cNvSpPr>
            <p:nvPr/>
          </p:nvSpPr>
          <p:spPr bwMode="auto">
            <a:xfrm>
              <a:off x="7226690" y="4437950"/>
              <a:ext cx="130175" cy="39688"/>
            </a:xfrm>
            <a:custGeom>
              <a:avLst/>
              <a:gdLst>
                <a:gd name="T0" fmla="*/ 0 w 82"/>
                <a:gd name="T1" fmla="*/ 0 h 25"/>
                <a:gd name="T2" fmla="*/ 28 w 82"/>
                <a:gd name="T3" fmla="*/ 15 h 25"/>
                <a:gd name="T4" fmla="*/ 56 w 82"/>
                <a:gd name="T5" fmla="*/ 22 h 25"/>
                <a:gd name="T6" fmla="*/ 82 w 82"/>
                <a:gd name="T7" fmla="*/ 25 h 25"/>
                <a:gd name="T8" fmla="*/ 56 w 82"/>
                <a:gd name="T9" fmla="*/ 22 h 25"/>
                <a:gd name="T10" fmla="*/ 28 w 82"/>
                <a:gd name="T11" fmla="*/ 15 h 25"/>
                <a:gd name="T12" fmla="*/ 0 w 82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25">
                  <a:moveTo>
                    <a:pt x="0" y="0"/>
                  </a:moveTo>
                  <a:lnTo>
                    <a:pt x="28" y="15"/>
                  </a:lnTo>
                  <a:lnTo>
                    <a:pt x="56" y="22"/>
                  </a:lnTo>
                  <a:lnTo>
                    <a:pt x="82" y="25"/>
                  </a:lnTo>
                  <a:lnTo>
                    <a:pt x="56" y="22"/>
                  </a:lnTo>
                  <a:lnTo>
                    <a:pt x="28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9DB0"/>
            </a:solidFill>
            <a:ln w="0">
              <a:solidFill>
                <a:srgbClr val="409DB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1" name="Freeform 883"/>
            <p:cNvSpPr>
              <a:spLocks/>
            </p:cNvSpPr>
            <p:nvPr/>
          </p:nvSpPr>
          <p:spPr bwMode="auto">
            <a:xfrm>
              <a:off x="6933002" y="3725163"/>
              <a:ext cx="585788" cy="752475"/>
            </a:xfrm>
            <a:custGeom>
              <a:avLst/>
              <a:gdLst>
                <a:gd name="T0" fmla="*/ 100 w 369"/>
                <a:gd name="T1" fmla="*/ 0 h 474"/>
                <a:gd name="T2" fmla="*/ 127 w 369"/>
                <a:gd name="T3" fmla="*/ 3 h 474"/>
                <a:gd name="T4" fmla="*/ 155 w 369"/>
                <a:gd name="T5" fmla="*/ 11 h 474"/>
                <a:gd name="T6" fmla="*/ 185 w 369"/>
                <a:gd name="T7" fmla="*/ 25 h 474"/>
                <a:gd name="T8" fmla="*/ 223 w 369"/>
                <a:gd name="T9" fmla="*/ 51 h 474"/>
                <a:gd name="T10" fmla="*/ 257 w 369"/>
                <a:gd name="T11" fmla="*/ 83 h 474"/>
                <a:gd name="T12" fmla="*/ 288 w 369"/>
                <a:gd name="T13" fmla="*/ 121 h 474"/>
                <a:gd name="T14" fmla="*/ 316 w 369"/>
                <a:gd name="T15" fmla="*/ 162 h 474"/>
                <a:gd name="T16" fmla="*/ 338 w 369"/>
                <a:gd name="T17" fmla="*/ 207 h 474"/>
                <a:gd name="T18" fmla="*/ 355 w 369"/>
                <a:gd name="T19" fmla="*/ 253 h 474"/>
                <a:gd name="T20" fmla="*/ 365 w 369"/>
                <a:gd name="T21" fmla="*/ 299 h 474"/>
                <a:gd name="T22" fmla="*/ 369 w 369"/>
                <a:gd name="T23" fmla="*/ 343 h 474"/>
                <a:gd name="T24" fmla="*/ 367 w 369"/>
                <a:gd name="T25" fmla="*/ 376 h 474"/>
                <a:gd name="T26" fmla="*/ 359 w 369"/>
                <a:gd name="T27" fmla="*/ 405 h 474"/>
                <a:gd name="T28" fmla="*/ 348 w 369"/>
                <a:gd name="T29" fmla="*/ 430 h 474"/>
                <a:gd name="T30" fmla="*/ 333 w 369"/>
                <a:gd name="T31" fmla="*/ 448 h 474"/>
                <a:gd name="T32" fmla="*/ 314 w 369"/>
                <a:gd name="T33" fmla="*/ 462 h 474"/>
                <a:gd name="T34" fmla="*/ 293 w 369"/>
                <a:gd name="T35" fmla="*/ 471 h 474"/>
                <a:gd name="T36" fmla="*/ 268 w 369"/>
                <a:gd name="T37" fmla="*/ 474 h 474"/>
                <a:gd name="T38" fmla="*/ 242 w 369"/>
                <a:gd name="T39" fmla="*/ 471 h 474"/>
                <a:gd name="T40" fmla="*/ 213 w 369"/>
                <a:gd name="T41" fmla="*/ 464 h 474"/>
                <a:gd name="T42" fmla="*/ 183 w 369"/>
                <a:gd name="T43" fmla="*/ 449 h 474"/>
                <a:gd name="T44" fmla="*/ 147 w 369"/>
                <a:gd name="T45" fmla="*/ 423 h 474"/>
                <a:gd name="T46" fmla="*/ 111 w 369"/>
                <a:gd name="T47" fmla="*/ 390 h 474"/>
                <a:gd name="T48" fmla="*/ 81 w 369"/>
                <a:gd name="T49" fmla="*/ 354 h 474"/>
                <a:gd name="T50" fmla="*/ 54 w 369"/>
                <a:gd name="T51" fmla="*/ 312 h 474"/>
                <a:gd name="T52" fmla="*/ 31 w 369"/>
                <a:gd name="T53" fmla="*/ 267 h 474"/>
                <a:gd name="T54" fmla="*/ 14 w 369"/>
                <a:gd name="T55" fmla="*/ 221 h 474"/>
                <a:gd name="T56" fmla="*/ 4 w 369"/>
                <a:gd name="T57" fmla="*/ 176 h 474"/>
                <a:gd name="T58" fmla="*/ 0 w 369"/>
                <a:gd name="T59" fmla="*/ 131 h 474"/>
                <a:gd name="T60" fmla="*/ 3 w 369"/>
                <a:gd name="T61" fmla="*/ 97 h 474"/>
                <a:gd name="T62" fmla="*/ 9 w 369"/>
                <a:gd name="T63" fmla="*/ 70 h 474"/>
                <a:gd name="T64" fmla="*/ 21 w 369"/>
                <a:gd name="T65" fmla="*/ 45 h 474"/>
                <a:gd name="T66" fmla="*/ 35 w 369"/>
                <a:gd name="T67" fmla="*/ 26 h 474"/>
                <a:gd name="T68" fmla="*/ 54 w 369"/>
                <a:gd name="T69" fmla="*/ 12 h 474"/>
                <a:gd name="T70" fmla="*/ 76 w 369"/>
                <a:gd name="T71" fmla="*/ 3 h 474"/>
                <a:gd name="T72" fmla="*/ 100 w 369"/>
                <a:gd name="T73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9" h="474">
                  <a:moveTo>
                    <a:pt x="100" y="0"/>
                  </a:moveTo>
                  <a:lnTo>
                    <a:pt x="127" y="3"/>
                  </a:lnTo>
                  <a:lnTo>
                    <a:pt x="155" y="11"/>
                  </a:lnTo>
                  <a:lnTo>
                    <a:pt x="185" y="25"/>
                  </a:lnTo>
                  <a:lnTo>
                    <a:pt x="223" y="51"/>
                  </a:lnTo>
                  <a:lnTo>
                    <a:pt x="257" y="83"/>
                  </a:lnTo>
                  <a:lnTo>
                    <a:pt x="288" y="121"/>
                  </a:lnTo>
                  <a:lnTo>
                    <a:pt x="316" y="162"/>
                  </a:lnTo>
                  <a:lnTo>
                    <a:pt x="338" y="207"/>
                  </a:lnTo>
                  <a:lnTo>
                    <a:pt x="355" y="253"/>
                  </a:lnTo>
                  <a:lnTo>
                    <a:pt x="365" y="299"/>
                  </a:lnTo>
                  <a:lnTo>
                    <a:pt x="369" y="343"/>
                  </a:lnTo>
                  <a:lnTo>
                    <a:pt x="367" y="376"/>
                  </a:lnTo>
                  <a:lnTo>
                    <a:pt x="359" y="405"/>
                  </a:lnTo>
                  <a:lnTo>
                    <a:pt x="348" y="430"/>
                  </a:lnTo>
                  <a:lnTo>
                    <a:pt x="333" y="448"/>
                  </a:lnTo>
                  <a:lnTo>
                    <a:pt x="314" y="462"/>
                  </a:lnTo>
                  <a:lnTo>
                    <a:pt x="293" y="471"/>
                  </a:lnTo>
                  <a:lnTo>
                    <a:pt x="268" y="474"/>
                  </a:lnTo>
                  <a:lnTo>
                    <a:pt x="242" y="471"/>
                  </a:lnTo>
                  <a:lnTo>
                    <a:pt x="213" y="464"/>
                  </a:lnTo>
                  <a:lnTo>
                    <a:pt x="183" y="449"/>
                  </a:lnTo>
                  <a:lnTo>
                    <a:pt x="147" y="423"/>
                  </a:lnTo>
                  <a:lnTo>
                    <a:pt x="111" y="390"/>
                  </a:lnTo>
                  <a:lnTo>
                    <a:pt x="81" y="354"/>
                  </a:lnTo>
                  <a:lnTo>
                    <a:pt x="54" y="312"/>
                  </a:lnTo>
                  <a:lnTo>
                    <a:pt x="31" y="267"/>
                  </a:lnTo>
                  <a:lnTo>
                    <a:pt x="14" y="221"/>
                  </a:lnTo>
                  <a:lnTo>
                    <a:pt x="4" y="176"/>
                  </a:lnTo>
                  <a:lnTo>
                    <a:pt x="0" y="131"/>
                  </a:lnTo>
                  <a:lnTo>
                    <a:pt x="3" y="97"/>
                  </a:lnTo>
                  <a:lnTo>
                    <a:pt x="9" y="70"/>
                  </a:lnTo>
                  <a:lnTo>
                    <a:pt x="21" y="45"/>
                  </a:lnTo>
                  <a:lnTo>
                    <a:pt x="35" y="26"/>
                  </a:lnTo>
                  <a:lnTo>
                    <a:pt x="54" y="12"/>
                  </a:lnTo>
                  <a:lnTo>
                    <a:pt x="76" y="3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0E0E0"/>
            </a:solidFill>
            <a:ln w="0">
              <a:solidFill>
                <a:srgbClr val="E0E0E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2" name="Freeform 884"/>
            <p:cNvSpPr>
              <a:spLocks/>
            </p:cNvSpPr>
            <p:nvPr/>
          </p:nvSpPr>
          <p:spPr bwMode="auto">
            <a:xfrm>
              <a:off x="7004440" y="3648963"/>
              <a:ext cx="620713" cy="835025"/>
            </a:xfrm>
            <a:custGeom>
              <a:avLst/>
              <a:gdLst>
                <a:gd name="T0" fmla="*/ 102 w 391"/>
                <a:gd name="T1" fmla="*/ 0 h 526"/>
                <a:gd name="T2" fmla="*/ 130 w 391"/>
                <a:gd name="T3" fmla="*/ 2 h 526"/>
                <a:gd name="T4" fmla="*/ 161 w 391"/>
                <a:gd name="T5" fmla="*/ 11 h 526"/>
                <a:gd name="T6" fmla="*/ 193 w 391"/>
                <a:gd name="T7" fmla="*/ 27 h 526"/>
                <a:gd name="T8" fmla="*/ 229 w 391"/>
                <a:gd name="T9" fmla="*/ 51 h 526"/>
                <a:gd name="T10" fmla="*/ 263 w 391"/>
                <a:gd name="T11" fmla="*/ 81 h 526"/>
                <a:gd name="T12" fmla="*/ 293 w 391"/>
                <a:gd name="T13" fmla="*/ 115 h 526"/>
                <a:gd name="T14" fmla="*/ 320 w 391"/>
                <a:gd name="T15" fmla="*/ 154 h 526"/>
                <a:gd name="T16" fmla="*/ 344 w 391"/>
                <a:gd name="T17" fmla="*/ 195 h 526"/>
                <a:gd name="T18" fmla="*/ 364 w 391"/>
                <a:gd name="T19" fmla="*/ 238 h 526"/>
                <a:gd name="T20" fmla="*/ 378 w 391"/>
                <a:gd name="T21" fmla="*/ 281 h 526"/>
                <a:gd name="T22" fmla="*/ 387 w 391"/>
                <a:gd name="T23" fmla="*/ 326 h 526"/>
                <a:gd name="T24" fmla="*/ 391 w 391"/>
                <a:gd name="T25" fmla="*/ 368 h 526"/>
                <a:gd name="T26" fmla="*/ 388 w 391"/>
                <a:gd name="T27" fmla="*/ 403 h 526"/>
                <a:gd name="T28" fmla="*/ 381 w 391"/>
                <a:gd name="T29" fmla="*/ 433 h 526"/>
                <a:gd name="T30" fmla="*/ 369 w 391"/>
                <a:gd name="T31" fmla="*/ 459 h 526"/>
                <a:gd name="T32" fmla="*/ 353 w 391"/>
                <a:gd name="T33" fmla="*/ 480 h 526"/>
                <a:gd name="T34" fmla="*/ 333 w 391"/>
                <a:gd name="T35" fmla="*/ 495 h 526"/>
                <a:gd name="T36" fmla="*/ 280 w 391"/>
                <a:gd name="T37" fmla="*/ 526 h 526"/>
                <a:gd name="T38" fmla="*/ 299 w 391"/>
                <a:gd name="T39" fmla="*/ 510 h 526"/>
                <a:gd name="T40" fmla="*/ 315 w 391"/>
                <a:gd name="T41" fmla="*/ 491 h 526"/>
                <a:gd name="T42" fmla="*/ 327 w 391"/>
                <a:gd name="T43" fmla="*/ 464 h 526"/>
                <a:gd name="T44" fmla="*/ 335 w 391"/>
                <a:gd name="T45" fmla="*/ 434 h 526"/>
                <a:gd name="T46" fmla="*/ 337 w 391"/>
                <a:gd name="T47" fmla="*/ 399 h 526"/>
                <a:gd name="T48" fmla="*/ 333 w 391"/>
                <a:gd name="T49" fmla="*/ 356 h 526"/>
                <a:gd name="T50" fmla="*/ 326 w 391"/>
                <a:gd name="T51" fmla="*/ 313 h 526"/>
                <a:gd name="T52" fmla="*/ 310 w 391"/>
                <a:gd name="T53" fmla="*/ 269 h 526"/>
                <a:gd name="T54" fmla="*/ 292 w 391"/>
                <a:gd name="T55" fmla="*/ 226 h 526"/>
                <a:gd name="T56" fmla="*/ 267 w 391"/>
                <a:gd name="T57" fmla="*/ 184 h 526"/>
                <a:gd name="T58" fmla="*/ 239 w 391"/>
                <a:gd name="T59" fmla="*/ 146 h 526"/>
                <a:gd name="T60" fmla="*/ 209 w 391"/>
                <a:gd name="T61" fmla="*/ 112 h 526"/>
                <a:gd name="T62" fmla="*/ 175 w 391"/>
                <a:gd name="T63" fmla="*/ 82 h 526"/>
                <a:gd name="T64" fmla="*/ 140 w 391"/>
                <a:gd name="T65" fmla="*/ 57 h 526"/>
                <a:gd name="T66" fmla="*/ 108 w 391"/>
                <a:gd name="T67" fmla="*/ 42 h 526"/>
                <a:gd name="T68" fmla="*/ 77 w 391"/>
                <a:gd name="T69" fmla="*/ 34 h 526"/>
                <a:gd name="T70" fmla="*/ 48 w 391"/>
                <a:gd name="T71" fmla="*/ 31 h 526"/>
                <a:gd name="T72" fmla="*/ 22 w 391"/>
                <a:gd name="T73" fmla="*/ 34 h 526"/>
                <a:gd name="T74" fmla="*/ 0 w 391"/>
                <a:gd name="T75" fmla="*/ 44 h 526"/>
                <a:gd name="T76" fmla="*/ 53 w 391"/>
                <a:gd name="T77" fmla="*/ 13 h 526"/>
                <a:gd name="T78" fmla="*/ 76 w 391"/>
                <a:gd name="T79" fmla="*/ 4 h 526"/>
                <a:gd name="T80" fmla="*/ 102 w 391"/>
                <a:gd name="T81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1" h="526">
                  <a:moveTo>
                    <a:pt x="102" y="0"/>
                  </a:moveTo>
                  <a:lnTo>
                    <a:pt x="130" y="2"/>
                  </a:lnTo>
                  <a:lnTo>
                    <a:pt x="161" y="11"/>
                  </a:lnTo>
                  <a:lnTo>
                    <a:pt x="193" y="27"/>
                  </a:lnTo>
                  <a:lnTo>
                    <a:pt x="229" y="51"/>
                  </a:lnTo>
                  <a:lnTo>
                    <a:pt x="263" y="81"/>
                  </a:lnTo>
                  <a:lnTo>
                    <a:pt x="293" y="115"/>
                  </a:lnTo>
                  <a:lnTo>
                    <a:pt x="320" y="154"/>
                  </a:lnTo>
                  <a:lnTo>
                    <a:pt x="344" y="195"/>
                  </a:lnTo>
                  <a:lnTo>
                    <a:pt x="364" y="238"/>
                  </a:lnTo>
                  <a:lnTo>
                    <a:pt x="378" y="281"/>
                  </a:lnTo>
                  <a:lnTo>
                    <a:pt x="387" y="326"/>
                  </a:lnTo>
                  <a:lnTo>
                    <a:pt x="391" y="368"/>
                  </a:lnTo>
                  <a:lnTo>
                    <a:pt x="388" y="403"/>
                  </a:lnTo>
                  <a:lnTo>
                    <a:pt x="381" y="433"/>
                  </a:lnTo>
                  <a:lnTo>
                    <a:pt x="369" y="459"/>
                  </a:lnTo>
                  <a:lnTo>
                    <a:pt x="353" y="480"/>
                  </a:lnTo>
                  <a:lnTo>
                    <a:pt x="333" y="495"/>
                  </a:lnTo>
                  <a:lnTo>
                    <a:pt x="280" y="526"/>
                  </a:lnTo>
                  <a:lnTo>
                    <a:pt x="299" y="510"/>
                  </a:lnTo>
                  <a:lnTo>
                    <a:pt x="315" y="491"/>
                  </a:lnTo>
                  <a:lnTo>
                    <a:pt x="327" y="464"/>
                  </a:lnTo>
                  <a:lnTo>
                    <a:pt x="335" y="434"/>
                  </a:lnTo>
                  <a:lnTo>
                    <a:pt x="337" y="399"/>
                  </a:lnTo>
                  <a:lnTo>
                    <a:pt x="333" y="356"/>
                  </a:lnTo>
                  <a:lnTo>
                    <a:pt x="326" y="313"/>
                  </a:lnTo>
                  <a:lnTo>
                    <a:pt x="310" y="269"/>
                  </a:lnTo>
                  <a:lnTo>
                    <a:pt x="292" y="226"/>
                  </a:lnTo>
                  <a:lnTo>
                    <a:pt x="267" y="184"/>
                  </a:lnTo>
                  <a:lnTo>
                    <a:pt x="239" y="146"/>
                  </a:lnTo>
                  <a:lnTo>
                    <a:pt x="209" y="112"/>
                  </a:lnTo>
                  <a:lnTo>
                    <a:pt x="175" y="82"/>
                  </a:lnTo>
                  <a:lnTo>
                    <a:pt x="140" y="57"/>
                  </a:lnTo>
                  <a:lnTo>
                    <a:pt x="108" y="42"/>
                  </a:lnTo>
                  <a:lnTo>
                    <a:pt x="77" y="34"/>
                  </a:lnTo>
                  <a:lnTo>
                    <a:pt x="48" y="31"/>
                  </a:lnTo>
                  <a:lnTo>
                    <a:pt x="22" y="34"/>
                  </a:lnTo>
                  <a:lnTo>
                    <a:pt x="0" y="44"/>
                  </a:lnTo>
                  <a:lnTo>
                    <a:pt x="53" y="13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3A484A"/>
            </a:solidFill>
            <a:ln w="0">
              <a:solidFill>
                <a:srgbClr val="3A484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3" name="Freeform 885"/>
            <p:cNvSpPr>
              <a:spLocks noEditPoints="1"/>
            </p:cNvSpPr>
            <p:nvPr/>
          </p:nvSpPr>
          <p:spPr bwMode="auto">
            <a:xfrm>
              <a:off x="6912365" y="3698175"/>
              <a:ext cx="627063" cy="806450"/>
            </a:xfrm>
            <a:custGeom>
              <a:avLst/>
              <a:gdLst>
                <a:gd name="T0" fmla="*/ 89 w 395"/>
                <a:gd name="T1" fmla="*/ 20 h 508"/>
                <a:gd name="T2" fmla="*/ 48 w 395"/>
                <a:gd name="T3" fmla="*/ 43 h 508"/>
                <a:gd name="T4" fmla="*/ 22 w 395"/>
                <a:gd name="T5" fmla="*/ 87 h 508"/>
                <a:gd name="T6" fmla="*/ 13 w 395"/>
                <a:gd name="T7" fmla="*/ 148 h 508"/>
                <a:gd name="T8" fmla="*/ 27 w 395"/>
                <a:gd name="T9" fmla="*/ 238 h 508"/>
                <a:gd name="T10" fmla="*/ 67 w 395"/>
                <a:gd name="T11" fmla="*/ 329 h 508"/>
                <a:gd name="T12" fmla="*/ 124 w 395"/>
                <a:gd name="T13" fmla="*/ 407 h 508"/>
                <a:gd name="T14" fmla="*/ 196 w 395"/>
                <a:gd name="T15" fmla="*/ 466 h 508"/>
                <a:gd name="T16" fmla="*/ 255 w 395"/>
                <a:gd name="T17" fmla="*/ 488 h 508"/>
                <a:gd name="T18" fmla="*/ 306 w 395"/>
                <a:gd name="T19" fmla="*/ 488 h 508"/>
                <a:gd name="T20" fmla="*/ 346 w 395"/>
                <a:gd name="T21" fmla="*/ 465 h 508"/>
                <a:gd name="T22" fmla="*/ 372 w 395"/>
                <a:gd name="T23" fmla="*/ 422 h 508"/>
                <a:gd name="T24" fmla="*/ 382 w 395"/>
                <a:gd name="T25" fmla="*/ 360 h 508"/>
                <a:gd name="T26" fmla="*/ 368 w 395"/>
                <a:gd name="T27" fmla="*/ 270 h 508"/>
                <a:gd name="T28" fmla="*/ 329 w 395"/>
                <a:gd name="T29" fmla="*/ 179 h 508"/>
                <a:gd name="T30" fmla="*/ 270 w 395"/>
                <a:gd name="T31" fmla="*/ 100 h 508"/>
                <a:gd name="T32" fmla="*/ 198 w 395"/>
                <a:gd name="T33" fmla="*/ 42 h 508"/>
                <a:gd name="T34" fmla="*/ 140 w 395"/>
                <a:gd name="T35" fmla="*/ 20 h 508"/>
                <a:gd name="T36" fmla="*/ 107 w 395"/>
                <a:gd name="T37" fmla="*/ 0 h 508"/>
                <a:gd name="T38" fmla="*/ 166 w 395"/>
                <a:gd name="T39" fmla="*/ 11 h 508"/>
                <a:gd name="T40" fmla="*/ 233 w 395"/>
                <a:gd name="T41" fmla="*/ 51 h 508"/>
                <a:gd name="T42" fmla="*/ 297 w 395"/>
                <a:gd name="T43" fmla="*/ 115 h 508"/>
                <a:gd name="T44" fmla="*/ 350 w 395"/>
                <a:gd name="T45" fmla="*/ 195 h 508"/>
                <a:gd name="T46" fmla="*/ 384 w 395"/>
                <a:gd name="T47" fmla="*/ 282 h 508"/>
                <a:gd name="T48" fmla="*/ 395 w 395"/>
                <a:gd name="T49" fmla="*/ 368 h 508"/>
                <a:gd name="T50" fmla="*/ 385 w 395"/>
                <a:gd name="T51" fmla="*/ 433 h 508"/>
                <a:gd name="T52" fmla="*/ 356 w 395"/>
                <a:gd name="T53" fmla="*/ 481 h 508"/>
                <a:gd name="T54" fmla="*/ 314 w 395"/>
                <a:gd name="T55" fmla="*/ 504 h 508"/>
                <a:gd name="T56" fmla="*/ 259 w 395"/>
                <a:gd name="T57" fmla="*/ 505 h 508"/>
                <a:gd name="T58" fmla="*/ 196 w 395"/>
                <a:gd name="T59" fmla="*/ 481 h 508"/>
                <a:gd name="T60" fmla="*/ 128 w 395"/>
                <a:gd name="T61" fmla="*/ 427 h 508"/>
                <a:gd name="T62" fmla="*/ 69 w 395"/>
                <a:gd name="T63" fmla="*/ 354 h 508"/>
                <a:gd name="T64" fmla="*/ 26 w 395"/>
                <a:gd name="T65" fmla="*/ 270 h 508"/>
                <a:gd name="T66" fmla="*/ 3 w 395"/>
                <a:gd name="T67" fmla="*/ 182 h 508"/>
                <a:gd name="T68" fmla="*/ 3 w 395"/>
                <a:gd name="T69" fmla="*/ 105 h 508"/>
                <a:gd name="T70" fmla="*/ 22 w 395"/>
                <a:gd name="T71" fmla="*/ 49 h 508"/>
                <a:gd name="T72" fmla="*/ 58 w 395"/>
                <a:gd name="T73" fmla="*/ 13 h 508"/>
                <a:gd name="T74" fmla="*/ 107 w 395"/>
                <a:gd name="T75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5" h="508">
                  <a:moveTo>
                    <a:pt x="113" y="17"/>
                  </a:moveTo>
                  <a:lnTo>
                    <a:pt x="89" y="20"/>
                  </a:lnTo>
                  <a:lnTo>
                    <a:pt x="67" y="29"/>
                  </a:lnTo>
                  <a:lnTo>
                    <a:pt x="48" y="43"/>
                  </a:lnTo>
                  <a:lnTo>
                    <a:pt x="34" y="62"/>
                  </a:lnTo>
                  <a:lnTo>
                    <a:pt x="22" y="87"/>
                  </a:lnTo>
                  <a:lnTo>
                    <a:pt x="16" y="114"/>
                  </a:lnTo>
                  <a:lnTo>
                    <a:pt x="13" y="148"/>
                  </a:lnTo>
                  <a:lnTo>
                    <a:pt x="17" y="193"/>
                  </a:lnTo>
                  <a:lnTo>
                    <a:pt x="27" y="238"/>
                  </a:lnTo>
                  <a:lnTo>
                    <a:pt x="44" y="284"/>
                  </a:lnTo>
                  <a:lnTo>
                    <a:pt x="67" y="329"/>
                  </a:lnTo>
                  <a:lnTo>
                    <a:pt x="94" y="371"/>
                  </a:lnTo>
                  <a:lnTo>
                    <a:pt x="124" y="407"/>
                  </a:lnTo>
                  <a:lnTo>
                    <a:pt x="160" y="440"/>
                  </a:lnTo>
                  <a:lnTo>
                    <a:pt x="196" y="466"/>
                  </a:lnTo>
                  <a:lnTo>
                    <a:pt x="226" y="481"/>
                  </a:lnTo>
                  <a:lnTo>
                    <a:pt x="255" y="488"/>
                  </a:lnTo>
                  <a:lnTo>
                    <a:pt x="281" y="491"/>
                  </a:lnTo>
                  <a:lnTo>
                    <a:pt x="306" y="488"/>
                  </a:lnTo>
                  <a:lnTo>
                    <a:pt x="327" y="479"/>
                  </a:lnTo>
                  <a:lnTo>
                    <a:pt x="346" y="465"/>
                  </a:lnTo>
                  <a:lnTo>
                    <a:pt x="361" y="447"/>
                  </a:lnTo>
                  <a:lnTo>
                    <a:pt x="372" y="422"/>
                  </a:lnTo>
                  <a:lnTo>
                    <a:pt x="380" y="393"/>
                  </a:lnTo>
                  <a:lnTo>
                    <a:pt x="382" y="360"/>
                  </a:lnTo>
                  <a:lnTo>
                    <a:pt x="378" y="316"/>
                  </a:lnTo>
                  <a:lnTo>
                    <a:pt x="368" y="270"/>
                  </a:lnTo>
                  <a:lnTo>
                    <a:pt x="351" y="224"/>
                  </a:lnTo>
                  <a:lnTo>
                    <a:pt x="329" y="179"/>
                  </a:lnTo>
                  <a:lnTo>
                    <a:pt x="301" y="138"/>
                  </a:lnTo>
                  <a:lnTo>
                    <a:pt x="270" y="100"/>
                  </a:lnTo>
                  <a:lnTo>
                    <a:pt x="236" y="68"/>
                  </a:lnTo>
                  <a:lnTo>
                    <a:pt x="198" y="42"/>
                  </a:lnTo>
                  <a:lnTo>
                    <a:pt x="168" y="28"/>
                  </a:lnTo>
                  <a:lnTo>
                    <a:pt x="140" y="20"/>
                  </a:lnTo>
                  <a:lnTo>
                    <a:pt x="113" y="17"/>
                  </a:lnTo>
                  <a:close/>
                  <a:moveTo>
                    <a:pt x="107" y="0"/>
                  </a:moveTo>
                  <a:lnTo>
                    <a:pt x="135" y="3"/>
                  </a:lnTo>
                  <a:lnTo>
                    <a:pt x="166" y="11"/>
                  </a:lnTo>
                  <a:lnTo>
                    <a:pt x="198" y="26"/>
                  </a:lnTo>
                  <a:lnTo>
                    <a:pt x="233" y="51"/>
                  </a:lnTo>
                  <a:lnTo>
                    <a:pt x="267" y="81"/>
                  </a:lnTo>
                  <a:lnTo>
                    <a:pt x="297" y="115"/>
                  </a:lnTo>
                  <a:lnTo>
                    <a:pt x="325" y="153"/>
                  </a:lnTo>
                  <a:lnTo>
                    <a:pt x="350" y="195"/>
                  </a:lnTo>
                  <a:lnTo>
                    <a:pt x="368" y="238"/>
                  </a:lnTo>
                  <a:lnTo>
                    <a:pt x="384" y="282"/>
                  </a:lnTo>
                  <a:lnTo>
                    <a:pt x="391" y="325"/>
                  </a:lnTo>
                  <a:lnTo>
                    <a:pt x="395" y="368"/>
                  </a:lnTo>
                  <a:lnTo>
                    <a:pt x="393" y="403"/>
                  </a:lnTo>
                  <a:lnTo>
                    <a:pt x="385" y="433"/>
                  </a:lnTo>
                  <a:lnTo>
                    <a:pt x="373" y="460"/>
                  </a:lnTo>
                  <a:lnTo>
                    <a:pt x="356" y="481"/>
                  </a:lnTo>
                  <a:lnTo>
                    <a:pt x="336" y="495"/>
                  </a:lnTo>
                  <a:lnTo>
                    <a:pt x="314" y="504"/>
                  </a:lnTo>
                  <a:lnTo>
                    <a:pt x="288" y="508"/>
                  </a:lnTo>
                  <a:lnTo>
                    <a:pt x="259" y="505"/>
                  </a:lnTo>
                  <a:lnTo>
                    <a:pt x="229" y="496"/>
                  </a:lnTo>
                  <a:lnTo>
                    <a:pt x="196" y="481"/>
                  </a:lnTo>
                  <a:lnTo>
                    <a:pt x="161" y="457"/>
                  </a:lnTo>
                  <a:lnTo>
                    <a:pt x="128" y="427"/>
                  </a:lnTo>
                  <a:lnTo>
                    <a:pt x="97" y="393"/>
                  </a:lnTo>
                  <a:lnTo>
                    <a:pt x="69" y="354"/>
                  </a:lnTo>
                  <a:lnTo>
                    <a:pt x="46" y="313"/>
                  </a:lnTo>
                  <a:lnTo>
                    <a:pt x="26" y="270"/>
                  </a:lnTo>
                  <a:lnTo>
                    <a:pt x="12" y="227"/>
                  </a:lnTo>
                  <a:lnTo>
                    <a:pt x="3" y="182"/>
                  </a:lnTo>
                  <a:lnTo>
                    <a:pt x="0" y="140"/>
                  </a:lnTo>
                  <a:lnTo>
                    <a:pt x="3" y="105"/>
                  </a:lnTo>
                  <a:lnTo>
                    <a:pt x="10" y="73"/>
                  </a:lnTo>
                  <a:lnTo>
                    <a:pt x="22" y="49"/>
                  </a:lnTo>
                  <a:lnTo>
                    <a:pt x="38" y="28"/>
                  </a:lnTo>
                  <a:lnTo>
                    <a:pt x="58" y="13"/>
                  </a:lnTo>
                  <a:lnTo>
                    <a:pt x="81" y="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697678"/>
            </a:solidFill>
            <a:ln w="0">
              <a:solidFill>
                <a:srgbClr val="69767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4" name="Freeform 886"/>
            <p:cNvSpPr>
              <a:spLocks noEditPoints="1"/>
            </p:cNvSpPr>
            <p:nvPr/>
          </p:nvSpPr>
          <p:spPr bwMode="auto">
            <a:xfrm>
              <a:off x="6998090" y="3877563"/>
              <a:ext cx="300038" cy="298450"/>
            </a:xfrm>
            <a:custGeom>
              <a:avLst/>
              <a:gdLst>
                <a:gd name="T0" fmla="*/ 137 w 189"/>
                <a:gd name="T1" fmla="*/ 125 h 188"/>
                <a:gd name="T2" fmla="*/ 134 w 189"/>
                <a:gd name="T3" fmla="*/ 125 h 188"/>
                <a:gd name="T4" fmla="*/ 132 w 189"/>
                <a:gd name="T5" fmla="*/ 127 h 188"/>
                <a:gd name="T6" fmla="*/ 131 w 189"/>
                <a:gd name="T7" fmla="*/ 128 h 188"/>
                <a:gd name="T8" fmla="*/ 131 w 189"/>
                <a:gd name="T9" fmla="*/ 132 h 188"/>
                <a:gd name="T10" fmla="*/ 132 w 189"/>
                <a:gd name="T11" fmla="*/ 137 h 188"/>
                <a:gd name="T12" fmla="*/ 133 w 189"/>
                <a:gd name="T13" fmla="*/ 142 h 188"/>
                <a:gd name="T14" fmla="*/ 137 w 189"/>
                <a:gd name="T15" fmla="*/ 148 h 188"/>
                <a:gd name="T16" fmla="*/ 141 w 189"/>
                <a:gd name="T17" fmla="*/ 150 h 188"/>
                <a:gd name="T18" fmla="*/ 144 w 189"/>
                <a:gd name="T19" fmla="*/ 152 h 188"/>
                <a:gd name="T20" fmla="*/ 148 w 189"/>
                <a:gd name="T21" fmla="*/ 152 h 188"/>
                <a:gd name="T22" fmla="*/ 149 w 189"/>
                <a:gd name="T23" fmla="*/ 150 h 188"/>
                <a:gd name="T24" fmla="*/ 152 w 189"/>
                <a:gd name="T25" fmla="*/ 148 h 188"/>
                <a:gd name="T26" fmla="*/ 152 w 189"/>
                <a:gd name="T27" fmla="*/ 144 h 188"/>
                <a:gd name="T28" fmla="*/ 150 w 189"/>
                <a:gd name="T29" fmla="*/ 138 h 188"/>
                <a:gd name="T30" fmla="*/ 149 w 189"/>
                <a:gd name="T31" fmla="*/ 135 h 188"/>
                <a:gd name="T32" fmla="*/ 145 w 189"/>
                <a:gd name="T33" fmla="*/ 129 h 188"/>
                <a:gd name="T34" fmla="*/ 141 w 189"/>
                <a:gd name="T35" fmla="*/ 127 h 188"/>
                <a:gd name="T36" fmla="*/ 137 w 189"/>
                <a:gd name="T37" fmla="*/ 125 h 188"/>
                <a:gd name="T38" fmla="*/ 2 w 189"/>
                <a:gd name="T39" fmla="*/ 0 h 188"/>
                <a:gd name="T40" fmla="*/ 5 w 189"/>
                <a:gd name="T41" fmla="*/ 0 h 188"/>
                <a:gd name="T42" fmla="*/ 6 w 189"/>
                <a:gd name="T43" fmla="*/ 1 h 188"/>
                <a:gd name="T44" fmla="*/ 132 w 189"/>
                <a:gd name="T45" fmla="*/ 120 h 188"/>
                <a:gd name="T46" fmla="*/ 134 w 189"/>
                <a:gd name="T47" fmla="*/ 120 h 188"/>
                <a:gd name="T48" fmla="*/ 138 w 189"/>
                <a:gd name="T49" fmla="*/ 120 h 188"/>
                <a:gd name="T50" fmla="*/ 141 w 189"/>
                <a:gd name="T51" fmla="*/ 121 h 188"/>
                <a:gd name="T52" fmla="*/ 145 w 189"/>
                <a:gd name="T53" fmla="*/ 125 h 188"/>
                <a:gd name="T54" fmla="*/ 149 w 189"/>
                <a:gd name="T55" fmla="*/ 129 h 188"/>
                <a:gd name="T56" fmla="*/ 153 w 189"/>
                <a:gd name="T57" fmla="*/ 135 h 188"/>
                <a:gd name="T58" fmla="*/ 154 w 189"/>
                <a:gd name="T59" fmla="*/ 141 h 188"/>
                <a:gd name="T60" fmla="*/ 189 w 189"/>
                <a:gd name="T61" fmla="*/ 172 h 188"/>
                <a:gd name="T62" fmla="*/ 183 w 189"/>
                <a:gd name="T63" fmla="*/ 188 h 188"/>
                <a:gd name="T64" fmla="*/ 150 w 189"/>
                <a:gd name="T65" fmla="*/ 155 h 188"/>
                <a:gd name="T66" fmla="*/ 148 w 189"/>
                <a:gd name="T67" fmla="*/ 157 h 188"/>
                <a:gd name="T68" fmla="*/ 145 w 189"/>
                <a:gd name="T69" fmla="*/ 157 h 188"/>
                <a:gd name="T70" fmla="*/ 141 w 189"/>
                <a:gd name="T71" fmla="*/ 154 h 188"/>
                <a:gd name="T72" fmla="*/ 132 w 189"/>
                <a:gd name="T73" fmla="*/ 145 h 188"/>
                <a:gd name="T74" fmla="*/ 127 w 189"/>
                <a:gd name="T75" fmla="*/ 133 h 188"/>
                <a:gd name="T76" fmla="*/ 4 w 189"/>
                <a:gd name="T77" fmla="*/ 11 h 188"/>
                <a:gd name="T78" fmla="*/ 1 w 189"/>
                <a:gd name="T79" fmla="*/ 9 h 188"/>
                <a:gd name="T80" fmla="*/ 0 w 189"/>
                <a:gd name="T81" fmla="*/ 6 h 188"/>
                <a:gd name="T82" fmla="*/ 0 w 189"/>
                <a:gd name="T83" fmla="*/ 4 h 188"/>
                <a:gd name="T84" fmla="*/ 0 w 189"/>
                <a:gd name="T85" fmla="*/ 1 h 188"/>
                <a:gd name="T86" fmla="*/ 1 w 189"/>
                <a:gd name="T87" fmla="*/ 0 h 188"/>
                <a:gd name="T88" fmla="*/ 2 w 189"/>
                <a:gd name="T8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9" h="188">
                  <a:moveTo>
                    <a:pt x="137" y="125"/>
                  </a:moveTo>
                  <a:lnTo>
                    <a:pt x="134" y="125"/>
                  </a:lnTo>
                  <a:lnTo>
                    <a:pt x="132" y="127"/>
                  </a:lnTo>
                  <a:lnTo>
                    <a:pt x="131" y="128"/>
                  </a:lnTo>
                  <a:lnTo>
                    <a:pt x="131" y="132"/>
                  </a:lnTo>
                  <a:lnTo>
                    <a:pt x="132" y="137"/>
                  </a:lnTo>
                  <a:lnTo>
                    <a:pt x="133" y="142"/>
                  </a:lnTo>
                  <a:lnTo>
                    <a:pt x="137" y="148"/>
                  </a:lnTo>
                  <a:lnTo>
                    <a:pt x="141" y="150"/>
                  </a:lnTo>
                  <a:lnTo>
                    <a:pt x="144" y="152"/>
                  </a:lnTo>
                  <a:lnTo>
                    <a:pt x="148" y="152"/>
                  </a:lnTo>
                  <a:lnTo>
                    <a:pt x="149" y="150"/>
                  </a:lnTo>
                  <a:lnTo>
                    <a:pt x="152" y="148"/>
                  </a:lnTo>
                  <a:lnTo>
                    <a:pt x="152" y="144"/>
                  </a:lnTo>
                  <a:lnTo>
                    <a:pt x="150" y="138"/>
                  </a:lnTo>
                  <a:lnTo>
                    <a:pt x="149" y="135"/>
                  </a:lnTo>
                  <a:lnTo>
                    <a:pt x="145" y="129"/>
                  </a:lnTo>
                  <a:lnTo>
                    <a:pt x="141" y="127"/>
                  </a:lnTo>
                  <a:lnTo>
                    <a:pt x="137" y="125"/>
                  </a:lnTo>
                  <a:close/>
                  <a:moveTo>
                    <a:pt x="2" y="0"/>
                  </a:moveTo>
                  <a:lnTo>
                    <a:pt x="5" y="0"/>
                  </a:lnTo>
                  <a:lnTo>
                    <a:pt x="6" y="1"/>
                  </a:lnTo>
                  <a:lnTo>
                    <a:pt x="132" y="120"/>
                  </a:lnTo>
                  <a:lnTo>
                    <a:pt x="134" y="120"/>
                  </a:lnTo>
                  <a:lnTo>
                    <a:pt x="138" y="120"/>
                  </a:lnTo>
                  <a:lnTo>
                    <a:pt x="141" y="121"/>
                  </a:lnTo>
                  <a:lnTo>
                    <a:pt x="145" y="125"/>
                  </a:lnTo>
                  <a:lnTo>
                    <a:pt x="149" y="129"/>
                  </a:lnTo>
                  <a:lnTo>
                    <a:pt x="153" y="135"/>
                  </a:lnTo>
                  <a:lnTo>
                    <a:pt x="154" y="141"/>
                  </a:lnTo>
                  <a:lnTo>
                    <a:pt x="189" y="172"/>
                  </a:lnTo>
                  <a:lnTo>
                    <a:pt x="183" y="188"/>
                  </a:lnTo>
                  <a:lnTo>
                    <a:pt x="150" y="155"/>
                  </a:lnTo>
                  <a:lnTo>
                    <a:pt x="148" y="157"/>
                  </a:lnTo>
                  <a:lnTo>
                    <a:pt x="145" y="157"/>
                  </a:lnTo>
                  <a:lnTo>
                    <a:pt x="141" y="154"/>
                  </a:lnTo>
                  <a:lnTo>
                    <a:pt x="132" y="145"/>
                  </a:lnTo>
                  <a:lnTo>
                    <a:pt x="127" y="133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B2730"/>
            </a:solidFill>
            <a:ln w="0">
              <a:solidFill>
                <a:srgbClr val="EB273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5" name="Freeform 887"/>
            <p:cNvSpPr>
              <a:spLocks noEditPoints="1"/>
            </p:cNvSpPr>
            <p:nvPr/>
          </p:nvSpPr>
          <p:spPr bwMode="auto">
            <a:xfrm>
              <a:off x="7179065" y="3971225"/>
              <a:ext cx="171450" cy="171450"/>
            </a:xfrm>
            <a:custGeom>
              <a:avLst/>
              <a:gdLst>
                <a:gd name="T0" fmla="*/ 30 w 108"/>
                <a:gd name="T1" fmla="*/ 72 h 108"/>
                <a:gd name="T2" fmla="*/ 27 w 108"/>
                <a:gd name="T3" fmla="*/ 72 h 108"/>
                <a:gd name="T4" fmla="*/ 24 w 108"/>
                <a:gd name="T5" fmla="*/ 74 h 108"/>
                <a:gd name="T6" fmla="*/ 22 w 108"/>
                <a:gd name="T7" fmla="*/ 78 h 108"/>
                <a:gd name="T8" fmla="*/ 20 w 108"/>
                <a:gd name="T9" fmla="*/ 82 h 108"/>
                <a:gd name="T10" fmla="*/ 22 w 108"/>
                <a:gd name="T11" fmla="*/ 85 h 108"/>
                <a:gd name="T12" fmla="*/ 23 w 108"/>
                <a:gd name="T13" fmla="*/ 86 h 108"/>
                <a:gd name="T14" fmla="*/ 24 w 108"/>
                <a:gd name="T15" fmla="*/ 87 h 108"/>
                <a:gd name="T16" fmla="*/ 27 w 108"/>
                <a:gd name="T17" fmla="*/ 85 h 108"/>
                <a:gd name="T18" fmla="*/ 30 w 108"/>
                <a:gd name="T19" fmla="*/ 83 h 108"/>
                <a:gd name="T20" fmla="*/ 32 w 108"/>
                <a:gd name="T21" fmla="*/ 79 h 108"/>
                <a:gd name="T22" fmla="*/ 34 w 108"/>
                <a:gd name="T23" fmla="*/ 76 h 108"/>
                <a:gd name="T24" fmla="*/ 32 w 108"/>
                <a:gd name="T25" fmla="*/ 73 h 108"/>
                <a:gd name="T26" fmla="*/ 31 w 108"/>
                <a:gd name="T27" fmla="*/ 72 h 108"/>
                <a:gd name="T28" fmla="*/ 30 w 108"/>
                <a:gd name="T29" fmla="*/ 72 h 108"/>
                <a:gd name="T30" fmla="*/ 107 w 108"/>
                <a:gd name="T31" fmla="*/ 0 h 108"/>
                <a:gd name="T32" fmla="*/ 108 w 108"/>
                <a:gd name="T33" fmla="*/ 0 h 108"/>
                <a:gd name="T34" fmla="*/ 108 w 108"/>
                <a:gd name="T35" fmla="*/ 0 h 108"/>
                <a:gd name="T36" fmla="*/ 108 w 108"/>
                <a:gd name="T37" fmla="*/ 1 h 108"/>
                <a:gd name="T38" fmla="*/ 108 w 108"/>
                <a:gd name="T39" fmla="*/ 4 h 108"/>
                <a:gd name="T40" fmla="*/ 107 w 108"/>
                <a:gd name="T41" fmla="*/ 6 h 108"/>
                <a:gd name="T42" fmla="*/ 35 w 108"/>
                <a:gd name="T43" fmla="*/ 76 h 108"/>
                <a:gd name="T44" fmla="*/ 34 w 108"/>
                <a:gd name="T45" fmla="*/ 81 h 108"/>
                <a:gd name="T46" fmla="*/ 31 w 108"/>
                <a:gd name="T47" fmla="*/ 85 h 108"/>
                <a:gd name="T48" fmla="*/ 27 w 108"/>
                <a:gd name="T49" fmla="*/ 89 h 108"/>
                <a:gd name="T50" fmla="*/ 24 w 108"/>
                <a:gd name="T51" fmla="*/ 90 h 108"/>
                <a:gd name="T52" fmla="*/ 22 w 108"/>
                <a:gd name="T53" fmla="*/ 89 h 108"/>
                <a:gd name="T54" fmla="*/ 2 w 108"/>
                <a:gd name="T55" fmla="*/ 108 h 108"/>
                <a:gd name="T56" fmla="*/ 0 w 108"/>
                <a:gd name="T57" fmla="*/ 99 h 108"/>
                <a:gd name="T58" fmla="*/ 19 w 108"/>
                <a:gd name="T59" fmla="*/ 81 h 108"/>
                <a:gd name="T60" fmla="*/ 20 w 108"/>
                <a:gd name="T61" fmla="*/ 76 h 108"/>
                <a:gd name="T62" fmla="*/ 23 w 108"/>
                <a:gd name="T63" fmla="*/ 72 h 108"/>
                <a:gd name="T64" fmla="*/ 27 w 108"/>
                <a:gd name="T65" fmla="*/ 69 h 108"/>
                <a:gd name="T66" fmla="*/ 30 w 108"/>
                <a:gd name="T67" fmla="*/ 69 h 108"/>
                <a:gd name="T68" fmla="*/ 32 w 108"/>
                <a:gd name="T69" fmla="*/ 69 h 108"/>
                <a:gd name="T70" fmla="*/ 104 w 108"/>
                <a:gd name="T71" fmla="*/ 0 h 108"/>
                <a:gd name="T72" fmla="*/ 106 w 108"/>
                <a:gd name="T73" fmla="*/ 0 h 108"/>
                <a:gd name="T74" fmla="*/ 107 w 108"/>
                <a:gd name="T7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30" y="72"/>
                  </a:moveTo>
                  <a:lnTo>
                    <a:pt x="27" y="72"/>
                  </a:lnTo>
                  <a:lnTo>
                    <a:pt x="24" y="74"/>
                  </a:lnTo>
                  <a:lnTo>
                    <a:pt x="22" y="78"/>
                  </a:lnTo>
                  <a:lnTo>
                    <a:pt x="20" y="82"/>
                  </a:lnTo>
                  <a:lnTo>
                    <a:pt x="22" y="85"/>
                  </a:lnTo>
                  <a:lnTo>
                    <a:pt x="23" y="86"/>
                  </a:lnTo>
                  <a:lnTo>
                    <a:pt x="24" y="87"/>
                  </a:lnTo>
                  <a:lnTo>
                    <a:pt x="27" y="85"/>
                  </a:lnTo>
                  <a:lnTo>
                    <a:pt x="30" y="83"/>
                  </a:lnTo>
                  <a:lnTo>
                    <a:pt x="32" y="79"/>
                  </a:lnTo>
                  <a:lnTo>
                    <a:pt x="34" y="76"/>
                  </a:lnTo>
                  <a:lnTo>
                    <a:pt x="32" y="73"/>
                  </a:lnTo>
                  <a:lnTo>
                    <a:pt x="31" y="72"/>
                  </a:lnTo>
                  <a:lnTo>
                    <a:pt x="30" y="72"/>
                  </a:lnTo>
                  <a:close/>
                  <a:moveTo>
                    <a:pt x="107" y="0"/>
                  </a:moveTo>
                  <a:lnTo>
                    <a:pt x="108" y="0"/>
                  </a:lnTo>
                  <a:lnTo>
                    <a:pt x="108" y="0"/>
                  </a:lnTo>
                  <a:lnTo>
                    <a:pt x="108" y="1"/>
                  </a:lnTo>
                  <a:lnTo>
                    <a:pt x="108" y="4"/>
                  </a:lnTo>
                  <a:lnTo>
                    <a:pt x="107" y="6"/>
                  </a:lnTo>
                  <a:lnTo>
                    <a:pt x="35" y="76"/>
                  </a:lnTo>
                  <a:lnTo>
                    <a:pt x="34" y="81"/>
                  </a:lnTo>
                  <a:lnTo>
                    <a:pt x="31" y="85"/>
                  </a:lnTo>
                  <a:lnTo>
                    <a:pt x="27" y="89"/>
                  </a:lnTo>
                  <a:lnTo>
                    <a:pt x="24" y="90"/>
                  </a:lnTo>
                  <a:lnTo>
                    <a:pt x="22" y="89"/>
                  </a:lnTo>
                  <a:lnTo>
                    <a:pt x="2" y="108"/>
                  </a:lnTo>
                  <a:lnTo>
                    <a:pt x="0" y="99"/>
                  </a:lnTo>
                  <a:lnTo>
                    <a:pt x="19" y="81"/>
                  </a:lnTo>
                  <a:lnTo>
                    <a:pt x="20" y="76"/>
                  </a:lnTo>
                  <a:lnTo>
                    <a:pt x="23" y="72"/>
                  </a:lnTo>
                  <a:lnTo>
                    <a:pt x="27" y="69"/>
                  </a:lnTo>
                  <a:lnTo>
                    <a:pt x="30" y="69"/>
                  </a:lnTo>
                  <a:lnTo>
                    <a:pt x="32" y="69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EB2730"/>
            </a:solidFill>
            <a:ln w="0">
              <a:solidFill>
                <a:srgbClr val="EB273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6" name="Freeform 888"/>
            <p:cNvSpPr>
              <a:spLocks/>
            </p:cNvSpPr>
            <p:nvPr/>
          </p:nvSpPr>
          <p:spPr bwMode="auto">
            <a:xfrm>
              <a:off x="7206052" y="4076000"/>
              <a:ext cx="33338" cy="42863"/>
            </a:xfrm>
            <a:custGeom>
              <a:avLst/>
              <a:gdLst>
                <a:gd name="T0" fmla="*/ 6 w 21"/>
                <a:gd name="T1" fmla="*/ 0 h 27"/>
                <a:gd name="T2" fmla="*/ 10 w 21"/>
                <a:gd name="T3" fmla="*/ 2 h 27"/>
                <a:gd name="T4" fmla="*/ 14 w 21"/>
                <a:gd name="T5" fmla="*/ 4 h 27"/>
                <a:gd name="T6" fmla="*/ 18 w 21"/>
                <a:gd name="T7" fmla="*/ 10 h 27"/>
                <a:gd name="T8" fmla="*/ 19 w 21"/>
                <a:gd name="T9" fmla="*/ 13 h 27"/>
                <a:gd name="T10" fmla="*/ 21 w 21"/>
                <a:gd name="T11" fmla="*/ 19 h 27"/>
                <a:gd name="T12" fmla="*/ 21 w 21"/>
                <a:gd name="T13" fmla="*/ 23 h 27"/>
                <a:gd name="T14" fmla="*/ 18 w 21"/>
                <a:gd name="T15" fmla="*/ 25 h 27"/>
                <a:gd name="T16" fmla="*/ 17 w 21"/>
                <a:gd name="T17" fmla="*/ 27 h 27"/>
                <a:gd name="T18" fmla="*/ 13 w 21"/>
                <a:gd name="T19" fmla="*/ 27 h 27"/>
                <a:gd name="T20" fmla="*/ 10 w 21"/>
                <a:gd name="T21" fmla="*/ 25 h 27"/>
                <a:gd name="T22" fmla="*/ 6 w 21"/>
                <a:gd name="T23" fmla="*/ 23 h 27"/>
                <a:gd name="T24" fmla="*/ 2 w 21"/>
                <a:gd name="T25" fmla="*/ 17 h 27"/>
                <a:gd name="T26" fmla="*/ 1 w 21"/>
                <a:gd name="T27" fmla="*/ 12 h 27"/>
                <a:gd name="T28" fmla="*/ 0 w 21"/>
                <a:gd name="T29" fmla="*/ 7 h 27"/>
                <a:gd name="T30" fmla="*/ 0 w 21"/>
                <a:gd name="T31" fmla="*/ 3 h 27"/>
                <a:gd name="T32" fmla="*/ 1 w 21"/>
                <a:gd name="T33" fmla="*/ 2 h 27"/>
                <a:gd name="T34" fmla="*/ 3 w 21"/>
                <a:gd name="T35" fmla="*/ 0 h 27"/>
                <a:gd name="T36" fmla="*/ 6 w 21"/>
                <a:gd name="T3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27">
                  <a:moveTo>
                    <a:pt x="6" y="0"/>
                  </a:moveTo>
                  <a:lnTo>
                    <a:pt x="10" y="2"/>
                  </a:lnTo>
                  <a:lnTo>
                    <a:pt x="14" y="4"/>
                  </a:lnTo>
                  <a:lnTo>
                    <a:pt x="18" y="10"/>
                  </a:lnTo>
                  <a:lnTo>
                    <a:pt x="19" y="13"/>
                  </a:lnTo>
                  <a:lnTo>
                    <a:pt x="21" y="19"/>
                  </a:lnTo>
                  <a:lnTo>
                    <a:pt x="21" y="23"/>
                  </a:lnTo>
                  <a:lnTo>
                    <a:pt x="18" y="25"/>
                  </a:lnTo>
                  <a:lnTo>
                    <a:pt x="17" y="27"/>
                  </a:lnTo>
                  <a:lnTo>
                    <a:pt x="13" y="27"/>
                  </a:lnTo>
                  <a:lnTo>
                    <a:pt x="10" y="25"/>
                  </a:lnTo>
                  <a:lnTo>
                    <a:pt x="6" y="23"/>
                  </a:lnTo>
                  <a:lnTo>
                    <a:pt x="2" y="17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7" name="Freeform 889"/>
            <p:cNvSpPr>
              <a:spLocks noEditPoints="1"/>
            </p:cNvSpPr>
            <p:nvPr/>
          </p:nvSpPr>
          <p:spPr bwMode="auto">
            <a:xfrm>
              <a:off x="7115565" y="3726750"/>
              <a:ext cx="403225" cy="620713"/>
            </a:xfrm>
            <a:custGeom>
              <a:avLst/>
              <a:gdLst>
                <a:gd name="T0" fmla="*/ 180 w 254"/>
                <a:gd name="T1" fmla="*/ 218 h 391"/>
                <a:gd name="T2" fmla="*/ 178 w 254"/>
                <a:gd name="T3" fmla="*/ 219 h 391"/>
                <a:gd name="T4" fmla="*/ 181 w 254"/>
                <a:gd name="T5" fmla="*/ 222 h 391"/>
                <a:gd name="T6" fmla="*/ 197 w 254"/>
                <a:gd name="T7" fmla="*/ 219 h 391"/>
                <a:gd name="T8" fmla="*/ 195 w 254"/>
                <a:gd name="T9" fmla="*/ 216 h 391"/>
                <a:gd name="T10" fmla="*/ 140 w 254"/>
                <a:gd name="T11" fmla="*/ 121 h 391"/>
                <a:gd name="T12" fmla="*/ 130 w 254"/>
                <a:gd name="T13" fmla="*/ 134 h 391"/>
                <a:gd name="T14" fmla="*/ 131 w 254"/>
                <a:gd name="T15" fmla="*/ 137 h 391"/>
                <a:gd name="T16" fmla="*/ 132 w 254"/>
                <a:gd name="T17" fmla="*/ 138 h 391"/>
                <a:gd name="T18" fmla="*/ 142 w 254"/>
                <a:gd name="T19" fmla="*/ 125 h 391"/>
                <a:gd name="T20" fmla="*/ 142 w 254"/>
                <a:gd name="T21" fmla="*/ 122 h 391"/>
                <a:gd name="T22" fmla="*/ 140 w 254"/>
                <a:gd name="T23" fmla="*/ 121 h 391"/>
                <a:gd name="T24" fmla="*/ 59 w 254"/>
                <a:gd name="T25" fmla="*/ 38 h 391"/>
                <a:gd name="T26" fmla="*/ 58 w 254"/>
                <a:gd name="T27" fmla="*/ 41 h 391"/>
                <a:gd name="T28" fmla="*/ 59 w 254"/>
                <a:gd name="T29" fmla="*/ 86 h 391"/>
                <a:gd name="T30" fmla="*/ 63 w 254"/>
                <a:gd name="T31" fmla="*/ 91 h 391"/>
                <a:gd name="T32" fmla="*/ 67 w 254"/>
                <a:gd name="T33" fmla="*/ 91 h 391"/>
                <a:gd name="T34" fmla="*/ 68 w 254"/>
                <a:gd name="T35" fmla="*/ 88 h 391"/>
                <a:gd name="T36" fmla="*/ 67 w 254"/>
                <a:gd name="T37" fmla="*/ 44 h 391"/>
                <a:gd name="T38" fmla="*/ 63 w 254"/>
                <a:gd name="T39" fmla="*/ 38 h 391"/>
                <a:gd name="T40" fmla="*/ 0 w 254"/>
                <a:gd name="T41" fmla="*/ 0 h 391"/>
                <a:gd name="T42" fmla="*/ 23 w 254"/>
                <a:gd name="T43" fmla="*/ 4 h 391"/>
                <a:gd name="T44" fmla="*/ 53 w 254"/>
                <a:gd name="T45" fmla="*/ 16 h 391"/>
                <a:gd name="T46" fmla="*/ 105 w 254"/>
                <a:gd name="T47" fmla="*/ 49 h 391"/>
                <a:gd name="T48" fmla="*/ 140 w 254"/>
                <a:gd name="T49" fmla="*/ 82 h 391"/>
                <a:gd name="T50" fmla="*/ 172 w 254"/>
                <a:gd name="T51" fmla="*/ 118 h 391"/>
                <a:gd name="T52" fmla="*/ 199 w 254"/>
                <a:gd name="T53" fmla="*/ 160 h 391"/>
                <a:gd name="T54" fmla="*/ 223 w 254"/>
                <a:gd name="T55" fmla="*/ 205 h 391"/>
                <a:gd name="T56" fmla="*/ 240 w 254"/>
                <a:gd name="T57" fmla="*/ 250 h 391"/>
                <a:gd name="T58" fmla="*/ 250 w 254"/>
                <a:gd name="T59" fmla="*/ 298 h 391"/>
                <a:gd name="T60" fmla="*/ 254 w 254"/>
                <a:gd name="T61" fmla="*/ 342 h 391"/>
                <a:gd name="T62" fmla="*/ 250 w 254"/>
                <a:gd name="T63" fmla="*/ 381 h 391"/>
                <a:gd name="T64" fmla="*/ 199 w 254"/>
                <a:gd name="T65" fmla="*/ 316 h 391"/>
                <a:gd name="T66" fmla="*/ 227 w 254"/>
                <a:gd name="T67" fmla="*/ 330 h 391"/>
                <a:gd name="T68" fmla="*/ 229 w 254"/>
                <a:gd name="T69" fmla="*/ 329 h 391"/>
                <a:gd name="T70" fmla="*/ 229 w 254"/>
                <a:gd name="T71" fmla="*/ 324 h 391"/>
                <a:gd name="T72" fmla="*/ 224 w 254"/>
                <a:gd name="T73" fmla="*/ 319 h 391"/>
                <a:gd name="T74" fmla="*/ 189 w 254"/>
                <a:gd name="T75" fmla="*/ 298 h 391"/>
                <a:gd name="T76" fmla="*/ 147 w 254"/>
                <a:gd name="T77" fmla="*/ 160 h 391"/>
                <a:gd name="T78" fmla="*/ 148 w 254"/>
                <a:gd name="T79" fmla="*/ 155 h 391"/>
                <a:gd name="T80" fmla="*/ 148 w 254"/>
                <a:gd name="T81" fmla="*/ 154 h 391"/>
                <a:gd name="T82" fmla="*/ 146 w 254"/>
                <a:gd name="T83" fmla="*/ 154 h 391"/>
                <a:gd name="T84" fmla="*/ 115 w 254"/>
                <a:gd name="T85" fmla="*/ 18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391">
                  <a:moveTo>
                    <a:pt x="194" y="216"/>
                  </a:moveTo>
                  <a:lnTo>
                    <a:pt x="180" y="218"/>
                  </a:lnTo>
                  <a:lnTo>
                    <a:pt x="178" y="218"/>
                  </a:lnTo>
                  <a:lnTo>
                    <a:pt x="178" y="219"/>
                  </a:lnTo>
                  <a:lnTo>
                    <a:pt x="180" y="222"/>
                  </a:lnTo>
                  <a:lnTo>
                    <a:pt x="181" y="222"/>
                  </a:lnTo>
                  <a:lnTo>
                    <a:pt x="195" y="220"/>
                  </a:lnTo>
                  <a:lnTo>
                    <a:pt x="197" y="219"/>
                  </a:lnTo>
                  <a:lnTo>
                    <a:pt x="197" y="218"/>
                  </a:lnTo>
                  <a:lnTo>
                    <a:pt x="195" y="216"/>
                  </a:lnTo>
                  <a:lnTo>
                    <a:pt x="194" y="216"/>
                  </a:lnTo>
                  <a:close/>
                  <a:moveTo>
                    <a:pt x="140" y="121"/>
                  </a:moveTo>
                  <a:lnTo>
                    <a:pt x="139" y="122"/>
                  </a:lnTo>
                  <a:lnTo>
                    <a:pt x="130" y="134"/>
                  </a:lnTo>
                  <a:lnTo>
                    <a:pt x="130" y="135"/>
                  </a:lnTo>
                  <a:lnTo>
                    <a:pt x="131" y="137"/>
                  </a:lnTo>
                  <a:lnTo>
                    <a:pt x="131" y="138"/>
                  </a:lnTo>
                  <a:lnTo>
                    <a:pt x="132" y="138"/>
                  </a:lnTo>
                  <a:lnTo>
                    <a:pt x="132" y="137"/>
                  </a:lnTo>
                  <a:lnTo>
                    <a:pt x="142" y="125"/>
                  </a:lnTo>
                  <a:lnTo>
                    <a:pt x="142" y="123"/>
                  </a:lnTo>
                  <a:lnTo>
                    <a:pt x="142" y="122"/>
                  </a:lnTo>
                  <a:lnTo>
                    <a:pt x="140" y="121"/>
                  </a:lnTo>
                  <a:lnTo>
                    <a:pt x="140" y="121"/>
                  </a:lnTo>
                  <a:close/>
                  <a:moveTo>
                    <a:pt x="60" y="38"/>
                  </a:moveTo>
                  <a:lnTo>
                    <a:pt x="59" y="38"/>
                  </a:lnTo>
                  <a:lnTo>
                    <a:pt x="58" y="40"/>
                  </a:lnTo>
                  <a:lnTo>
                    <a:pt x="58" y="41"/>
                  </a:lnTo>
                  <a:lnTo>
                    <a:pt x="58" y="82"/>
                  </a:lnTo>
                  <a:lnTo>
                    <a:pt x="59" y="86"/>
                  </a:lnTo>
                  <a:lnTo>
                    <a:pt x="60" y="88"/>
                  </a:lnTo>
                  <a:lnTo>
                    <a:pt x="63" y="91"/>
                  </a:lnTo>
                  <a:lnTo>
                    <a:pt x="66" y="92"/>
                  </a:lnTo>
                  <a:lnTo>
                    <a:pt x="67" y="91"/>
                  </a:lnTo>
                  <a:lnTo>
                    <a:pt x="68" y="89"/>
                  </a:lnTo>
                  <a:lnTo>
                    <a:pt x="68" y="88"/>
                  </a:lnTo>
                  <a:lnTo>
                    <a:pt x="68" y="48"/>
                  </a:lnTo>
                  <a:lnTo>
                    <a:pt x="67" y="44"/>
                  </a:lnTo>
                  <a:lnTo>
                    <a:pt x="66" y="41"/>
                  </a:lnTo>
                  <a:lnTo>
                    <a:pt x="63" y="38"/>
                  </a:lnTo>
                  <a:lnTo>
                    <a:pt x="60" y="38"/>
                  </a:lnTo>
                  <a:close/>
                  <a:moveTo>
                    <a:pt x="0" y="0"/>
                  </a:moveTo>
                  <a:lnTo>
                    <a:pt x="8" y="0"/>
                  </a:lnTo>
                  <a:lnTo>
                    <a:pt x="23" y="4"/>
                  </a:lnTo>
                  <a:lnTo>
                    <a:pt x="37" y="8"/>
                  </a:lnTo>
                  <a:lnTo>
                    <a:pt x="53" y="16"/>
                  </a:lnTo>
                  <a:lnTo>
                    <a:pt x="70" y="24"/>
                  </a:lnTo>
                  <a:lnTo>
                    <a:pt x="105" y="49"/>
                  </a:lnTo>
                  <a:lnTo>
                    <a:pt x="125" y="66"/>
                  </a:lnTo>
                  <a:lnTo>
                    <a:pt x="140" y="82"/>
                  </a:lnTo>
                  <a:lnTo>
                    <a:pt x="159" y="101"/>
                  </a:lnTo>
                  <a:lnTo>
                    <a:pt x="172" y="118"/>
                  </a:lnTo>
                  <a:lnTo>
                    <a:pt x="187" y="142"/>
                  </a:lnTo>
                  <a:lnTo>
                    <a:pt x="199" y="160"/>
                  </a:lnTo>
                  <a:lnTo>
                    <a:pt x="212" y="186"/>
                  </a:lnTo>
                  <a:lnTo>
                    <a:pt x="223" y="205"/>
                  </a:lnTo>
                  <a:lnTo>
                    <a:pt x="232" y="232"/>
                  </a:lnTo>
                  <a:lnTo>
                    <a:pt x="240" y="250"/>
                  </a:lnTo>
                  <a:lnTo>
                    <a:pt x="246" y="282"/>
                  </a:lnTo>
                  <a:lnTo>
                    <a:pt x="250" y="298"/>
                  </a:lnTo>
                  <a:lnTo>
                    <a:pt x="254" y="342"/>
                  </a:lnTo>
                  <a:lnTo>
                    <a:pt x="254" y="342"/>
                  </a:lnTo>
                  <a:lnTo>
                    <a:pt x="252" y="372"/>
                  </a:lnTo>
                  <a:lnTo>
                    <a:pt x="250" y="381"/>
                  </a:lnTo>
                  <a:lnTo>
                    <a:pt x="248" y="391"/>
                  </a:lnTo>
                  <a:lnTo>
                    <a:pt x="199" y="316"/>
                  </a:lnTo>
                  <a:lnTo>
                    <a:pt x="224" y="330"/>
                  </a:lnTo>
                  <a:lnTo>
                    <a:pt x="227" y="330"/>
                  </a:lnTo>
                  <a:lnTo>
                    <a:pt x="228" y="330"/>
                  </a:lnTo>
                  <a:lnTo>
                    <a:pt x="229" y="329"/>
                  </a:lnTo>
                  <a:lnTo>
                    <a:pt x="229" y="326"/>
                  </a:lnTo>
                  <a:lnTo>
                    <a:pt x="229" y="324"/>
                  </a:lnTo>
                  <a:lnTo>
                    <a:pt x="227" y="320"/>
                  </a:lnTo>
                  <a:lnTo>
                    <a:pt x="224" y="319"/>
                  </a:lnTo>
                  <a:lnTo>
                    <a:pt x="189" y="298"/>
                  </a:lnTo>
                  <a:lnTo>
                    <a:pt x="189" y="298"/>
                  </a:lnTo>
                  <a:lnTo>
                    <a:pt x="118" y="188"/>
                  </a:lnTo>
                  <a:lnTo>
                    <a:pt x="147" y="160"/>
                  </a:lnTo>
                  <a:lnTo>
                    <a:pt x="148" y="158"/>
                  </a:lnTo>
                  <a:lnTo>
                    <a:pt x="148" y="155"/>
                  </a:lnTo>
                  <a:lnTo>
                    <a:pt x="148" y="154"/>
                  </a:lnTo>
                  <a:lnTo>
                    <a:pt x="148" y="154"/>
                  </a:lnTo>
                  <a:lnTo>
                    <a:pt x="147" y="154"/>
                  </a:lnTo>
                  <a:lnTo>
                    <a:pt x="146" y="154"/>
                  </a:lnTo>
                  <a:lnTo>
                    <a:pt x="144" y="154"/>
                  </a:lnTo>
                  <a:lnTo>
                    <a:pt x="115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F1F1"/>
            </a:solidFill>
            <a:ln w="0">
              <a:solidFill>
                <a:srgbClr val="F1F1F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8" name="Freeform 890"/>
            <p:cNvSpPr>
              <a:spLocks noEditPoints="1"/>
            </p:cNvSpPr>
            <p:nvPr/>
          </p:nvSpPr>
          <p:spPr bwMode="auto">
            <a:xfrm>
              <a:off x="7282252" y="3804538"/>
              <a:ext cx="236538" cy="527050"/>
            </a:xfrm>
            <a:custGeom>
              <a:avLst/>
              <a:gdLst>
                <a:gd name="T0" fmla="*/ 147 w 149"/>
                <a:gd name="T1" fmla="*/ 323 h 332"/>
                <a:gd name="T2" fmla="*/ 147 w 149"/>
                <a:gd name="T3" fmla="*/ 323 h 332"/>
                <a:gd name="T4" fmla="*/ 145 w 149"/>
                <a:gd name="T5" fmla="*/ 331 h 332"/>
                <a:gd name="T6" fmla="*/ 145 w 149"/>
                <a:gd name="T7" fmla="*/ 332 h 332"/>
                <a:gd name="T8" fmla="*/ 147 w 149"/>
                <a:gd name="T9" fmla="*/ 323 h 332"/>
                <a:gd name="T10" fmla="*/ 149 w 149"/>
                <a:gd name="T11" fmla="*/ 293 h 332"/>
                <a:gd name="T12" fmla="*/ 149 w 149"/>
                <a:gd name="T13" fmla="*/ 293 h 332"/>
                <a:gd name="T14" fmla="*/ 149 w 149"/>
                <a:gd name="T15" fmla="*/ 293 h 332"/>
                <a:gd name="T16" fmla="*/ 149 w 149"/>
                <a:gd name="T17" fmla="*/ 293 h 332"/>
                <a:gd name="T18" fmla="*/ 145 w 149"/>
                <a:gd name="T19" fmla="*/ 249 h 332"/>
                <a:gd name="T20" fmla="*/ 145 w 149"/>
                <a:gd name="T21" fmla="*/ 249 h 332"/>
                <a:gd name="T22" fmla="*/ 149 w 149"/>
                <a:gd name="T23" fmla="*/ 293 h 332"/>
                <a:gd name="T24" fmla="*/ 145 w 149"/>
                <a:gd name="T25" fmla="*/ 249 h 332"/>
                <a:gd name="T26" fmla="*/ 140 w 149"/>
                <a:gd name="T27" fmla="*/ 224 h 332"/>
                <a:gd name="T28" fmla="*/ 141 w 149"/>
                <a:gd name="T29" fmla="*/ 233 h 332"/>
                <a:gd name="T30" fmla="*/ 141 w 149"/>
                <a:gd name="T31" fmla="*/ 233 h 332"/>
                <a:gd name="T32" fmla="*/ 140 w 149"/>
                <a:gd name="T33" fmla="*/ 224 h 332"/>
                <a:gd name="T34" fmla="*/ 135 w 149"/>
                <a:gd name="T35" fmla="*/ 201 h 332"/>
                <a:gd name="T36" fmla="*/ 135 w 149"/>
                <a:gd name="T37" fmla="*/ 201 h 332"/>
                <a:gd name="T38" fmla="*/ 140 w 149"/>
                <a:gd name="T39" fmla="*/ 224 h 332"/>
                <a:gd name="T40" fmla="*/ 135 w 149"/>
                <a:gd name="T41" fmla="*/ 201 h 332"/>
                <a:gd name="T42" fmla="*/ 126 w 149"/>
                <a:gd name="T43" fmla="*/ 178 h 332"/>
                <a:gd name="T44" fmla="*/ 127 w 149"/>
                <a:gd name="T45" fmla="*/ 183 h 332"/>
                <a:gd name="T46" fmla="*/ 127 w 149"/>
                <a:gd name="T47" fmla="*/ 183 h 332"/>
                <a:gd name="T48" fmla="*/ 126 w 149"/>
                <a:gd name="T49" fmla="*/ 178 h 332"/>
                <a:gd name="T50" fmla="*/ 118 w 149"/>
                <a:gd name="T51" fmla="*/ 156 h 332"/>
                <a:gd name="T52" fmla="*/ 118 w 149"/>
                <a:gd name="T53" fmla="*/ 156 h 332"/>
                <a:gd name="T54" fmla="*/ 126 w 149"/>
                <a:gd name="T55" fmla="*/ 178 h 332"/>
                <a:gd name="T56" fmla="*/ 118 w 149"/>
                <a:gd name="T57" fmla="*/ 156 h 332"/>
                <a:gd name="T58" fmla="*/ 94 w 149"/>
                <a:gd name="T59" fmla="*/ 111 h 332"/>
                <a:gd name="T60" fmla="*/ 94 w 149"/>
                <a:gd name="T61" fmla="*/ 111 h 332"/>
                <a:gd name="T62" fmla="*/ 107 w 149"/>
                <a:gd name="T63" fmla="*/ 137 h 332"/>
                <a:gd name="T64" fmla="*/ 107 w 149"/>
                <a:gd name="T65" fmla="*/ 137 h 332"/>
                <a:gd name="T66" fmla="*/ 94 w 149"/>
                <a:gd name="T67" fmla="*/ 111 h 332"/>
                <a:gd name="T68" fmla="*/ 69 w 149"/>
                <a:gd name="T69" fmla="*/ 73 h 332"/>
                <a:gd name="T70" fmla="*/ 82 w 149"/>
                <a:gd name="T71" fmla="*/ 93 h 332"/>
                <a:gd name="T72" fmla="*/ 82 w 149"/>
                <a:gd name="T73" fmla="*/ 93 h 332"/>
                <a:gd name="T74" fmla="*/ 69 w 149"/>
                <a:gd name="T75" fmla="*/ 73 h 332"/>
                <a:gd name="T76" fmla="*/ 67 w 149"/>
                <a:gd name="T77" fmla="*/ 69 h 332"/>
                <a:gd name="T78" fmla="*/ 67 w 149"/>
                <a:gd name="T79" fmla="*/ 69 h 332"/>
                <a:gd name="T80" fmla="*/ 69 w 149"/>
                <a:gd name="T81" fmla="*/ 73 h 332"/>
                <a:gd name="T82" fmla="*/ 67 w 149"/>
                <a:gd name="T83" fmla="*/ 69 h 332"/>
                <a:gd name="T84" fmla="*/ 50 w 149"/>
                <a:gd name="T85" fmla="*/ 50 h 332"/>
                <a:gd name="T86" fmla="*/ 54 w 149"/>
                <a:gd name="T87" fmla="*/ 52 h 332"/>
                <a:gd name="T88" fmla="*/ 54 w 149"/>
                <a:gd name="T89" fmla="*/ 52 h 332"/>
                <a:gd name="T90" fmla="*/ 50 w 149"/>
                <a:gd name="T91" fmla="*/ 50 h 332"/>
                <a:gd name="T92" fmla="*/ 35 w 149"/>
                <a:gd name="T93" fmla="*/ 33 h 332"/>
                <a:gd name="T94" fmla="*/ 35 w 149"/>
                <a:gd name="T95" fmla="*/ 33 h 332"/>
                <a:gd name="T96" fmla="*/ 50 w 149"/>
                <a:gd name="T97" fmla="*/ 50 h 332"/>
                <a:gd name="T98" fmla="*/ 35 w 149"/>
                <a:gd name="T99" fmla="*/ 33 h 332"/>
                <a:gd name="T100" fmla="*/ 0 w 149"/>
                <a:gd name="T101" fmla="*/ 0 h 332"/>
                <a:gd name="T102" fmla="*/ 20 w 149"/>
                <a:gd name="T103" fmla="*/ 17 h 332"/>
                <a:gd name="T104" fmla="*/ 20 w 149"/>
                <a:gd name="T105" fmla="*/ 17 h 332"/>
                <a:gd name="T106" fmla="*/ 0 w 149"/>
                <a:gd name="T107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9" h="332">
                  <a:moveTo>
                    <a:pt x="147" y="323"/>
                  </a:moveTo>
                  <a:lnTo>
                    <a:pt x="147" y="323"/>
                  </a:lnTo>
                  <a:lnTo>
                    <a:pt x="145" y="331"/>
                  </a:lnTo>
                  <a:lnTo>
                    <a:pt x="145" y="332"/>
                  </a:lnTo>
                  <a:lnTo>
                    <a:pt x="147" y="323"/>
                  </a:lnTo>
                  <a:close/>
                  <a:moveTo>
                    <a:pt x="149" y="293"/>
                  </a:moveTo>
                  <a:lnTo>
                    <a:pt x="149" y="293"/>
                  </a:lnTo>
                  <a:lnTo>
                    <a:pt x="149" y="293"/>
                  </a:lnTo>
                  <a:lnTo>
                    <a:pt x="149" y="293"/>
                  </a:lnTo>
                  <a:close/>
                  <a:moveTo>
                    <a:pt x="145" y="249"/>
                  </a:moveTo>
                  <a:lnTo>
                    <a:pt x="145" y="249"/>
                  </a:lnTo>
                  <a:lnTo>
                    <a:pt x="149" y="293"/>
                  </a:lnTo>
                  <a:lnTo>
                    <a:pt x="145" y="249"/>
                  </a:lnTo>
                  <a:close/>
                  <a:moveTo>
                    <a:pt x="140" y="224"/>
                  </a:moveTo>
                  <a:lnTo>
                    <a:pt x="141" y="233"/>
                  </a:lnTo>
                  <a:lnTo>
                    <a:pt x="141" y="233"/>
                  </a:lnTo>
                  <a:lnTo>
                    <a:pt x="140" y="224"/>
                  </a:lnTo>
                  <a:close/>
                  <a:moveTo>
                    <a:pt x="135" y="201"/>
                  </a:moveTo>
                  <a:lnTo>
                    <a:pt x="135" y="201"/>
                  </a:lnTo>
                  <a:lnTo>
                    <a:pt x="140" y="224"/>
                  </a:lnTo>
                  <a:lnTo>
                    <a:pt x="135" y="201"/>
                  </a:lnTo>
                  <a:close/>
                  <a:moveTo>
                    <a:pt x="126" y="178"/>
                  </a:moveTo>
                  <a:lnTo>
                    <a:pt x="127" y="183"/>
                  </a:lnTo>
                  <a:lnTo>
                    <a:pt x="127" y="183"/>
                  </a:lnTo>
                  <a:lnTo>
                    <a:pt x="126" y="178"/>
                  </a:lnTo>
                  <a:close/>
                  <a:moveTo>
                    <a:pt x="118" y="156"/>
                  </a:moveTo>
                  <a:lnTo>
                    <a:pt x="118" y="156"/>
                  </a:lnTo>
                  <a:lnTo>
                    <a:pt x="126" y="178"/>
                  </a:lnTo>
                  <a:lnTo>
                    <a:pt x="118" y="156"/>
                  </a:lnTo>
                  <a:close/>
                  <a:moveTo>
                    <a:pt x="94" y="111"/>
                  </a:moveTo>
                  <a:lnTo>
                    <a:pt x="94" y="111"/>
                  </a:lnTo>
                  <a:lnTo>
                    <a:pt x="107" y="137"/>
                  </a:lnTo>
                  <a:lnTo>
                    <a:pt x="107" y="137"/>
                  </a:lnTo>
                  <a:lnTo>
                    <a:pt x="94" y="111"/>
                  </a:lnTo>
                  <a:close/>
                  <a:moveTo>
                    <a:pt x="69" y="73"/>
                  </a:moveTo>
                  <a:lnTo>
                    <a:pt x="82" y="93"/>
                  </a:lnTo>
                  <a:lnTo>
                    <a:pt x="82" y="93"/>
                  </a:lnTo>
                  <a:lnTo>
                    <a:pt x="69" y="73"/>
                  </a:lnTo>
                  <a:close/>
                  <a:moveTo>
                    <a:pt x="67" y="69"/>
                  </a:moveTo>
                  <a:lnTo>
                    <a:pt x="67" y="69"/>
                  </a:lnTo>
                  <a:lnTo>
                    <a:pt x="69" y="73"/>
                  </a:lnTo>
                  <a:lnTo>
                    <a:pt x="67" y="69"/>
                  </a:lnTo>
                  <a:close/>
                  <a:moveTo>
                    <a:pt x="50" y="50"/>
                  </a:moveTo>
                  <a:lnTo>
                    <a:pt x="54" y="52"/>
                  </a:lnTo>
                  <a:lnTo>
                    <a:pt x="54" y="52"/>
                  </a:lnTo>
                  <a:lnTo>
                    <a:pt x="50" y="50"/>
                  </a:lnTo>
                  <a:close/>
                  <a:moveTo>
                    <a:pt x="35" y="33"/>
                  </a:moveTo>
                  <a:lnTo>
                    <a:pt x="35" y="33"/>
                  </a:lnTo>
                  <a:lnTo>
                    <a:pt x="50" y="50"/>
                  </a:lnTo>
                  <a:lnTo>
                    <a:pt x="35" y="33"/>
                  </a:lnTo>
                  <a:close/>
                  <a:moveTo>
                    <a:pt x="0" y="0"/>
                  </a:moveTo>
                  <a:lnTo>
                    <a:pt x="20" y="17"/>
                  </a:lnTo>
                  <a:lnTo>
                    <a:pt x="2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BC1C2"/>
            </a:solidFill>
            <a:ln w="0">
              <a:solidFill>
                <a:srgbClr val="BBC1C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9" name="Freeform 891"/>
            <p:cNvSpPr>
              <a:spLocks/>
            </p:cNvSpPr>
            <p:nvPr/>
          </p:nvSpPr>
          <p:spPr bwMode="auto">
            <a:xfrm>
              <a:off x="7298127" y="3971225"/>
              <a:ext cx="52388" cy="53975"/>
            </a:xfrm>
            <a:custGeom>
              <a:avLst/>
              <a:gdLst>
                <a:gd name="T0" fmla="*/ 32 w 33"/>
                <a:gd name="T1" fmla="*/ 0 h 34"/>
                <a:gd name="T2" fmla="*/ 33 w 33"/>
                <a:gd name="T3" fmla="*/ 0 h 34"/>
                <a:gd name="T4" fmla="*/ 33 w 33"/>
                <a:gd name="T5" fmla="*/ 0 h 34"/>
                <a:gd name="T6" fmla="*/ 33 w 33"/>
                <a:gd name="T7" fmla="*/ 1 h 34"/>
                <a:gd name="T8" fmla="*/ 33 w 33"/>
                <a:gd name="T9" fmla="*/ 4 h 34"/>
                <a:gd name="T10" fmla="*/ 32 w 33"/>
                <a:gd name="T11" fmla="*/ 6 h 34"/>
                <a:gd name="T12" fmla="*/ 3 w 33"/>
                <a:gd name="T13" fmla="*/ 34 h 34"/>
                <a:gd name="T14" fmla="*/ 0 w 33"/>
                <a:gd name="T15" fmla="*/ 27 h 34"/>
                <a:gd name="T16" fmla="*/ 29 w 33"/>
                <a:gd name="T17" fmla="*/ 0 h 34"/>
                <a:gd name="T18" fmla="*/ 31 w 33"/>
                <a:gd name="T19" fmla="*/ 0 h 34"/>
                <a:gd name="T20" fmla="*/ 32 w 33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32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4"/>
                  </a:lnTo>
                  <a:lnTo>
                    <a:pt x="32" y="6"/>
                  </a:lnTo>
                  <a:lnTo>
                    <a:pt x="3" y="34"/>
                  </a:lnTo>
                  <a:lnTo>
                    <a:pt x="0" y="27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69EA2"/>
            </a:solidFill>
            <a:ln w="0">
              <a:solidFill>
                <a:srgbClr val="F69EA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0" name="Freeform 892"/>
            <p:cNvSpPr>
              <a:spLocks noEditPoints="1"/>
            </p:cNvSpPr>
            <p:nvPr/>
          </p:nvSpPr>
          <p:spPr bwMode="auto">
            <a:xfrm>
              <a:off x="7006027" y="3748975"/>
              <a:ext cx="446088" cy="727075"/>
            </a:xfrm>
            <a:custGeom>
              <a:avLst/>
              <a:gdLst>
                <a:gd name="T0" fmla="*/ 136 w 281"/>
                <a:gd name="T1" fmla="*/ 231 h 458"/>
                <a:gd name="T2" fmla="*/ 139 w 281"/>
                <a:gd name="T3" fmla="*/ 233 h 458"/>
                <a:gd name="T4" fmla="*/ 140 w 281"/>
                <a:gd name="T5" fmla="*/ 233 h 458"/>
                <a:gd name="T6" fmla="*/ 139 w 281"/>
                <a:gd name="T7" fmla="*/ 233 h 458"/>
                <a:gd name="T8" fmla="*/ 136 w 281"/>
                <a:gd name="T9" fmla="*/ 231 h 458"/>
                <a:gd name="T10" fmla="*/ 129 w 281"/>
                <a:gd name="T11" fmla="*/ 230 h 458"/>
                <a:gd name="T12" fmla="*/ 132 w 281"/>
                <a:gd name="T13" fmla="*/ 234 h 458"/>
                <a:gd name="T14" fmla="*/ 136 w 281"/>
                <a:gd name="T15" fmla="*/ 235 h 458"/>
                <a:gd name="T16" fmla="*/ 139 w 281"/>
                <a:gd name="T17" fmla="*/ 238 h 458"/>
                <a:gd name="T18" fmla="*/ 143 w 281"/>
                <a:gd name="T19" fmla="*/ 238 h 458"/>
                <a:gd name="T20" fmla="*/ 145 w 281"/>
                <a:gd name="T21" fmla="*/ 236 h 458"/>
                <a:gd name="T22" fmla="*/ 170 w 281"/>
                <a:gd name="T23" fmla="*/ 261 h 458"/>
                <a:gd name="T24" fmla="*/ 281 w 281"/>
                <a:gd name="T25" fmla="*/ 437 h 458"/>
                <a:gd name="T26" fmla="*/ 276 w 281"/>
                <a:gd name="T27" fmla="*/ 442 h 458"/>
                <a:gd name="T28" fmla="*/ 264 w 281"/>
                <a:gd name="T29" fmla="*/ 449 h 458"/>
                <a:gd name="T30" fmla="*/ 254 w 281"/>
                <a:gd name="T31" fmla="*/ 452 h 458"/>
                <a:gd name="T32" fmla="*/ 241 w 281"/>
                <a:gd name="T33" fmla="*/ 456 h 458"/>
                <a:gd name="T34" fmla="*/ 236 w 281"/>
                <a:gd name="T35" fmla="*/ 458 h 458"/>
                <a:gd name="T36" fmla="*/ 203 w 281"/>
                <a:gd name="T37" fmla="*/ 394 h 458"/>
                <a:gd name="T38" fmla="*/ 201 w 281"/>
                <a:gd name="T39" fmla="*/ 390 h 458"/>
                <a:gd name="T40" fmla="*/ 200 w 281"/>
                <a:gd name="T41" fmla="*/ 388 h 458"/>
                <a:gd name="T42" fmla="*/ 200 w 281"/>
                <a:gd name="T43" fmla="*/ 388 h 458"/>
                <a:gd name="T44" fmla="*/ 122 w 281"/>
                <a:gd name="T45" fmla="*/ 238 h 458"/>
                <a:gd name="T46" fmla="*/ 129 w 281"/>
                <a:gd name="T47" fmla="*/ 230 h 458"/>
                <a:gd name="T48" fmla="*/ 97 w 281"/>
                <a:gd name="T49" fmla="*/ 189 h 458"/>
                <a:gd name="T50" fmla="*/ 122 w 281"/>
                <a:gd name="T51" fmla="*/ 214 h 458"/>
                <a:gd name="T52" fmla="*/ 123 w 281"/>
                <a:gd name="T53" fmla="*/ 218 h 458"/>
                <a:gd name="T54" fmla="*/ 126 w 281"/>
                <a:gd name="T55" fmla="*/ 223 h 458"/>
                <a:gd name="T56" fmla="*/ 118 w 281"/>
                <a:gd name="T57" fmla="*/ 230 h 458"/>
                <a:gd name="T58" fmla="*/ 97 w 281"/>
                <a:gd name="T59" fmla="*/ 189 h 458"/>
                <a:gd name="T60" fmla="*/ 5 w 281"/>
                <a:gd name="T61" fmla="*/ 0 h 458"/>
                <a:gd name="T62" fmla="*/ 132 w 281"/>
                <a:gd name="T63" fmla="*/ 201 h 458"/>
                <a:gd name="T64" fmla="*/ 129 w 281"/>
                <a:gd name="T65" fmla="*/ 201 h 458"/>
                <a:gd name="T66" fmla="*/ 127 w 281"/>
                <a:gd name="T67" fmla="*/ 201 h 458"/>
                <a:gd name="T68" fmla="*/ 80 w 281"/>
                <a:gd name="T69" fmla="*/ 155 h 458"/>
                <a:gd name="T70" fmla="*/ 0 w 281"/>
                <a:gd name="T71" fmla="*/ 2 h 458"/>
                <a:gd name="T72" fmla="*/ 5 w 281"/>
                <a:gd name="T73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1" h="458">
                  <a:moveTo>
                    <a:pt x="136" y="231"/>
                  </a:moveTo>
                  <a:lnTo>
                    <a:pt x="139" y="233"/>
                  </a:lnTo>
                  <a:lnTo>
                    <a:pt x="140" y="233"/>
                  </a:lnTo>
                  <a:lnTo>
                    <a:pt x="139" y="233"/>
                  </a:lnTo>
                  <a:lnTo>
                    <a:pt x="136" y="231"/>
                  </a:lnTo>
                  <a:close/>
                  <a:moveTo>
                    <a:pt x="129" y="230"/>
                  </a:moveTo>
                  <a:lnTo>
                    <a:pt x="132" y="234"/>
                  </a:lnTo>
                  <a:lnTo>
                    <a:pt x="136" y="235"/>
                  </a:lnTo>
                  <a:lnTo>
                    <a:pt x="139" y="238"/>
                  </a:lnTo>
                  <a:lnTo>
                    <a:pt x="143" y="238"/>
                  </a:lnTo>
                  <a:lnTo>
                    <a:pt x="145" y="236"/>
                  </a:lnTo>
                  <a:lnTo>
                    <a:pt x="170" y="261"/>
                  </a:lnTo>
                  <a:lnTo>
                    <a:pt x="281" y="437"/>
                  </a:lnTo>
                  <a:lnTo>
                    <a:pt x="276" y="442"/>
                  </a:lnTo>
                  <a:lnTo>
                    <a:pt x="264" y="449"/>
                  </a:lnTo>
                  <a:lnTo>
                    <a:pt x="254" y="452"/>
                  </a:lnTo>
                  <a:lnTo>
                    <a:pt x="241" y="456"/>
                  </a:lnTo>
                  <a:lnTo>
                    <a:pt x="236" y="458"/>
                  </a:lnTo>
                  <a:lnTo>
                    <a:pt x="203" y="394"/>
                  </a:lnTo>
                  <a:lnTo>
                    <a:pt x="201" y="390"/>
                  </a:lnTo>
                  <a:lnTo>
                    <a:pt x="200" y="388"/>
                  </a:lnTo>
                  <a:lnTo>
                    <a:pt x="200" y="388"/>
                  </a:lnTo>
                  <a:lnTo>
                    <a:pt x="122" y="238"/>
                  </a:lnTo>
                  <a:lnTo>
                    <a:pt x="129" y="230"/>
                  </a:lnTo>
                  <a:close/>
                  <a:moveTo>
                    <a:pt x="97" y="189"/>
                  </a:moveTo>
                  <a:lnTo>
                    <a:pt x="122" y="214"/>
                  </a:lnTo>
                  <a:lnTo>
                    <a:pt x="123" y="218"/>
                  </a:lnTo>
                  <a:lnTo>
                    <a:pt x="126" y="223"/>
                  </a:lnTo>
                  <a:lnTo>
                    <a:pt x="118" y="230"/>
                  </a:lnTo>
                  <a:lnTo>
                    <a:pt x="97" y="189"/>
                  </a:lnTo>
                  <a:close/>
                  <a:moveTo>
                    <a:pt x="5" y="0"/>
                  </a:moveTo>
                  <a:lnTo>
                    <a:pt x="132" y="201"/>
                  </a:lnTo>
                  <a:lnTo>
                    <a:pt x="129" y="201"/>
                  </a:lnTo>
                  <a:lnTo>
                    <a:pt x="127" y="201"/>
                  </a:lnTo>
                  <a:lnTo>
                    <a:pt x="80" y="155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DEDED"/>
            </a:solidFill>
            <a:ln w="0">
              <a:solidFill>
                <a:srgbClr val="EDEDE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1" name="Freeform 893"/>
            <p:cNvSpPr>
              <a:spLocks noEditPoints="1"/>
            </p:cNvSpPr>
            <p:nvPr/>
          </p:nvSpPr>
          <p:spPr bwMode="auto">
            <a:xfrm>
              <a:off x="7388615" y="4450650"/>
              <a:ext cx="55563" cy="22225"/>
            </a:xfrm>
            <a:custGeom>
              <a:avLst/>
              <a:gdLst>
                <a:gd name="T0" fmla="*/ 13 w 35"/>
                <a:gd name="T1" fmla="*/ 10 h 14"/>
                <a:gd name="T2" fmla="*/ 13 w 35"/>
                <a:gd name="T3" fmla="*/ 10 h 14"/>
                <a:gd name="T4" fmla="*/ 0 w 35"/>
                <a:gd name="T5" fmla="*/ 14 h 14"/>
                <a:gd name="T6" fmla="*/ 0 w 35"/>
                <a:gd name="T7" fmla="*/ 14 h 14"/>
                <a:gd name="T8" fmla="*/ 13 w 35"/>
                <a:gd name="T9" fmla="*/ 10 h 14"/>
                <a:gd name="T10" fmla="*/ 35 w 35"/>
                <a:gd name="T11" fmla="*/ 0 h 14"/>
                <a:gd name="T12" fmla="*/ 35 w 35"/>
                <a:gd name="T13" fmla="*/ 0 h 14"/>
                <a:gd name="T14" fmla="*/ 23 w 35"/>
                <a:gd name="T15" fmla="*/ 7 h 14"/>
                <a:gd name="T16" fmla="*/ 23 w 35"/>
                <a:gd name="T17" fmla="*/ 7 h 14"/>
                <a:gd name="T18" fmla="*/ 35 w 35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14">
                  <a:moveTo>
                    <a:pt x="13" y="10"/>
                  </a:moveTo>
                  <a:lnTo>
                    <a:pt x="13" y="1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3" y="10"/>
                  </a:lnTo>
                  <a:close/>
                  <a:moveTo>
                    <a:pt x="35" y="0"/>
                  </a:moveTo>
                  <a:lnTo>
                    <a:pt x="35" y="0"/>
                  </a:lnTo>
                  <a:lnTo>
                    <a:pt x="23" y="7"/>
                  </a:lnTo>
                  <a:lnTo>
                    <a:pt x="23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A8AFB1"/>
            </a:solidFill>
            <a:ln w="0">
              <a:solidFill>
                <a:srgbClr val="A8AFB1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2" name="Freeform 894"/>
            <p:cNvSpPr>
              <a:spLocks noEditPoints="1"/>
            </p:cNvSpPr>
            <p:nvPr/>
          </p:nvSpPr>
          <p:spPr bwMode="auto">
            <a:xfrm>
              <a:off x="7133027" y="3995038"/>
              <a:ext cx="142875" cy="168275"/>
            </a:xfrm>
            <a:custGeom>
              <a:avLst/>
              <a:gdLst>
                <a:gd name="T0" fmla="*/ 67 w 90"/>
                <a:gd name="T1" fmla="*/ 68 h 106"/>
                <a:gd name="T2" fmla="*/ 90 w 90"/>
                <a:gd name="T3" fmla="*/ 106 h 106"/>
                <a:gd name="T4" fmla="*/ 65 w 90"/>
                <a:gd name="T5" fmla="*/ 81 h 106"/>
                <a:gd name="T6" fmla="*/ 63 w 90"/>
                <a:gd name="T7" fmla="*/ 83 h 106"/>
                <a:gd name="T8" fmla="*/ 59 w 90"/>
                <a:gd name="T9" fmla="*/ 83 h 106"/>
                <a:gd name="T10" fmla="*/ 56 w 90"/>
                <a:gd name="T11" fmla="*/ 80 h 106"/>
                <a:gd name="T12" fmla="*/ 52 w 90"/>
                <a:gd name="T13" fmla="*/ 79 h 106"/>
                <a:gd name="T14" fmla="*/ 49 w 90"/>
                <a:gd name="T15" fmla="*/ 75 h 106"/>
                <a:gd name="T16" fmla="*/ 51 w 90"/>
                <a:gd name="T17" fmla="*/ 74 h 106"/>
                <a:gd name="T18" fmla="*/ 52 w 90"/>
                <a:gd name="T19" fmla="*/ 75 h 106"/>
                <a:gd name="T20" fmla="*/ 53 w 90"/>
                <a:gd name="T21" fmla="*/ 75 h 106"/>
                <a:gd name="T22" fmla="*/ 56 w 90"/>
                <a:gd name="T23" fmla="*/ 76 h 106"/>
                <a:gd name="T24" fmla="*/ 59 w 90"/>
                <a:gd name="T25" fmla="*/ 78 h 106"/>
                <a:gd name="T26" fmla="*/ 60 w 90"/>
                <a:gd name="T27" fmla="*/ 78 h 106"/>
                <a:gd name="T28" fmla="*/ 63 w 90"/>
                <a:gd name="T29" fmla="*/ 78 h 106"/>
                <a:gd name="T30" fmla="*/ 65 w 90"/>
                <a:gd name="T31" fmla="*/ 76 h 106"/>
                <a:gd name="T32" fmla="*/ 67 w 90"/>
                <a:gd name="T33" fmla="*/ 74 h 106"/>
                <a:gd name="T34" fmla="*/ 67 w 90"/>
                <a:gd name="T35" fmla="*/ 70 h 106"/>
                <a:gd name="T36" fmla="*/ 67 w 90"/>
                <a:gd name="T37" fmla="*/ 70 h 106"/>
                <a:gd name="T38" fmla="*/ 67 w 90"/>
                <a:gd name="T39" fmla="*/ 68 h 106"/>
                <a:gd name="T40" fmla="*/ 67 w 90"/>
                <a:gd name="T41" fmla="*/ 68 h 106"/>
                <a:gd name="T42" fmla="*/ 0 w 90"/>
                <a:gd name="T43" fmla="*/ 0 h 106"/>
                <a:gd name="T44" fmla="*/ 47 w 90"/>
                <a:gd name="T45" fmla="*/ 46 h 106"/>
                <a:gd name="T46" fmla="*/ 49 w 90"/>
                <a:gd name="T47" fmla="*/ 46 h 106"/>
                <a:gd name="T48" fmla="*/ 52 w 90"/>
                <a:gd name="T49" fmla="*/ 46 h 106"/>
                <a:gd name="T50" fmla="*/ 56 w 90"/>
                <a:gd name="T51" fmla="*/ 53 h 106"/>
                <a:gd name="T52" fmla="*/ 56 w 90"/>
                <a:gd name="T53" fmla="*/ 53 h 106"/>
                <a:gd name="T54" fmla="*/ 53 w 90"/>
                <a:gd name="T55" fmla="*/ 51 h 106"/>
                <a:gd name="T56" fmla="*/ 51 w 90"/>
                <a:gd name="T57" fmla="*/ 50 h 106"/>
                <a:gd name="T58" fmla="*/ 51 w 90"/>
                <a:gd name="T59" fmla="*/ 50 h 106"/>
                <a:gd name="T60" fmla="*/ 49 w 90"/>
                <a:gd name="T61" fmla="*/ 51 h 106"/>
                <a:gd name="T62" fmla="*/ 49 w 90"/>
                <a:gd name="T63" fmla="*/ 51 h 106"/>
                <a:gd name="T64" fmla="*/ 49 w 90"/>
                <a:gd name="T65" fmla="*/ 51 h 106"/>
                <a:gd name="T66" fmla="*/ 47 w 90"/>
                <a:gd name="T67" fmla="*/ 53 h 106"/>
                <a:gd name="T68" fmla="*/ 46 w 90"/>
                <a:gd name="T69" fmla="*/ 54 h 106"/>
                <a:gd name="T70" fmla="*/ 46 w 90"/>
                <a:gd name="T71" fmla="*/ 58 h 106"/>
                <a:gd name="T72" fmla="*/ 46 w 90"/>
                <a:gd name="T73" fmla="*/ 58 h 106"/>
                <a:gd name="T74" fmla="*/ 46 w 90"/>
                <a:gd name="T75" fmla="*/ 58 h 106"/>
                <a:gd name="T76" fmla="*/ 46 w 90"/>
                <a:gd name="T77" fmla="*/ 62 h 106"/>
                <a:gd name="T78" fmla="*/ 47 w 90"/>
                <a:gd name="T79" fmla="*/ 66 h 106"/>
                <a:gd name="T80" fmla="*/ 46 w 90"/>
                <a:gd name="T81" fmla="*/ 68 h 106"/>
                <a:gd name="T82" fmla="*/ 43 w 90"/>
                <a:gd name="T83" fmla="*/ 63 h 106"/>
                <a:gd name="T84" fmla="*/ 42 w 90"/>
                <a:gd name="T85" fmla="*/ 59 h 106"/>
                <a:gd name="T86" fmla="*/ 17 w 90"/>
                <a:gd name="T87" fmla="*/ 34 h 106"/>
                <a:gd name="T88" fmla="*/ 0 w 90"/>
                <a:gd name="T8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106">
                  <a:moveTo>
                    <a:pt x="67" y="68"/>
                  </a:moveTo>
                  <a:lnTo>
                    <a:pt x="90" y="106"/>
                  </a:lnTo>
                  <a:lnTo>
                    <a:pt x="65" y="81"/>
                  </a:lnTo>
                  <a:lnTo>
                    <a:pt x="63" y="83"/>
                  </a:lnTo>
                  <a:lnTo>
                    <a:pt x="59" y="83"/>
                  </a:lnTo>
                  <a:lnTo>
                    <a:pt x="56" y="80"/>
                  </a:lnTo>
                  <a:lnTo>
                    <a:pt x="52" y="79"/>
                  </a:lnTo>
                  <a:lnTo>
                    <a:pt x="49" y="75"/>
                  </a:lnTo>
                  <a:lnTo>
                    <a:pt x="51" y="74"/>
                  </a:lnTo>
                  <a:lnTo>
                    <a:pt x="52" y="75"/>
                  </a:lnTo>
                  <a:lnTo>
                    <a:pt x="53" y="75"/>
                  </a:lnTo>
                  <a:lnTo>
                    <a:pt x="56" y="76"/>
                  </a:lnTo>
                  <a:lnTo>
                    <a:pt x="59" y="78"/>
                  </a:lnTo>
                  <a:lnTo>
                    <a:pt x="60" y="78"/>
                  </a:lnTo>
                  <a:lnTo>
                    <a:pt x="63" y="78"/>
                  </a:lnTo>
                  <a:lnTo>
                    <a:pt x="65" y="76"/>
                  </a:lnTo>
                  <a:lnTo>
                    <a:pt x="67" y="74"/>
                  </a:lnTo>
                  <a:lnTo>
                    <a:pt x="67" y="70"/>
                  </a:lnTo>
                  <a:lnTo>
                    <a:pt x="67" y="70"/>
                  </a:lnTo>
                  <a:lnTo>
                    <a:pt x="67" y="68"/>
                  </a:lnTo>
                  <a:lnTo>
                    <a:pt x="67" y="68"/>
                  </a:lnTo>
                  <a:close/>
                  <a:moveTo>
                    <a:pt x="0" y="0"/>
                  </a:moveTo>
                  <a:lnTo>
                    <a:pt x="47" y="46"/>
                  </a:lnTo>
                  <a:lnTo>
                    <a:pt x="49" y="46"/>
                  </a:lnTo>
                  <a:lnTo>
                    <a:pt x="52" y="46"/>
                  </a:lnTo>
                  <a:lnTo>
                    <a:pt x="56" y="53"/>
                  </a:lnTo>
                  <a:lnTo>
                    <a:pt x="56" y="53"/>
                  </a:lnTo>
                  <a:lnTo>
                    <a:pt x="53" y="51"/>
                  </a:lnTo>
                  <a:lnTo>
                    <a:pt x="51" y="50"/>
                  </a:lnTo>
                  <a:lnTo>
                    <a:pt x="51" y="50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7" y="53"/>
                  </a:lnTo>
                  <a:lnTo>
                    <a:pt x="46" y="54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7" y="66"/>
                  </a:lnTo>
                  <a:lnTo>
                    <a:pt x="46" y="68"/>
                  </a:lnTo>
                  <a:lnTo>
                    <a:pt x="43" y="63"/>
                  </a:lnTo>
                  <a:lnTo>
                    <a:pt x="42" y="59"/>
                  </a:lnTo>
                  <a:lnTo>
                    <a:pt x="17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8287"/>
            </a:solidFill>
            <a:ln w="0">
              <a:solidFill>
                <a:srgbClr val="F3828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3" name="Freeform 895"/>
            <p:cNvSpPr>
              <a:spLocks/>
            </p:cNvSpPr>
            <p:nvPr/>
          </p:nvSpPr>
          <p:spPr bwMode="auto">
            <a:xfrm>
              <a:off x="7193352" y="4099813"/>
              <a:ext cx="23813" cy="26988"/>
            </a:xfrm>
            <a:custGeom>
              <a:avLst/>
              <a:gdLst>
                <a:gd name="T0" fmla="*/ 9 w 15"/>
                <a:gd name="T1" fmla="*/ 0 h 17"/>
                <a:gd name="T2" fmla="*/ 11 w 15"/>
                <a:gd name="T3" fmla="*/ 4 h 17"/>
                <a:gd name="T4" fmla="*/ 15 w 15"/>
                <a:gd name="T5" fmla="*/ 9 h 17"/>
                <a:gd name="T6" fmla="*/ 14 w 15"/>
                <a:gd name="T7" fmla="*/ 9 h 17"/>
                <a:gd name="T8" fmla="*/ 13 w 15"/>
                <a:gd name="T9" fmla="*/ 8 h 17"/>
                <a:gd name="T10" fmla="*/ 11 w 15"/>
                <a:gd name="T11" fmla="*/ 9 h 17"/>
                <a:gd name="T12" fmla="*/ 4 w 15"/>
                <a:gd name="T13" fmla="*/ 17 h 17"/>
                <a:gd name="T14" fmla="*/ 0 w 15"/>
                <a:gd name="T15" fmla="*/ 9 h 17"/>
                <a:gd name="T16" fmla="*/ 8 w 15"/>
                <a:gd name="T17" fmla="*/ 2 h 17"/>
                <a:gd name="T18" fmla="*/ 9 w 15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7">
                  <a:moveTo>
                    <a:pt x="9" y="0"/>
                  </a:moveTo>
                  <a:lnTo>
                    <a:pt x="11" y="4"/>
                  </a:lnTo>
                  <a:lnTo>
                    <a:pt x="15" y="9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11" y="9"/>
                  </a:lnTo>
                  <a:lnTo>
                    <a:pt x="4" y="17"/>
                  </a:lnTo>
                  <a:lnTo>
                    <a:pt x="0" y="9"/>
                  </a:lnTo>
                  <a:lnTo>
                    <a:pt x="8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38287"/>
            </a:solidFill>
            <a:ln w="0">
              <a:solidFill>
                <a:srgbClr val="F3828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4" name="Freeform 896"/>
            <p:cNvSpPr>
              <a:spLocks/>
            </p:cNvSpPr>
            <p:nvPr/>
          </p:nvSpPr>
          <p:spPr bwMode="auto">
            <a:xfrm>
              <a:off x="7206052" y="4074413"/>
              <a:ext cx="33338" cy="44450"/>
            </a:xfrm>
            <a:custGeom>
              <a:avLst/>
              <a:gdLst>
                <a:gd name="T0" fmla="*/ 5 w 21"/>
                <a:gd name="T1" fmla="*/ 0 h 28"/>
                <a:gd name="T2" fmla="*/ 5 w 21"/>
                <a:gd name="T3" fmla="*/ 0 h 28"/>
                <a:gd name="T4" fmla="*/ 7 w 21"/>
                <a:gd name="T5" fmla="*/ 1 h 28"/>
                <a:gd name="T6" fmla="*/ 10 w 21"/>
                <a:gd name="T7" fmla="*/ 3 h 28"/>
                <a:gd name="T8" fmla="*/ 10 w 21"/>
                <a:gd name="T9" fmla="*/ 3 h 28"/>
                <a:gd name="T10" fmla="*/ 21 w 21"/>
                <a:gd name="T11" fmla="*/ 18 h 28"/>
                <a:gd name="T12" fmla="*/ 21 w 21"/>
                <a:gd name="T13" fmla="*/ 18 h 28"/>
                <a:gd name="T14" fmla="*/ 21 w 21"/>
                <a:gd name="T15" fmla="*/ 20 h 28"/>
                <a:gd name="T16" fmla="*/ 21 w 21"/>
                <a:gd name="T17" fmla="*/ 20 h 28"/>
                <a:gd name="T18" fmla="*/ 21 w 21"/>
                <a:gd name="T19" fmla="*/ 24 h 28"/>
                <a:gd name="T20" fmla="*/ 19 w 21"/>
                <a:gd name="T21" fmla="*/ 26 h 28"/>
                <a:gd name="T22" fmla="*/ 17 w 21"/>
                <a:gd name="T23" fmla="*/ 28 h 28"/>
                <a:gd name="T24" fmla="*/ 14 w 21"/>
                <a:gd name="T25" fmla="*/ 28 h 28"/>
                <a:gd name="T26" fmla="*/ 13 w 21"/>
                <a:gd name="T27" fmla="*/ 28 h 28"/>
                <a:gd name="T28" fmla="*/ 10 w 21"/>
                <a:gd name="T29" fmla="*/ 26 h 28"/>
                <a:gd name="T30" fmla="*/ 7 w 21"/>
                <a:gd name="T31" fmla="*/ 25 h 28"/>
                <a:gd name="T32" fmla="*/ 3 w 21"/>
                <a:gd name="T33" fmla="*/ 20 h 28"/>
                <a:gd name="T34" fmla="*/ 1 w 21"/>
                <a:gd name="T35" fmla="*/ 16 h 28"/>
                <a:gd name="T36" fmla="*/ 0 w 21"/>
                <a:gd name="T37" fmla="*/ 12 h 28"/>
                <a:gd name="T38" fmla="*/ 0 w 21"/>
                <a:gd name="T39" fmla="*/ 8 h 28"/>
                <a:gd name="T40" fmla="*/ 0 w 21"/>
                <a:gd name="T41" fmla="*/ 8 h 28"/>
                <a:gd name="T42" fmla="*/ 0 w 21"/>
                <a:gd name="T43" fmla="*/ 8 h 28"/>
                <a:gd name="T44" fmla="*/ 0 w 21"/>
                <a:gd name="T45" fmla="*/ 4 h 28"/>
                <a:gd name="T46" fmla="*/ 1 w 21"/>
                <a:gd name="T47" fmla="*/ 3 h 28"/>
                <a:gd name="T48" fmla="*/ 3 w 21"/>
                <a:gd name="T49" fmla="*/ 1 h 28"/>
                <a:gd name="T50" fmla="*/ 3 w 21"/>
                <a:gd name="T51" fmla="*/ 1 h 28"/>
                <a:gd name="T52" fmla="*/ 3 w 21"/>
                <a:gd name="T53" fmla="*/ 1 h 28"/>
                <a:gd name="T54" fmla="*/ 5 w 21"/>
                <a:gd name="T5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" h="28">
                  <a:moveTo>
                    <a:pt x="5" y="0"/>
                  </a:moveTo>
                  <a:lnTo>
                    <a:pt x="5" y="0"/>
                  </a:lnTo>
                  <a:lnTo>
                    <a:pt x="7" y="1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21" y="18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1" y="20"/>
                  </a:lnTo>
                  <a:lnTo>
                    <a:pt x="21" y="24"/>
                  </a:lnTo>
                  <a:lnTo>
                    <a:pt x="19" y="26"/>
                  </a:lnTo>
                  <a:lnTo>
                    <a:pt x="17" y="28"/>
                  </a:lnTo>
                  <a:lnTo>
                    <a:pt x="14" y="28"/>
                  </a:lnTo>
                  <a:lnTo>
                    <a:pt x="13" y="28"/>
                  </a:lnTo>
                  <a:lnTo>
                    <a:pt x="10" y="26"/>
                  </a:lnTo>
                  <a:lnTo>
                    <a:pt x="7" y="25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5" name="Freeform 897"/>
            <p:cNvSpPr>
              <a:spLocks/>
            </p:cNvSpPr>
            <p:nvPr/>
          </p:nvSpPr>
          <p:spPr bwMode="auto">
            <a:xfrm>
              <a:off x="7001265" y="4106163"/>
              <a:ext cx="30163" cy="9525"/>
            </a:xfrm>
            <a:custGeom>
              <a:avLst/>
              <a:gdLst>
                <a:gd name="T0" fmla="*/ 17 w 19"/>
                <a:gd name="T1" fmla="*/ 0 h 6"/>
                <a:gd name="T2" fmla="*/ 17 w 19"/>
                <a:gd name="T3" fmla="*/ 0 h 6"/>
                <a:gd name="T4" fmla="*/ 19 w 19"/>
                <a:gd name="T5" fmla="*/ 2 h 6"/>
                <a:gd name="T6" fmla="*/ 19 w 19"/>
                <a:gd name="T7" fmla="*/ 4 h 6"/>
                <a:gd name="T8" fmla="*/ 19 w 19"/>
                <a:gd name="T9" fmla="*/ 5 h 6"/>
                <a:gd name="T10" fmla="*/ 3 w 19"/>
                <a:gd name="T11" fmla="*/ 6 h 6"/>
                <a:gd name="T12" fmla="*/ 2 w 19"/>
                <a:gd name="T13" fmla="*/ 6 h 6"/>
                <a:gd name="T14" fmla="*/ 0 w 19"/>
                <a:gd name="T15" fmla="*/ 4 h 6"/>
                <a:gd name="T16" fmla="*/ 0 w 19"/>
                <a:gd name="T17" fmla="*/ 2 h 6"/>
                <a:gd name="T18" fmla="*/ 2 w 19"/>
                <a:gd name="T19" fmla="*/ 2 h 6"/>
                <a:gd name="T20" fmla="*/ 17 w 1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6">
                  <a:moveTo>
                    <a:pt x="17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6" name="Freeform 898"/>
            <p:cNvSpPr>
              <a:spLocks/>
            </p:cNvSpPr>
            <p:nvPr/>
          </p:nvSpPr>
          <p:spPr bwMode="auto">
            <a:xfrm>
              <a:off x="7088577" y="4241100"/>
              <a:ext cx="19050" cy="23813"/>
            </a:xfrm>
            <a:custGeom>
              <a:avLst/>
              <a:gdLst>
                <a:gd name="T0" fmla="*/ 11 w 12"/>
                <a:gd name="T1" fmla="*/ 0 h 15"/>
                <a:gd name="T2" fmla="*/ 11 w 12"/>
                <a:gd name="T3" fmla="*/ 0 h 15"/>
                <a:gd name="T4" fmla="*/ 12 w 12"/>
                <a:gd name="T5" fmla="*/ 0 h 15"/>
                <a:gd name="T6" fmla="*/ 12 w 12"/>
                <a:gd name="T7" fmla="*/ 2 h 15"/>
                <a:gd name="T8" fmla="*/ 12 w 12"/>
                <a:gd name="T9" fmla="*/ 2 h 15"/>
                <a:gd name="T10" fmla="*/ 3 w 12"/>
                <a:gd name="T11" fmla="*/ 15 h 15"/>
                <a:gd name="T12" fmla="*/ 3 w 12"/>
                <a:gd name="T13" fmla="*/ 15 h 15"/>
                <a:gd name="T14" fmla="*/ 2 w 12"/>
                <a:gd name="T15" fmla="*/ 15 h 15"/>
                <a:gd name="T16" fmla="*/ 2 w 12"/>
                <a:gd name="T17" fmla="*/ 15 h 15"/>
                <a:gd name="T18" fmla="*/ 0 w 12"/>
                <a:gd name="T19" fmla="*/ 13 h 15"/>
                <a:gd name="T20" fmla="*/ 0 w 12"/>
                <a:gd name="T21" fmla="*/ 12 h 15"/>
                <a:gd name="T22" fmla="*/ 9 w 12"/>
                <a:gd name="T23" fmla="*/ 0 h 15"/>
                <a:gd name="T24" fmla="*/ 11 w 12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5">
                  <a:moveTo>
                    <a:pt x="11" y="0"/>
                  </a:moveTo>
                  <a:lnTo>
                    <a:pt x="11" y="0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3" y="15"/>
                  </a:lnTo>
                  <a:lnTo>
                    <a:pt x="3" y="15"/>
                  </a:lnTo>
                  <a:lnTo>
                    <a:pt x="2" y="15"/>
                  </a:lnTo>
                  <a:lnTo>
                    <a:pt x="2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7" name="Freeform 899"/>
            <p:cNvSpPr>
              <a:spLocks/>
            </p:cNvSpPr>
            <p:nvPr/>
          </p:nvSpPr>
          <p:spPr bwMode="auto">
            <a:xfrm>
              <a:off x="7206052" y="4314125"/>
              <a:ext cx="15875" cy="84138"/>
            </a:xfrm>
            <a:custGeom>
              <a:avLst/>
              <a:gdLst>
                <a:gd name="T0" fmla="*/ 3 w 10"/>
                <a:gd name="T1" fmla="*/ 0 h 53"/>
                <a:gd name="T2" fmla="*/ 5 w 10"/>
                <a:gd name="T3" fmla="*/ 0 h 53"/>
                <a:gd name="T4" fmla="*/ 7 w 10"/>
                <a:gd name="T5" fmla="*/ 2 h 53"/>
                <a:gd name="T6" fmla="*/ 10 w 10"/>
                <a:gd name="T7" fmla="*/ 5 h 53"/>
                <a:gd name="T8" fmla="*/ 10 w 10"/>
                <a:gd name="T9" fmla="*/ 9 h 53"/>
                <a:gd name="T10" fmla="*/ 10 w 10"/>
                <a:gd name="T11" fmla="*/ 49 h 53"/>
                <a:gd name="T12" fmla="*/ 10 w 10"/>
                <a:gd name="T13" fmla="*/ 52 h 53"/>
                <a:gd name="T14" fmla="*/ 9 w 10"/>
                <a:gd name="T15" fmla="*/ 53 h 53"/>
                <a:gd name="T16" fmla="*/ 7 w 10"/>
                <a:gd name="T17" fmla="*/ 53 h 53"/>
                <a:gd name="T18" fmla="*/ 5 w 10"/>
                <a:gd name="T19" fmla="*/ 52 h 53"/>
                <a:gd name="T20" fmla="*/ 2 w 10"/>
                <a:gd name="T21" fmla="*/ 51 h 53"/>
                <a:gd name="T22" fmla="*/ 1 w 10"/>
                <a:gd name="T23" fmla="*/ 47 h 53"/>
                <a:gd name="T24" fmla="*/ 0 w 10"/>
                <a:gd name="T25" fmla="*/ 44 h 53"/>
                <a:gd name="T26" fmla="*/ 0 w 10"/>
                <a:gd name="T27" fmla="*/ 4 h 53"/>
                <a:gd name="T28" fmla="*/ 1 w 10"/>
                <a:gd name="T29" fmla="*/ 1 h 53"/>
                <a:gd name="T30" fmla="*/ 2 w 10"/>
                <a:gd name="T31" fmla="*/ 0 h 53"/>
                <a:gd name="T32" fmla="*/ 3 w 10"/>
                <a:gd name="T3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53">
                  <a:moveTo>
                    <a:pt x="3" y="0"/>
                  </a:moveTo>
                  <a:lnTo>
                    <a:pt x="5" y="0"/>
                  </a:lnTo>
                  <a:lnTo>
                    <a:pt x="7" y="2"/>
                  </a:lnTo>
                  <a:lnTo>
                    <a:pt x="10" y="5"/>
                  </a:lnTo>
                  <a:lnTo>
                    <a:pt x="10" y="9"/>
                  </a:lnTo>
                  <a:lnTo>
                    <a:pt x="10" y="49"/>
                  </a:lnTo>
                  <a:lnTo>
                    <a:pt x="10" y="52"/>
                  </a:lnTo>
                  <a:lnTo>
                    <a:pt x="9" y="53"/>
                  </a:lnTo>
                  <a:lnTo>
                    <a:pt x="7" y="53"/>
                  </a:lnTo>
                  <a:lnTo>
                    <a:pt x="5" y="52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0" y="44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8" name="Freeform 900"/>
            <p:cNvSpPr>
              <a:spLocks/>
            </p:cNvSpPr>
            <p:nvPr/>
          </p:nvSpPr>
          <p:spPr bwMode="auto">
            <a:xfrm>
              <a:off x="7320352" y="4364925"/>
              <a:ext cx="20638" cy="42863"/>
            </a:xfrm>
            <a:custGeom>
              <a:avLst/>
              <a:gdLst>
                <a:gd name="T0" fmla="*/ 1 w 13"/>
                <a:gd name="T1" fmla="*/ 0 h 27"/>
                <a:gd name="T2" fmla="*/ 2 w 13"/>
                <a:gd name="T3" fmla="*/ 0 h 27"/>
                <a:gd name="T4" fmla="*/ 5 w 13"/>
                <a:gd name="T5" fmla="*/ 6 h 27"/>
                <a:gd name="T6" fmla="*/ 11 w 13"/>
                <a:gd name="T7" fmla="*/ 25 h 27"/>
                <a:gd name="T8" fmla="*/ 13 w 13"/>
                <a:gd name="T9" fmla="*/ 27 h 27"/>
                <a:gd name="T10" fmla="*/ 11 w 13"/>
                <a:gd name="T11" fmla="*/ 27 h 27"/>
                <a:gd name="T12" fmla="*/ 10 w 13"/>
                <a:gd name="T13" fmla="*/ 27 h 27"/>
                <a:gd name="T14" fmla="*/ 9 w 13"/>
                <a:gd name="T15" fmla="*/ 25 h 27"/>
                <a:gd name="T16" fmla="*/ 1 w 13"/>
                <a:gd name="T17" fmla="*/ 3 h 27"/>
                <a:gd name="T18" fmla="*/ 0 w 13"/>
                <a:gd name="T19" fmla="*/ 2 h 27"/>
                <a:gd name="T20" fmla="*/ 1 w 13"/>
                <a:gd name="T2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27">
                  <a:moveTo>
                    <a:pt x="1" y="0"/>
                  </a:moveTo>
                  <a:lnTo>
                    <a:pt x="2" y="0"/>
                  </a:lnTo>
                  <a:lnTo>
                    <a:pt x="5" y="6"/>
                  </a:lnTo>
                  <a:lnTo>
                    <a:pt x="11" y="25"/>
                  </a:lnTo>
                  <a:lnTo>
                    <a:pt x="13" y="27"/>
                  </a:lnTo>
                  <a:lnTo>
                    <a:pt x="11" y="27"/>
                  </a:lnTo>
                  <a:lnTo>
                    <a:pt x="10" y="27"/>
                  </a:lnTo>
                  <a:lnTo>
                    <a:pt x="9" y="25"/>
                  </a:lnTo>
                  <a:lnTo>
                    <a:pt x="1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9" name="Freeform 901"/>
            <p:cNvSpPr>
              <a:spLocks/>
            </p:cNvSpPr>
            <p:nvPr/>
          </p:nvSpPr>
          <p:spPr bwMode="auto">
            <a:xfrm>
              <a:off x="7323527" y="4364925"/>
              <a:ext cx="4763" cy="9525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1 w 3"/>
                <a:gd name="T5" fmla="*/ 2 h 6"/>
                <a:gd name="T6" fmla="*/ 3 w 3"/>
                <a:gd name="T7" fmla="*/ 6 h 6"/>
                <a:gd name="T8" fmla="*/ 0 w 3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9696"/>
            </a:solidFill>
            <a:ln w="0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0" name="Freeform 902"/>
            <p:cNvSpPr>
              <a:spLocks/>
            </p:cNvSpPr>
            <p:nvPr/>
          </p:nvSpPr>
          <p:spPr bwMode="auto">
            <a:xfrm>
              <a:off x="7398140" y="4322063"/>
              <a:ext cx="30163" cy="34925"/>
            </a:xfrm>
            <a:custGeom>
              <a:avLst/>
              <a:gdLst>
                <a:gd name="T0" fmla="*/ 0 w 19"/>
                <a:gd name="T1" fmla="*/ 0 h 22"/>
                <a:gd name="T2" fmla="*/ 2 w 19"/>
                <a:gd name="T3" fmla="*/ 0 h 22"/>
                <a:gd name="T4" fmla="*/ 2 w 19"/>
                <a:gd name="T5" fmla="*/ 0 h 22"/>
                <a:gd name="T6" fmla="*/ 17 w 19"/>
                <a:gd name="T7" fmla="*/ 19 h 22"/>
                <a:gd name="T8" fmla="*/ 19 w 19"/>
                <a:gd name="T9" fmla="*/ 21 h 22"/>
                <a:gd name="T10" fmla="*/ 17 w 19"/>
                <a:gd name="T11" fmla="*/ 22 h 22"/>
                <a:gd name="T12" fmla="*/ 17 w 19"/>
                <a:gd name="T13" fmla="*/ 22 h 22"/>
                <a:gd name="T14" fmla="*/ 17 w 19"/>
                <a:gd name="T15" fmla="*/ 22 h 22"/>
                <a:gd name="T16" fmla="*/ 16 w 19"/>
                <a:gd name="T17" fmla="*/ 22 h 22"/>
                <a:gd name="T18" fmla="*/ 0 w 19"/>
                <a:gd name="T19" fmla="*/ 2 h 22"/>
                <a:gd name="T20" fmla="*/ 0 w 19"/>
                <a:gd name="T21" fmla="*/ 1 h 22"/>
                <a:gd name="T22" fmla="*/ 0 w 19"/>
                <a:gd name="T23" fmla="*/ 0 h 22"/>
                <a:gd name="T24" fmla="*/ 0 w 19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2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17" y="19"/>
                  </a:lnTo>
                  <a:lnTo>
                    <a:pt x="19" y="21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1" name="Freeform 903"/>
            <p:cNvSpPr>
              <a:spLocks/>
            </p:cNvSpPr>
            <p:nvPr/>
          </p:nvSpPr>
          <p:spPr bwMode="auto">
            <a:xfrm>
              <a:off x="7407665" y="4199825"/>
              <a:ext cx="23813" cy="28575"/>
            </a:xfrm>
            <a:custGeom>
              <a:avLst/>
              <a:gdLst>
                <a:gd name="T0" fmla="*/ 3 w 15"/>
                <a:gd name="T1" fmla="*/ 0 h 18"/>
                <a:gd name="T2" fmla="*/ 5 w 15"/>
                <a:gd name="T3" fmla="*/ 0 h 18"/>
                <a:gd name="T4" fmla="*/ 15 w 15"/>
                <a:gd name="T5" fmla="*/ 18 h 18"/>
                <a:gd name="T6" fmla="*/ 5 w 15"/>
                <a:gd name="T7" fmla="*/ 11 h 18"/>
                <a:gd name="T8" fmla="*/ 2 w 15"/>
                <a:gd name="T9" fmla="*/ 9 h 18"/>
                <a:gd name="T10" fmla="*/ 1 w 15"/>
                <a:gd name="T11" fmla="*/ 6 h 18"/>
                <a:gd name="T12" fmla="*/ 0 w 15"/>
                <a:gd name="T13" fmla="*/ 2 h 18"/>
                <a:gd name="T14" fmla="*/ 1 w 15"/>
                <a:gd name="T15" fmla="*/ 1 h 18"/>
                <a:gd name="T16" fmla="*/ 1 w 15"/>
                <a:gd name="T17" fmla="*/ 0 h 18"/>
                <a:gd name="T18" fmla="*/ 3 w 15"/>
                <a:gd name="T1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18">
                  <a:moveTo>
                    <a:pt x="3" y="0"/>
                  </a:moveTo>
                  <a:lnTo>
                    <a:pt x="5" y="0"/>
                  </a:lnTo>
                  <a:lnTo>
                    <a:pt x="15" y="18"/>
                  </a:lnTo>
                  <a:lnTo>
                    <a:pt x="5" y="11"/>
                  </a:lnTo>
                  <a:lnTo>
                    <a:pt x="2" y="9"/>
                  </a:lnTo>
                  <a:lnTo>
                    <a:pt x="1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2" name="Freeform 904"/>
            <p:cNvSpPr>
              <a:spLocks/>
            </p:cNvSpPr>
            <p:nvPr/>
          </p:nvSpPr>
          <p:spPr bwMode="auto">
            <a:xfrm>
              <a:off x="7415602" y="4199825"/>
              <a:ext cx="63500" cy="50800"/>
            </a:xfrm>
            <a:custGeom>
              <a:avLst/>
              <a:gdLst>
                <a:gd name="T0" fmla="*/ 0 w 40"/>
                <a:gd name="T1" fmla="*/ 0 h 32"/>
                <a:gd name="T2" fmla="*/ 0 w 40"/>
                <a:gd name="T3" fmla="*/ 0 h 32"/>
                <a:gd name="T4" fmla="*/ 35 w 40"/>
                <a:gd name="T5" fmla="*/ 21 h 32"/>
                <a:gd name="T6" fmla="*/ 38 w 40"/>
                <a:gd name="T7" fmla="*/ 22 h 32"/>
                <a:gd name="T8" fmla="*/ 40 w 40"/>
                <a:gd name="T9" fmla="*/ 26 h 32"/>
                <a:gd name="T10" fmla="*/ 40 w 40"/>
                <a:gd name="T11" fmla="*/ 28 h 32"/>
                <a:gd name="T12" fmla="*/ 40 w 40"/>
                <a:gd name="T13" fmla="*/ 31 h 32"/>
                <a:gd name="T14" fmla="*/ 39 w 40"/>
                <a:gd name="T15" fmla="*/ 32 h 32"/>
                <a:gd name="T16" fmla="*/ 38 w 40"/>
                <a:gd name="T17" fmla="*/ 32 h 32"/>
                <a:gd name="T18" fmla="*/ 35 w 40"/>
                <a:gd name="T19" fmla="*/ 32 h 32"/>
                <a:gd name="T20" fmla="*/ 10 w 40"/>
                <a:gd name="T21" fmla="*/ 18 h 32"/>
                <a:gd name="T22" fmla="*/ 0 w 40"/>
                <a:gd name="T2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2">
                  <a:moveTo>
                    <a:pt x="0" y="0"/>
                  </a:moveTo>
                  <a:lnTo>
                    <a:pt x="0" y="0"/>
                  </a:lnTo>
                  <a:lnTo>
                    <a:pt x="35" y="21"/>
                  </a:lnTo>
                  <a:lnTo>
                    <a:pt x="38" y="22"/>
                  </a:lnTo>
                  <a:lnTo>
                    <a:pt x="40" y="26"/>
                  </a:lnTo>
                  <a:lnTo>
                    <a:pt x="40" y="28"/>
                  </a:lnTo>
                  <a:lnTo>
                    <a:pt x="40" y="31"/>
                  </a:lnTo>
                  <a:lnTo>
                    <a:pt x="39" y="32"/>
                  </a:lnTo>
                  <a:lnTo>
                    <a:pt x="38" y="32"/>
                  </a:lnTo>
                  <a:lnTo>
                    <a:pt x="35" y="32"/>
                  </a:lnTo>
                  <a:lnTo>
                    <a:pt x="1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89898"/>
            </a:solidFill>
            <a:ln w="0">
              <a:solidFill>
                <a:srgbClr val="98989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3" name="Freeform 905"/>
            <p:cNvSpPr>
              <a:spLocks/>
            </p:cNvSpPr>
            <p:nvPr/>
          </p:nvSpPr>
          <p:spPr bwMode="auto">
            <a:xfrm>
              <a:off x="7398140" y="4069650"/>
              <a:ext cx="30163" cy="9525"/>
            </a:xfrm>
            <a:custGeom>
              <a:avLst/>
              <a:gdLst>
                <a:gd name="T0" fmla="*/ 16 w 19"/>
                <a:gd name="T1" fmla="*/ 0 h 6"/>
                <a:gd name="T2" fmla="*/ 17 w 19"/>
                <a:gd name="T3" fmla="*/ 0 h 6"/>
                <a:gd name="T4" fmla="*/ 19 w 19"/>
                <a:gd name="T5" fmla="*/ 2 h 6"/>
                <a:gd name="T6" fmla="*/ 19 w 19"/>
                <a:gd name="T7" fmla="*/ 3 h 6"/>
                <a:gd name="T8" fmla="*/ 17 w 19"/>
                <a:gd name="T9" fmla="*/ 4 h 6"/>
                <a:gd name="T10" fmla="*/ 3 w 19"/>
                <a:gd name="T11" fmla="*/ 6 h 6"/>
                <a:gd name="T12" fmla="*/ 2 w 19"/>
                <a:gd name="T13" fmla="*/ 6 h 6"/>
                <a:gd name="T14" fmla="*/ 0 w 19"/>
                <a:gd name="T15" fmla="*/ 3 h 6"/>
                <a:gd name="T16" fmla="*/ 0 w 19"/>
                <a:gd name="T17" fmla="*/ 2 h 6"/>
                <a:gd name="T18" fmla="*/ 2 w 19"/>
                <a:gd name="T19" fmla="*/ 2 h 6"/>
                <a:gd name="T20" fmla="*/ 16 w 19"/>
                <a:gd name="T2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6">
                  <a:moveTo>
                    <a:pt x="16" y="0"/>
                  </a:moveTo>
                  <a:lnTo>
                    <a:pt x="17" y="0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7" y="4"/>
                  </a:lnTo>
                  <a:lnTo>
                    <a:pt x="3" y="6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989898"/>
            </a:solidFill>
            <a:ln w="0">
              <a:solidFill>
                <a:srgbClr val="98989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4" name="Freeform 906"/>
            <p:cNvSpPr>
              <a:spLocks/>
            </p:cNvSpPr>
            <p:nvPr/>
          </p:nvSpPr>
          <p:spPr bwMode="auto">
            <a:xfrm>
              <a:off x="7321940" y="3918838"/>
              <a:ext cx="19050" cy="26988"/>
            </a:xfrm>
            <a:custGeom>
              <a:avLst/>
              <a:gdLst>
                <a:gd name="T0" fmla="*/ 10 w 12"/>
                <a:gd name="T1" fmla="*/ 0 h 17"/>
                <a:gd name="T2" fmla="*/ 10 w 12"/>
                <a:gd name="T3" fmla="*/ 0 h 17"/>
                <a:gd name="T4" fmla="*/ 12 w 12"/>
                <a:gd name="T5" fmla="*/ 1 h 17"/>
                <a:gd name="T6" fmla="*/ 12 w 12"/>
                <a:gd name="T7" fmla="*/ 2 h 17"/>
                <a:gd name="T8" fmla="*/ 12 w 12"/>
                <a:gd name="T9" fmla="*/ 4 h 17"/>
                <a:gd name="T10" fmla="*/ 2 w 12"/>
                <a:gd name="T11" fmla="*/ 16 h 17"/>
                <a:gd name="T12" fmla="*/ 2 w 12"/>
                <a:gd name="T13" fmla="*/ 17 h 17"/>
                <a:gd name="T14" fmla="*/ 1 w 12"/>
                <a:gd name="T15" fmla="*/ 17 h 17"/>
                <a:gd name="T16" fmla="*/ 1 w 12"/>
                <a:gd name="T17" fmla="*/ 16 h 17"/>
                <a:gd name="T18" fmla="*/ 0 w 12"/>
                <a:gd name="T19" fmla="*/ 14 h 17"/>
                <a:gd name="T20" fmla="*/ 0 w 12"/>
                <a:gd name="T21" fmla="*/ 13 h 17"/>
                <a:gd name="T22" fmla="*/ 9 w 12"/>
                <a:gd name="T23" fmla="*/ 1 h 17"/>
                <a:gd name="T24" fmla="*/ 10 w 12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7">
                  <a:moveTo>
                    <a:pt x="10" y="0"/>
                  </a:moveTo>
                  <a:lnTo>
                    <a:pt x="10" y="0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9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989898"/>
            </a:solidFill>
            <a:ln w="0">
              <a:solidFill>
                <a:srgbClr val="98989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5" name="Freeform 907"/>
            <p:cNvSpPr>
              <a:spLocks/>
            </p:cNvSpPr>
            <p:nvPr/>
          </p:nvSpPr>
          <p:spPr bwMode="auto">
            <a:xfrm>
              <a:off x="7207640" y="3787075"/>
              <a:ext cx="15875" cy="85725"/>
            </a:xfrm>
            <a:custGeom>
              <a:avLst/>
              <a:gdLst>
                <a:gd name="T0" fmla="*/ 2 w 10"/>
                <a:gd name="T1" fmla="*/ 0 h 54"/>
                <a:gd name="T2" fmla="*/ 5 w 10"/>
                <a:gd name="T3" fmla="*/ 0 h 54"/>
                <a:gd name="T4" fmla="*/ 8 w 10"/>
                <a:gd name="T5" fmla="*/ 3 h 54"/>
                <a:gd name="T6" fmla="*/ 9 w 10"/>
                <a:gd name="T7" fmla="*/ 6 h 54"/>
                <a:gd name="T8" fmla="*/ 10 w 10"/>
                <a:gd name="T9" fmla="*/ 10 h 54"/>
                <a:gd name="T10" fmla="*/ 10 w 10"/>
                <a:gd name="T11" fmla="*/ 50 h 54"/>
                <a:gd name="T12" fmla="*/ 10 w 10"/>
                <a:gd name="T13" fmla="*/ 51 h 54"/>
                <a:gd name="T14" fmla="*/ 9 w 10"/>
                <a:gd name="T15" fmla="*/ 53 h 54"/>
                <a:gd name="T16" fmla="*/ 8 w 10"/>
                <a:gd name="T17" fmla="*/ 54 h 54"/>
                <a:gd name="T18" fmla="*/ 5 w 10"/>
                <a:gd name="T19" fmla="*/ 53 h 54"/>
                <a:gd name="T20" fmla="*/ 2 w 10"/>
                <a:gd name="T21" fmla="*/ 50 h 54"/>
                <a:gd name="T22" fmla="*/ 1 w 10"/>
                <a:gd name="T23" fmla="*/ 48 h 54"/>
                <a:gd name="T24" fmla="*/ 0 w 10"/>
                <a:gd name="T25" fmla="*/ 44 h 54"/>
                <a:gd name="T26" fmla="*/ 0 w 10"/>
                <a:gd name="T27" fmla="*/ 3 h 54"/>
                <a:gd name="T28" fmla="*/ 0 w 10"/>
                <a:gd name="T29" fmla="*/ 2 h 54"/>
                <a:gd name="T30" fmla="*/ 1 w 10"/>
                <a:gd name="T31" fmla="*/ 0 h 54"/>
                <a:gd name="T32" fmla="*/ 2 w 10"/>
                <a:gd name="T3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54">
                  <a:moveTo>
                    <a:pt x="2" y="0"/>
                  </a:moveTo>
                  <a:lnTo>
                    <a:pt x="5" y="0"/>
                  </a:lnTo>
                  <a:lnTo>
                    <a:pt x="8" y="3"/>
                  </a:lnTo>
                  <a:lnTo>
                    <a:pt x="9" y="6"/>
                  </a:lnTo>
                  <a:lnTo>
                    <a:pt x="10" y="10"/>
                  </a:lnTo>
                  <a:lnTo>
                    <a:pt x="10" y="50"/>
                  </a:lnTo>
                  <a:lnTo>
                    <a:pt x="10" y="51"/>
                  </a:lnTo>
                  <a:lnTo>
                    <a:pt x="9" y="53"/>
                  </a:lnTo>
                  <a:lnTo>
                    <a:pt x="8" y="54"/>
                  </a:lnTo>
                  <a:lnTo>
                    <a:pt x="5" y="53"/>
                  </a:lnTo>
                  <a:lnTo>
                    <a:pt x="2" y="50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3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89898"/>
            </a:solidFill>
            <a:ln w="0">
              <a:solidFill>
                <a:srgbClr val="98989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6" name="Freeform 908"/>
            <p:cNvSpPr>
              <a:spLocks/>
            </p:cNvSpPr>
            <p:nvPr/>
          </p:nvSpPr>
          <p:spPr bwMode="auto">
            <a:xfrm>
              <a:off x="7091752" y="3777550"/>
              <a:ext cx="17463" cy="41275"/>
            </a:xfrm>
            <a:custGeom>
              <a:avLst/>
              <a:gdLst>
                <a:gd name="T0" fmla="*/ 0 w 11"/>
                <a:gd name="T1" fmla="*/ 0 h 26"/>
                <a:gd name="T2" fmla="*/ 1 w 11"/>
                <a:gd name="T3" fmla="*/ 0 h 26"/>
                <a:gd name="T4" fmla="*/ 2 w 11"/>
                <a:gd name="T5" fmla="*/ 1 h 26"/>
                <a:gd name="T6" fmla="*/ 11 w 11"/>
                <a:gd name="T7" fmla="*/ 25 h 26"/>
                <a:gd name="T8" fmla="*/ 11 w 11"/>
                <a:gd name="T9" fmla="*/ 26 h 26"/>
                <a:gd name="T10" fmla="*/ 10 w 11"/>
                <a:gd name="T11" fmla="*/ 26 h 26"/>
                <a:gd name="T12" fmla="*/ 10 w 11"/>
                <a:gd name="T13" fmla="*/ 26 h 26"/>
                <a:gd name="T14" fmla="*/ 9 w 11"/>
                <a:gd name="T15" fmla="*/ 25 h 26"/>
                <a:gd name="T16" fmla="*/ 0 w 11"/>
                <a:gd name="T17" fmla="*/ 2 h 26"/>
                <a:gd name="T18" fmla="*/ 0 w 11"/>
                <a:gd name="T19" fmla="*/ 1 h 26"/>
                <a:gd name="T20" fmla="*/ 0 w 11"/>
                <a:gd name="T2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26">
                  <a:moveTo>
                    <a:pt x="0" y="0"/>
                  </a:moveTo>
                  <a:lnTo>
                    <a:pt x="1" y="0"/>
                  </a:lnTo>
                  <a:lnTo>
                    <a:pt x="2" y="1"/>
                  </a:lnTo>
                  <a:lnTo>
                    <a:pt x="11" y="25"/>
                  </a:lnTo>
                  <a:lnTo>
                    <a:pt x="11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9" y="25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7" name="Freeform 909"/>
            <p:cNvSpPr>
              <a:spLocks/>
            </p:cNvSpPr>
            <p:nvPr/>
          </p:nvSpPr>
          <p:spPr bwMode="auto">
            <a:xfrm>
              <a:off x="7004440" y="3826763"/>
              <a:ext cx="28575" cy="38100"/>
            </a:xfrm>
            <a:custGeom>
              <a:avLst/>
              <a:gdLst>
                <a:gd name="T0" fmla="*/ 0 w 18"/>
                <a:gd name="T1" fmla="*/ 0 h 24"/>
                <a:gd name="T2" fmla="*/ 1 w 18"/>
                <a:gd name="T3" fmla="*/ 0 h 24"/>
                <a:gd name="T4" fmla="*/ 1 w 18"/>
                <a:gd name="T5" fmla="*/ 2 h 24"/>
                <a:gd name="T6" fmla="*/ 17 w 18"/>
                <a:gd name="T7" fmla="*/ 20 h 24"/>
                <a:gd name="T8" fmla="*/ 18 w 18"/>
                <a:gd name="T9" fmla="*/ 23 h 24"/>
                <a:gd name="T10" fmla="*/ 18 w 18"/>
                <a:gd name="T11" fmla="*/ 23 h 24"/>
                <a:gd name="T12" fmla="*/ 17 w 18"/>
                <a:gd name="T13" fmla="*/ 24 h 24"/>
                <a:gd name="T14" fmla="*/ 17 w 18"/>
                <a:gd name="T15" fmla="*/ 24 h 24"/>
                <a:gd name="T16" fmla="*/ 15 w 18"/>
                <a:gd name="T17" fmla="*/ 23 h 24"/>
                <a:gd name="T18" fmla="*/ 0 w 18"/>
                <a:gd name="T19" fmla="*/ 3 h 24"/>
                <a:gd name="T20" fmla="*/ 0 w 18"/>
                <a:gd name="T21" fmla="*/ 2 h 24"/>
                <a:gd name="T22" fmla="*/ 0 w 18"/>
                <a:gd name="T23" fmla="*/ 0 h 24"/>
                <a:gd name="T24" fmla="*/ 0 w 18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24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17" y="2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7" y="24"/>
                  </a:lnTo>
                  <a:lnTo>
                    <a:pt x="17" y="24"/>
                  </a:lnTo>
                  <a:lnTo>
                    <a:pt x="15" y="2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8" name="Freeform 910"/>
            <p:cNvSpPr>
              <a:spLocks/>
            </p:cNvSpPr>
            <p:nvPr/>
          </p:nvSpPr>
          <p:spPr bwMode="auto">
            <a:xfrm>
              <a:off x="6950465" y="3933125"/>
              <a:ext cx="71438" cy="53975"/>
            </a:xfrm>
            <a:custGeom>
              <a:avLst/>
              <a:gdLst>
                <a:gd name="T0" fmla="*/ 2 w 45"/>
                <a:gd name="T1" fmla="*/ 0 h 34"/>
                <a:gd name="T2" fmla="*/ 5 w 45"/>
                <a:gd name="T3" fmla="*/ 1 h 34"/>
                <a:gd name="T4" fmla="*/ 40 w 45"/>
                <a:gd name="T5" fmla="*/ 21 h 34"/>
                <a:gd name="T6" fmla="*/ 43 w 45"/>
                <a:gd name="T7" fmla="*/ 24 h 34"/>
                <a:gd name="T8" fmla="*/ 44 w 45"/>
                <a:gd name="T9" fmla="*/ 28 h 34"/>
                <a:gd name="T10" fmla="*/ 45 w 45"/>
                <a:gd name="T11" fmla="*/ 30 h 34"/>
                <a:gd name="T12" fmla="*/ 45 w 45"/>
                <a:gd name="T13" fmla="*/ 33 h 34"/>
                <a:gd name="T14" fmla="*/ 44 w 45"/>
                <a:gd name="T15" fmla="*/ 34 h 34"/>
                <a:gd name="T16" fmla="*/ 43 w 45"/>
                <a:gd name="T17" fmla="*/ 34 h 34"/>
                <a:gd name="T18" fmla="*/ 40 w 45"/>
                <a:gd name="T19" fmla="*/ 33 h 34"/>
                <a:gd name="T20" fmla="*/ 5 w 45"/>
                <a:gd name="T21" fmla="*/ 13 h 34"/>
                <a:gd name="T22" fmla="*/ 2 w 45"/>
                <a:gd name="T23" fmla="*/ 11 h 34"/>
                <a:gd name="T24" fmla="*/ 1 w 45"/>
                <a:gd name="T25" fmla="*/ 8 h 34"/>
                <a:gd name="T26" fmla="*/ 0 w 45"/>
                <a:gd name="T27" fmla="*/ 4 h 34"/>
                <a:gd name="T28" fmla="*/ 0 w 45"/>
                <a:gd name="T29" fmla="*/ 3 h 34"/>
                <a:gd name="T30" fmla="*/ 1 w 45"/>
                <a:gd name="T31" fmla="*/ 1 h 34"/>
                <a:gd name="T32" fmla="*/ 2 w 45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34">
                  <a:moveTo>
                    <a:pt x="2" y="0"/>
                  </a:moveTo>
                  <a:lnTo>
                    <a:pt x="5" y="1"/>
                  </a:lnTo>
                  <a:lnTo>
                    <a:pt x="40" y="21"/>
                  </a:lnTo>
                  <a:lnTo>
                    <a:pt x="43" y="24"/>
                  </a:lnTo>
                  <a:lnTo>
                    <a:pt x="44" y="28"/>
                  </a:lnTo>
                  <a:lnTo>
                    <a:pt x="45" y="30"/>
                  </a:lnTo>
                  <a:lnTo>
                    <a:pt x="45" y="33"/>
                  </a:lnTo>
                  <a:lnTo>
                    <a:pt x="44" y="34"/>
                  </a:lnTo>
                  <a:lnTo>
                    <a:pt x="43" y="34"/>
                  </a:lnTo>
                  <a:lnTo>
                    <a:pt x="40" y="33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D8D8D"/>
            </a:solidFill>
            <a:ln w="0">
              <a:solidFill>
                <a:srgbClr val="8D8D8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9" name="Freeform 911"/>
            <p:cNvSpPr>
              <a:spLocks/>
            </p:cNvSpPr>
            <p:nvPr/>
          </p:nvSpPr>
          <p:spPr bwMode="auto">
            <a:xfrm>
              <a:off x="8185540" y="5053900"/>
              <a:ext cx="509588" cy="292100"/>
            </a:xfrm>
            <a:custGeom>
              <a:avLst/>
              <a:gdLst>
                <a:gd name="T0" fmla="*/ 16 w 321"/>
                <a:gd name="T1" fmla="*/ 0 h 184"/>
                <a:gd name="T2" fmla="*/ 321 w 321"/>
                <a:gd name="T3" fmla="*/ 175 h 184"/>
                <a:gd name="T4" fmla="*/ 305 w 321"/>
                <a:gd name="T5" fmla="*/ 184 h 184"/>
                <a:gd name="T6" fmla="*/ 0 w 321"/>
                <a:gd name="T7" fmla="*/ 9 h 184"/>
                <a:gd name="T8" fmla="*/ 16 w 321"/>
                <a:gd name="T9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184">
                  <a:moveTo>
                    <a:pt x="16" y="0"/>
                  </a:moveTo>
                  <a:lnTo>
                    <a:pt x="321" y="175"/>
                  </a:lnTo>
                  <a:lnTo>
                    <a:pt x="305" y="184"/>
                  </a:lnTo>
                  <a:lnTo>
                    <a:pt x="0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CCCCC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0" name="Freeform 912"/>
            <p:cNvSpPr>
              <a:spLocks/>
            </p:cNvSpPr>
            <p:nvPr/>
          </p:nvSpPr>
          <p:spPr bwMode="auto">
            <a:xfrm>
              <a:off x="8210940" y="5036438"/>
              <a:ext cx="563563" cy="295275"/>
            </a:xfrm>
            <a:custGeom>
              <a:avLst/>
              <a:gdLst>
                <a:gd name="T0" fmla="*/ 18 w 355"/>
                <a:gd name="T1" fmla="*/ 0 h 186"/>
                <a:gd name="T2" fmla="*/ 18 w 355"/>
                <a:gd name="T3" fmla="*/ 4 h 186"/>
                <a:gd name="T4" fmla="*/ 293 w 355"/>
                <a:gd name="T5" fmla="*/ 162 h 186"/>
                <a:gd name="T6" fmla="*/ 318 w 355"/>
                <a:gd name="T7" fmla="*/ 149 h 186"/>
                <a:gd name="T8" fmla="*/ 318 w 355"/>
                <a:gd name="T9" fmla="*/ 153 h 186"/>
                <a:gd name="T10" fmla="*/ 333 w 355"/>
                <a:gd name="T11" fmla="*/ 144 h 186"/>
                <a:gd name="T12" fmla="*/ 355 w 355"/>
                <a:gd name="T13" fmla="*/ 157 h 186"/>
                <a:gd name="T14" fmla="*/ 305 w 355"/>
                <a:gd name="T15" fmla="*/ 186 h 186"/>
                <a:gd name="T16" fmla="*/ 0 w 355"/>
                <a:gd name="T17" fmla="*/ 11 h 186"/>
                <a:gd name="T18" fmla="*/ 18 w 35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5" h="186">
                  <a:moveTo>
                    <a:pt x="18" y="0"/>
                  </a:moveTo>
                  <a:lnTo>
                    <a:pt x="18" y="4"/>
                  </a:lnTo>
                  <a:lnTo>
                    <a:pt x="293" y="162"/>
                  </a:lnTo>
                  <a:lnTo>
                    <a:pt x="318" y="149"/>
                  </a:lnTo>
                  <a:lnTo>
                    <a:pt x="318" y="153"/>
                  </a:lnTo>
                  <a:lnTo>
                    <a:pt x="333" y="144"/>
                  </a:lnTo>
                  <a:lnTo>
                    <a:pt x="355" y="157"/>
                  </a:lnTo>
                  <a:lnTo>
                    <a:pt x="305" y="186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09DB0"/>
            </a:solidFill>
            <a:ln w="0">
              <a:solidFill>
                <a:srgbClr val="409DB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1" name="Freeform 913"/>
            <p:cNvSpPr>
              <a:spLocks/>
            </p:cNvSpPr>
            <p:nvPr/>
          </p:nvSpPr>
          <p:spPr bwMode="auto">
            <a:xfrm>
              <a:off x="8739577" y="5219000"/>
              <a:ext cx="114300" cy="66675"/>
            </a:xfrm>
            <a:custGeom>
              <a:avLst/>
              <a:gdLst>
                <a:gd name="T0" fmla="*/ 51 w 72"/>
                <a:gd name="T1" fmla="*/ 0 h 42"/>
                <a:gd name="T2" fmla="*/ 72 w 72"/>
                <a:gd name="T3" fmla="*/ 13 h 42"/>
                <a:gd name="T4" fmla="*/ 22 w 72"/>
                <a:gd name="T5" fmla="*/ 42 h 42"/>
                <a:gd name="T6" fmla="*/ 0 w 72"/>
                <a:gd name="T7" fmla="*/ 29 h 42"/>
                <a:gd name="T8" fmla="*/ 51 w 7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42">
                  <a:moveTo>
                    <a:pt x="51" y="0"/>
                  </a:moveTo>
                  <a:lnTo>
                    <a:pt x="72" y="13"/>
                  </a:lnTo>
                  <a:lnTo>
                    <a:pt x="22" y="42"/>
                  </a:lnTo>
                  <a:lnTo>
                    <a:pt x="0" y="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78898"/>
            </a:solidFill>
            <a:ln w="0">
              <a:solidFill>
                <a:srgbClr val="37889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2" name="Freeform 914"/>
            <p:cNvSpPr>
              <a:spLocks/>
            </p:cNvSpPr>
            <p:nvPr/>
          </p:nvSpPr>
          <p:spPr bwMode="auto">
            <a:xfrm>
              <a:off x="8820540" y="5215825"/>
              <a:ext cx="41275" cy="23813"/>
            </a:xfrm>
            <a:custGeom>
              <a:avLst/>
              <a:gdLst>
                <a:gd name="T0" fmla="*/ 5 w 26"/>
                <a:gd name="T1" fmla="*/ 0 h 15"/>
                <a:gd name="T2" fmla="*/ 26 w 26"/>
                <a:gd name="T3" fmla="*/ 12 h 15"/>
                <a:gd name="T4" fmla="*/ 21 w 26"/>
                <a:gd name="T5" fmla="*/ 15 h 15"/>
                <a:gd name="T6" fmla="*/ 0 w 26"/>
                <a:gd name="T7" fmla="*/ 2 h 15"/>
                <a:gd name="T8" fmla="*/ 5 w 2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5">
                  <a:moveTo>
                    <a:pt x="5" y="0"/>
                  </a:moveTo>
                  <a:lnTo>
                    <a:pt x="26" y="12"/>
                  </a:lnTo>
                  <a:lnTo>
                    <a:pt x="21" y="15"/>
                  </a:lnTo>
                  <a:lnTo>
                    <a:pt x="0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4847B"/>
            </a:solidFill>
            <a:ln w="0">
              <a:solidFill>
                <a:srgbClr val="C4847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3" name="Freeform 915"/>
            <p:cNvSpPr>
              <a:spLocks/>
            </p:cNvSpPr>
            <p:nvPr/>
          </p:nvSpPr>
          <p:spPr bwMode="auto">
            <a:xfrm>
              <a:off x="8676077" y="5230113"/>
              <a:ext cx="39688" cy="63500"/>
            </a:xfrm>
            <a:custGeom>
              <a:avLst/>
              <a:gdLst>
                <a:gd name="T0" fmla="*/ 2 w 25"/>
                <a:gd name="T1" fmla="*/ 0 h 40"/>
                <a:gd name="T2" fmla="*/ 25 w 25"/>
                <a:gd name="T3" fmla="*/ 14 h 40"/>
                <a:gd name="T4" fmla="*/ 25 w 25"/>
                <a:gd name="T5" fmla="*/ 27 h 40"/>
                <a:gd name="T6" fmla="*/ 0 w 25"/>
                <a:gd name="T7" fmla="*/ 40 h 40"/>
                <a:gd name="T8" fmla="*/ 2 w 25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40">
                  <a:moveTo>
                    <a:pt x="2" y="0"/>
                  </a:moveTo>
                  <a:lnTo>
                    <a:pt x="25" y="14"/>
                  </a:lnTo>
                  <a:lnTo>
                    <a:pt x="25" y="27"/>
                  </a:lnTo>
                  <a:lnTo>
                    <a:pt x="0" y="4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09DB0"/>
            </a:solidFill>
            <a:ln w="0">
              <a:solidFill>
                <a:srgbClr val="409DB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4" name="Freeform 916"/>
            <p:cNvSpPr>
              <a:spLocks/>
            </p:cNvSpPr>
            <p:nvPr/>
          </p:nvSpPr>
          <p:spPr bwMode="auto">
            <a:xfrm>
              <a:off x="8679252" y="5138038"/>
              <a:ext cx="36513" cy="114300"/>
            </a:xfrm>
            <a:custGeom>
              <a:avLst/>
              <a:gdLst>
                <a:gd name="T0" fmla="*/ 0 w 23"/>
                <a:gd name="T1" fmla="*/ 0 h 72"/>
                <a:gd name="T2" fmla="*/ 23 w 23"/>
                <a:gd name="T3" fmla="*/ 13 h 72"/>
                <a:gd name="T4" fmla="*/ 23 w 23"/>
                <a:gd name="T5" fmla="*/ 72 h 72"/>
                <a:gd name="T6" fmla="*/ 0 w 23"/>
                <a:gd name="T7" fmla="*/ 58 h 72"/>
                <a:gd name="T8" fmla="*/ 0 w 23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2">
                  <a:moveTo>
                    <a:pt x="0" y="0"/>
                  </a:moveTo>
                  <a:lnTo>
                    <a:pt x="23" y="13"/>
                  </a:lnTo>
                  <a:lnTo>
                    <a:pt x="23" y="72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8898"/>
            </a:solidFill>
            <a:ln w="0">
              <a:solidFill>
                <a:srgbClr val="37889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5" name="Freeform 917"/>
            <p:cNvSpPr>
              <a:spLocks/>
            </p:cNvSpPr>
            <p:nvPr/>
          </p:nvSpPr>
          <p:spPr bwMode="auto">
            <a:xfrm>
              <a:off x="8679252" y="5128513"/>
              <a:ext cx="36513" cy="30163"/>
            </a:xfrm>
            <a:custGeom>
              <a:avLst/>
              <a:gdLst>
                <a:gd name="T0" fmla="*/ 0 w 23"/>
                <a:gd name="T1" fmla="*/ 0 h 19"/>
                <a:gd name="T2" fmla="*/ 23 w 23"/>
                <a:gd name="T3" fmla="*/ 14 h 19"/>
                <a:gd name="T4" fmla="*/ 23 w 23"/>
                <a:gd name="T5" fmla="*/ 19 h 19"/>
                <a:gd name="T6" fmla="*/ 0 w 23"/>
                <a:gd name="T7" fmla="*/ 6 h 19"/>
                <a:gd name="T8" fmla="*/ 0 w 23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lnTo>
                    <a:pt x="23" y="14"/>
                  </a:lnTo>
                  <a:lnTo>
                    <a:pt x="23" y="19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847B"/>
            </a:solidFill>
            <a:ln w="0">
              <a:solidFill>
                <a:srgbClr val="C4847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6" name="Freeform 918"/>
            <p:cNvSpPr>
              <a:spLocks/>
            </p:cNvSpPr>
            <p:nvPr/>
          </p:nvSpPr>
          <p:spPr bwMode="auto">
            <a:xfrm>
              <a:off x="8239515" y="5007863"/>
              <a:ext cx="439738" cy="285750"/>
            </a:xfrm>
            <a:custGeom>
              <a:avLst/>
              <a:gdLst>
                <a:gd name="T0" fmla="*/ 33 w 277"/>
                <a:gd name="T1" fmla="*/ 0 h 180"/>
                <a:gd name="T2" fmla="*/ 277 w 277"/>
                <a:gd name="T3" fmla="*/ 140 h 180"/>
                <a:gd name="T4" fmla="*/ 275 w 277"/>
                <a:gd name="T5" fmla="*/ 180 h 180"/>
                <a:gd name="T6" fmla="*/ 0 w 277"/>
                <a:gd name="T7" fmla="*/ 22 h 180"/>
                <a:gd name="T8" fmla="*/ 0 w 277"/>
                <a:gd name="T9" fmla="*/ 18 h 180"/>
                <a:gd name="T10" fmla="*/ 33 w 277"/>
                <a:gd name="T11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7" h="180">
                  <a:moveTo>
                    <a:pt x="33" y="0"/>
                  </a:moveTo>
                  <a:lnTo>
                    <a:pt x="277" y="140"/>
                  </a:lnTo>
                  <a:lnTo>
                    <a:pt x="275" y="180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09DB0"/>
            </a:solidFill>
            <a:ln w="0">
              <a:solidFill>
                <a:srgbClr val="409DB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7" name="Freeform 919"/>
            <p:cNvSpPr>
              <a:spLocks/>
            </p:cNvSpPr>
            <p:nvPr/>
          </p:nvSpPr>
          <p:spPr bwMode="auto">
            <a:xfrm>
              <a:off x="8291902" y="4960238"/>
              <a:ext cx="387350" cy="269875"/>
            </a:xfrm>
            <a:custGeom>
              <a:avLst/>
              <a:gdLst>
                <a:gd name="T0" fmla="*/ 50 w 244"/>
                <a:gd name="T1" fmla="*/ 0 h 170"/>
                <a:gd name="T2" fmla="*/ 113 w 244"/>
                <a:gd name="T3" fmla="*/ 36 h 170"/>
                <a:gd name="T4" fmla="*/ 178 w 244"/>
                <a:gd name="T5" fmla="*/ 74 h 170"/>
                <a:gd name="T6" fmla="*/ 244 w 244"/>
                <a:gd name="T7" fmla="*/ 112 h 170"/>
                <a:gd name="T8" fmla="*/ 244 w 244"/>
                <a:gd name="T9" fmla="*/ 170 h 170"/>
                <a:gd name="T10" fmla="*/ 0 w 244"/>
                <a:gd name="T11" fmla="*/ 30 h 170"/>
                <a:gd name="T12" fmla="*/ 50 w 244"/>
                <a:gd name="T13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70">
                  <a:moveTo>
                    <a:pt x="50" y="0"/>
                  </a:moveTo>
                  <a:lnTo>
                    <a:pt x="113" y="36"/>
                  </a:lnTo>
                  <a:lnTo>
                    <a:pt x="178" y="74"/>
                  </a:lnTo>
                  <a:lnTo>
                    <a:pt x="244" y="112"/>
                  </a:lnTo>
                  <a:lnTo>
                    <a:pt x="244" y="170"/>
                  </a:lnTo>
                  <a:lnTo>
                    <a:pt x="0" y="3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378898"/>
            </a:solidFill>
            <a:ln w="0">
              <a:solidFill>
                <a:srgbClr val="37889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8" name="Freeform 920"/>
            <p:cNvSpPr>
              <a:spLocks/>
            </p:cNvSpPr>
            <p:nvPr/>
          </p:nvSpPr>
          <p:spPr bwMode="auto">
            <a:xfrm>
              <a:off x="8371277" y="4955475"/>
              <a:ext cx="307975" cy="182563"/>
            </a:xfrm>
            <a:custGeom>
              <a:avLst/>
              <a:gdLst>
                <a:gd name="T0" fmla="*/ 5 w 194"/>
                <a:gd name="T1" fmla="*/ 0 h 115"/>
                <a:gd name="T2" fmla="*/ 194 w 194"/>
                <a:gd name="T3" fmla="*/ 109 h 115"/>
                <a:gd name="T4" fmla="*/ 194 w 194"/>
                <a:gd name="T5" fmla="*/ 115 h 115"/>
                <a:gd name="T6" fmla="*/ 128 w 194"/>
                <a:gd name="T7" fmla="*/ 77 h 115"/>
                <a:gd name="T8" fmla="*/ 63 w 194"/>
                <a:gd name="T9" fmla="*/ 39 h 115"/>
                <a:gd name="T10" fmla="*/ 0 w 194"/>
                <a:gd name="T11" fmla="*/ 3 h 115"/>
                <a:gd name="T12" fmla="*/ 5 w 19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115">
                  <a:moveTo>
                    <a:pt x="5" y="0"/>
                  </a:moveTo>
                  <a:lnTo>
                    <a:pt x="194" y="109"/>
                  </a:lnTo>
                  <a:lnTo>
                    <a:pt x="194" y="115"/>
                  </a:lnTo>
                  <a:lnTo>
                    <a:pt x="128" y="77"/>
                  </a:lnTo>
                  <a:lnTo>
                    <a:pt x="63" y="39"/>
                  </a:lnTo>
                  <a:lnTo>
                    <a:pt x="0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4847B"/>
            </a:solidFill>
            <a:ln w="0">
              <a:solidFill>
                <a:srgbClr val="C4847B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9" name="Freeform 921"/>
            <p:cNvSpPr>
              <a:spLocks/>
            </p:cNvSpPr>
            <p:nvPr/>
          </p:nvSpPr>
          <p:spPr bwMode="auto">
            <a:xfrm>
              <a:off x="8806252" y="5150738"/>
              <a:ext cx="38100" cy="58738"/>
            </a:xfrm>
            <a:custGeom>
              <a:avLst/>
              <a:gdLst>
                <a:gd name="T0" fmla="*/ 0 w 24"/>
                <a:gd name="T1" fmla="*/ 0 h 37"/>
                <a:gd name="T2" fmla="*/ 24 w 24"/>
                <a:gd name="T3" fmla="*/ 15 h 37"/>
                <a:gd name="T4" fmla="*/ 24 w 24"/>
                <a:gd name="T5" fmla="*/ 34 h 37"/>
                <a:gd name="T6" fmla="*/ 19 w 24"/>
                <a:gd name="T7" fmla="*/ 37 h 37"/>
                <a:gd name="T8" fmla="*/ 0 w 24"/>
                <a:gd name="T9" fmla="*/ 26 h 37"/>
                <a:gd name="T10" fmla="*/ 0 w 24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7">
                  <a:moveTo>
                    <a:pt x="0" y="0"/>
                  </a:moveTo>
                  <a:lnTo>
                    <a:pt x="24" y="15"/>
                  </a:lnTo>
                  <a:lnTo>
                    <a:pt x="24" y="34"/>
                  </a:lnTo>
                  <a:lnTo>
                    <a:pt x="19" y="37"/>
                  </a:ln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2825"/>
            </a:solidFill>
            <a:ln w="0">
              <a:solidFill>
                <a:srgbClr val="3F282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0" name="Freeform 922"/>
            <p:cNvSpPr>
              <a:spLocks/>
            </p:cNvSpPr>
            <p:nvPr/>
          </p:nvSpPr>
          <p:spPr bwMode="auto">
            <a:xfrm>
              <a:off x="8806252" y="5020563"/>
              <a:ext cx="38100" cy="153988"/>
            </a:xfrm>
            <a:custGeom>
              <a:avLst/>
              <a:gdLst>
                <a:gd name="T0" fmla="*/ 1 w 24"/>
                <a:gd name="T1" fmla="*/ 0 h 97"/>
                <a:gd name="T2" fmla="*/ 24 w 24"/>
                <a:gd name="T3" fmla="*/ 14 h 97"/>
                <a:gd name="T4" fmla="*/ 24 w 24"/>
                <a:gd name="T5" fmla="*/ 97 h 97"/>
                <a:gd name="T6" fmla="*/ 0 w 24"/>
                <a:gd name="T7" fmla="*/ 82 h 97"/>
                <a:gd name="T8" fmla="*/ 1 w 24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7">
                  <a:moveTo>
                    <a:pt x="1" y="0"/>
                  </a:moveTo>
                  <a:lnTo>
                    <a:pt x="24" y="14"/>
                  </a:lnTo>
                  <a:lnTo>
                    <a:pt x="24" y="97"/>
                  </a:lnTo>
                  <a:lnTo>
                    <a:pt x="0" y="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1" name="Freeform 923"/>
            <p:cNvSpPr>
              <a:spLocks noEditPoints="1"/>
            </p:cNvSpPr>
            <p:nvPr/>
          </p:nvSpPr>
          <p:spPr bwMode="auto">
            <a:xfrm>
              <a:off x="8807840" y="4899913"/>
              <a:ext cx="36513" cy="122238"/>
            </a:xfrm>
            <a:custGeom>
              <a:avLst/>
              <a:gdLst>
                <a:gd name="T0" fmla="*/ 0 w 23"/>
                <a:gd name="T1" fmla="*/ 35 h 77"/>
                <a:gd name="T2" fmla="*/ 23 w 23"/>
                <a:gd name="T3" fmla="*/ 50 h 77"/>
                <a:gd name="T4" fmla="*/ 23 w 23"/>
                <a:gd name="T5" fmla="*/ 77 h 77"/>
                <a:gd name="T6" fmla="*/ 0 w 23"/>
                <a:gd name="T7" fmla="*/ 64 h 77"/>
                <a:gd name="T8" fmla="*/ 0 w 23"/>
                <a:gd name="T9" fmla="*/ 35 h 77"/>
                <a:gd name="T10" fmla="*/ 0 w 23"/>
                <a:gd name="T11" fmla="*/ 0 h 77"/>
                <a:gd name="T12" fmla="*/ 23 w 23"/>
                <a:gd name="T13" fmla="*/ 14 h 77"/>
                <a:gd name="T14" fmla="*/ 23 w 23"/>
                <a:gd name="T15" fmla="*/ 36 h 77"/>
                <a:gd name="T16" fmla="*/ 0 w 23"/>
                <a:gd name="T17" fmla="*/ 23 h 77"/>
                <a:gd name="T18" fmla="*/ 0 w 23"/>
                <a:gd name="T1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77">
                  <a:moveTo>
                    <a:pt x="0" y="35"/>
                  </a:moveTo>
                  <a:lnTo>
                    <a:pt x="23" y="50"/>
                  </a:lnTo>
                  <a:lnTo>
                    <a:pt x="23" y="77"/>
                  </a:lnTo>
                  <a:lnTo>
                    <a:pt x="0" y="64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23" y="14"/>
                  </a:lnTo>
                  <a:lnTo>
                    <a:pt x="23" y="36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32D"/>
            </a:solidFill>
            <a:ln w="0">
              <a:solidFill>
                <a:srgbClr val="5B332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2" name="Freeform 924"/>
            <p:cNvSpPr>
              <a:spLocks noEditPoints="1"/>
            </p:cNvSpPr>
            <p:nvPr/>
          </p:nvSpPr>
          <p:spPr bwMode="auto">
            <a:xfrm>
              <a:off x="8806252" y="5001513"/>
              <a:ext cx="38100" cy="214313"/>
            </a:xfrm>
            <a:custGeom>
              <a:avLst/>
              <a:gdLst>
                <a:gd name="T0" fmla="*/ 0 w 24"/>
                <a:gd name="T1" fmla="*/ 120 h 135"/>
                <a:gd name="T2" fmla="*/ 19 w 24"/>
                <a:gd name="T3" fmla="*/ 131 h 135"/>
                <a:gd name="T4" fmla="*/ 14 w 24"/>
                <a:gd name="T5" fmla="*/ 135 h 135"/>
                <a:gd name="T6" fmla="*/ 0 w 24"/>
                <a:gd name="T7" fmla="*/ 127 h 135"/>
                <a:gd name="T8" fmla="*/ 0 w 24"/>
                <a:gd name="T9" fmla="*/ 120 h 135"/>
                <a:gd name="T10" fmla="*/ 1 w 24"/>
                <a:gd name="T11" fmla="*/ 0 h 135"/>
                <a:gd name="T12" fmla="*/ 24 w 24"/>
                <a:gd name="T13" fmla="*/ 13 h 135"/>
                <a:gd name="T14" fmla="*/ 24 w 24"/>
                <a:gd name="T15" fmla="*/ 26 h 135"/>
                <a:gd name="T16" fmla="*/ 1 w 24"/>
                <a:gd name="T17" fmla="*/ 12 h 135"/>
                <a:gd name="T18" fmla="*/ 1 w 24"/>
                <a:gd name="T1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35">
                  <a:moveTo>
                    <a:pt x="0" y="120"/>
                  </a:moveTo>
                  <a:lnTo>
                    <a:pt x="19" y="131"/>
                  </a:lnTo>
                  <a:lnTo>
                    <a:pt x="14" y="135"/>
                  </a:lnTo>
                  <a:lnTo>
                    <a:pt x="0" y="127"/>
                  </a:lnTo>
                  <a:lnTo>
                    <a:pt x="0" y="120"/>
                  </a:lnTo>
                  <a:close/>
                  <a:moveTo>
                    <a:pt x="1" y="0"/>
                  </a:moveTo>
                  <a:lnTo>
                    <a:pt x="24" y="13"/>
                  </a:lnTo>
                  <a:lnTo>
                    <a:pt x="24" y="26"/>
                  </a:lnTo>
                  <a:lnTo>
                    <a:pt x="1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C746C"/>
            </a:solidFill>
            <a:ln w="0">
              <a:solidFill>
                <a:srgbClr val="AC746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3" name="Freeform 925"/>
            <p:cNvSpPr>
              <a:spLocks/>
            </p:cNvSpPr>
            <p:nvPr/>
          </p:nvSpPr>
          <p:spPr bwMode="auto">
            <a:xfrm>
              <a:off x="8807840" y="4936425"/>
              <a:ext cx="36513" cy="42863"/>
            </a:xfrm>
            <a:custGeom>
              <a:avLst/>
              <a:gdLst>
                <a:gd name="T0" fmla="*/ 0 w 23"/>
                <a:gd name="T1" fmla="*/ 0 h 27"/>
                <a:gd name="T2" fmla="*/ 23 w 23"/>
                <a:gd name="T3" fmla="*/ 13 h 27"/>
                <a:gd name="T4" fmla="*/ 23 w 23"/>
                <a:gd name="T5" fmla="*/ 27 h 27"/>
                <a:gd name="T6" fmla="*/ 0 w 23"/>
                <a:gd name="T7" fmla="*/ 12 h 27"/>
                <a:gd name="T8" fmla="*/ 0 w 2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7">
                  <a:moveTo>
                    <a:pt x="0" y="0"/>
                  </a:moveTo>
                  <a:lnTo>
                    <a:pt x="23" y="13"/>
                  </a:lnTo>
                  <a:lnTo>
                    <a:pt x="23" y="27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7C78"/>
            </a:solidFill>
            <a:ln w="0">
              <a:solidFill>
                <a:srgbClr val="927C7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4" name="Freeform 926"/>
            <p:cNvSpPr>
              <a:spLocks/>
            </p:cNvSpPr>
            <p:nvPr/>
          </p:nvSpPr>
          <p:spPr bwMode="auto">
            <a:xfrm>
              <a:off x="8807840" y="4793550"/>
              <a:ext cx="36513" cy="128588"/>
            </a:xfrm>
            <a:custGeom>
              <a:avLst/>
              <a:gdLst>
                <a:gd name="T0" fmla="*/ 0 w 23"/>
                <a:gd name="T1" fmla="*/ 0 h 81"/>
                <a:gd name="T2" fmla="*/ 23 w 23"/>
                <a:gd name="T3" fmla="*/ 14 h 81"/>
                <a:gd name="T4" fmla="*/ 23 w 23"/>
                <a:gd name="T5" fmla="*/ 81 h 81"/>
                <a:gd name="T6" fmla="*/ 0 w 23"/>
                <a:gd name="T7" fmla="*/ 67 h 81"/>
                <a:gd name="T8" fmla="*/ 0 w 23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81">
                  <a:moveTo>
                    <a:pt x="0" y="0"/>
                  </a:moveTo>
                  <a:lnTo>
                    <a:pt x="23" y="14"/>
                  </a:lnTo>
                  <a:lnTo>
                    <a:pt x="23" y="81"/>
                  </a:lnTo>
                  <a:lnTo>
                    <a:pt x="0" y="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2824"/>
            </a:solidFill>
            <a:ln w="0">
              <a:solidFill>
                <a:srgbClr val="4928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5" name="Freeform 927"/>
            <p:cNvSpPr>
              <a:spLocks/>
            </p:cNvSpPr>
            <p:nvPr/>
          </p:nvSpPr>
          <p:spPr bwMode="auto">
            <a:xfrm>
              <a:off x="8385565" y="4261738"/>
              <a:ext cx="469900" cy="284163"/>
            </a:xfrm>
            <a:custGeom>
              <a:avLst/>
              <a:gdLst>
                <a:gd name="T0" fmla="*/ 17 w 296"/>
                <a:gd name="T1" fmla="*/ 0 h 179"/>
                <a:gd name="T2" fmla="*/ 296 w 296"/>
                <a:gd name="T3" fmla="*/ 160 h 179"/>
                <a:gd name="T4" fmla="*/ 295 w 296"/>
                <a:gd name="T5" fmla="*/ 179 h 179"/>
                <a:gd name="T6" fmla="*/ 0 w 296"/>
                <a:gd name="T7" fmla="*/ 9 h 179"/>
                <a:gd name="T8" fmla="*/ 17 w 296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179">
                  <a:moveTo>
                    <a:pt x="17" y="0"/>
                  </a:moveTo>
                  <a:lnTo>
                    <a:pt x="296" y="160"/>
                  </a:lnTo>
                  <a:lnTo>
                    <a:pt x="295" y="179"/>
                  </a:lnTo>
                  <a:lnTo>
                    <a:pt x="0" y="9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B5385"/>
            </a:solidFill>
            <a:ln w="0">
              <a:solidFill>
                <a:srgbClr val="0B538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6" name="Freeform 928"/>
            <p:cNvSpPr>
              <a:spLocks noEditPoints="1"/>
            </p:cNvSpPr>
            <p:nvPr/>
          </p:nvSpPr>
          <p:spPr bwMode="auto">
            <a:xfrm>
              <a:off x="8269677" y="4276025"/>
              <a:ext cx="584200" cy="539750"/>
            </a:xfrm>
            <a:custGeom>
              <a:avLst/>
              <a:gdLst>
                <a:gd name="T0" fmla="*/ 339 w 368"/>
                <a:gd name="T1" fmla="*/ 266 h 340"/>
                <a:gd name="T2" fmla="*/ 362 w 368"/>
                <a:gd name="T3" fmla="*/ 279 h 340"/>
                <a:gd name="T4" fmla="*/ 362 w 368"/>
                <a:gd name="T5" fmla="*/ 340 h 340"/>
                <a:gd name="T6" fmla="*/ 339 w 368"/>
                <a:gd name="T7" fmla="*/ 326 h 340"/>
                <a:gd name="T8" fmla="*/ 339 w 368"/>
                <a:gd name="T9" fmla="*/ 281 h 340"/>
                <a:gd name="T10" fmla="*/ 339 w 368"/>
                <a:gd name="T11" fmla="*/ 266 h 340"/>
                <a:gd name="T12" fmla="*/ 73 w 368"/>
                <a:gd name="T13" fmla="*/ 0 h 340"/>
                <a:gd name="T14" fmla="*/ 368 w 368"/>
                <a:gd name="T15" fmla="*/ 170 h 340"/>
                <a:gd name="T16" fmla="*/ 368 w 368"/>
                <a:gd name="T17" fmla="*/ 237 h 340"/>
                <a:gd name="T18" fmla="*/ 339 w 368"/>
                <a:gd name="T19" fmla="*/ 220 h 340"/>
                <a:gd name="T20" fmla="*/ 339 w 368"/>
                <a:gd name="T21" fmla="*/ 194 h 340"/>
                <a:gd name="T22" fmla="*/ 64 w 368"/>
                <a:gd name="T23" fmla="*/ 35 h 340"/>
                <a:gd name="T24" fmla="*/ 26 w 368"/>
                <a:gd name="T25" fmla="*/ 58 h 340"/>
                <a:gd name="T26" fmla="*/ 0 w 368"/>
                <a:gd name="T27" fmla="*/ 43 h 340"/>
                <a:gd name="T28" fmla="*/ 73 w 368"/>
                <a:gd name="T2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8" h="340">
                  <a:moveTo>
                    <a:pt x="339" y="266"/>
                  </a:moveTo>
                  <a:lnTo>
                    <a:pt x="362" y="279"/>
                  </a:lnTo>
                  <a:lnTo>
                    <a:pt x="362" y="340"/>
                  </a:lnTo>
                  <a:lnTo>
                    <a:pt x="339" y="326"/>
                  </a:lnTo>
                  <a:lnTo>
                    <a:pt x="339" y="281"/>
                  </a:lnTo>
                  <a:lnTo>
                    <a:pt x="339" y="266"/>
                  </a:lnTo>
                  <a:close/>
                  <a:moveTo>
                    <a:pt x="73" y="0"/>
                  </a:moveTo>
                  <a:lnTo>
                    <a:pt x="368" y="170"/>
                  </a:lnTo>
                  <a:lnTo>
                    <a:pt x="368" y="237"/>
                  </a:lnTo>
                  <a:lnTo>
                    <a:pt x="339" y="220"/>
                  </a:lnTo>
                  <a:lnTo>
                    <a:pt x="339" y="194"/>
                  </a:lnTo>
                  <a:lnTo>
                    <a:pt x="64" y="35"/>
                  </a:lnTo>
                  <a:lnTo>
                    <a:pt x="26" y="58"/>
                  </a:lnTo>
                  <a:lnTo>
                    <a:pt x="0" y="4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94369"/>
            </a:solidFill>
            <a:ln w="0">
              <a:solidFill>
                <a:srgbClr val="09436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7" name="Freeform 929"/>
            <p:cNvSpPr>
              <a:spLocks/>
            </p:cNvSpPr>
            <p:nvPr/>
          </p:nvSpPr>
          <p:spPr bwMode="auto">
            <a:xfrm>
              <a:off x="8807840" y="4625275"/>
              <a:ext cx="46038" cy="93663"/>
            </a:xfrm>
            <a:custGeom>
              <a:avLst/>
              <a:gdLst>
                <a:gd name="T0" fmla="*/ 0 w 29"/>
                <a:gd name="T1" fmla="*/ 0 h 59"/>
                <a:gd name="T2" fmla="*/ 29 w 29"/>
                <a:gd name="T3" fmla="*/ 17 h 59"/>
                <a:gd name="T4" fmla="*/ 29 w 29"/>
                <a:gd name="T5" fmla="*/ 35 h 59"/>
                <a:gd name="T6" fmla="*/ 23 w 29"/>
                <a:gd name="T7" fmla="*/ 38 h 59"/>
                <a:gd name="T8" fmla="*/ 23 w 29"/>
                <a:gd name="T9" fmla="*/ 59 h 59"/>
                <a:gd name="T10" fmla="*/ 0 w 29"/>
                <a:gd name="T11" fmla="*/ 46 h 59"/>
                <a:gd name="T12" fmla="*/ 0 w 29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9">
                  <a:moveTo>
                    <a:pt x="0" y="0"/>
                  </a:moveTo>
                  <a:lnTo>
                    <a:pt x="29" y="17"/>
                  </a:lnTo>
                  <a:lnTo>
                    <a:pt x="29" y="35"/>
                  </a:lnTo>
                  <a:lnTo>
                    <a:pt x="23" y="38"/>
                  </a:lnTo>
                  <a:lnTo>
                    <a:pt x="23" y="59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587C"/>
            </a:solidFill>
            <a:ln w="0">
              <a:solidFill>
                <a:srgbClr val="25587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8" name="Freeform 930"/>
            <p:cNvSpPr>
              <a:spLocks/>
            </p:cNvSpPr>
            <p:nvPr/>
          </p:nvSpPr>
          <p:spPr bwMode="auto">
            <a:xfrm>
              <a:off x="8412552" y="4260150"/>
              <a:ext cx="442913" cy="255588"/>
            </a:xfrm>
            <a:custGeom>
              <a:avLst/>
              <a:gdLst>
                <a:gd name="T0" fmla="*/ 3 w 279"/>
                <a:gd name="T1" fmla="*/ 0 h 161"/>
                <a:gd name="T2" fmla="*/ 279 w 279"/>
                <a:gd name="T3" fmla="*/ 158 h 161"/>
                <a:gd name="T4" fmla="*/ 279 w 279"/>
                <a:gd name="T5" fmla="*/ 161 h 161"/>
                <a:gd name="T6" fmla="*/ 0 w 279"/>
                <a:gd name="T7" fmla="*/ 1 h 161"/>
                <a:gd name="T8" fmla="*/ 3 w 279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61">
                  <a:moveTo>
                    <a:pt x="3" y="0"/>
                  </a:moveTo>
                  <a:lnTo>
                    <a:pt x="279" y="158"/>
                  </a:lnTo>
                  <a:lnTo>
                    <a:pt x="279" y="161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9436A"/>
            </a:solidFill>
            <a:ln w="0">
              <a:solidFill>
                <a:srgbClr val="09436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9" name="Freeform 931"/>
            <p:cNvSpPr>
              <a:spLocks/>
            </p:cNvSpPr>
            <p:nvPr/>
          </p:nvSpPr>
          <p:spPr bwMode="auto">
            <a:xfrm>
              <a:off x="8715765" y="5263450"/>
              <a:ext cx="23813" cy="15875"/>
            </a:xfrm>
            <a:custGeom>
              <a:avLst/>
              <a:gdLst>
                <a:gd name="T0" fmla="*/ 11 w 15"/>
                <a:gd name="T1" fmla="*/ 0 h 10"/>
                <a:gd name="T2" fmla="*/ 15 w 15"/>
                <a:gd name="T3" fmla="*/ 1 h 10"/>
                <a:gd name="T4" fmla="*/ 0 w 15"/>
                <a:gd name="T5" fmla="*/ 10 h 10"/>
                <a:gd name="T6" fmla="*/ 0 w 15"/>
                <a:gd name="T7" fmla="*/ 6 h 10"/>
                <a:gd name="T8" fmla="*/ 11 w 1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0">
                  <a:moveTo>
                    <a:pt x="11" y="0"/>
                  </a:moveTo>
                  <a:lnTo>
                    <a:pt x="15" y="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307684"/>
            </a:solidFill>
            <a:ln w="0">
              <a:solidFill>
                <a:srgbClr val="30768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0" name="Freeform 932"/>
            <p:cNvSpPr>
              <a:spLocks/>
            </p:cNvSpPr>
            <p:nvPr/>
          </p:nvSpPr>
          <p:spPr bwMode="auto">
            <a:xfrm>
              <a:off x="8733227" y="5211063"/>
              <a:ext cx="87313" cy="53975"/>
            </a:xfrm>
            <a:custGeom>
              <a:avLst/>
              <a:gdLst>
                <a:gd name="T0" fmla="*/ 46 w 55"/>
                <a:gd name="T1" fmla="*/ 0 h 34"/>
                <a:gd name="T2" fmla="*/ 55 w 55"/>
                <a:gd name="T3" fmla="*/ 5 h 34"/>
                <a:gd name="T4" fmla="*/ 4 w 55"/>
                <a:gd name="T5" fmla="*/ 34 h 34"/>
                <a:gd name="T6" fmla="*/ 0 w 55"/>
                <a:gd name="T7" fmla="*/ 33 h 34"/>
                <a:gd name="T8" fmla="*/ 46 w 55"/>
                <a:gd name="T9" fmla="*/ 7 h 34"/>
                <a:gd name="T10" fmla="*/ 46 w 55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34">
                  <a:moveTo>
                    <a:pt x="46" y="0"/>
                  </a:moveTo>
                  <a:lnTo>
                    <a:pt x="55" y="5"/>
                  </a:lnTo>
                  <a:lnTo>
                    <a:pt x="4" y="34"/>
                  </a:lnTo>
                  <a:lnTo>
                    <a:pt x="0" y="33"/>
                  </a:lnTo>
                  <a:lnTo>
                    <a:pt x="46" y="7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296672"/>
            </a:solidFill>
            <a:ln w="0">
              <a:solidFill>
                <a:srgbClr val="29667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1" name="Freeform 933"/>
            <p:cNvSpPr>
              <a:spLocks/>
            </p:cNvSpPr>
            <p:nvPr/>
          </p:nvSpPr>
          <p:spPr bwMode="auto">
            <a:xfrm>
              <a:off x="8806252" y="5203125"/>
              <a:ext cx="22225" cy="15875"/>
            </a:xfrm>
            <a:custGeom>
              <a:avLst/>
              <a:gdLst>
                <a:gd name="T0" fmla="*/ 0 w 14"/>
                <a:gd name="T1" fmla="*/ 0 h 10"/>
                <a:gd name="T2" fmla="*/ 14 w 14"/>
                <a:gd name="T3" fmla="*/ 8 h 10"/>
                <a:gd name="T4" fmla="*/ 9 w 14"/>
                <a:gd name="T5" fmla="*/ 10 h 10"/>
                <a:gd name="T6" fmla="*/ 0 w 14"/>
                <a:gd name="T7" fmla="*/ 5 h 10"/>
                <a:gd name="T8" fmla="*/ 0 w 1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0">
                  <a:moveTo>
                    <a:pt x="0" y="0"/>
                  </a:moveTo>
                  <a:lnTo>
                    <a:pt x="14" y="8"/>
                  </a:lnTo>
                  <a:lnTo>
                    <a:pt x="9" y="1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635C"/>
            </a:solidFill>
            <a:ln w="0">
              <a:solidFill>
                <a:srgbClr val="93635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2" name="Freeform 934"/>
            <p:cNvSpPr>
              <a:spLocks/>
            </p:cNvSpPr>
            <p:nvPr/>
          </p:nvSpPr>
          <p:spPr bwMode="auto">
            <a:xfrm>
              <a:off x="8715765" y="5098350"/>
              <a:ext cx="90488" cy="93663"/>
            </a:xfrm>
            <a:custGeom>
              <a:avLst/>
              <a:gdLst>
                <a:gd name="T0" fmla="*/ 0 w 57"/>
                <a:gd name="T1" fmla="*/ 0 h 59"/>
                <a:gd name="T2" fmla="*/ 57 w 57"/>
                <a:gd name="T3" fmla="*/ 33 h 59"/>
                <a:gd name="T4" fmla="*/ 57 w 57"/>
                <a:gd name="T5" fmla="*/ 59 h 59"/>
                <a:gd name="T6" fmla="*/ 0 w 57"/>
                <a:gd name="T7" fmla="*/ 27 h 59"/>
                <a:gd name="T8" fmla="*/ 0 w 5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9">
                  <a:moveTo>
                    <a:pt x="0" y="0"/>
                  </a:moveTo>
                  <a:lnTo>
                    <a:pt x="57" y="33"/>
                  </a:lnTo>
                  <a:lnTo>
                    <a:pt x="57" y="59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2825"/>
            </a:solidFill>
            <a:ln w="0">
              <a:solidFill>
                <a:srgbClr val="3F282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3" name="Freeform 935"/>
            <p:cNvSpPr>
              <a:spLocks/>
            </p:cNvSpPr>
            <p:nvPr/>
          </p:nvSpPr>
          <p:spPr bwMode="auto">
            <a:xfrm>
              <a:off x="8715765" y="4968175"/>
              <a:ext cx="92075" cy="182563"/>
            </a:xfrm>
            <a:custGeom>
              <a:avLst/>
              <a:gdLst>
                <a:gd name="T0" fmla="*/ 0 w 58"/>
                <a:gd name="T1" fmla="*/ 0 h 115"/>
                <a:gd name="T2" fmla="*/ 58 w 58"/>
                <a:gd name="T3" fmla="*/ 33 h 115"/>
                <a:gd name="T4" fmla="*/ 57 w 58"/>
                <a:gd name="T5" fmla="*/ 115 h 115"/>
                <a:gd name="T6" fmla="*/ 0 w 58"/>
                <a:gd name="T7" fmla="*/ 82 h 115"/>
                <a:gd name="T8" fmla="*/ 0 w 5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5">
                  <a:moveTo>
                    <a:pt x="0" y="0"/>
                  </a:moveTo>
                  <a:lnTo>
                    <a:pt x="58" y="33"/>
                  </a:lnTo>
                  <a:lnTo>
                    <a:pt x="57" y="115"/>
                  </a:lnTo>
                  <a:lnTo>
                    <a:pt x="0" y="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BFBFB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4" name="Freeform 936"/>
            <p:cNvSpPr>
              <a:spLocks noEditPoints="1"/>
            </p:cNvSpPr>
            <p:nvPr/>
          </p:nvSpPr>
          <p:spPr bwMode="auto">
            <a:xfrm>
              <a:off x="8715765" y="4847525"/>
              <a:ext cx="92075" cy="153988"/>
            </a:xfrm>
            <a:custGeom>
              <a:avLst/>
              <a:gdLst>
                <a:gd name="T0" fmla="*/ 0 w 58"/>
                <a:gd name="T1" fmla="*/ 35 h 97"/>
                <a:gd name="T2" fmla="*/ 58 w 58"/>
                <a:gd name="T3" fmla="*/ 68 h 97"/>
                <a:gd name="T4" fmla="*/ 58 w 58"/>
                <a:gd name="T5" fmla="*/ 97 h 97"/>
                <a:gd name="T6" fmla="*/ 0 w 58"/>
                <a:gd name="T7" fmla="*/ 64 h 97"/>
                <a:gd name="T8" fmla="*/ 0 w 58"/>
                <a:gd name="T9" fmla="*/ 35 h 97"/>
                <a:gd name="T10" fmla="*/ 0 w 58"/>
                <a:gd name="T11" fmla="*/ 0 h 97"/>
                <a:gd name="T12" fmla="*/ 58 w 58"/>
                <a:gd name="T13" fmla="*/ 33 h 97"/>
                <a:gd name="T14" fmla="*/ 58 w 58"/>
                <a:gd name="T15" fmla="*/ 56 h 97"/>
                <a:gd name="T16" fmla="*/ 0 w 58"/>
                <a:gd name="T17" fmla="*/ 22 h 97"/>
                <a:gd name="T18" fmla="*/ 0 w 58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97">
                  <a:moveTo>
                    <a:pt x="0" y="35"/>
                  </a:moveTo>
                  <a:lnTo>
                    <a:pt x="58" y="68"/>
                  </a:lnTo>
                  <a:lnTo>
                    <a:pt x="58" y="97"/>
                  </a:lnTo>
                  <a:lnTo>
                    <a:pt x="0" y="64"/>
                  </a:lnTo>
                  <a:lnTo>
                    <a:pt x="0" y="35"/>
                  </a:lnTo>
                  <a:close/>
                  <a:moveTo>
                    <a:pt x="0" y="0"/>
                  </a:moveTo>
                  <a:lnTo>
                    <a:pt x="58" y="33"/>
                  </a:lnTo>
                  <a:lnTo>
                    <a:pt x="58" y="56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332D"/>
            </a:solidFill>
            <a:ln w="0">
              <a:solidFill>
                <a:srgbClr val="5B332D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5" name="Freeform 937"/>
            <p:cNvSpPr>
              <a:spLocks noEditPoints="1"/>
            </p:cNvSpPr>
            <p:nvPr/>
          </p:nvSpPr>
          <p:spPr bwMode="auto">
            <a:xfrm>
              <a:off x="8715765" y="4949125"/>
              <a:ext cx="92075" cy="254000"/>
            </a:xfrm>
            <a:custGeom>
              <a:avLst/>
              <a:gdLst>
                <a:gd name="T0" fmla="*/ 0 w 58"/>
                <a:gd name="T1" fmla="*/ 121 h 160"/>
                <a:gd name="T2" fmla="*/ 57 w 58"/>
                <a:gd name="T3" fmla="*/ 153 h 160"/>
                <a:gd name="T4" fmla="*/ 57 w 58"/>
                <a:gd name="T5" fmla="*/ 160 h 160"/>
                <a:gd name="T6" fmla="*/ 0 w 58"/>
                <a:gd name="T7" fmla="*/ 127 h 160"/>
                <a:gd name="T8" fmla="*/ 0 w 58"/>
                <a:gd name="T9" fmla="*/ 121 h 160"/>
                <a:gd name="T10" fmla="*/ 0 w 58"/>
                <a:gd name="T11" fmla="*/ 0 h 160"/>
                <a:gd name="T12" fmla="*/ 58 w 58"/>
                <a:gd name="T13" fmla="*/ 33 h 160"/>
                <a:gd name="T14" fmla="*/ 58 w 58"/>
                <a:gd name="T15" fmla="*/ 45 h 160"/>
                <a:gd name="T16" fmla="*/ 0 w 58"/>
                <a:gd name="T17" fmla="*/ 12 h 160"/>
                <a:gd name="T18" fmla="*/ 0 w 58"/>
                <a:gd name="T1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60">
                  <a:moveTo>
                    <a:pt x="0" y="121"/>
                  </a:moveTo>
                  <a:lnTo>
                    <a:pt x="57" y="153"/>
                  </a:lnTo>
                  <a:lnTo>
                    <a:pt x="57" y="160"/>
                  </a:lnTo>
                  <a:lnTo>
                    <a:pt x="0" y="127"/>
                  </a:lnTo>
                  <a:lnTo>
                    <a:pt x="0" y="121"/>
                  </a:lnTo>
                  <a:close/>
                  <a:moveTo>
                    <a:pt x="0" y="0"/>
                  </a:moveTo>
                  <a:lnTo>
                    <a:pt x="58" y="33"/>
                  </a:lnTo>
                  <a:lnTo>
                    <a:pt x="58" y="45"/>
                  </a:lnTo>
                  <a:lnTo>
                    <a:pt x="0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746C"/>
            </a:solidFill>
            <a:ln w="0">
              <a:solidFill>
                <a:srgbClr val="AC746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6" name="Freeform 938"/>
            <p:cNvSpPr>
              <a:spLocks/>
            </p:cNvSpPr>
            <p:nvPr/>
          </p:nvSpPr>
          <p:spPr bwMode="auto">
            <a:xfrm>
              <a:off x="8715765" y="4882450"/>
              <a:ext cx="92075" cy="73025"/>
            </a:xfrm>
            <a:custGeom>
              <a:avLst/>
              <a:gdLst>
                <a:gd name="T0" fmla="*/ 0 w 58"/>
                <a:gd name="T1" fmla="*/ 0 h 46"/>
                <a:gd name="T2" fmla="*/ 58 w 58"/>
                <a:gd name="T3" fmla="*/ 34 h 46"/>
                <a:gd name="T4" fmla="*/ 58 w 58"/>
                <a:gd name="T5" fmla="*/ 46 h 46"/>
                <a:gd name="T6" fmla="*/ 0 w 58"/>
                <a:gd name="T7" fmla="*/ 13 h 46"/>
                <a:gd name="T8" fmla="*/ 0 w 58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46">
                  <a:moveTo>
                    <a:pt x="0" y="0"/>
                  </a:moveTo>
                  <a:lnTo>
                    <a:pt x="58" y="34"/>
                  </a:lnTo>
                  <a:lnTo>
                    <a:pt x="58" y="46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7C78"/>
            </a:solidFill>
            <a:ln w="0">
              <a:solidFill>
                <a:srgbClr val="927C7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7" name="Freeform 939"/>
            <p:cNvSpPr>
              <a:spLocks/>
            </p:cNvSpPr>
            <p:nvPr/>
          </p:nvSpPr>
          <p:spPr bwMode="auto">
            <a:xfrm>
              <a:off x="8715765" y="4758625"/>
              <a:ext cx="92075" cy="141288"/>
            </a:xfrm>
            <a:custGeom>
              <a:avLst/>
              <a:gdLst>
                <a:gd name="T0" fmla="*/ 20 w 58"/>
                <a:gd name="T1" fmla="*/ 0 h 89"/>
                <a:gd name="T2" fmla="*/ 58 w 58"/>
                <a:gd name="T3" fmla="*/ 22 h 89"/>
                <a:gd name="T4" fmla="*/ 58 w 58"/>
                <a:gd name="T5" fmla="*/ 89 h 89"/>
                <a:gd name="T6" fmla="*/ 0 w 58"/>
                <a:gd name="T7" fmla="*/ 56 h 89"/>
                <a:gd name="T8" fmla="*/ 0 w 58"/>
                <a:gd name="T9" fmla="*/ 12 h 89"/>
                <a:gd name="T10" fmla="*/ 20 w 58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89">
                  <a:moveTo>
                    <a:pt x="20" y="0"/>
                  </a:moveTo>
                  <a:lnTo>
                    <a:pt x="58" y="22"/>
                  </a:lnTo>
                  <a:lnTo>
                    <a:pt x="58" y="89"/>
                  </a:lnTo>
                  <a:lnTo>
                    <a:pt x="0" y="56"/>
                  </a:lnTo>
                  <a:lnTo>
                    <a:pt x="0" y="1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92824"/>
            </a:solidFill>
            <a:ln w="0">
              <a:solidFill>
                <a:srgbClr val="49282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8" name="Freeform 940"/>
            <p:cNvSpPr>
              <a:spLocks/>
            </p:cNvSpPr>
            <p:nvPr/>
          </p:nvSpPr>
          <p:spPr bwMode="auto">
            <a:xfrm>
              <a:off x="8747515" y="4722113"/>
              <a:ext cx="60325" cy="71438"/>
            </a:xfrm>
            <a:custGeom>
              <a:avLst/>
              <a:gdLst>
                <a:gd name="T0" fmla="*/ 38 w 38"/>
                <a:gd name="T1" fmla="*/ 0 h 45"/>
                <a:gd name="T2" fmla="*/ 38 w 38"/>
                <a:gd name="T3" fmla="*/ 45 h 45"/>
                <a:gd name="T4" fmla="*/ 0 w 38"/>
                <a:gd name="T5" fmla="*/ 23 h 45"/>
                <a:gd name="T6" fmla="*/ 38 w 38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5">
                  <a:moveTo>
                    <a:pt x="38" y="0"/>
                  </a:moveTo>
                  <a:lnTo>
                    <a:pt x="38" y="45"/>
                  </a:lnTo>
                  <a:lnTo>
                    <a:pt x="0" y="2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94369"/>
            </a:solidFill>
            <a:ln w="0">
              <a:solidFill>
                <a:srgbClr val="09436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9" name="Freeform 941"/>
            <p:cNvSpPr>
              <a:spLocks/>
            </p:cNvSpPr>
            <p:nvPr/>
          </p:nvSpPr>
          <p:spPr bwMode="auto">
            <a:xfrm>
              <a:off x="8715765" y="5252338"/>
              <a:ext cx="17463" cy="20638"/>
            </a:xfrm>
            <a:custGeom>
              <a:avLst/>
              <a:gdLst>
                <a:gd name="T0" fmla="*/ 0 w 11"/>
                <a:gd name="T1" fmla="*/ 0 h 13"/>
                <a:gd name="T2" fmla="*/ 11 w 11"/>
                <a:gd name="T3" fmla="*/ 7 h 13"/>
                <a:gd name="T4" fmla="*/ 0 w 11"/>
                <a:gd name="T5" fmla="*/ 13 h 13"/>
                <a:gd name="T6" fmla="*/ 0 w 11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lnTo>
                    <a:pt x="11" y="7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7684"/>
            </a:solidFill>
            <a:ln w="0">
              <a:solidFill>
                <a:srgbClr val="30768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0" name="Freeform 942"/>
            <p:cNvSpPr>
              <a:spLocks/>
            </p:cNvSpPr>
            <p:nvPr/>
          </p:nvSpPr>
          <p:spPr bwMode="auto">
            <a:xfrm>
              <a:off x="8715765" y="5158675"/>
              <a:ext cx="90488" cy="104775"/>
            </a:xfrm>
            <a:custGeom>
              <a:avLst/>
              <a:gdLst>
                <a:gd name="T0" fmla="*/ 0 w 57"/>
                <a:gd name="T1" fmla="*/ 0 h 66"/>
                <a:gd name="T2" fmla="*/ 57 w 57"/>
                <a:gd name="T3" fmla="*/ 33 h 66"/>
                <a:gd name="T4" fmla="*/ 57 w 57"/>
                <a:gd name="T5" fmla="*/ 40 h 66"/>
                <a:gd name="T6" fmla="*/ 11 w 57"/>
                <a:gd name="T7" fmla="*/ 66 h 66"/>
                <a:gd name="T8" fmla="*/ 0 w 57"/>
                <a:gd name="T9" fmla="*/ 59 h 66"/>
                <a:gd name="T10" fmla="*/ 0 w 57"/>
                <a:gd name="T1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66">
                  <a:moveTo>
                    <a:pt x="0" y="0"/>
                  </a:moveTo>
                  <a:lnTo>
                    <a:pt x="57" y="33"/>
                  </a:lnTo>
                  <a:lnTo>
                    <a:pt x="57" y="40"/>
                  </a:lnTo>
                  <a:lnTo>
                    <a:pt x="11" y="66"/>
                  </a:lnTo>
                  <a:lnTo>
                    <a:pt x="0" y="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6672"/>
            </a:solidFill>
            <a:ln w="0">
              <a:solidFill>
                <a:srgbClr val="296672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1" name="Freeform 943"/>
            <p:cNvSpPr>
              <a:spLocks/>
            </p:cNvSpPr>
            <p:nvPr/>
          </p:nvSpPr>
          <p:spPr bwMode="auto">
            <a:xfrm>
              <a:off x="8715765" y="5150738"/>
              <a:ext cx="90488" cy="60325"/>
            </a:xfrm>
            <a:custGeom>
              <a:avLst/>
              <a:gdLst>
                <a:gd name="T0" fmla="*/ 0 w 57"/>
                <a:gd name="T1" fmla="*/ 0 h 38"/>
                <a:gd name="T2" fmla="*/ 57 w 57"/>
                <a:gd name="T3" fmla="*/ 33 h 38"/>
                <a:gd name="T4" fmla="*/ 57 w 57"/>
                <a:gd name="T5" fmla="*/ 38 h 38"/>
                <a:gd name="T6" fmla="*/ 0 w 57"/>
                <a:gd name="T7" fmla="*/ 5 h 38"/>
                <a:gd name="T8" fmla="*/ 0 w 57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8">
                  <a:moveTo>
                    <a:pt x="0" y="0"/>
                  </a:moveTo>
                  <a:lnTo>
                    <a:pt x="57" y="33"/>
                  </a:lnTo>
                  <a:lnTo>
                    <a:pt x="57" y="3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635C"/>
            </a:solidFill>
            <a:ln w="0">
              <a:solidFill>
                <a:srgbClr val="93635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2" name="Freeform 944"/>
            <p:cNvSpPr>
              <a:spLocks noEditPoints="1"/>
            </p:cNvSpPr>
            <p:nvPr/>
          </p:nvSpPr>
          <p:spPr bwMode="auto">
            <a:xfrm>
              <a:off x="8310952" y="4331588"/>
              <a:ext cx="496888" cy="309563"/>
            </a:xfrm>
            <a:custGeom>
              <a:avLst/>
              <a:gdLst>
                <a:gd name="T0" fmla="*/ 250 w 313"/>
                <a:gd name="T1" fmla="*/ 194 h 195"/>
                <a:gd name="T2" fmla="*/ 251 w 313"/>
                <a:gd name="T3" fmla="*/ 195 h 195"/>
                <a:gd name="T4" fmla="*/ 250 w 313"/>
                <a:gd name="T5" fmla="*/ 195 h 195"/>
                <a:gd name="T6" fmla="*/ 250 w 313"/>
                <a:gd name="T7" fmla="*/ 194 h 195"/>
                <a:gd name="T8" fmla="*/ 38 w 313"/>
                <a:gd name="T9" fmla="*/ 0 h 195"/>
                <a:gd name="T10" fmla="*/ 313 w 313"/>
                <a:gd name="T11" fmla="*/ 159 h 195"/>
                <a:gd name="T12" fmla="*/ 291 w 313"/>
                <a:gd name="T13" fmla="*/ 172 h 195"/>
                <a:gd name="T14" fmla="*/ 86 w 313"/>
                <a:gd name="T15" fmla="*/ 54 h 195"/>
                <a:gd name="T16" fmla="*/ 86 w 313"/>
                <a:gd name="T17" fmla="*/ 72 h 195"/>
                <a:gd name="T18" fmla="*/ 0 w 313"/>
                <a:gd name="T19" fmla="*/ 23 h 195"/>
                <a:gd name="T20" fmla="*/ 38 w 313"/>
                <a:gd name="T2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195">
                  <a:moveTo>
                    <a:pt x="250" y="194"/>
                  </a:moveTo>
                  <a:lnTo>
                    <a:pt x="251" y="195"/>
                  </a:lnTo>
                  <a:lnTo>
                    <a:pt x="250" y="195"/>
                  </a:lnTo>
                  <a:lnTo>
                    <a:pt x="250" y="194"/>
                  </a:lnTo>
                  <a:close/>
                  <a:moveTo>
                    <a:pt x="38" y="0"/>
                  </a:moveTo>
                  <a:lnTo>
                    <a:pt x="313" y="159"/>
                  </a:lnTo>
                  <a:lnTo>
                    <a:pt x="291" y="172"/>
                  </a:lnTo>
                  <a:lnTo>
                    <a:pt x="86" y="54"/>
                  </a:lnTo>
                  <a:lnTo>
                    <a:pt x="86" y="72"/>
                  </a:lnTo>
                  <a:lnTo>
                    <a:pt x="0" y="2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94369"/>
            </a:solidFill>
            <a:ln w="0">
              <a:solidFill>
                <a:srgbClr val="09436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3" name="Freeform 945"/>
            <p:cNvSpPr>
              <a:spLocks/>
            </p:cNvSpPr>
            <p:nvPr/>
          </p:nvSpPr>
          <p:spPr bwMode="auto">
            <a:xfrm>
              <a:off x="8447477" y="4417313"/>
              <a:ext cx="325438" cy="223838"/>
            </a:xfrm>
            <a:custGeom>
              <a:avLst/>
              <a:gdLst>
                <a:gd name="T0" fmla="*/ 0 w 205"/>
                <a:gd name="T1" fmla="*/ 0 h 141"/>
                <a:gd name="T2" fmla="*/ 205 w 205"/>
                <a:gd name="T3" fmla="*/ 118 h 141"/>
                <a:gd name="T4" fmla="*/ 165 w 205"/>
                <a:gd name="T5" fmla="*/ 141 h 141"/>
                <a:gd name="T6" fmla="*/ 164 w 205"/>
                <a:gd name="T7" fmla="*/ 140 h 141"/>
                <a:gd name="T8" fmla="*/ 164 w 205"/>
                <a:gd name="T9" fmla="*/ 113 h 141"/>
                <a:gd name="T10" fmla="*/ 0 w 205"/>
                <a:gd name="T11" fmla="*/ 18 h 141"/>
                <a:gd name="T12" fmla="*/ 0 w 205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141">
                  <a:moveTo>
                    <a:pt x="0" y="0"/>
                  </a:moveTo>
                  <a:lnTo>
                    <a:pt x="205" y="118"/>
                  </a:lnTo>
                  <a:lnTo>
                    <a:pt x="165" y="141"/>
                  </a:lnTo>
                  <a:lnTo>
                    <a:pt x="164" y="140"/>
                  </a:lnTo>
                  <a:lnTo>
                    <a:pt x="164" y="113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587C"/>
            </a:solidFill>
            <a:ln w="0">
              <a:solidFill>
                <a:srgbClr val="25587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4" name="Freeform 946"/>
            <p:cNvSpPr>
              <a:spLocks/>
            </p:cNvSpPr>
            <p:nvPr/>
          </p:nvSpPr>
          <p:spPr bwMode="auto">
            <a:xfrm>
              <a:off x="8676077" y="4584000"/>
              <a:ext cx="131763" cy="709613"/>
            </a:xfrm>
            <a:custGeom>
              <a:avLst/>
              <a:gdLst>
                <a:gd name="T0" fmla="*/ 83 w 83"/>
                <a:gd name="T1" fmla="*/ 0 h 447"/>
                <a:gd name="T2" fmla="*/ 82 w 83"/>
                <a:gd name="T3" fmla="*/ 402 h 447"/>
                <a:gd name="T4" fmla="*/ 0 w 83"/>
                <a:gd name="T5" fmla="*/ 447 h 447"/>
                <a:gd name="T6" fmla="*/ 2 w 83"/>
                <a:gd name="T7" fmla="*/ 47 h 447"/>
                <a:gd name="T8" fmla="*/ 83 w 83"/>
                <a:gd name="T9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447">
                  <a:moveTo>
                    <a:pt x="83" y="0"/>
                  </a:moveTo>
                  <a:lnTo>
                    <a:pt x="82" y="402"/>
                  </a:lnTo>
                  <a:lnTo>
                    <a:pt x="0" y="447"/>
                  </a:lnTo>
                  <a:lnTo>
                    <a:pt x="2" y="4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A8A8A8"/>
            </a:solidFill>
            <a:ln w="0">
              <a:solidFill>
                <a:srgbClr val="A8A8A8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5" name="Freeform 947"/>
            <p:cNvSpPr>
              <a:spLocks/>
            </p:cNvSpPr>
            <p:nvPr/>
          </p:nvSpPr>
          <p:spPr bwMode="auto">
            <a:xfrm>
              <a:off x="8242690" y="4331588"/>
              <a:ext cx="565150" cy="327025"/>
            </a:xfrm>
            <a:custGeom>
              <a:avLst/>
              <a:gdLst>
                <a:gd name="T0" fmla="*/ 81 w 356"/>
                <a:gd name="T1" fmla="*/ 0 h 206"/>
                <a:gd name="T2" fmla="*/ 356 w 356"/>
                <a:gd name="T3" fmla="*/ 159 h 206"/>
                <a:gd name="T4" fmla="*/ 275 w 356"/>
                <a:gd name="T5" fmla="*/ 206 h 206"/>
                <a:gd name="T6" fmla="*/ 0 w 356"/>
                <a:gd name="T7" fmla="*/ 48 h 206"/>
                <a:gd name="T8" fmla="*/ 81 w 356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206">
                  <a:moveTo>
                    <a:pt x="81" y="0"/>
                  </a:moveTo>
                  <a:lnTo>
                    <a:pt x="356" y="159"/>
                  </a:lnTo>
                  <a:lnTo>
                    <a:pt x="275" y="206"/>
                  </a:lnTo>
                  <a:lnTo>
                    <a:pt x="0" y="4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6" name="Freeform 948"/>
            <p:cNvSpPr>
              <a:spLocks/>
            </p:cNvSpPr>
            <p:nvPr/>
          </p:nvSpPr>
          <p:spPr bwMode="auto">
            <a:xfrm>
              <a:off x="8239515" y="4407788"/>
              <a:ext cx="439738" cy="885825"/>
            </a:xfrm>
            <a:custGeom>
              <a:avLst/>
              <a:gdLst>
                <a:gd name="T0" fmla="*/ 2 w 277"/>
                <a:gd name="T1" fmla="*/ 0 h 558"/>
                <a:gd name="T2" fmla="*/ 277 w 277"/>
                <a:gd name="T3" fmla="*/ 158 h 558"/>
                <a:gd name="T4" fmla="*/ 275 w 277"/>
                <a:gd name="T5" fmla="*/ 558 h 558"/>
                <a:gd name="T6" fmla="*/ 0 w 277"/>
                <a:gd name="T7" fmla="*/ 400 h 558"/>
                <a:gd name="T8" fmla="*/ 2 w 277"/>
                <a:gd name="T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558">
                  <a:moveTo>
                    <a:pt x="2" y="0"/>
                  </a:moveTo>
                  <a:lnTo>
                    <a:pt x="277" y="158"/>
                  </a:lnTo>
                  <a:lnTo>
                    <a:pt x="275" y="558"/>
                  </a:lnTo>
                  <a:lnTo>
                    <a:pt x="0" y="40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7" name="Freeform 949"/>
            <p:cNvSpPr>
              <a:spLocks/>
            </p:cNvSpPr>
            <p:nvPr/>
          </p:nvSpPr>
          <p:spPr bwMode="auto">
            <a:xfrm>
              <a:off x="8239515" y="4407788"/>
              <a:ext cx="439738" cy="885825"/>
            </a:xfrm>
            <a:custGeom>
              <a:avLst/>
              <a:gdLst>
                <a:gd name="T0" fmla="*/ 2 w 277"/>
                <a:gd name="T1" fmla="*/ 0 h 558"/>
                <a:gd name="T2" fmla="*/ 277 w 277"/>
                <a:gd name="T3" fmla="*/ 158 h 558"/>
                <a:gd name="T4" fmla="*/ 275 w 277"/>
                <a:gd name="T5" fmla="*/ 558 h 558"/>
                <a:gd name="T6" fmla="*/ 0 w 277"/>
                <a:gd name="T7" fmla="*/ 400 h 558"/>
                <a:gd name="T8" fmla="*/ 2 w 277"/>
                <a:gd name="T9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558">
                  <a:moveTo>
                    <a:pt x="2" y="0"/>
                  </a:moveTo>
                  <a:lnTo>
                    <a:pt x="277" y="158"/>
                  </a:lnTo>
                  <a:lnTo>
                    <a:pt x="275" y="558"/>
                  </a:lnTo>
                  <a:lnTo>
                    <a:pt x="0" y="40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F5F5"/>
            </a:solidFill>
            <a:ln w="0">
              <a:solidFill>
                <a:srgbClr val="F5F5F5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8" name="Freeform 950"/>
            <p:cNvSpPr>
              <a:spLocks/>
            </p:cNvSpPr>
            <p:nvPr/>
          </p:nvSpPr>
          <p:spPr bwMode="auto">
            <a:xfrm>
              <a:off x="8707827" y="4734813"/>
              <a:ext cx="39688" cy="42863"/>
            </a:xfrm>
            <a:custGeom>
              <a:avLst/>
              <a:gdLst>
                <a:gd name="T0" fmla="*/ 0 w 25"/>
                <a:gd name="T1" fmla="*/ 0 h 27"/>
                <a:gd name="T2" fmla="*/ 25 w 25"/>
                <a:gd name="T3" fmla="*/ 15 h 27"/>
                <a:gd name="T4" fmla="*/ 5 w 25"/>
                <a:gd name="T5" fmla="*/ 27 h 27"/>
                <a:gd name="T6" fmla="*/ 7 w 25"/>
                <a:gd name="T7" fmla="*/ 16 h 27"/>
                <a:gd name="T8" fmla="*/ 0 w 25"/>
                <a:gd name="T9" fmla="*/ 20 h 27"/>
                <a:gd name="T10" fmla="*/ 0 w 25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25" y="15"/>
                  </a:lnTo>
                  <a:lnTo>
                    <a:pt x="5" y="27"/>
                  </a:lnTo>
                  <a:lnTo>
                    <a:pt x="7" y="16"/>
                  </a:ln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9" name="Freeform 951"/>
            <p:cNvSpPr>
              <a:spLocks noEditPoints="1"/>
            </p:cNvSpPr>
            <p:nvPr/>
          </p:nvSpPr>
          <p:spPr bwMode="auto">
            <a:xfrm>
              <a:off x="8707827" y="4584000"/>
              <a:ext cx="100013" cy="174625"/>
            </a:xfrm>
            <a:custGeom>
              <a:avLst/>
              <a:gdLst>
                <a:gd name="T0" fmla="*/ 1 w 63"/>
                <a:gd name="T1" fmla="*/ 36 h 110"/>
                <a:gd name="T2" fmla="*/ 63 w 63"/>
                <a:gd name="T3" fmla="*/ 72 h 110"/>
                <a:gd name="T4" fmla="*/ 63 w 63"/>
                <a:gd name="T5" fmla="*/ 87 h 110"/>
                <a:gd name="T6" fmla="*/ 25 w 63"/>
                <a:gd name="T7" fmla="*/ 110 h 110"/>
                <a:gd name="T8" fmla="*/ 0 w 63"/>
                <a:gd name="T9" fmla="*/ 95 h 110"/>
                <a:gd name="T10" fmla="*/ 0 w 63"/>
                <a:gd name="T11" fmla="*/ 36 h 110"/>
                <a:gd name="T12" fmla="*/ 1 w 63"/>
                <a:gd name="T13" fmla="*/ 36 h 110"/>
                <a:gd name="T14" fmla="*/ 63 w 63"/>
                <a:gd name="T15" fmla="*/ 0 h 110"/>
                <a:gd name="T16" fmla="*/ 63 w 63"/>
                <a:gd name="T17" fmla="*/ 26 h 110"/>
                <a:gd name="T18" fmla="*/ 41 w 63"/>
                <a:gd name="T19" fmla="*/ 13 h 110"/>
                <a:gd name="T20" fmla="*/ 63 w 63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110">
                  <a:moveTo>
                    <a:pt x="1" y="36"/>
                  </a:moveTo>
                  <a:lnTo>
                    <a:pt x="63" y="72"/>
                  </a:lnTo>
                  <a:lnTo>
                    <a:pt x="63" y="87"/>
                  </a:lnTo>
                  <a:lnTo>
                    <a:pt x="25" y="110"/>
                  </a:lnTo>
                  <a:lnTo>
                    <a:pt x="0" y="95"/>
                  </a:lnTo>
                  <a:lnTo>
                    <a:pt x="0" y="36"/>
                  </a:lnTo>
                  <a:lnTo>
                    <a:pt x="1" y="36"/>
                  </a:lnTo>
                  <a:close/>
                  <a:moveTo>
                    <a:pt x="63" y="0"/>
                  </a:moveTo>
                  <a:lnTo>
                    <a:pt x="63" y="26"/>
                  </a:lnTo>
                  <a:lnTo>
                    <a:pt x="41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0" name="Freeform 952"/>
            <p:cNvSpPr>
              <a:spLocks/>
            </p:cNvSpPr>
            <p:nvPr/>
          </p:nvSpPr>
          <p:spPr bwMode="auto">
            <a:xfrm>
              <a:off x="8709415" y="4604638"/>
              <a:ext cx="98425" cy="93663"/>
            </a:xfrm>
            <a:custGeom>
              <a:avLst/>
              <a:gdLst>
                <a:gd name="T0" fmla="*/ 40 w 62"/>
                <a:gd name="T1" fmla="*/ 0 h 59"/>
                <a:gd name="T2" fmla="*/ 62 w 62"/>
                <a:gd name="T3" fmla="*/ 13 h 59"/>
                <a:gd name="T4" fmla="*/ 62 w 62"/>
                <a:gd name="T5" fmla="*/ 59 h 59"/>
                <a:gd name="T6" fmla="*/ 0 w 62"/>
                <a:gd name="T7" fmla="*/ 23 h 59"/>
                <a:gd name="T8" fmla="*/ 40 w 62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59">
                  <a:moveTo>
                    <a:pt x="40" y="0"/>
                  </a:moveTo>
                  <a:lnTo>
                    <a:pt x="62" y="13"/>
                  </a:lnTo>
                  <a:lnTo>
                    <a:pt x="62" y="59"/>
                  </a:lnTo>
                  <a:lnTo>
                    <a:pt x="0" y="2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1" name="Freeform 953"/>
            <p:cNvSpPr>
              <a:spLocks/>
            </p:cNvSpPr>
            <p:nvPr/>
          </p:nvSpPr>
          <p:spPr bwMode="auto">
            <a:xfrm>
              <a:off x="8242690" y="4407788"/>
              <a:ext cx="15875" cy="47625"/>
            </a:xfrm>
            <a:custGeom>
              <a:avLst/>
              <a:gdLst>
                <a:gd name="T0" fmla="*/ 0 w 10"/>
                <a:gd name="T1" fmla="*/ 0 h 30"/>
                <a:gd name="T2" fmla="*/ 10 w 10"/>
                <a:gd name="T3" fmla="*/ 6 h 30"/>
                <a:gd name="T4" fmla="*/ 10 w 10"/>
                <a:gd name="T5" fmla="*/ 13 h 30"/>
                <a:gd name="T6" fmla="*/ 10 w 10"/>
                <a:gd name="T7" fmla="*/ 19 h 30"/>
                <a:gd name="T8" fmla="*/ 10 w 10"/>
                <a:gd name="T9" fmla="*/ 23 h 30"/>
                <a:gd name="T10" fmla="*/ 0 w 10"/>
                <a:gd name="T11" fmla="*/ 30 h 30"/>
                <a:gd name="T12" fmla="*/ 0 w 1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30">
                  <a:moveTo>
                    <a:pt x="0" y="0"/>
                  </a:moveTo>
                  <a:lnTo>
                    <a:pt x="10" y="6"/>
                  </a:lnTo>
                  <a:lnTo>
                    <a:pt x="10" y="13"/>
                  </a:lnTo>
                  <a:lnTo>
                    <a:pt x="10" y="19"/>
                  </a:lnTo>
                  <a:lnTo>
                    <a:pt x="10" y="23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2" name="Freeform 954"/>
            <p:cNvSpPr>
              <a:spLocks/>
            </p:cNvSpPr>
            <p:nvPr/>
          </p:nvSpPr>
          <p:spPr bwMode="auto">
            <a:xfrm>
              <a:off x="8242690" y="4444300"/>
              <a:ext cx="33338" cy="60325"/>
            </a:xfrm>
            <a:custGeom>
              <a:avLst/>
              <a:gdLst>
                <a:gd name="T0" fmla="*/ 10 w 21"/>
                <a:gd name="T1" fmla="*/ 0 h 38"/>
                <a:gd name="T2" fmla="*/ 10 w 21"/>
                <a:gd name="T3" fmla="*/ 4 h 38"/>
                <a:gd name="T4" fmla="*/ 14 w 21"/>
                <a:gd name="T5" fmla="*/ 17 h 38"/>
                <a:gd name="T6" fmla="*/ 21 w 21"/>
                <a:gd name="T7" fmla="*/ 25 h 38"/>
                <a:gd name="T8" fmla="*/ 21 w 21"/>
                <a:gd name="T9" fmla="*/ 26 h 38"/>
                <a:gd name="T10" fmla="*/ 0 w 21"/>
                <a:gd name="T11" fmla="*/ 38 h 38"/>
                <a:gd name="T12" fmla="*/ 0 w 21"/>
                <a:gd name="T13" fmla="*/ 7 h 38"/>
                <a:gd name="T14" fmla="*/ 10 w 21"/>
                <a:gd name="T1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8">
                  <a:moveTo>
                    <a:pt x="10" y="0"/>
                  </a:moveTo>
                  <a:lnTo>
                    <a:pt x="10" y="4"/>
                  </a:lnTo>
                  <a:lnTo>
                    <a:pt x="14" y="17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0" y="38"/>
                  </a:lnTo>
                  <a:lnTo>
                    <a:pt x="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3" name="Freeform 955"/>
            <p:cNvSpPr>
              <a:spLocks noEditPoints="1"/>
            </p:cNvSpPr>
            <p:nvPr/>
          </p:nvSpPr>
          <p:spPr bwMode="auto">
            <a:xfrm>
              <a:off x="8242690" y="4485575"/>
              <a:ext cx="476250" cy="319088"/>
            </a:xfrm>
            <a:custGeom>
              <a:avLst/>
              <a:gdLst>
                <a:gd name="T0" fmla="*/ 35 w 300"/>
                <a:gd name="T1" fmla="*/ 8 h 201"/>
                <a:gd name="T2" fmla="*/ 293 w 300"/>
                <a:gd name="T3" fmla="*/ 157 h 201"/>
                <a:gd name="T4" fmla="*/ 293 w 300"/>
                <a:gd name="T5" fmla="*/ 177 h 201"/>
                <a:gd name="T6" fmla="*/ 300 w 300"/>
                <a:gd name="T7" fmla="*/ 173 h 201"/>
                <a:gd name="T8" fmla="*/ 298 w 300"/>
                <a:gd name="T9" fmla="*/ 184 h 201"/>
                <a:gd name="T10" fmla="*/ 275 w 300"/>
                <a:gd name="T11" fmla="*/ 197 h 201"/>
                <a:gd name="T12" fmla="*/ 268 w 300"/>
                <a:gd name="T13" fmla="*/ 201 h 201"/>
                <a:gd name="T14" fmla="*/ 53 w 300"/>
                <a:gd name="T15" fmla="*/ 76 h 201"/>
                <a:gd name="T16" fmla="*/ 60 w 300"/>
                <a:gd name="T17" fmla="*/ 63 h 201"/>
                <a:gd name="T18" fmla="*/ 61 w 300"/>
                <a:gd name="T19" fmla="*/ 49 h 201"/>
                <a:gd name="T20" fmla="*/ 56 w 300"/>
                <a:gd name="T21" fmla="*/ 34 h 201"/>
                <a:gd name="T22" fmla="*/ 47 w 300"/>
                <a:gd name="T23" fmla="*/ 21 h 201"/>
                <a:gd name="T24" fmla="*/ 33 w 300"/>
                <a:gd name="T25" fmla="*/ 9 h 201"/>
                <a:gd name="T26" fmla="*/ 35 w 300"/>
                <a:gd name="T27" fmla="*/ 8 h 201"/>
                <a:gd name="T28" fmla="*/ 21 w 300"/>
                <a:gd name="T29" fmla="*/ 0 h 201"/>
                <a:gd name="T30" fmla="*/ 25 w 300"/>
                <a:gd name="T31" fmla="*/ 2 h 201"/>
                <a:gd name="T32" fmla="*/ 12 w 300"/>
                <a:gd name="T33" fmla="*/ 9 h 201"/>
                <a:gd name="T34" fmla="*/ 17 w 300"/>
                <a:gd name="T35" fmla="*/ 12 h 201"/>
                <a:gd name="T36" fmla="*/ 34 w 300"/>
                <a:gd name="T37" fmla="*/ 25 h 201"/>
                <a:gd name="T38" fmla="*/ 43 w 300"/>
                <a:gd name="T39" fmla="*/ 40 h 201"/>
                <a:gd name="T40" fmla="*/ 46 w 300"/>
                <a:gd name="T41" fmla="*/ 54 h 201"/>
                <a:gd name="T42" fmla="*/ 42 w 300"/>
                <a:gd name="T43" fmla="*/ 70 h 201"/>
                <a:gd name="T44" fmla="*/ 0 w 300"/>
                <a:gd name="T45" fmla="*/ 45 h 201"/>
                <a:gd name="T46" fmla="*/ 0 w 300"/>
                <a:gd name="T47" fmla="*/ 12 h 201"/>
                <a:gd name="T48" fmla="*/ 21 w 300"/>
                <a:gd name="T49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0" h="201">
                  <a:moveTo>
                    <a:pt x="35" y="8"/>
                  </a:moveTo>
                  <a:lnTo>
                    <a:pt x="293" y="157"/>
                  </a:lnTo>
                  <a:lnTo>
                    <a:pt x="293" y="177"/>
                  </a:lnTo>
                  <a:lnTo>
                    <a:pt x="300" y="173"/>
                  </a:lnTo>
                  <a:lnTo>
                    <a:pt x="298" y="184"/>
                  </a:lnTo>
                  <a:lnTo>
                    <a:pt x="275" y="197"/>
                  </a:lnTo>
                  <a:lnTo>
                    <a:pt x="268" y="201"/>
                  </a:lnTo>
                  <a:lnTo>
                    <a:pt x="53" y="76"/>
                  </a:lnTo>
                  <a:lnTo>
                    <a:pt x="60" y="63"/>
                  </a:lnTo>
                  <a:lnTo>
                    <a:pt x="61" y="49"/>
                  </a:lnTo>
                  <a:lnTo>
                    <a:pt x="56" y="34"/>
                  </a:lnTo>
                  <a:lnTo>
                    <a:pt x="47" y="21"/>
                  </a:lnTo>
                  <a:lnTo>
                    <a:pt x="33" y="9"/>
                  </a:lnTo>
                  <a:lnTo>
                    <a:pt x="35" y="8"/>
                  </a:lnTo>
                  <a:close/>
                  <a:moveTo>
                    <a:pt x="21" y="0"/>
                  </a:moveTo>
                  <a:lnTo>
                    <a:pt x="25" y="2"/>
                  </a:lnTo>
                  <a:lnTo>
                    <a:pt x="12" y="9"/>
                  </a:lnTo>
                  <a:lnTo>
                    <a:pt x="17" y="12"/>
                  </a:lnTo>
                  <a:lnTo>
                    <a:pt x="34" y="25"/>
                  </a:lnTo>
                  <a:lnTo>
                    <a:pt x="43" y="40"/>
                  </a:lnTo>
                  <a:lnTo>
                    <a:pt x="46" y="54"/>
                  </a:lnTo>
                  <a:lnTo>
                    <a:pt x="42" y="70"/>
                  </a:lnTo>
                  <a:lnTo>
                    <a:pt x="0" y="45"/>
                  </a:lnTo>
                  <a:lnTo>
                    <a:pt x="0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4" name="Freeform 956"/>
            <p:cNvSpPr>
              <a:spLocks/>
            </p:cNvSpPr>
            <p:nvPr/>
          </p:nvSpPr>
          <p:spPr bwMode="auto">
            <a:xfrm>
              <a:off x="8261740" y="4488750"/>
              <a:ext cx="77788" cy="117475"/>
            </a:xfrm>
            <a:custGeom>
              <a:avLst/>
              <a:gdLst>
                <a:gd name="T0" fmla="*/ 13 w 49"/>
                <a:gd name="T1" fmla="*/ 0 h 74"/>
                <a:gd name="T2" fmla="*/ 23 w 49"/>
                <a:gd name="T3" fmla="*/ 6 h 74"/>
                <a:gd name="T4" fmla="*/ 21 w 49"/>
                <a:gd name="T5" fmla="*/ 7 h 74"/>
                <a:gd name="T6" fmla="*/ 35 w 49"/>
                <a:gd name="T7" fmla="*/ 19 h 74"/>
                <a:gd name="T8" fmla="*/ 44 w 49"/>
                <a:gd name="T9" fmla="*/ 32 h 74"/>
                <a:gd name="T10" fmla="*/ 49 w 49"/>
                <a:gd name="T11" fmla="*/ 47 h 74"/>
                <a:gd name="T12" fmla="*/ 48 w 49"/>
                <a:gd name="T13" fmla="*/ 61 h 74"/>
                <a:gd name="T14" fmla="*/ 41 w 49"/>
                <a:gd name="T15" fmla="*/ 74 h 74"/>
                <a:gd name="T16" fmla="*/ 30 w 49"/>
                <a:gd name="T17" fmla="*/ 68 h 74"/>
                <a:gd name="T18" fmla="*/ 34 w 49"/>
                <a:gd name="T19" fmla="*/ 52 h 74"/>
                <a:gd name="T20" fmla="*/ 31 w 49"/>
                <a:gd name="T21" fmla="*/ 38 h 74"/>
                <a:gd name="T22" fmla="*/ 22 w 49"/>
                <a:gd name="T23" fmla="*/ 23 h 74"/>
                <a:gd name="T24" fmla="*/ 5 w 49"/>
                <a:gd name="T25" fmla="*/ 10 h 74"/>
                <a:gd name="T26" fmla="*/ 0 w 49"/>
                <a:gd name="T27" fmla="*/ 7 h 74"/>
                <a:gd name="T28" fmla="*/ 13 w 49"/>
                <a:gd name="T2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74">
                  <a:moveTo>
                    <a:pt x="13" y="0"/>
                  </a:moveTo>
                  <a:lnTo>
                    <a:pt x="23" y="6"/>
                  </a:lnTo>
                  <a:lnTo>
                    <a:pt x="21" y="7"/>
                  </a:lnTo>
                  <a:lnTo>
                    <a:pt x="35" y="19"/>
                  </a:lnTo>
                  <a:lnTo>
                    <a:pt x="44" y="32"/>
                  </a:lnTo>
                  <a:lnTo>
                    <a:pt x="49" y="47"/>
                  </a:lnTo>
                  <a:lnTo>
                    <a:pt x="48" y="61"/>
                  </a:lnTo>
                  <a:lnTo>
                    <a:pt x="41" y="74"/>
                  </a:lnTo>
                  <a:lnTo>
                    <a:pt x="30" y="68"/>
                  </a:lnTo>
                  <a:lnTo>
                    <a:pt x="34" y="52"/>
                  </a:lnTo>
                  <a:lnTo>
                    <a:pt x="31" y="38"/>
                  </a:lnTo>
                  <a:lnTo>
                    <a:pt x="22" y="23"/>
                  </a:lnTo>
                  <a:lnTo>
                    <a:pt x="5" y="10"/>
                  </a:lnTo>
                  <a:lnTo>
                    <a:pt x="0" y="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5" name="Freeform 957"/>
            <p:cNvSpPr>
              <a:spLocks noEditPoints="1"/>
            </p:cNvSpPr>
            <p:nvPr/>
          </p:nvSpPr>
          <p:spPr bwMode="auto">
            <a:xfrm>
              <a:off x="8276027" y="4483988"/>
              <a:ext cx="431800" cy="250825"/>
            </a:xfrm>
            <a:custGeom>
              <a:avLst/>
              <a:gdLst>
                <a:gd name="T0" fmla="*/ 2 w 272"/>
                <a:gd name="T1" fmla="*/ 3 h 158"/>
                <a:gd name="T2" fmla="*/ 272 w 272"/>
                <a:gd name="T3" fmla="*/ 158 h 158"/>
                <a:gd name="T4" fmla="*/ 14 w 272"/>
                <a:gd name="T5" fmla="*/ 9 h 158"/>
                <a:gd name="T6" fmla="*/ 4 w 272"/>
                <a:gd name="T7" fmla="*/ 3 h 158"/>
                <a:gd name="T8" fmla="*/ 2 w 272"/>
                <a:gd name="T9" fmla="*/ 3 h 158"/>
                <a:gd name="T10" fmla="*/ 0 w 272"/>
                <a:gd name="T11" fmla="*/ 0 h 158"/>
                <a:gd name="T12" fmla="*/ 0 w 272"/>
                <a:gd name="T13" fmla="*/ 1 h 158"/>
                <a:gd name="T14" fmla="*/ 2 w 272"/>
                <a:gd name="T15" fmla="*/ 3 h 158"/>
                <a:gd name="T16" fmla="*/ 0 w 272"/>
                <a:gd name="T1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58">
                  <a:moveTo>
                    <a:pt x="2" y="3"/>
                  </a:moveTo>
                  <a:lnTo>
                    <a:pt x="272" y="158"/>
                  </a:lnTo>
                  <a:lnTo>
                    <a:pt x="14" y="9"/>
                  </a:lnTo>
                  <a:lnTo>
                    <a:pt x="4" y="3"/>
                  </a:lnTo>
                  <a:lnTo>
                    <a:pt x="2" y="3"/>
                  </a:lnTo>
                  <a:close/>
                  <a:moveTo>
                    <a:pt x="0" y="0"/>
                  </a:moveTo>
                  <a:lnTo>
                    <a:pt x="0" y="1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6" name="Freeform 958"/>
            <p:cNvSpPr>
              <a:spLocks/>
            </p:cNvSpPr>
            <p:nvPr/>
          </p:nvSpPr>
          <p:spPr bwMode="auto">
            <a:xfrm>
              <a:off x="8258565" y="4417313"/>
              <a:ext cx="449263" cy="317500"/>
            </a:xfrm>
            <a:custGeom>
              <a:avLst/>
              <a:gdLst>
                <a:gd name="T0" fmla="*/ 0 w 283"/>
                <a:gd name="T1" fmla="*/ 0 h 200"/>
                <a:gd name="T2" fmla="*/ 265 w 283"/>
                <a:gd name="T3" fmla="*/ 152 h 200"/>
                <a:gd name="T4" fmla="*/ 283 w 283"/>
                <a:gd name="T5" fmla="*/ 141 h 200"/>
                <a:gd name="T6" fmla="*/ 283 w 283"/>
                <a:gd name="T7" fmla="*/ 200 h 200"/>
                <a:gd name="T8" fmla="*/ 11 w 283"/>
                <a:gd name="T9" fmla="*/ 42 h 200"/>
                <a:gd name="T10" fmla="*/ 4 w 283"/>
                <a:gd name="T11" fmla="*/ 34 h 200"/>
                <a:gd name="T12" fmla="*/ 0 w 283"/>
                <a:gd name="T13" fmla="*/ 21 h 200"/>
                <a:gd name="T14" fmla="*/ 0 w 283"/>
                <a:gd name="T15" fmla="*/ 17 h 200"/>
                <a:gd name="T16" fmla="*/ 0 w 283"/>
                <a:gd name="T17" fmla="*/ 13 h 200"/>
                <a:gd name="T18" fmla="*/ 0 w 283"/>
                <a:gd name="T19" fmla="*/ 7 h 200"/>
                <a:gd name="T20" fmla="*/ 0 w 283"/>
                <a:gd name="T2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00">
                  <a:moveTo>
                    <a:pt x="0" y="0"/>
                  </a:moveTo>
                  <a:lnTo>
                    <a:pt x="265" y="152"/>
                  </a:lnTo>
                  <a:lnTo>
                    <a:pt x="283" y="141"/>
                  </a:lnTo>
                  <a:lnTo>
                    <a:pt x="283" y="200"/>
                  </a:lnTo>
                  <a:lnTo>
                    <a:pt x="11" y="42"/>
                  </a:lnTo>
                  <a:lnTo>
                    <a:pt x="4" y="34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D9D9D9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7" name="Freeform 959"/>
            <p:cNvSpPr>
              <a:spLocks/>
            </p:cNvSpPr>
            <p:nvPr/>
          </p:nvSpPr>
          <p:spPr bwMode="auto">
            <a:xfrm>
              <a:off x="8668140" y="4525263"/>
              <a:ext cx="147638" cy="255588"/>
            </a:xfrm>
            <a:custGeom>
              <a:avLst/>
              <a:gdLst>
                <a:gd name="T0" fmla="*/ 93 w 93"/>
                <a:gd name="T1" fmla="*/ 0 h 161"/>
                <a:gd name="T2" fmla="*/ 93 w 93"/>
                <a:gd name="T3" fmla="*/ 107 h 161"/>
                <a:gd name="T4" fmla="*/ 0 w 93"/>
                <a:gd name="T5" fmla="*/ 161 h 161"/>
                <a:gd name="T6" fmla="*/ 1 w 93"/>
                <a:gd name="T7" fmla="*/ 54 h 161"/>
                <a:gd name="T8" fmla="*/ 93 w 93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61">
                  <a:moveTo>
                    <a:pt x="93" y="0"/>
                  </a:moveTo>
                  <a:lnTo>
                    <a:pt x="93" y="107"/>
                  </a:lnTo>
                  <a:lnTo>
                    <a:pt x="0" y="161"/>
                  </a:lnTo>
                  <a:lnTo>
                    <a:pt x="1" y="5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9E2913"/>
            </a:solidFill>
            <a:ln w="0">
              <a:solidFill>
                <a:srgbClr val="9E2913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8" name="Freeform 960"/>
            <p:cNvSpPr>
              <a:spLocks/>
            </p:cNvSpPr>
            <p:nvPr/>
          </p:nvSpPr>
          <p:spPr bwMode="auto">
            <a:xfrm>
              <a:off x="8231577" y="4274438"/>
              <a:ext cx="584200" cy="336550"/>
            </a:xfrm>
            <a:custGeom>
              <a:avLst/>
              <a:gdLst>
                <a:gd name="T0" fmla="*/ 93 w 368"/>
                <a:gd name="T1" fmla="*/ 0 h 212"/>
                <a:gd name="T2" fmla="*/ 368 w 368"/>
                <a:gd name="T3" fmla="*/ 158 h 212"/>
                <a:gd name="T4" fmla="*/ 276 w 368"/>
                <a:gd name="T5" fmla="*/ 212 h 212"/>
                <a:gd name="T6" fmla="*/ 0 w 368"/>
                <a:gd name="T7" fmla="*/ 53 h 212"/>
                <a:gd name="T8" fmla="*/ 93 w 368"/>
                <a:gd name="T9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8" h="212">
                  <a:moveTo>
                    <a:pt x="93" y="0"/>
                  </a:moveTo>
                  <a:lnTo>
                    <a:pt x="368" y="158"/>
                  </a:lnTo>
                  <a:lnTo>
                    <a:pt x="276" y="212"/>
                  </a:lnTo>
                  <a:lnTo>
                    <a:pt x="0" y="5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9421C"/>
            </a:solidFill>
            <a:ln w="0">
              <a:solidFill>
                <a:srgbClr val="F9421C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9" name="Freeform 961"/>
            <p:cNvSpPr>
              <a:spLocks/>
            </p:cNvSpPr>
            <p:nvPr/>
          </p:nvSpPr>
          <p:spPr bwMode="auto">
            <a:xfrm>
              <a:off x="8231577" y="4358575"/>
              <a:ext cx="438150" cy="422275"/>
            </a:xfrm>
            <a:custGeom>
              <a:avLst/>
              <a:gdLst>
                <a:gd name="T0" fmla="*/ 0 w 276"/>
                <a:gd name="T1" fmla="*/ 0 h 266"/>
                <a:gd name="T2" fmla="*/ 276 w 276"/>
                <a:gd name="T3" fmla="*/ 159 h 266"/>
                <a:gd name="T4" fmla="*/ 275 w 276"/>
                <a:gd name="T5" fmla="*/ 266 h 266"/>
                <a:gd name="T6" fmla="*/ 0 w 276"/>
                <a:gd name="T7" fmla="*/ 108 h 266"/>
                <a:gd name="T8" fmla="*/ 0 w 276"/>
                <a:gd name="T9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266">
                  <a:moveTo>
                    <a:pt x="0" y="0"/>
                  </a:moveTo>
                  <a:lnTo>
                    <a:pt x="276" y="159"/>
                  </a:lnTo>
                  <a:lnTo>
                    <a:pt x="275" y="266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361A"/>
            </a:solidFill>
            <a:ln w="0">
              <a:solidFill>
                <a:srgbClr val="D6361A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0" name="Freeform 962"/>
            <p:cNvSpPr>
              <a:spLocks noEditPoints="1"/>
            </p:cNvSpPr>
            <p:nvPr/>
          </p:nvSpPr>
          <p:spPr bwMode="auto">
            <a:xfrm>
              <a:off x="8298252" y="4647500"/>
              <a:ext cx="303213" cy="528638"/>
            </a:xfrm>
            <a:custGeom>
              <a:avLst/>
              <a:gdLst>
                <a:gd name="T0" fmla="*/ 148 w 191"/>
                <a:gd name="T1" fmla="*/ 260 h 333"/>
                <a:gd name="T2" fmla="*/ 190 w 191"/>
                <a:gd name="T3" fmla="*/ 284 h 333"/>
                <a:gd name="T4" fmla="*/ 190 w 191"/>
                <a:gd name="T5" fmla="*/ 333 h 333"/>
                <a:gd name="T6" fmla="*/ 148 w 191"/>
                <a:gd name="T7" fmla="*/ 308 h 333"/>
                <a:gd name="T8" fmla="*/ 148 w 191"/>
                <a:gd name="T9" fmla="*/ 260 h 333"/>
                <a:gd name="T10" fmla="*/ 73 w 191"/>
                <a:gd name="T11" fmla="*/ 216 h 333"/>
                <a:gd name="T12" fmla="*/ 117 w 191"/>
                <a:gd name="T13" fmla="*/ 241 h 333"/>
                <a:gd name="T14" fmla="*/ 117 w 191"/>
                <a:gd name="T15" fmla="*/ 290 h 333"/>
                <a:gd name="T16" fmla="*/ 73 w 191"/>
                <a:gd name="T17" fmla="*/ 265 h 333"/>
                <a:gd name="T18" fmla="*/ 73 w 191"/>
                <a:gd name="T19" fmla="*/ 216 h 333"/>
                <a:gd name="T20" fmla="*/ 0 w 191"/>
                <a:gd name="T21" fmla="*/ 174 h 333"/>
                <a:gd name="T22" fmla="*/ 42 w 191"/>
                <a:gd name="T23" fmla="*/ 198 h 333"/>
                <a:gd name="T24" fmla="*/ 42 w 191"/>
                <a:gd name="T25" fmla="*/ 248 h 333"/>
                <a:gd name="T26" fmla="*/ 0 w 191"/>
                <a:gd name="T27" fmla="*/ 223 h 333"/>
                <a:gd name="T28" fmla="*/ 0 w 191"/>
                <a:gd name="T29" fmla="*/ 174 h 333"/>
                <a:gd name="T30" fmla="*/ 148 w 191"/>
                <a:gd name="T31" fmla="*/ 172 h 333"/>
                <a:gd name="T32" fmla="*/ 191 w 191"/>
                <a:gd name="T33" fmla="*/ 197 h 333"/>
                <a:gd name="T34" fmla="*/ 190 w 191"/>
                <a:gd name="T35" fmla="*/ 245 h 333"/>
                <a:gd name="T36" fmla="*/ 148 w 191"/>
                <a:gd name="T37" fmla="*/ 222 h 333"/>
                <a:gd name="T38" fmla="*/ 148 w 191"/>
                <a:gd name="T39" fmla="*/ 172 h 333"/>
                <a:gd name="T40" fmla="*/ 75 w 191"/>
                <a:gd name="T41" fmla="*/ 130 h 333"/>
                <a:gd name="T42" fmla="*/ 117 w 191"/>
                <a:gd name="T43" fmla="*/ 154 h 333"/>
                <a:gd name="T44" fmla="*/ 117 w 191"/>
                <a:gd name="T45" fmla="*/ 203 h 333"/>
                <a:gd name="T46" fmla="*/ 75 w 191"/>
                <a:gd name="T47" fmla="*/ 178 h 333"/>
                <a:gd name="T48" fmla="*/ 75 w 191"/>
                <a:gd name="T49" fmla="*/ 130 h 333"/>
                <a:gd name="T50" fmla="*/ 0 w 191"/>
                <a:gd name="T51" fmla="*/ 87 h 333"/>
                <a:gd name="T52" fmla="*/ 42 w 191"/>
                <a:gd name="T53" fmla="*/ 112 h 333"/>
                <a:gd name="T54" fmla="*/ 42 w 191"/>
                <a:gd name="T55" fmla="*/ 160 h 333"/>
                <a:gd name="T56" fmla="*/ 0 w 191"/>
                <a:gd name="T57" fmla="*/ 135 h 333"/>
                <a:gd name="T58" fmla="*/ 0 w 191"/>
                <a:gd name="T59" fmla="*/ 87 h 333"/>
                <a:gd name="T60" fmla="*/ 148 w 191"/>
                <a:gd name="T61" fmla="*/ 85 h 333"/>
                <a:gd name="T62" fmla="*/ 191 w 191"/>
                <a:gd name="T63" fmla="*/ 110 h 333"/>
                <a:gd name="T64" fmla="*/ 191 w 191"/>
                <a:gd name="T65" fmla="*/ 159 h 333"/>
                <a:gd name="T66" fmla="*/ 148 w 191"/>
                <a:gd name="T67" fmla="*/ 134 h 333"/>
                <a:gd name="T68" fmla="*/ 148 w 191"/>
                <a:gd name="T69" fmla="*/ 85 h 333"/>
                <a:gd name="T70" fmla="*/ 75 w 191"/>
                <a:gd name="T71" fmla="*/ 42 h 333"/>
                <a:gd name="T72" fmla="*/ 117 w 191"/>
                <a:gd name="T73" fmla="*/ 67 h 333"/>
                <a:gd name="T74" fmla="*/ 117 w 191"/>
                <a:gd name="T75" fmla="*/ 116 h 333"/>
                <a:gd name="T76" fmla="*/ 75 w 191"/>
                <a:gd name="T77" fmla="*/ 91 h 333"/>
                <a:gd name="T78" fmla="*/ 75 w 191"/>
                <a:gd name="T79" fmla="*/ 42 h 333"/>
                <a:gd name="T80" fmla="*/ 0 w 191"/>
                <a:gd name="T81" fmla="*/ 0 h 333"/>
                <a:gd name="T82" fmla="*/ 43 w 191"/>
                <a:gd name="T83" fmla="*/ 24 h 333"/>
                <a:gd name="T84" fmla="*/ 42 w 191"/>
                <a:gd name="T85" fmla="*/ 72 h 333"/>
                <a:gd name="T86" fmla="*/ 0 w 191"/>
                <a:gd name="T87" fmla="*/ 49 h 333"/>
                <a:gd name="T88" fmla="*/ 0 w 191"/>
                <a:gd name="T89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1" h="333">
                  <a:moveTo>
                    <a:pt x="148" y="260"/>
                  </a:moveTo>
                  <a:lnTo>
                    <a:pt x="190" y="284"/>
                  </a:lnTo>
                  <a:lnTo>
                    <a:pt x="190" y="333"/>
                  </a:lnTo>
                  <a:lnTo>
                    <a:pt x="148" y="308"/>
                  </a:lnTo>
                  <a:lnTo>
                    <a:pt x="148" y="260"/>
                  </a:lnTo>
                  <a:close/>
                  <a:moveTo>
                    <a:pt x="73" y="216"/>
                  </a:moveTo>
                  <a:lnTo>
                    <a:pt x="117" y="241"/>
                  </a:lnTo>
                  <a:lnTo>
                    <a:pt x="117" y="290"/>
                  </a:lnTo>
                  <a:lnTo>
                    <a:pt x="73" y="265"/>
                  </a:lnTo>
                  <a:lnTo>
                    <a:pt x="73" y="216"/>
                  </a:lnTo>
                  <a:close/>
                  <a:moveTo>
                    <a:pt x="0" y="174"/>
                  </a:moveTo>
                  <a:lnTo>
                    <a:pt x="42" y="198"/>
                  </a:lnTo>
                  <a:lnTo>
                    <a:pt x="42" y="248"/>
                  </a:lnTo>
                  <a:lnTo>
                    <a:pt x="0" y="223"/>
                  </a:lnTo>
                  <a:lnTo>
                    <a:pt x="0" y="174"/>
                  </a:lnTo>
                  <a:close/>
                  <a:moveTo>
                    <a:pt x="148" y="172"/>
                  </a:moveTo>
                  <a:lnTo>
                    <a:pt x="191" y="197"/>
                  </a:lnTo>
                  <a:lnTo>
                    <a:pt x="190" y="245"/>
                  </a:lnTo>
                  <a:lnTo>
                    <a:pt x="148" y="222"/>
                  </a:lnTo>
                  <a:lnTo>
                    <a:pt x="148" y="172"/>
                  </a:lnTo>
                  <a:close/>
                  <a:moveTo>
                    <a:pt x="75" y="130"/>
                  </a:moveTo>
                  <a:lnTo>
                    <a:pt x="117" y="154"/>
                  </a:lnTo>
                  <a:lnTo>
                    <a:pt x="117" y="203"/>
                  </a:lnTo>
                  <a:lnTo>
                    <a:pt x="75" y="178"/>
                  </a:lnTo>
                  <a:lnTo>
                    <a:pt x="75" y="130"/>
                  </a:lnTo>
                  <a:close/>
                  <a:moveTo>
                    <a:pt x="0" y="87"/>
                  </a:moveTo>
                  <a:lnTo>
                    <a:pt x="42" y="112"/>
                  </a:lnTo>
                  <a:lnTo>
                    <a:pt x="42" y="160"/>
                  </a:lnTo>
                  <a:lnTo>
                    <a:pt x="0" y="135"/>
                  </a:lnTo>
                  <a:lnTo>
                    <a:pt x="0" y="87"/>
                  </a:lnTo>
                  <a:close/>
                  <a:moveTo>
                    <a:pt x="148" y="85"/>
                  </a:moveTo>
                  <a:lnTo>
                    <a:pt x="191" y="110"/>
                  </a:lnTo>
                  <a:lnTo>
                    <a:pt x="191" y="159"/>
                  </a:lnTo>
                  <a:lnTo>
                    <a:pt x="148" y="134"/>
                  </a:lnTo>
                  <a:lnTo>
                    <a:pt x="148" y="85"/>
                  </a:lnTo>
                  <a:close/>
                  <a:moveTo>
                    <a:pt x="75" y="42"/>
                  </a:moveTo>
                  <a:lnTo>
                    <a:pt x="117" y="67"/>
                  </a:lnTo>
                  <a:lnTo>
                    <a:pt x="117" y="116"/>
                  </a:lnTo>
                  <a:lnTo>
                    <a:pt x="75" y="91"/>
                  </a:lnTo>
                  <a:lnTo>
                    <a:pt x="75" y="42"/>
                  </a:lnTo>
                  <a:close/>
                  <a:moveTo>
                    <a:pt x="0" y="0"/>
                  </a:moveTo>
                  <a:lnTo>
                    <a:pt x="43" y="24"/>
                  </a:lnTo>
                  <a:lnTo>
                    <a:pt x="42" y="72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7C7"/>
            </a:solidFill>
            <a:ln w="0">
              <a:solidFill>
                <a:srgbClr val="C7C7C7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1" name="Freeform 963"/>
            <p:cNvSpPr>
              <a:spLocks/>
            </p:cNvSpPr>
            <p:nvPr/>
          </p:nvSpPr>
          <p:spPr bwMode="auto">
            <a:xfrm>
              <a:off x="8256977" y="4744338"/>
              <a:ext cx="174625" cy="217488"/>
            </a:xfrm>
            <a:custGeom>
              <a:avLst/>
              <a:gdLst>
                <a:gd name="T0" fmla="*/ 41 w 110"/>
                <a:gd name="T1" fmla="*/ 0 h 137"/>
                <a:gd name="T2" fmla="*/ 59 w 110"/>
                <a:gd name="T3" fmla="*/ 6 h 137"/>
                <a:gd name="T4" fmla="*/ 75 w 110"/>
                <a:gd name="T5" fmla="*/ 15 h 137"/>
                <a:gd name="T6" fmla="*/ 84 w 110"/>
                <a:gd name="T7" fmla="*/ 22 h 137"/>
                <a:gd name="T8" fmla="*/ 90 w 110"/>
                <a:gd name="T9" fmla="*/ 28 h 137"/>
                <a:gd name="T10" fmla="*/ 98 w 110"/>
                <a:gd name="T11" fmla="*/ 35 h 137"/>
                <a:gd name="T12" fmla="*/ 103 w 110"/>
                <a:gd name="T13" fmla="*/ 39 h 137"/>
                <a:gd name="T14" fmla="*/ 105 w 110"/>
                <a:gd name="T15" fmla="*/ 40 h 137"/>
                <a:gd name="T16" fmla="*/ 106 w 110"/>
                <a:gd name="T17" fmla="*/ 44 h 137"/>
                <a:gd name="T18" fmla="*/ 103 w 110"/>
                <a:gd name="T19" fmla="*/ 43 h 137"/>
                <a:gd name="T20" fmla="*/ 101 w 110"/>
                <a:gd name="T21" fmla="*/ 40 h 137"/>
                <a:gd name="T22" fmla="*/ 94 w 110"/>
                <a:gd name="T23" fmla="*/ 35 h 137"/>
                <a:gd name="T24" fmla="*/ 82 w 110"/>
                <a:gd name="T25" fmla="*/ 26 h 137"/>
                <a:gd name="T26" fmla="*/ 75 w 110"/>
                <a:gd name="T27" fmla="*/ 21 h 137"/>
                <a:gd name="T28" fmla="*/ 61 w 110"/>
                <a:gd name="T29" fmla="*/ 14 h 137"/>
                <a:gd name="T30" fmla="*/ 43 w 110"/>
                <a:gd name="T31" fmla="*/ 7 h 137"/>
                <a:gd name="T32" fmla="*/ 27 w 110"/>
                <a:gd name="T33" fmla="*/ 10 h 137"/>
                <a:gd name="T34" fmla="*/ 18 w 110"/>
                <a:gd name="T35" fmla="*/ 17 h 137"/>
                <a:gd name="T36" fmla="*/ 12 w 110"/>
                <a:gd name="T37" fmla="*/ 27 h 137"/>
                <a:gd name="T38" fmla="*/ 9 w 110"/>
                <a:gd name="T39" fmla="*/ 35 h 137"/>
                <a:gd name="T40" fmla="*/ 9 w 110"/>
                <a:gd name="T41" fmla="*/ 36 h 137"/>
                <a:gd name="T42" fmla="*/ 10 w 110"/>
                <a:gd name="T43" fmla="*/ 40 h 137"/>
                <a:gd name="T44" fmla="*/ 17 w 110"/>
                <a:gd name="T45" fmla="*/ 66 h 137"/>
                <a:gd name="T46" fmla="*/ 33 w 110"/>
                <a:gd name="T47" fmla="*/ 89 h 137"/>
                <a:gd name="T48" fmla="*/ 46 w 110"/>
                <a:gd name="T49" fmla="*/ 100 h 137"/>
                <a:gd name="T50" fmla="*/ 55 w 110"/>
                <a:gd name="T51" fmla="*/ 103 h 137"/>
                <a:gd name="T52" fmla="*/ 65 w 110"/>
                <a:gd name="T53" fmla="*/ 104 h 137"/>
                <a:gd name="T54" fmla="*/ 72 w 110"/>
                <a:gd name="T55" fmla="*/ 99 h 137"/>
                <a:gd name="T56" fmla="*/ 76 w 110"/>
                <a:gd name="T57" fmla="*/ 91 h 137"/>
                <a:gd name="T58" fmla="*/ 77 w 110"/>
                <a:gd name="T59" fmla="*/ 79 h 137"/>
                <a:gd name="T60" fmla="*/ 76 w 110"/>
                <a:gd name="T61" fmla="*/ 60 h 137"/>
                <a:gd name="T62" fmla="*/ 69 w 110"/>
                <a:gd name="T63" fmla="*/ 41 h 137"/>
                <a:gd name="T64" fmla="*/ 63 w 110"/>
                <a:gd name="T65" fmla="*/ 30 h 137"/>
                <a:gd name="T66" fmla="*/ 59 w 110"/>
                <a:gd name="T67" fmla="*/ 24 h 137"/>
                <a:gd name="T68" fmla="*/ 56 w 110"/>
                <a:gd name="T69" fmla="*/ 19 h 137"/>
                <a:gd name="T70" fmla="*/ 55 w 110"/>
                <a:gd name="T71" fmla="*/ 18 h 137"/>
                <a:gd name="T72" fmla="*/ 54 w 110"/>
                <a:gd name="T73" fmla="*/ 15 h 137"/>
                <a:gd name="T74" fmla="*/ 55 w 110"/>
                <a:gd name="T75" fmla="*/ 14 h 137"/>
                <a:gd name="T76" fmla="*/ 56 w 110"/>
                <a:gd name="T77" fmla="*/ 14 h 137"/>
                <a:gd name="T78" fmla="*/ 61 w 110"/>
                <a:gd name="T79" fmla="*/ 17 h 137"/>
                <a:gd name="T80" fmla="*/ 68 w 110"/>
                <a:gd name="T81" fmla="*/ 19 h 137"/>
                <a:gd name="T82" fmla="*/ 77 w 110"/>
                <a:gd name="T83" fmla="*/ 27 h 137"/>
                <a:gd name="T84" fmla="*/ 90 w 110"/>
                <a:gd name="T85" fmla="*/ 41 h 137"/>
                <a:gd name="T86" fmla="*/ 107 w 110"/>
                <a:gd name="T87" fmla="*/ 77 h 137"/>
                <a:gd name="T88" fmla="*/ 110 w 110"/>
                <a:gd name="T89" fmla="*/ 103 h 137"/>
                <a:gd name="T90" fmla="*/ 103 w 110"/>
                <a:gd name="T91" fmla="*/ 125 h 137"/>
                <a:gd name="T92" fmla="*/ 85 w 110"/>
                <a:gd name="T93" fmla="*/ 137 h 137"/>
                <a:gd name="T94" fmla="*/ 52 w 110"/>
                <a:gd name="T95" fmla="*/ 129 h 137"/>
                <a:gd name="T96" fmla="*/ 31 w 110"/>
                <a:gd name="T97" fmla="*/ 111 h 137"/>
                <a:gd name="T98" fmla="*/ 5 w 110"/>
                <a:gd name="T99" fmla="*/ 68 h 137"/>
                <a:gd name="T100" fmla="*/ 0 w 110"/>
                <a:gd name="T101" fmla="*/ 40 h 137"/>
                <a:gd name="T102" fmla="*/ 1 w 110"/>
                <a:gd name="T103" fmla="*/ 32 h 137"/>
                <a:gd name="T104" fmla="*/ 1 w 110"/>
                <a:gd name="T105" fmla="*/ 30 h 137"/>
                <a:gd name="T106" fmla="*/ 1 w 110"/>
                <a:gd name="T107" fmla="*/ 28 h 137"/>
                <a:gd name="T108" fmla="*/ 5 w 110"/>
                <a:gd name="T109" fmla="*/ 19 h 137"/>
                <a:gd name="T110" fmla="*/ 12 w 110"/>
                <a:gd name="T111" fmla="*/ 7 h 137"/>
                <a:gd name="T112" fmla="*/ 22 w 110"/>
                <a:gd name="T113" fmla="*/ 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10" h="137">
                  <a:moveTo>
                    <a:pt x="29" y="0"/>
                  </a:moveTo>
                  <a:lnTo>
                    <a:pt x="41" y="0"/>
                  </a:lnTo>
                  <a:lnTo>
                    <a:pt x="52" y="4"/>
                  </a:lnTo>
                  <a:lnTo>
                    <a:pt x="59" y="6"/>
                  </a:lnTo>
                  <a:lnTo>
                    <a:pt x="65" y="10"/>
                  </a:lnTo>
                  <a:lnTo>
                    <a:pt x="75" y="15"/>
                  </a:lnTo>
                  <a:lnTo>
                    <a:pt x="80" y="19"/>
                  </a:lnTo>
                  <a:lnTo>
                    <a:pt x="84" y="22"/>
                  </a:lnTo>
                  <a:lnTo>
                    <a:pt x="88" y="24"/>
                  </a:lnTo>
                  <a:lnTo>
                    <a:pt x="90" y="28"/>
                  </a:lnTo>
                  <a:lnTo>
                    <a:pt x="96" y="31"/>
                  </a:lnTo>
                  <a:lnTo>
                    <a:pt x="98" y="35"/>
                  </a:lnTo>
                  <a:lnTo>
                    <a:pt x="101" y="38"/>
                  </a:lnTo>
                  <a:lnTo>
                    <a:pt x="103" y="39"/>
                  </a:lnTo>
                  <a:lnTo>
                    <a:pt x="105" y="40"/>
                  </a:lnTo>
                  <a:lnTo>
                    <a:pt x="105" y="40"/>
                  </a:lnTo>
                  <a:lnTo>
                    <a:pt x="106" y="41"/>
                  </a:lnTo>
                  <a:lnTo>
                    <a:pt x="106" y="44"/>
                  </a:lnTo>
                  <a:lnTo>
                    <a:pt x="103" y="43"/>
                  </a:lnTo>
                  <a:lnTo>
                    <a:pt x="103" y="43"/>
                  </a:lnTo>
                  <a:lnTo>
                    <a:pt x="102" y="41"/>
                  </a:lnTo>
                  <a:lnTo>
                    <a:pt x="101" y="40"/>
                  </a:lnTo>
                  <a:lnTo>
                    <a:pt x="98" y="38"/>
                  </a:lnTo>
                  <a:lnTo>
                    <a:pt x="94" y="35"/>
                  </a:lnTo>
                  <a:lnTo>
                    <a:pt x="90" y="32"/>
                  </a:lnTo>
                  <a:lnTo>
                    <a:pt x="82" y="26"/>
                  </a:lnTo>
                  <a:lnTo>
                    <a:pt x="79" y="23"/>
                  </a:lnTo>
                  <a:lnTo>
                    <a:pt x="75" y="21"/>
                  </a:lnTo>
                  <a:lnTo>
                    <a:pt x="69" y="18"/>
                  </a:lnTo>
                  <a:lnTo>
                    <a:pt x="61" y="14"/>
                  </a:lnTo>
                  <a:lnTo>
                    <a:pt x="54" y="10"/>
                  </a:lnTo>
                  <a:lnTo>
                    <a:pt x="43" y="7"/>
                  </a:lnTo>
                  <a:lnTo>
                    <a:pt x="31" y="9"/>
                  </a:lnTo>
                  <a:lnTo>
                    <a:pt x="27" y="10"/>
                  </a:lnTo>
                  <a:lnTo>
                    <a:pt x="22" y="13"/>
                  </a:lnTo>
                  <a:lnTo>
                    <a:pt x="18" y="17"/>
                  </a:lnTo>
                  <a:lnTo>
                    <a:pt x="14" y="21"/>
                  </a:lnTo>
                  <a:lnTo>
                    <a:pt x="12" y="27"/>
                  </a:lnTo>
                  <a:lnTo>
                    <a:pt x="10" y="34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9" y="36"/>
                  </a:lnTo>
                  <a:lnTo>
                    <a:pt x="9" y="39"/>
                  </a:lnTo>
                  <a:lnTo>
                    <a:pt x="10" y="40"/>
                  </a:lnTo>
                  <a:lnTo>
                    <a:pt x="12" y="49"/>
                  </a:lnTo>
                  <a:lnTo>
                    <a:pt x="17" y="66"/>
                  </a:lnTo>
                  <a:lnTo>
                    <a:pt x="26" y="82"/>
                  </a:lnTo>
                  <a:lnTo>
                    <a:pt x="33" y="89"/>
                  </a:lnTo>
                  <a:lnTo>
                    <a:pt x="39" y="95"/>
                  </a:lnTo>
                  <a:lnTo>
                    <a:pt x="46" y="100"/>
                  </a:lnTo>
                  <a:lnTo>
                    <a:pt x="50" y="102"/>
                  </a:lnTo>
                  <a:lnTo>
                    <a:pt x="55" y="103"/>
                  </a:lnTo>
                  <a:lnTo>
                    <a:pt x="60" y="104"/>
                  </a:lnTo>
                  <a:lnTo>
                    <a:pt x="65" y="104"/>
                  </a:lnTo>
                  <a:lnTo>
                    <a:pt x="69" y="102"/>
                  </a:lnTo>
                  <a:lnTo>
                    <a:pt x="72" y="99"/>
                  </a:lnTo>
                  <a:lnTo>
                    <a:pt x="75" y="96"/>
                  </a:lnTo>
                  <a:lnTo>
                    <a:pt x="76" y="91"/>
                  </a:lnTo>
                  <a:lnTo>
                    <a:pt x="77" y="87"/>
                  </a:lnTo>
                  <a:lnTo>
                    <a:pt x="77" y="79"/>
                  </a:lnTo>
                  <a:lnTo>
                    <a:pt x="77" y="70"/>
                  </a:lnTo>
                  <a:lnTo>
                    <a:pt x="76" y="60"/>
                  </a:lnTo>
                  <a:lnTo>
                    <a:pt x="73" y="51"/>
                  </a:lnTo>
                  <a:lnTo>
                    <a:pt x="69" y="41"/>
                  </a:lnTo>
                  <a:lnTo>
                    <a:pt x="65" y="34"/>
                  </a:lnTo>
                  <a:lnTo>
                    <a:pt x="63" y="30"/>
                  </a:lnTo>
                  <a:lnTo>
                    <a:pt x="61" y="27"/>
                  </a:lnTo>
                  <a:lnTo>
                    <a:pt x="59" y="24"/>
                  </a:lnTo>
                  <a:lnTo>
                    <a:pt x="58" y="22"/>
                  </a:lnTo>
                  <a:lnTo>
                    <a:pt x="56" y="19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55" y="17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5" y="14"/>
                  </a:lnTo>
                  <a:lnTo>
                    <a:pt x="55" y="14"/>
                  </a:lnTo>
                  <a:lnTo>
                    <a:pt x="56" y="14"/>
                  </a:lnTo>
                  <a:lnTo>
                    <a:pt x="59" y="15"/>
                  </a:lnTo>
                  <a:lnTo>
                    <a:pt x="61" y="17"/>
                  </a:lnTo>
                  <a:lnTo>
                    <a:pt x="65" y="18"/>
                  </a:lnTo>
                  <a:lnTo>
                    <a:pt x="68" y="19"/>
                  </a:lnTo>
                  <a:lnTo>
                    <a:pt x="72" y="22"/>
                  </a:lnTo>
                  <a:lnTo>
                    <a:pt x="77" y="27"/>
                  </a:lnTo>
                  <a:lnTo>
                    <a:pt x="84" y="34"/>
                  </a:lnTo>
                  <a:lnTo>
                    <a:pt x="90" y="41"/>
                  </a:lnTo>
                  <a:lnTo>
                    <a:pt x="99" y="57"/>
                  </a:lnTo>
                  <a:lnTo>
                    <a:pt x="107" y="77"/>
                  </a:lnTo>
                  <a:lnTo>
                    <a:pt x="110" y="90"/>
                  </a:lnTo>
                  <a:lnTo>
                    <a:pt x="110" y="103"/>
                  </a:lnTo>
                  <a:lnTo>
                    <a:pt x="109" y="116"/>
                  </a:lnTo>
                  <a:lnTo>
                    <a:pt x="103" y="125"/>
                  </a:lnTo>
                  <a:lnTo>
                    <a:pt x="96" y="133"/>
                  </a:lnTo>
                  <a:lnTo>
                    <a:pt x="85" y="137"/>
                  </a:lnTo>
                  <a:lnTo>
                    <a:pt x="69" y="136"/>
                  </a:lnTo>
                  <a:lnTo>
                    <a:pt x="52" y="129"/>
                  </a:lnTo>
                  <a:lnTo>
                    <a:pt x="50" y="127"/>
                  </a:lnTo>
                  <a:lnTo>
                    <a:pt x="31" y="111"/>
                  </a:lnTo>
                  <a:lnTo>
                    <a:pt x="16" y="90"/>
                  </a:lnTo>
                  <a:lnTo>
                    <a:pt x="5" y="68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1" y="28"/>
                  </a:lnTo>
                  <a:lnTo>
                    <a:pt x="3" y="26"/>
                  </a:lnTo>
                  <a:lnTo>
                    <a:pt x="5" y="19"/>
                  </a:lnTo>
                  <a:lnTo>
                    <a:pt x="8" y="13"/>
                  </a:lnTo>
                  <a:lnTo>
                    <a:pt x="12" y="7"/>
                  </a:lnTo>
                  <a:lnTo>
                    <a:pt x="17" y="4"/>
                  </a:lnTo>
                  <a:lnTo>
                    <a:pt x="22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5D54"/>
            </a:solidFill>
            <a:ln w="0">
              <a:solidFill>
                <a:srgbClr val="FF5D54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2" name="Rectangle 518"/>
            <p:cNvSpPr/>
            <p:nvPr/>
          </p:nvSpPr>
          <p:spPr>
            <a:xfrm rot="886297">
              <a:off x="11040919" y="4870659"/>
              <a:ext cx="1416280" cy="1922765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3" name="Freeform 50"/>
            <p:cNvSpPr>
              <a:spLocks/>
            </p:cNvSpPr>
            <p:nvPr/>
          </p:nvSpPr>
          <p:spPr bwMode="auto">
            <a:xfrm>
              <a:off x="10810471" y="6366664"/>
              <a:ext cx="160338" cy="160338"/>
            </a:xfrm>
            <a:custGeom>
              <a:avLst/>
              <a:gdLst>
                <a:gd name="T0" fmla="*/ 52 w 101"/>
                <a:gd name="T1" fmla="*/ 0 h 101"/>
                <a:gd name="T2" fmla="*/ 68 w 101"/>
                <a:gd name="T3" fmla="*/ 4 h 101"/>
                <a:gd name="T4" fmla="*/ 83 w 101"/>
                <a:gd name="T5" fmla="*/ 12 h 101"/>
                <a:gd name="T6" fmla="*/ 93 w 101"/>
                <a:gd name="T7" fmla="*/ 24 h 101"/>
                <a:gd name="T8" fmla="*/ 98 w 101"/>
                <a:gd name="T9" fmla="*/ 38 h 101"/>
                <a:gd name="T10" fmla="*/ 101 w 101"/>
                <a:gd name="T11" fmla="*/ 52 h 101"/>
                <a:gd name="T12" fmla="*/ 97 w 101"/>
                <a:gd name="T13" fmla="*/ 68 h 101"/>
                <a:gd name="T14" fmla="*/ 89 w 101"/>
                <a:gd name="T15" fmla="*/ 82 h 101"/>
                <a:gd name="T16" fmla="*/ 77 w 101"/>
                <a:gd name="T17" fmla="*/ 93 h 101"/>
                <a:gd name="T18" fmla="*/ 63 w 101"/>
                <a:gd name="T19" fmla="*/ 99 h 101"/>
                <a:gd name="T20" fmla="*/ 47 w 101"/>
                <a:gd name="T21" fmla="*/ 101 h 101"/>
                <a:gd name="T22" fmla="*/ 31 w 101"/>
                <a:gd name="T23" fmla="*/ 97 h 101"/>
                <a:gd name="T24" fmla="*/ 18 w 101"/>
                <a:gd name="T25" fmla="*/ 89 h 101"/>
                <a:gd name="T26" fmla="*/ 8 w 101"/>
                <a:gd name="T27" fmla="*/ 77 h 101"/>
                <a:gd name="T28" fmla="*/ 1 w 101"/>
                <a:gd name="T29" fmla="*/ 63 h 101"/>
                <a:gd name="T30" fmla="*/ 0 w 101"/>
                <a:gd name="T31" fmla="*/ 47 h 101"/>
                <a:gd name="T32" fmla="*/ 3 w 101"/>
                <a:gd name="T33" fmla="*/ 31 h 101"/>
                <a:gd name="T34" fmla="*/ 12 w 101"/>
                <a:gd name="T35" fmla="*/ 18 h 101"/>
                <a:gd name="T36" fmla="*/ 24 w 101"/>
                <a:gd name="T37" fmla="*/ 8 h 101"/>
                <a:gd name="T38" fmla="*/ 37 w 101"/>
                <a:gd name="T39" fmla="*/ 1 h 101"/>
                <a:gd name="T40" fmla="*/ 52 w 101"/>
                <a:gd name="T4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101">
                  <a:moveTo>
                    <a:pt x="52" y="0"/>
                  </a:moveTo>
                  <a:lnTo>
                    <a:pt x="68" y="4"/>
                  </a:lnTo>
                  <a:lnTo>
                    <a:pt x="83" y="12"/>
                  </a:lnTo>
                  <a:lnTo>
                    <a:pt x="93" y="24"/>
                  </a:lnTo>
                  <a:lnTo>
                    <a:pt x="98" y="38"/>
                  </a:lnTo>
                  <a:lnTo>
                    <a:pt x="101" y="52"/>
                  </a:lnTo>
                  <a:lnTo>
                    <a:pt x="97" y="68"/>
                  </a:lnTo>
                  <a:lnTo>
                    <a:pt x="89" y="82"/>
                  </a:lnTo>
                  <a:lnTo>
                    <a:pt x="77" y="93"/>
                  </a:lnTo>
                  <a:lnTo>
                    <a:pt x="63" y="99"/>
                  </a:lnTo>
                  <a:lnTo>
                    <a:pt x="47" y="101"/>
                  </a:lnTo>
                  <a:lnTo>
                    <a:pt x="31" y="97"/>
                  </a:lnTo>
                  <a:lnTo>
                    <a:pt x="18" y="89"/>
                  </a:lnTo>
                  <a:lnTo>
                    <a:pt x="8" y="77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3" y="31"/>
                  </a:lnTo>
                  <a:lnTo>
                    <a:pt x="12" y="18"/>
                  </a:lnTo>
                  <a:lnTo>
                    <a:pt x="24" y="8"/>
                  </a:lnTo>
                  <a:lnTo>
                    <a:pt x="37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8BB46"/>
            </a:solidFill>
            <a:ln w="0">
              <a:solidFill>
                <a:srgbClr val="E8BB4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4" name="Freeform 51"/>
            <p:cNvSpPr>
              <a:spLocks/>
            </p:cNvSpPr>
            <p:nvPr/>
          </p:nvSpPr>
          <p:spPr bwMode="auto">
            <a:xfrm>
              <a:off x="11016846" y="6412701"/>
              <a:ext cx="157163" cy="160338"/>
            </a:xfrm>
            <a:custGeom>
              <a:avLst/>
              <a:gdLst>
                <a:gd name="T0" fmla="*/ 52 w 99"/>
                <a:gd name="T1" fmla="*/ 0 h 101"/>
                <a:gd name="T2" fmla="*/ 68 w 99"/>
                <a:gd name="T3" fmla="*/ 4 h 101"/>
                <a:gd name="T4" fmla="*/ 82 w 99"/>
                <a:gd name="T5" fmla="*/ 12 h 101"/>
                <a:gd name="T6" fmla="*/ 91 w 99"/>
                <a:gd name="T7" fmla="*/ 23 h 101"/>
                <a:gd name="T8" fmla="*/ 98 w 99"/>
                <a:gd name="T9" fmla="*/ 38 h 101"/>
                <a:gd name="T10" fmla="*/ 99 w 99"/>
                <a:gd name="T11" fmla="*/ 53 h 101"/>
                <a:gd name="T12" fmla="*/ 97 w 99"/>
                <a:gd name="T13" fmla="*/ 69 h 101"/>
                <a:gd name="T14" fmla="*/ 89 w 99"/>
                <a:gd name="T15" fmla="*/ 82 h 101"/>
                <a:gd name="T16" fmla="*/ 77 w 99"/>
                <a:gd name="T17" fmla="*/ 93 h 101"/>
                <a:gd name="T18" fmla="*/ 62 w 99"/>
                <a:gd name="T19" fmla="*/ 99 h 101"/>
                <a:gd name="T20" fmla="*/ 47 w 99"/>
                <a:gd name="T21" fmla="*/ 101 h 101"/>
                <a:gd name="T22" fmla="*/ 31 w 99"/>
                <a:gd name="T23" fmla="*/ 97 h 101"/>
                <a:gd name="T24" fmla="*/ 17 w 99"/>
                <a:gd name="T25" fmla="*/ 89 h 101"/>
                <a:gd name="T26" fmla="*/ 6 w 99"/>
                <a:gd name="T27" fmla="*/ 77 h 101"/>
                <a:gd name="T28" fmla="*/ 1 w 99"/>
                <a:gd name="T29" fmla="*/ 63 h 101"/>
                <a:gd name="T30" fmla="*/ 0 w 99"/>
                <a:gd name="T31" fmla="*/ 48 h 101"/>
                <a:gd name="T32" fmla="*/ 2 w 99"/>
                <a:gd name="T33" fmla="*/ 33 h 101"/>
                <a:gd name="T34" fmla="*/ 10 w 99"/>
                <a:gd name="T35" fmla="*/ 18 h 101"/>
                <a:gd name="T36" fmla="*/ 22 w 99"/>
                <a:gd name="T37" fmla="*/ 8 h 101"/>
                <a:gd name="T38" fmla="*/ 36 w 99"/>
                <a:gd name="T39" fmla="*/ 1 h 101"/>
                <a:gd name="T40" fmla="*/ 52 w 99"/>
                <a:gd name="T4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9" h="101">
                  <a:moveTo>
                    <a:pt x="52" y="0"/>
                  </a:moveTo>
                  <a:lnTo>
                    <a:pt x="68" y="4"/>
                  </a:lnTo>
                  <a:lnTo>
                    <a:pt x="82" y="12"/>
                  </a:lnTo>
                  <a:lnTo>
                    <a:pt x="91" y="23"/>
                  </a:lnTo>
                  <a:lnTo>
                    <a:pt x="98" y="38"/>
                  </a:lnTo>
                  <a:lnTo>
                    <a:pt x="99" y="53"/>
                  </a:lnTo>
                  <a:lnTo>
                    <a:pt x="97" y="69"/>
                  </a:lnTo>
                  <a:lnTo>
                    <a:pt x="89" y="82"/>
                  </a:lnTo>
                  <a:lnTo>
                    <a:pt x="77" y="93"/>
                  </a:lnTo>
                  <a:lnTo>
                    <a:pt x="62" y="99"/>
                  </a:lnTo>
                  <a:lnTo>
                    <a:pt x="47" y="101"/>
                  </a:lnTo>
                  <a:lnTo>
                    <a:pt x="31" y="97"/>
                  </a:lnTo>
                  <a:lnTo>
                    <a:pt x="17" y="89"/>
                  </a:lnTo>
                  <a:lnTo>
                    <a:pt x="6" y="77"/>
                  </a:lnTo>
                  <a:lnTo>
                    <a:pt x="1" y="63"/>
                  </a:lnTo>
                  <a:lnTo>
                    <a:pt x="0" y="48"/>
                  </a:lnTo>
                  <a:lnTo>
                    <a:pt x="2" y="33"/>
                  </a:lnTo>
                  <a:lnTo>
                    <a:pt x="10" y="18"/>
                  </a:lnTo>
                  <a:lnTo>
                    <a:pt x="22" y="8"/>
                  </a:lnTo>
                  <a:lnTo>
                    <a:pt x="36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8BB46"/>
            </a:solidFill>
            <a:ln w="0">
              <a:solidFill>
                <a:srgbClr val="E8BB4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5" name="Freeform 52"/>
            <p:cNvSpPr>
              <a:spLocks/>
            </p:cNvSpPr>
            <p:nvPr/>
          </p:nvSpPr>
          <p:spPr bwMode="auto">
            <a:xfrm>
              <a:off x="11224808" y="6452389"/>
              <a:ext cx="158750" cy="158750"/>
            </a:xfrm>
            <a:custGeom>
              <a:avLst/>
              <a:gdLst>
                <a:gd name="T0" fmla="*/ 52 w 100"/>
                <a:gd name="T1" fmla="*/ 0 h 100"/>
                <a:gd name="T2" fmla="*/ 68 w 100"/>
                <a:gd name="T3" fmla="*/ 2 h 100"/>
                <a:gd name="T4" fmla="*/ 82 w 100"/>
                <a:gd name="T5" fmla="*/ 11 h 100"/>
                <a:gd name="T6" fmla="*/ 93 w 100"/>
                <a:gd name="T7" fmla="*/ 23 h 100"/>
                <a:gd name="T8" fmla="*/ 98 w 100"/>
                <a:gd name="T9" fmla="*/ 36 h 100"/>
                <a:gd name="T10" fmla="*/ 100 w 100"/>
                <a:gd name="T11" fmla="*/ 52 h 100"/>
                <a:gd name="T12" fmla="*/ 96 w 100"/>
                <a:gd name="T13" fmla="*/ 68 h 100"/>
                <a:gd name="T14" fmla="*/ 89 w 100"/>
                <a:gd name="T15" fmla="*/ 82 h 100"/>
                <a:gd name="T16" fmla="*/ 77 w 100"/>
                <a:gd name="T17" fmla="*/ 93 h 100"/>
                <a:gd name="T18" fmla="*/ 62 w 100"/>
                <a:gd name="T19" fmla="*/ 98 h 100"/>
                <a:gd name="T20" fmla="*/ 47 w 100"/>
                <a:gd name="T21" fmla="*/ 100 h 100"/>
                <a:gd name="T22" fmla="*/ 31 w 100"/>
                <a:gd name="T23" fmla="*/ 97 h 100"/>
                <a:gd name="T24" fmla="*/ 17 w 100"/>
                <a:gd name="T25" fmla="*/ 89 h 100"/>
                <a:gd name="T26" fmla="*/ 7 w 100"/>
                <a:gd name="T27" fmla="*/ 77 h 100"/>
                <a:gd name="T28" fmla="*/ 1 w 100"/>
                <a:gd name="T29" fmla="*/ 62 h 100"/>
                <a:gd name="T30" fmla="*/ 0 w 100"/>
                <a:gd name="T31" fmla="*/ 47 h 100"/>
                <a:gd name="T32" fmla="*/ 2 w 100"/>
                <a:gd name="T33" fmla="*/ 31 h 100"/>
                <a:gd name="T34" fmla="*/ 11 w 100"/>
                <a:gd name="T35" fmla="*/ 18 h 100"/>
                <a:gd name="T36" fmla="*/ 23 w 100"/>
                <a:gd name="T37" fmla="*/ 8 h 100"/>
                <a:gd name="T38" fmla="*/ 36 w 100"/>
                <a:gd name="T39" fmla="*/ 1 h 100"/>
                <a:gd name="T40" fmla="*/ 52 w 100"/>
                <a:gd name="T4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52" y="0"/>
                  </a:moveTo>
                  <a:lnTo>
                    <a:pt x="68" y="2"/>
                  </a:lnTo>
                  <a:lnTo>
                    <a:pt x="82" y="11"/>
                  </a:lnTo>
                  <a:lnTo>
                    <a:pt x="93" y="23"/>
                  </a:lnTo>
                  <a:lnTo>
                    <a:pt x="98" y="36"/>
                  </a:lnTo>
                  <a:lnTo>
                    <a:pt x="100" y="52"/>
                  </a:lnTo>
                  <a:lnTo>
                    <a:pt x="96" y="68"/>
                  </a:lnTo>
                  <a:lnTo>
                    <a:pt x="89" y="82"/>
                  </a:lnTo>
                  <a:lnTo>
                    <a:pt x="77" y="93"/>
                  </a:lnTo>
                  <a:lnTo>
                    <a:pt x="62" y="98"/>
                  </a:lnTo>
                  <a:lnTo>
                    <a:pt x="47" y="100"/>
                  </a:lnTo>
                  <a:lnTo>
                    <a:pt x="31" y="97"/>
                  </a:lnTo>
                  <a:lnTo>
                    <a:pt x="17" y="89"/>
                  </a:lnTo>
                  <a:lnTo>
                    <a:pt x="7" y="77"/>
                  </a:lnTo>
                  <a:lnTo>
                    <a:pt x="1" y="62"/>
                  </a:lnTo>
                  <a:lnTo>
                    <a:pt x="0" y="47"/>
                  </a:lnTo>
                  <a:lnTo>
                    <a:pt x="2" y="31"/>
                  </a:lnTo>
                  <a:lnTo>
                    <a:pt x="11" y="18"/>
                  </a:lnTo>
                  <a:lnTo>
                    <a:pt x="23" y="8"/>
                  </a:lnTo>
                  <a:lnTo>
                    <a:pt x="36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E8BB46"/>
            </a:solidFill>
            <a:ln w="0">
              <a:solidFill>
                <a:srgbClr val="E8BB46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26" name="Group 522"/>
          <p:cNvGrpSpPr/>
          <p:nvPr/>
        </p:nvGrpSpPr>
        <p:grpSpPr>
          <a:xfrm>
            <a:off x="691550" y="2731886"/>
            <a:ext cx="208235" cy="207614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527" name="Oval 523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8" name="Freeform 524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29" name="Group 525"/>
          <p:cNvGrpSpPr/>
          <p:nvPr/>
        </p:nvGrpSpPr>
        <p:grpSpPr>
          <a:xfrm>
            <a:off x="691550" y="3378704"/>
            <a:ext cx="208235" cy="207614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530" name="Oval 52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1" name="Freeform 52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2" name="Group 528"/>
          <p:cNvGrpSpPr/>
          <p:nvPr/>
        </p:nvGrpSpPr>
        <p:grpSpPr>
          <a:xfrm>
            <a:off x="2704651" y="3378704"/>
            <a:ext cx="208235" cy="207614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533" name="Oval 52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4" name="Freeform 53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35" name="TextBox 531"/>
          <p:cNvSpPr txBox="1"/>
          <p:nvPr/>
        </p:nvSpPr>
        <p:spPr>
          <a:xfrm>
            <a:off x="899785" y="2661646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帮助学生树立目标</a:t>
            </a:r>
            <a:endParaRPr lang="en-US" altLang="zh-CN" sz="1100" b="1" dirty="0" smtClean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明确学习目的。</a:t>
            </a:r>
            <a:endParaRPr lang="id-ID" sz="1100" b="1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7" name="TextBox 533"/>
          <p:cNvSpPr txBox="1"/>
          <p:nvPr/>
        </p:nvSpPr>
        <p:spPr>
          <a:xfrm>
            <a:off x="899785" y="3317369"/>
            <a:ext cx="145424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选择合理的教学内容</a:t>
            </a:r>
            <a:endParaRPr lang="en-US" altLang="zh-CN" sz="1100" b="1" dirty="0" smtClean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 sz="1100" b="1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9" name="TextBox 535"/>
          <p:cNvSpPr txBox="1"/>
          <p:nvPr/>
        </p:nvSpPr>
        <p:spPr>
          <a:xfrm>
            <a:off x="2910935" y="3317369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科学合理的规划各</a:t>
            </a:r>
            <a:endParaRPr lang="en-US" altLang="zh-CN" sz="1100" b="1" dirty="0" smtClean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个教学环节</a:t>
            </a:r>
            <a:endParaRPr lang="id-ID" sz="1100" b="1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41" name="Group 537"/>
          <p:cNvGrpSpPr/>
          <p:nvPr/>
        </p:nvGrpSpPr>
        <p:grpSpPr>
          <a:xfrm>
            <a:off x="2704651" y="2723132"/>
            <a:ext cx="208235" cy="207614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542" name="Oval 538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3" name="Freeform 539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6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44" name="TextBox 540"/>
          <p:cNvSpPr txBox="1"/>
          <p:nvPr/>
        </p:nvSpPr>
        <p:spPr>
          <a:xfrm>
            <a:off x="2910935" y="2661797"/>
            <a:ext cx="13131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利用多种教学手段</a:t>
            </a:r>
            <a:endParaRPr lang="en-US" altLang="zh-CN" sz="1100" b="1" dirty="0" smtClean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b="1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提高学生学习兴趣</a:t>
            </a:r>
            <a:endParaRPr lang="id-ID" sz="1100" b="1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6" name="TextBox 542"/>
          <p:cNvSpPr txBox="1"/>
          <p:nvPr/>
        </p:nvSpPr>
        <p:spPr>
          <a:xfrm>
            <a:off x="636715" y="1612790"/>
            <a:ext cx="3496746" cy="915621"/>
          </a:xfrm>
          <a:prstGeom prst="rect">
            <a:avLst/>
          </a:prstGeom>
          <a:noFill/>
        </p:spPr>
        <p:txBody>
          <a:bodyPr wrap="square" lIns="68567" tIns="34283" rIns="68567" bIns="34283" rtlCol="0">
            <a:spAutoFit/>
          </a:bodyPr>
          <a:lstStyle/>
          <a:p>
            <a:pPr defTabSz="914400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 smtClean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学生没有认识到就业形势的严峻，学习动机不强，目标不明确，缺乏自主学习意识，缺少社会实践。</a:t>
            </a:r>
            <a:endParaRPr lang="id-ID" sz="1800" dirty="0">
              <a:solidFill>
                <a:srgbClr val="44546A">
                  <a:lumMod val="7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0" name="矩形 549"/>
          <p:cNvSpPr/>
          <p:nvPr/>
        </p:nvSpPr>
        <p:spPr>
          <a:xfrm>
            <a:off x="-4355" y="23959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24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" grpId="0"/>
      <p:bldP spid="537" grpId="0"/>
      <p:bldP spid="539" grpId="0"/>
      <p:bldP spid="544" grpId="0"/>
      <p:bldP spid="5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46485" y="223838"/>
            <a:ext cx="3815953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fontAlgn="base">
              <a:lnSpc>
                <a:spcPct val="12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</a:t>
            </a:r>
            <a:r>
              <a:rPr lang="en-US" altLang="zh-CN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</a:t>
            </a:r>
            <a:r>
              <a:rPr lang="zh-CN" altLang="en-US" sz="1800" b="1" dirty="0" smtClean="0">
                <a:solidFill>
                  <a:srgbClr val="EA2D8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教法分析</a:t>
            </a:r>
            <a:endParaRPr lang="en-US" altLang="zh-CN" sz="1800" b="1" dirty="0">
              <a:solidFill>
                <a:srgbClr val="EA2D8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 rot="2734777" flipH="1">
            <a:off x="-263128" y="132160"/>
            <a:ext cx="573881" cy="621507"/>
          </a:xfrm>
          <a:custGeom>
            <a:avLst/>
            <a:gdLst>
              <a:gd name="connsiteX0" fmla="*/ 4825039 w 4825039"/>
              <a:gd name="connsiteY0" fmla="*/ 498765 h 5227156"/>
              <a:gd name="connsiteX1" fmla="*/ 0 w 4825039"/>
              <a:gd name="connsiteY1" fmla="*/ 5227156 h 5227156"/>
              <a:gd name="connsiteX2" fmla="*/ 0 w 4825039"/>
              <a:gd name="connsiteY2" fmla="*/ 0 h 5227156"/>
              <a:gd name="connsiteX3" fmla="*/ 4336264 w 4825039"/>
              <a:gd name="connsiteY3" fmla="*/ 0 h 522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5039" h="5227156">
                <a:moveTo>
                  <a:pt x="4825039" y="498765"/>
                </a:moveTo>
                <a:lnTo>
                  <a:pt x="0" y="5227156"/>
                </a:lnTo>
                <a:lnTo>
                  <a:pt x="0" y="0"/>
                </a:lnTo>
                <a:lnTo>
                  <a:pt x="43362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6574101" y="1708276"/>
            <a:ext cx="1510012" cy="196324"/>
          </a:xfrm>
          <a:prstGeom prst="rect">
            <a:avLst/>
          </a:prstGeom>
          <a:noFill/>
        </p:spPr>
        <p:txBody>
          <a:bodyPr vert="horz" lIns="68576" tIns="34288" rIns="68576" bIns="3428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作业互评</a:t>
            </a:r>
            <a:endParaRPr lang="en-GB" sz="1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092425" y="1708276"/>
            <a:ext cx="1510012" cy="196324"/>
          </a:xfrm>
          <a:prstGeom prst="rect">
            <a:avLst/>
          </a:prstGeom>
          <a:noFill/>
        </p:spPr>
        <p:txBody>
          <a:bodyPr vert="horz" lIns="68576" tIns="34288" rIns="68576" bIns="3428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案例教学</a:t>
            </a:r>
            <a:endParaRPr lang="en-GB" sz="1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12" name="Shape 4159"/>
          <p:cNvSpPr/>
          <p:nvPr/>
        </p:nvSpPr>
        <p:spPr>
          <a:xfrm rot="2218901">
            <a:off x="5847856" y="1296549"/>
            <a:ext cx="952064" cy="90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Shape 4159"/>
          <p:cNvSpPr/>
          <p:nvPr/>
        </p:nvSpPr>
        <p:spPr>
          <a:xfrm rot="20065798" flipV="1">
            <a:off x="5767196" y="3622464"/>
            <a:ext cx="952064" cy="90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1070653" y="3515316"/>
            <a:ext cx="1510012" cy="196324"/>
          </a:xfrm>
          <a:prstGeom prst="rect">
            <a:avLst/>
          </a:prstGeom>
          <a:noFill/>
        </p:spPr>
        <p:txBody>
          <a:bodyPr vert="horz" lIns="68576" tIns="34288" rIns="68576" bIns="3428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任务驱动</a:t>
            </a:r>
            <a:endParaRPr lang="en-GB" sz="1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6574098" y="3515318"/>
            <a:ext cx="1510012" cy="196324"/>
          </a:xfrm>
          <a:prstGeom prst="rect">
            <a:avLst/>
          </a:prstGeom>
          <a:noFill/>
        </p:spPr>
        <p:txBody>
          <a:bodyPr vert="horz" lIns="68576" tIns="34288" rIns="68576" bIns="34288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公众号</a:t>
            </a:r>
            <a:endParaRPr lang="en-US" altLang="zh-CN" sz="18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Clear Sans" panose="020B0503030202020304" pitchFamily="34" charset="0"/>
                <a:sym typeface="Arial" panose="020B0604020202020204" pitchFamily="34" charset="0"/>
              </a:rPr>
              <a:t>微信课堂</a:t>
            </a:r>
            <a:endParaRPr lang="en-GB" sz="18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Clear Sans" panose="020B0503030202020304" pitchFamily="34" charset="0"/>
              <a:sym typeface="Arial" panose="020B0604020202020204" pitchFamily="34" charset="0"/>
            </a:endParaRPr>
          </a:p>
        </p:txBody>
      </p:sp>
      <p:sp>
        <p:nvSpPr>
          <p:cNvPr id="20" name="Shape 4159"/>
          <p:cNvSpPr/>
          <p:nvPr/>
        </p:nvSpPr>
        <p:spPr>
          <a:xfrm rot="19381099" flipH="1">
            <a:off x="2371559" y="1296549"/>
            <a:ext cx="952064" cy="90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Shape 4159"/>
          <p:cNvSpPr/>
          <p:nvPr/>
        </p:nvSpPr>
        <p:spPr>
          <a:xfrm rot="1534202" flipH="1" flipV="1">
            <a:off x="2440540" y="3622464"/>
            <a:ext cx="952064" cy="9022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29"/>
          <p:cNvSpPr>
            <a:spLocks/>
          </p:cNvSpPr>
          <p:nvPr/>
        </p:nvSpPr>
        <p:spPr bwMode="auto">
          <a:xfrm>
            <a:off x="4242385" y="2963821"/>
            <a:ext cx="650046" cy="1771553"/>
          </a:xfrm>
          <a:custGeom>
            <a:avLst/>
            <a:gdLst>
              <a:gd name="T0" fmla="*/ 183 w 278"/>
              <a:gd name="T1" fmla="*/ 249 h 757"/>
              <a:gd name="T2" fmla="*/ 156 w 278"/>
              <a:gd name="T3" fmla="*/ 0 h 757"/>
              <a:gd name="T4" fmla="*/ 143 w 278"/>
              <a:gd name="T5" fmla="*/ 2 h 757"/>
              <a:gd name="T6" fmla="*/ 122 w 278"/>
              <a:gd name="T7" fmla="*/ 257 h 757"/>
              <a:gd name="T8" fmla="*/ 14 w 278"/>
              <a:gd name="T9" fmla="*/ 198 h 757"/>
              <a:gd name="T10" fmla="*/ 0 w 278"/>
              <a:gd name="T11" fmla="*/ 231 h 757"/>
              <a:gd name="T12" fmla="*/ 111 w 278"/>
              <a:gd name="T13" fmla="*/ 352 h 757"/>
              <a:gd name="T14" fmla="*/ 82 w 278"/>
              <a:gd name="T15" fmla="*/ 753 h 757"/>
              <a:gd name="T16" fmla="*/ 239 w 278"/>
              <a:gd name="T17" fmla="*/ 757 h 757"/>
              <a:gd name="T18" fmla="*/ 194 w 278"/>
              <a:gd name="T19" fmla="*/ 351 h 757"/>
              <a:gd name="T20" fmla="*/ 278 w 278"/>
              <a:gd name="T21" fmla="*/ 238 h 757"/>
              <a:gd name="T22" fmla="*/ 259 w 278"/>
              <a:gd name="T23" fmla="*/ 195 h 757"/>
              <a:gd name="T24" fmla="*/ 183 w 278"/>
              <a:gd name="T25" fmla="*/ 24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757">
                <a:moveTo>
                  <a:pt x="183" y="249"/>
                </a:moveTo>
                <a:cubicBezTo>
                  <a:pt x="183" y="249"/>
                  <a:pt x="178" y="167"/>
                  <a:pt x="156" y="0"/>
                </a:cubicBezTo>
                <a:cubicBezTo>
                  <a:pt x="152" y="1"/>
                  <a:pt x="148" y="2"/>
                  <a:pt x="143" y="2"/>
                </a:cubicBezTo>
                <a:cubicBezTo>
                  <a:pt x="136" y="75"/>
                  <a:pt x="124" y="201"/>
                  <a:pt x="122" y="257"/>
                </a:cubicBezTo>
                <a:cubicBezTo>
                  <a:pt x="121" y="263"/>
                  <a:pt x="85" y="221"/>
                  <a:pt x="14" y="198"/>
                </a:cubicBezTo>
                <a:cubicBezTo>
                  <a:pt x="10" y="209"/>
                  <a:pt x="5" y="220"/>
                  <a:pt x="0" y="231"/>
                </a:cubicBezTo>
                <a:cubicBezTo>
                  <a:pt x="46" y="263"/>
                  <a:pt x="98" y="308"/>
                  <a:pt x="111" y="352"/>
                </a:cubicBezTo>
                <a:cubicBezTo>
                  <a:pt x="111" y="352"/>
                  <a:pt x="110" y="624"/>
                  <a:pt x="82" y="753"/>
                </a:cubicBezTo>
                <a:cubicBezTo>
                  <a:pt x="82" y="753"/>
                  <a:pt x="179" y="727"/>
                  <a:pt x="239" y="757"/>
                </a:cubicBezTo>
                <a:cubicBezTo>
                  <a:pt x="203" y="698"/>
                  <a:pt x="194" y="351"/>
                  <a:pt x="194" y="351"/>
                </a:cubicBezTo>
                <a:cubicBezTo>
                  <a:pt x="207" y="304"/>
                  <a:pt x="241" y="266"/>
                  <a:pt x="278" y="238"/>
                </a:cubicBezTo>
                <a:cubicBezTo>
                  <a:pt x="271" y="224"/>
                  <a:pt x="264" y="209"/>
                  <a:pt x="259" y="195"/>
                </a:cubicBezTo>
                <a:cubicBezTo>
                  <a:pt x="231" y="206"/>
                  <a:pt x="203" y="223"/>
                  <a:pt x="183" y="2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76" tIns="34288" rIns="68576" bIns="34288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d-ID" sz="180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Group 2"/>
          <p:cNvGrpSpPr/>
          <p:nvPr/>
        </p:nvGrpSpPr>
        <p:grpSpPr>
          <a:xfrm>
            <a:off x="2870861" y="1462525"/>
            <a:ext cx="3426431" cy="2364452"/>
            <a:chOff x="3827689" y="1960108"/>
            <a:chExt cx="4568825" cy="3152775"/>
          </a:xfrm>
        </p:grpSpPr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5727927" y="1960108"/>
              <a:ext cx="736600" cy="1362075"/>
            </a:xfrm>
            <a:custGeom>
              <a:avLst/>
              <a:gdLst>
                <a:gd name="T0" fmla="*/ 123 w 236"/>
                <a:gd name="T1" fmla="*/ 0 h 436"/>
                <a:gd name="T2" fmla="*/ 6 w 236"/>
                <a:gd name="T3" fmla="*/ 218 h 436"/>
                <a:gd name="T4" fmla="*/ 0 w 236"/>
                <a:gd name="T5" fmla="*/ 219 h 436"/>
                <a:gd name="T6" fmla="*/ 105 w 236"/>
                <a:gd name="T7" fmla="*/ 5 h 436"/>
                <a:gd name="T8" fmla="*/ 105 w 236"/>
                <a:gd name="T9" fmla="*/ 432 h 436"/>
                <a:gd name="T10" fmla="*/ 116 w 236"/>
                <a:gd name="T11" fmla="*/ 436 h 436"/>
                <a:gd name="T12" fmla="*/ 236 w 236"/>
                <a:gd name="T13" fmla="*/ 218 h 436"/>
                <a:gd name="T14" fmla="*/ 123 w 236"/>
                <a:gd name="T1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436">
                  <a:moveTo>
                    <a:pt x="123" y="0"/>
                  </a:moveTo>
                  <a:cubicBezTo>
                    <a:pt x="123" y="0"/>
                    <a:pt x="6" y="98"/>
                    <a:pt x="6" y="218"/>
                  </a:cubicBezTo>
                  <a:cubicBezTo>
                    <a:pt x="6" y="219"/>
                    <a:pt x="0" y="219"/>
                    <a:pt x="0" y="219"/>
                  </a:cubicBezTo>
                  <a:cubicBezTo>
                    <a:pt x="0" y="113"/>
                    <a:pt x="85" y="25"/>
                    <a:pt x="105" y="5"/>
                  </a:cubicBezTo>
                  <a:cubicBezTo>
                    <a:pt x="105" y="432"/>
                    <a:pt x="105" y="432"/>
                    <a:pt x="105" y="432"/>
                  </a:cubicBezTo>
                  <a:cubicBezTo>
                    <a:pt x="121" y="435"/>
                    <a:pt x="116" y="436"/>
                    <a:pt x="116" y="436"/>
                  </a:cubicBezTo>
                  <a:cubicBezTo>
                    <a:pt x="116" y="436"/>
                    <a:pt x="236" y="339"/>
                    <a:pt x="236" y="218"/>
                  </a:cubicBezTo>
                  <a:cubicBezTo>
                    <a:pt x="236" y="98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7459889" y="4195308"/>
              <a:ext cx="936625" cy="693738"/>
            </a:xfrm>
            <a:custGeom>
              <a:avLst/>
              <a:gdLst>
                <a:gd name="T0" fmla="*/ 180 w 300"/>
                <a:gd name="T1" fmla="*/ 31 h 222"/>
                <a:gd name="T2" fmla="*/ 0 w 300"/>
                <a:gd name="T3" fmla="*/ 55 h 222"/>
                <a:gd name="T4" fmla="*/ 120 w 300"/>
                <a:gd name="T5" fmla="*/ 191 h 222"/>
                <a:gd name="T6" fmla="*/ 300 w 300"/>
                <a:gd name="T7" fmla="*/ 167 h 222"/>
                <a:gd name="T8" fmla="*/ 180 w 300"/>
                <a:gd name="T9" fmla="*/ 3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22">
                  <a:moveTo>
                    <a:pt x="180" y="31"/>
                  </a:moveTo>
                  <a:cubicBezTo>
                    <a:pt x="97" y="0"/>
                    <a:pt x="0" y="55"/>
                    <a:pt x="0" y="55"/>
                  </a:cubicBezTo>
                  <a:cubicBezTo>
                    <a:pt x="0" y="55"/>
                    <a:pt x="37" y="160"/>
                    <a:pt x="120" y="191"/>
                  </a:cubicBezTo>
                  <a:cubicBezTo>
                    <a:pt x="202" y="222"/>
                    <a:pt x="300" y="167"/>
                    <a:pt x="300" y="167"/>
                  </a:cubicBezTo>
                  <a:cubicBezTo>
                    <a:pt x="300" y="167"/>
                    <a:pt x="263" y="62"/>
                    <a:pt x="180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7472589" y="2682420"/>
              <a:ext cx="908050" cy="714375"/>
            </a:xfrm>
            <a:custGeom>
              <a:avLst/>
              <a:gdLst>
                <a:gd name="T0" fmla="*/ 181 w 291"/>
                <a:gd name="T1" fmla="*/ 192 h 229"/>
                <a:gd name="T2" fmla="*/ 291 w 291"/>
                <a:gd name="T3" fmla="*/ 48 h 229"/>
                <a:gd name="T4" fmla="*/ 110 w 291"/>
                <a:gd name="T5" fmla="*/ 36 h 229"/>
                <a:gd name="T6" fmla="*/ 0 w 291"/>
                <a:gd name="T7" fmla="*/ 180 h 229"/>
                <a:gd name="T8" fmla="*/ 181 w 291"/>
                <a:gd name="T9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29">
                  <a:moveTo>
                    <a:pt x="181" y="192"/>
                  </a:moveTo>
                  <a:cubicBezTo>
                    <a:pt x="261" y="156"/>
                    <a:pt x="291" y="48"/>
                    <a:pt x="291" y="48"/>
                  </a:cubicBezTo>
                  <a:cubicBezTo>
                    <a:pt x="291" y="48"/>
                    <a:pt x="191" y="0"/>
                    <a:pt x="110" y="36"/>
                  </a:cubicBezTo>
                  <a:cubicBezTo>
                    <a:pt x="30" y="73"/>
                    <a:pt x="0" y="180"/>
                    <a:pt x="0" y="180"/>
                  </a:cubicBezTo>
                  <a:cubicBezTo>
                    <a:pt x="0" y="180"/>
                    <a:pt x="100" y="229"/>
                    <a:pt x="18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2"/>
            <p:cNvSpPr>
              <a:spLocks/>
            </p:cNvSpPr>
            <p:nvPr/>
          </p:nvSpPr>
          <p:spPr bwMode="auto">
            <a:xfrm>
              <a:off x="6386739" y="4068308"/>
              <a:ext cx="1023938" cy="1044575"/>
            </a:xfrm>
            <a:custGeom>
              <a:avLst/>
              <a:gdLst>
                <a:gd name="T0" fmla="*/ 7 w 328"/>
                <a:gd name="T1" fmla="*/ 13 h 335"/>
                <a:gd name="T2" fmla="*/ 25 w 328"/>
                <a:gd name="T3" fmla="*/ 161 h 335"/>
                <a:gd name="T4" fmla="*/ 44 w 328"/>
                <a:gd name="T5" fmla="*/ 204 h 335"/>
                <a:gd name="T6" fmla="*/ 79 w 328"/>
                <a:gd name="T7" fmla="*/ 250 h 335"/>
                <a:gd name="T8" fmla="*/ 315 w 328"/>
                <a:gd name="T9" fmla="*/ 321 h 335"/>
                <a:gd name="T10" fmla="*/ 243 w 328"/>
                <a:gd name="T11" fmla="*/ 85 h 335"/>
                <a:gd name="T12" fmla="*/ 7 w 328"/>
                <a:gd name="T13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335">
                  <a:moveTo>
                    <a:pt x="7" y="13"/>
                  </a:moveTo>
                  <a:cubicBezTo>
                    <a:pt x="7" y="13"/>
                    <a:pt x="0" y="87"/>
                    <a:pt x="25" y="161"/>
                  </a:cubicBezTo>
                  <a:cubicBezTo>
                    <a:pt x="30" y="175"/>
                    <a:pt x="37" y="190"/>
                    <a:pt x="44" y="204"/>
                  </a:cubicBezTo>
                  <a:cubicBezTo>
                    <a:pt x="54" y="220"/>
                    <a:pt x="65" y="236"/>
                    <a:pt x="79" y="250"/>
                  </a:cubicBezTo>
                  <a:cubicBezTo>
                    <a:pt x="164" y="335"/>
                    <a:pt x="315" y="321"/>
                    <a:pt x="315" y="321"/>
                  </a:cubicBezTo>
                  <a:cubicBezTo>
                    <a:pt x="315" y="321"/>
                    <a:pt x="328" y="170"/>
                    <a:pt x="243" y="85"/>
                  </a:cubicBezTo>
                  <a:cubicBezTo>
                    <a:pt x="158" y="0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6386739" y="2463345"/>
              <a:ext cx="1044575" cy="1046163"/>
            </a:xfrm>
            <a:custGeom>
              <a:avLst/>
              <a:gdLst>
                <a:gd name="T0" fmla="*/ 13 w 335"/>
                <a:gd name="T1" fmla="*/ 321 h 335"/>
                <a:gd name="T2" fmla="*/ 250 w 335"/>
                <a:gd name="T3" fmla="*/ 249 h 335"/>
                <a:gd name="T4" fmla="*/ 322 w 335"/>
                <a:gd name="T5" fmla="*/ 13 h 335"/>
                <a:gd name="T6" fmla="*/ 85 w 335"/>
                <a:gd name="T7" fmla="*/ 85 h 335"/>
                <a:gd name="T8" fmla="*/ 13 w 335"/>
                <a:gd name="T9" fmla="*/ 32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5">
                  <a:moveTo>
                    <a:pt x="13" y="321"/>
                  </a:moveTo>
                  <a:cubicBezTo>
                    <a:pt x="13" y="321"/>
                    <a:pt x="165" y="335"/>
                    <a:pt x="250" y="249"/>
                  </a:cubicBezTo>
                  <a:cubicBezTo>
                    <a:pt x="335" y="164"/>
                    <a:pt x="322" y="13"/>
                    <a:pt x="322" y="13"/>
                  </a:cubicBezTo>
                  <a:cubicBezTo>
                    <a:pt x="322" y="13"/>
                    <a:pt x="170" y="0"/>
                    <a:pt x="85" y="85"/>
                  </a:cubicBezTo>
                  <a:cubicBezTo>
                    <a:pt x="0" y="170"/>
                    <a:pt x="13" y="321"/>
                    <a:pt x="13" y="3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5718402" y="1975983"/>
              <a:ext cx="338138" cy="1339850"/>
            </a:xfrm>
            <a:custGeom>
              <a:avLst/>
              <a:gdLst>
                <a:gd name="T0" fmla="*/ 3 w 108"/>
                <a:gd name="T1" fmla="*/ 214 h 429"/>
                <a:gd name="T2" fmla="*/ 0 w 108"/>
                <a:gd name="T3" fmla="*/ 214 h 429"/>
                <a:gd name="T4" fmla="*/ 108 w 108"/>
                <a:gd name="T5" fmla="*/ 429 h 429"/>
                <a:gd name="T6" fmla="*/ 108 w 108"/>
                <a:gd name="T7" fmla="*/ 427 h 429"/>
                <a:gd name="T8" fmla="*/ 108 w 108"/>
                <a:gd name="T9" fmla="*/ 0 h 429"/>
                <a:gd name="T10" fmla="*/ 3 w 108"/>
                <a:gd name="T11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429">
                  <a:moveTo>
                    <a:pt x="3" y="214"/>
                  </a:moveTo>
                  <a:cubicBezTo>
                    <a:pt x="3" y="214"/>
                    <a:pt x="0" y="214"/>
                    <a:pt x="0" y="214"/>
                  </a:cubicBezTo>
                  <a:cubicBezTo>
                    <a:pt x="0" y="321"/>
                    <a:pt x="88" y="409"/>
                    <a:pt x="108" y="429"/>
                  </a:cubicBezTo>
                  <a:cubicBezTo>
                    <a:pt x="108" y="427"/>
                    <a:pt x="108" y="427"/>
                    <a:pt x="108" y="42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8" y="20"/>
                    <a:pt x="3" y="108"/>
                    <a:pt x="3" y="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3827689" y="2699883"/>
              <a:ext cx="936625" cy="693738"/>
            </a:xfrm>
            <a:custGeom>
              <a:avLst/>
              <a:gdLst>
                <a:gd name="T0" fmla="*/ 180 w 300"/>
                <a:gd name="T1" fmla="*/ 30 h 222"/>
                <a:gd name="T2" fmla="*/ 0 w 300"/>
                <a:gd name="T3" fmla="*/ 54 h 222"/>
                <a:gd name="T4" fmla="*/ 0 w 300"/>
                <a:gd name="T5" fmla="*/ 54 h 222"/>
                <a:gd name="T6" fmla="*/ 120 w 300"/>
                <a:gd name="T7" fmla="*/ 191 h 222"/>
                <a:gd name="T8" fmla="*/ 300 w 300"/>
                <a:gd name="T9" fmla="*/ 167 h 222"/>
                <a:gd name="T10" fmla="*/ 299 w 300"/>
                <a:gd name="T11" fmla="*/ 165 h 222"/>
                <a:gd name="T12" fmla="*/ 180 w 300"/>
                <a:gd name="T13" fmla="*/ 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222">
                  <a:moveTo>
                    <a:pt x="180" y="30"/>
                  </a:moveTo>
                  <a:cubicBezTo>
                    <a:pt x="99" y="0"/>
                    <a:pt x="5" y="51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37" y="160"/>
                    <a:pt x="120" y="191"/>
                  </a:cubicBezTo>
                  <a:cubicBezTo>
                    <a:pt x="203" y="222"/>
                    <a:pt x="300" y="167"/>
                    <a:pt x="300" y="167"/>
                  </a:cubicBezTo>
                  <a:cubicBezTo>
                    <a:pt x="300" y="167"/>
                    <a:pt x="299" y="166"/>
                    <a:pt x="299" y="165"/>
                  </a:cubicBezTo>
                  <a:cubicBezTo>
                    <a:pt x="294" y="153"/>
                    <a:pt x="257" y="59"/>
                    <a:pt x="180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3840389" y="4201658"/>
              <a:ext cx="911225" cy="711200"/>
            </a:xfrm>
            <a:custGeom>
              <a:avLst/>
              <a:gdLst>
                <a:gd name="T0" fmla="*/ 111 w 292"/>
                <a:gd name="T1" fmla="*/ 35 h 228"/>
                <a:gd name="T2" fmla="*/ 1 w 292"/>
                <a:gd name="T3" fmla="*/ 177 h 228"/>
                <a:gd name="T4" fmla="*/ 0 w 292"/>
                <a:gd name="T5" fmla="*/ 180 h 228"/>
                <a:gd name="T6" fmla="*/ 181 w 292"/>
                <a:gd name="T7" fmla="*/ 192 h 228"/>
                <a:gd name="T8" fmla="*/ 292 w 292"/>
                <a:gd name="T9" fmla="*/ 47 h 228"/>
                <a:gd name="T10" fmla="*/ 291 w 292"/>
                <a:gd name="T11" fmla="*/ 47 h 228"/>
                <a:gd name="T12" fmla="*/ 111 w 292"/>
                <a:gd name="T13" fmla="*/ 3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28">
                  <a:moveTo>
                    <a:pt x="111" y="35"/>
                  </a:moveTo>
                  <a:cubicBezTo>
                    <a:pt x="39" y="68"/>
                    <a:pt x="7" y="158"/>
                    <a:pt x="1" y="177"/>
                  </a:cubicBezTo>
                  <a:cubicBezTo>
                    <a:pt x="1" y="179"/>
                    <a:pt x="0" y="180"/>
                    <a:pt x="0" y="180"/>
                  </a:cubicBezTo>
                  <a:cubicBezTo>
                    <a:pt x="0" y="180"/>
                    <a:pt x="101" y="228"/>
                    <a:pt x="181" y="192"/>
                  </a:cubicBezTo>
                  <a:cubicBezTo>
                    <a:pt x="262" y="155"/>
                    <a:pt x="292" y="47"/>
                    <a:pt x="292" y="47"/>
                  </a:cubicBezTo>
                  <a:cubicBezTo>
                    <a:pt x="292" y="47"/>
                    <a:pt x="291" y="47"/>
                    <a:pt x="291" y="47"/>
                  </a:cubicBezTo>
                  <a:cubicBezTo>
                    <a:pt x="282" y="43"/>
                    <a:pt x="187" y="0"/>
                    <a:pt x="111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54"/>
            <p:cNvSpPr>
              <a:spLocks/>
            </p:cNvSpPr>
            <p:nvPr/>
          </p:nvSpPr>
          <p:spPr bwMode="auto">
            <a:xfrm>
              <a:off x="4819877" y="2444295"/>
              <a:ext cx="968375" cy="1049338"/>
            </a:xfrm>
            <a:custGeom>
              <a:avLst/>
              <a:gdLst>
                <a:gd name="T0" fmla="*/ 1 w 310"/>
                <a:gd name="T1" fmla="*/ 13 h 336"/>
                <a:gd name="T2" fmla="*/ 0 w 310"/>
                <a:gd name="T3" fmla="*/ 38 h 336"/>
                <a:gd name="T4" fmla="*/ 73 w 310"/>
                <a:gd name="T5" fmla="*/ 251 h 336"/>
                <a:gd name="T6" fmla="*/ 310 w 310"/>
                <a:gd name="T7" fmla="*/ 323 h 336"/>
                <a:gd name="T8" fmla="*/ 310 w 310"/>
                <a:gd name="T9" fmla="*/ 298 h 336"/>
                <a:gd name="T10" fmla="*/ 238 w 310"/>
                <a:gd name="T11" fmla="*/ 85 h 336"/>
                <a:gd name="T12" fmla="*/ 1 w 310"/>
                <a:gd name="T13" fmla="*/ 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36">
                  <a:moveTo>
                    <a:pt x="1" y="13"/>
                  </a:moveTo>
                  <a:cubicBezTo>
                    <a:pt x="1" y="13"/>
                    <a:pt x="0" y="22"/>
                    <a:pt x="0" y="38"/>
                  </a:cubicBezTo>
                  <a:cubicBezTo>
                    <a:pt x="1" y="84"/>
                    <a:pt x="9" y="186"/>
                    <a:pt x="73" y="251"/>
                  </a:cubicBezTo>
                  <a:cubicBezTo>
                    <a:pt x="158" y="336"/>
                    <a:pt x="310" y="323"/>
                    <a:pt x="310" y="323"/>
                  </a:cubicBezTo>
                  <a:cubicBezTo>
                    <a:pt x="310" y="323"/>
                    <a:pt x="310" y="313"/>
                    <a:pt x="310" y="298"/>
                  </a:cubicBezTo>
                  <a:cubicBezTo>
                    <a:pt x="310" y="251"/>
                    <a:pt x="301" y="149"/>
                    <a:pt x="238" y="85"/>
                  </a:cubicBezTo>
                  <a:cubicBezTo>
                    <a:pt x="153" y="0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55"/>
            <p:cNvSpPr>
              <a:spLocks/>
            </p:cNvSpPr>
            <p:nvPr/>
          </p:nvSpPr>
          <p:spPr bwMode="auto">
            <a:xfrm>
              <a:off x="428330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Freeform 56"/>
            <p:cNvSpPr>
              <a:spLocks/>
            </p:cNvSpPr>
            <p:nvPr/>
          </p:nvSpPr>
          <p:spPr bwMode="auto">
            <a:xfrm>
              <a:off x="4800827" y="4055608"/>
              <a:ext cx="968375" cy="1050925"/>
            </a:xfrm>
            <a:custGeom>
              <a:avLst/>
              <a:gdLst>
                <a:gd name="T0" fmla="*/ 310 w 310"/>
                <a:gd name="T1" fmla="*/ 36 h 337"/>
                <a:gd name="T2" fmla="*/ 309 w 310"/>
                <a:gd name="T3" fmla="*/ 14 h 337"/>
                <a:gd name="T4" fmla="*/ 72 w 310"/>
                <a:gd name="T5" fmla="*/ 86 h 337"/>
                <a:gd name="T6" fmla="*/ 0 w 310"/>
                <a:gd name="T7" fmla="*/ 298 h 337"/>
                <a:gd name="T8" fmla="*/ 1 w 310"/>
                <a:gd name="T9" fmla="*/ 323 h 337"/>
                <a:gd name="T10" fmla="*/ 237 w 310"/>
                <a:gd name="T11" fmla="*/ 251 h 337"/>
                <a:gd name="T12" fmla="*/ 274 w 310"/>
                <a:gd name="T13" fmla="*/ 201 h 337"/>
                <a:gd name="T14" fmla="*/ 288 w 310"/>
                <a:gd name="T15" fmla="*/ 168 h 337"/>
                <a:gd name="T16" fmla="*/ 310 w 310"/>
                <a:gd name="T17" fmla="*/ 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337">
                  <a:moveTo>
                    <a:pt x="310" y="36"/>
                  </a:moveTo>
                  <a:cubicBezTo>
                    <a:pt x="310" y="22"/>
                    <a:pt x="309" y="14"/>
                    <a:pt x="309" y="14"/>
                  </a:cubicBezTo>
                  <a:cubicBezTo>
                    <a:pt x="309" y="14"/>
                    <a:pt x="158" y="0"/>
                    <a:pt x="72" y="86"/>
                  </a:cubicBezTo>
                  <a:cubicBezTo>
                    <a:pt x="9" y="150"/>
                    <a:pt x="0" y="251"/>
                    <a:pt x="0" y="298"/>
                  </a:cubicBezTo>
                  <a:cubicBezTo>
                    <a:pt x="0" y="313"/>
                    <a:pt x="1" y="323"/>
                    <a:pt x="1" y="323"/>
                  </a:cubicBezTo>
                  <a:cubicBezTo>
                    <a:pt x="1" y="323"/>
                    <a:pt x="152" y="337"/>
                    <a:pt x="237" y="251"/>
                  </a:cubicBezTo>
                  <a:cubicBezTo>
                    <a:pt x="252" y="236"/>
                    <a:pt x="264" y="219"/>
                    <a:pt x="274" y="201"/>
                  </a:cubicBezTo>
                  <a:cubicBezTo>
                    <a:pt x="279" y="190"/>
                    <a:pt x="284" y="179"/>
                    <a:pt x="288" y="168"/>
                  </a:cubicBezTo>
                  <a:cubicBezTo>
                    <a:pt x="307" y="117"/>
                    <a:pt x="310" y="65"/>
                    <a:pt x="310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Freeform 55"/>
            <p:cNvSpPr>
              <a:spLocks/>
            </p:cNvSpPr>
            <p:nvPr/>
          </p:nvSpPr>
          <p:spPr bwMode="auto">
            <a:xfrm>
              <a:off x="654764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76" tIns="34288" rIns="68576" bIns="34288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id-ID" sz="18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36" name="Group 53"/>
            <p:cNvGrpSpPr/>
            <p:nvPr/>
          </p:nvGrpSpPr>
          <p:grpSpPr>
            <a:xfrm>
              <a:off x="5959985" y="3684603"/>
              <a:ext cx="304800" cy="290513"/>
              <a:chOff x="5935663" y="4418013"/>
              <a:chExt cx="304800" cy="290513"/>
            </a:xfrm>
          </p:grpSpPr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5945188" y="4418013"/>
                <a:ext cx="295275" cy="290513"/>
              </a:xfrm>
              <a:custGeom>
                <a:avLst/>
                <a:gdLst>
                  <a:gd name="T0" fmla="*/ 77 w 95"/>
                  <a:gd name="T1" fmla="*/ 80 h 93"/>
                  <a:gd name="T2" fmla="*/ 77 w 95"/>
                  <a:gd name="T3" fmla="*/ 17 h 93"/>
                  <a:gd name="T4" fmla="*/ 15 w 95"/>
                  <a:gd name="T5" fmla="*/ 17 h 93"/>
                  <a:gd name="T6" fmla="*/ 2 w 95"/>
                  <a:gd name="T7" fmla="*/ 50 h 93"/>
                  <a:gd name="T8" fmla="*/ 8 w 95"/>
                  <a:gd name="T9" fmla="*/ 20 h 93"/>
                  <a:gd name="T10" fmla="*/ 31 w 95"/>
                  <a:gd name="T11" fmla="*/ 7 h 93"/>
                  <a:gd name="T12" fmla="*/ 31 w 95"/>
                  <a:gd name="T13" fmla="*/ 93 h 93"/>
                  <a:gd name="T14" fmla="*/ 40 w 95"/>
                  <a:gd name="T15" fmla="*/ 93 h 93"/>
                  <a:gd name="T16" fmla="*/ 56 w 95"/>
                  <a:gd name="T17" fmla="*/ 91 h 93"/>
                  <a:gd name="T18" fmla="*/ 77 w 95"/>
                  <a:gd name="T19" fmla="*/ 8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3">
                    <a:moveTo>
                      <a:pt x="77" y="80"/>
                    </a:moveTo>
                    <a:cubicBezTo>
                      <a:pt x="95" y="63"/>
                      <a:pt x="95" y="35"/>
                      <a:pt x="77" y="17"/>
                    </a:cubicBezTo>
                    <a:cubicBezTo>
                      <a:pt x="60" y="0"/>
                      <a:pt x="32" y="0"/>
                      <a:pt x="15" y="17"/>
                    </a:cubicBezTo>
                    <a:cubicBezTo>
                      <a:pt x="6" y="26"/>
                      <a:pt x="1" y="38"/>
                      <a:pt x="2" y="50"/>
                    </a:cubicBezTo>
                    <a:cubicBezTo>
                      <a:pt x="2" y="39"/>
                      <a:pt x="0" y="28"/>
                      <a:pt x="8" y="20"/>
                    </a:cubicBezTo>
                    <a:cubicBezTo>
                      <a:pt x="16" y="12"/>
                      <a:pt x="31" y="7"/>
                      <a:pt x="31" y="7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3"/>
                      <a:pt x="39" y="93"/>
                      <a:pt x="40" y="93"/>
                    </a:cubicBezTo>
                    <a:cubicBezTo>
                      <a:pt x="44" y="93"/>
                      <a:pt x="52" y="92"/>
                      <a:pt x="56" y="91"/>
                    </a:cubicBezTo>
                    <a:cubicBezTo>
                      <a:pt x="63" y="89"/>
                      <a:pt x="72" y="85"/>
                      <a:pt x="77" y="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60"/>
              <p:cNvSpPr>
                <a:spLocks/>
              </p:cNvSpPr>
              <p:nvPr/>
            </p:nvSpPr>
            <p:spPr bwMode="auto">
              <a:xfrm>
                <a:off x="5935663" y="4440238"/>
                <a:ext cx="106363" cy="265113"/>
              </a:xfrm>
              <a:custGeom>
                <a:avLst/>
                <a:gdLst>
                  <a:gd name="T0" fmla="*/ 11 w 34"/>
                  <a:gd name="T1" fmla="*/ 13 h 89"/>
                  <a:gd name="T2" fmla="*/ 1 w 34"/>
                  <a:gd name="T3" fmla="*/ 43 h 89"/>
                  <a:gd name="T4" fmla="*/ 9 w 34"/>
                  <a:gd name="T5" fmla="*/ 76 h 89"/>
                  <a:gd name="T6" fmla="*/ 34 w 34"/>
                  <a:gd name="T7" fmla="*/ 89 h 89"/>
                  <a:gd name="T8" fmla="*/ 34 w 34"/>
                  <a:gd name="T9" fmla="*/ 86 h 89"/>
                  <a:gd name="T10" fmla="*/ 34 w 34"/>
                  <a:gd name="T11" fmla="*/ 0 h 89"/>
                  <a:gd name="T12" fmla="*/ 11 w 34"/>
                  <a:gd name="T1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9">
                    <a:moveTo>
                      <a:pt x="11" y="13"/>
                    </a:moveTo>
                    <a:cubicBezTo>
                      <a:pt x="3" y="21"/>
                      <a:pt x="2" y="32"/>
                      <a:pt x="1" y="43"/>
                    </a:cubicBezTo>
                    <a:cubicBezTo>
                      <a:pt x="1" y="55"/>
                      <a:pt x="0" y="67"/>
                      <a:pt x="9" y="76"/>
                    </a:cubicBezTo>
                    <a:cubicBezTo>
                      <a:pt x="18" y="84"/>
                      <a:pt x="34" y="88"/>
                      <a:pt x="34" y="89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19" y="5"/>
                      <a:pt x="11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76" tIns="34288" rIns="68576" bIns="34288" numCol="1" anchor="t" anchorCtr="0" compatLnSpc="1">
                <a:prstTxWarp prst="textNoShape">
                  <a:avLst/>
                </a:prstTxWarp>
              </a:bodyPr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id-ID" sz="180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9" name="矩形 38"/>
          <p:cNvSpPr/>
          <p:nvPr/>
        </p:nvSpPr>
        <p:spPr>
          <a:xfrm>
            <a:off x="0" y="-7616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537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自定义 1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2D81"/>
      </a:accent1>
      <a:accent2>
        <a:srgbClr val="E987B2"/>
      </a:accent2>
      <a:accent3>
        <a:srgbClr val="EA2D81"/>
      </a:accent3>
      <a:accent4>
        <a:srgbClr val="E987B2"/>
      </a:accent4>
      <a:accent5>
        <a:srgbClr val="EA2D81"/>
      </a:accent5>
      <a:accent6>
        <a:srgbClr val="E987B2"/>
      </a:accent6>
      <a:hlink>
        <a:srgbClr val="EA2D81"/>
      </a:hlink>
      <a:folHlink>
        <a:srgbClr val="E987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自定义设计方案">
  <a:themeElements>
    <a:clrScheme name="自定义 14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A2D81"/>
      </a:accent1>
      <a:accent2>
        <a:srgbClr val="E987B2"/>
      </a:accent2>
      <a:accent3>
        <a:srgbClr val="EA2D81"/>
      </a:accent3>
      <a:accent4>
        <a:srgbClr val="E987B2"/>
      </a:accent4>
      <a:accent5>
        <a:srgbClr val="EA2D81"/>
      </a:accent5>
      <a:accent6>
        <a:srgbClr val="E987B2"/>
      </a:accent6>
      <a:hlink>
        <a:srgbClr val="EA2D81"/>
      </a:hlink>
      <a:folHlink>
        <a:srgbClr val="E987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496</Words>
  <Application>Microsoft Office PowerPoint</Application>
  <PresentationFormat>全屏显示(16:9)</PresentationFormat>
  <Paragraphs>152</Paragraphs>
  <Slides>21</Slides>
  <Notes>3</Notes>
  <HiddenSlides>0</HiddenSlides>
  <MMClips>1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</vt:lpstr>
      <vt:lpstr>1_自定义设计方案</vt:lpstr>
      <vt:lpstr>2_自定义设计方案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</dc:creator>
  <cp:lastModifiedBy>Users</cp:lastModifiedBy>
  <cp:revision>206</cp:revision>
  <dcterms:created xsi:type="dcterms:W3CDTF">2017-09-16T06:10:34Z</dcterms:created>
  <dcterms:modified xsi:type="dcterms:W3CDTF">2018-11-12T04:35:12Z</dcterms:modified>
</cp:coreProperties>
</file>