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90" r:id="rId6"/>
    <p:sldId id="284" r:id="rId7"/>
    <p:sldId id="291" r:id="rId8"/>
    <p:sldId id="259" r:id="rId9"/>
    <p:sldId id="266" r:id="rId10"/>
    <p:sldId id="297" r:id="rId11"/>
    <p:sldId id="292" r:id="rId12"/>
    <p:sldId id="298" r:id="rId13"/>
    <p:sldId id="299" r:id="rId14"/>
    <p:sldId id="300" r:id="rId15"/>
    <p:sldId id="283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99881"/>
            <a:ext cx="9144000" cy="682643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99335"/>
            <a:ext cx="9144000" cy="376237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219"/>
            <a:ext cx="10515600" cy="15516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320" y="3697371"/>
            <a:ext cx="8401360" cy="8969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625237" y="3582865"/>
            <a:ext cx="8941526" cy="102651"/>
            <a:chOff x="3914775" y="2524125"/>
            <a:chExt cx="2428875" cy="57150"/>
          </a:xfrm>
        </p:grpSpPr>
        <p:sp>
          <p:nvSpPr>
            <p:cNvPr id="8" name="矩形 7"/>
            <p:cNvSpPr/>
            <p:nvPr/>
          </p:nvSpPr>
          <p:spPr>
            <a:xfrm>
              <a:off x="3914775" y="2524125"/>
              <a:ext cx="809625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24400" y="2524125"/>
              <a:ext cx="809625" cy="57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34025" y="2524125"/>
              <a:ext cx="809625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7498"/>
            <a:ext cx="10515600" cy="7722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459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69819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59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69819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3134" y="2522178"/>
            <a:ext cx="5309839" cy="1226171"/>
          </a:xfrm>
        </p:spPr>
        <p:txBody>
          <a:bodyPr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sp>
        <p:nvSpPr>
          <p:cNvPr id="6" name="空心弧 5"/>
          <p:cNvSpPr/>
          <p:nvPr/>
        </p:nvSpPr>
        <p:spPr bwMode="auto">
          <a:xfrm rot="7086271">
            <a:off x="7390896" y="2034751"/>
            <a:ext cx="2201026" cy="2201026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3748670" y="3778700"/>
            <a:ext cx="3878765" cy="845746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94" y="245327"/>
            <a:ext cx="10514012" cy="719795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01020" y="1257090"/>
            <a:ext cx="3878116" cy="44523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122" y="1257090"/>
            <a:ext cx="5597912" cy="445233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82881"/>
            <a:ext cx="10515600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211581"/>
            <a:ext cx="10515600" cy="454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黑体" panose="02010600030101010101" pitchFamily="49" charset="-122"/>
        <a:buChar char="〉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5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tags" Target="../tags/tag9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9.xml"/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tags" Target="../tags/tag9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9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" Type="http://schemas.openxmlformats.org/officeDocument/2006/relationships/tags" Target="../tags/tag8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0" Type="http://schemas.openxmlformats.org/officeDocument/2006/relationships/notesSlide" Target="../notesSlides/notesSlide4.xml"/><Relationship Id="rId3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44.xml"/><Relationship Id="rId27" Type="http://schemas.openxmlformats.org/officeDocument/2006/relationships/tags" Target="../tags/tag43.xml"/><Relationship Id="rId26" Type="http://schemas.openxmlformats.org/officeDocument/2006/relationships/tags" Target="../tags/tag42.xml"/><Relationship Id="rId25" Type="http://schemas.openxmlformats.org/officeDocument/2006/relationships/tags" Target="../tags/tag41.xml"/><Relationship Id="rId24" Type="http://schemas.openxmlformats.org/officeDocument/2006/relationships/tags" Target="../tags/tag40.xml"/><Relationship Id="rId23" Type="http://schemas.openxmlformats.org/officeDocument/2006/relationships/tags" Target="../tags/tag39.xml"/><Relationship Id="rId22" Type="http://schemas.openxmlformats.org/officeDocument/2006/relationships/tags" Target="../tags/tag38.xml"/><Relationship Id="rId21" Type="http://schemas.openxmlformats.org/officeDocument/2006/relationships/tags" Target="../tags/tag37.xml"/><Relationship Id="rId20" Type="http://schemas.openxmlformats.org/officeDocument/2006/relationships/tags" Target="../tags/tag36.xml"/><Relationship Id="rId2" Type="http://schemas.openxmlformats.org/officeDocument/2006/relationships/tags" Target="../tags/tag19.xml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image" Target="../media/image4.png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0" Type="http://schemas.openxmlformats.org/officeDocument/2006/relationships/notesSlide" Target="../notesSlides/notesSlide5.xml"/><Relationship Id="rId3" Type="http://schemas.openxmlformats.org/officeDocument/2006/relationships/tags" Target="../tags/tag47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71.xml"/><Relationship Id="rId27" Type="http://schemas.openxmlformats.org/officeDocument/2006/relationships/tags" Target="../tags/tag70.xml"/><Relationship Id="rId26" Type="http://schemas.openxmlformats.org/officeDocument/2006/relationships/tags" Target="../tags/tag69.xml"/><Relationship Id="rId25" Type="http://schemas.openxmlformats.org/officeDocument/2006/relationships/tags" Target="../tags/tag68.xml"/><Relationship Id="rId24" Type="http://schemas.openxmlformats.org/officeDocument/2006/relationships/tags" Target="../tags/tag67.xml"/><Relationship Id="rId23" Type="http://schemas.openxmlformats.org/officeDocument/2006/relationships/tags" Target="../tags/tag66.xml"/><Relationship Id="rId22" Type="http://schemas.openxmlformats.org/officeDocument/2006/relationships/tags" Target="../tags/tag65.xml"/><Relationship Id="rId21" Type="http://schemas.openxmlformats.org/officeDocument/2006/relationships/tags" Target="../tags/tag64.xml"/><Relationship Id="rId20" Type="http://schemas.openxmlformats.org/officeDocument/2006/relationships/tags" Target="../tags/tag63.xml"/><Relationship Id="rId2" Type="http://schemas.openxmlformats.org/officeDocument/2006/relationships/tags" Target="../tags/tag46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image" Target="../media/image4.png"/><Relationship Id="rId10" Type="http://schemas.openxmlformats.org/officeDocument/2006/relationships/tags" Target="../tags/tag54.xml"/><Relationship Id="rId1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5.jpe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8" Type="http://schemas.openxmlformats.org/officeDocument/2006/relationships/oleObject" Target="../embeddings/oleObject4.bin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3" Type="http://schemas.openxmlformats.org/officeDocument/2006/relationships/notesSlide" Target="../notesSlides/notesSlide7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2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zh-CN" dirty="0"/>
              <a:t>新工科背景下基于教育信息化</a:t>
            </a:r>
            <a:r>
              <a:rPr lang="en-US" altLang="zh-CN" dirty="0"/>
              <a:t>2.0</a:t>
            </a:r>
            <a:r>
              <a:rPr lang="zh-CN" altLang="en-US" dirty="0"/>
              <a:t>的</a:t>
            </a:r>
            <a:br>
              <a:rPr lang="zh-CN" altLang="en-US" dirty="0"/>
            </a:br>
            <a:r>
              <a:rPr lang="zh-CN" altLang="en-US" dirty="0"/>
              <a:t>教学创新实践研究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5664460"/>
            <a:ext cx="9144000" cy="376237"/>
          </a:xfrm>
        </p:spPr>
        <p:txBody>
          <a:bodyPr>
            <a:normAutofit fontScale="42500"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长春理工大学    杨羽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20390" y="200722"/>
            <a:ext cx="11151220" cy="685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smtClean="0">
                <a:latin typeface="+mj-lt"/>
                <a:ea typeface="+mj-ea"/>
              </a:rPr>
              <a:t>6.</a:t>
            </a:r>
            <a:r>
              <a:rPr lang="zh-CN" altLang="en-US" sz="3600" smtClean="0">
                <a:latin typeface="+mj-lt"/>
                <a:ea typeface="+mj-ea"/>
              </a:rPr>
              <a:t>具体案例</a:t>
            </a:r>
            <a:endParaRPr lang="zh-CN" altLang="en-US" sz="360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9960" y="1493520"/>
            <a:ext cx="1072134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/>
              <a:t>运用</a:t>
            </a:r>
            <a:r>
              <a:rPr lang="zh-CN" altLang="en-US" sz="2400" b="1" dirty="0">
                <a:sym typeface="+mn-ea"/>
              </a:rPr>
              <a:t>虚拟现实信息化教育平台进行虚拟现实操作，从而巩固课堂所学知识</a:t>
            </a:r>
            <a:r>
              <a:rPr lang="zh-CN" altLang="en-US" sz="2400" b="1" dirty="0"/>
              <a:t>。</a:t>
            </a:r>
            <a:endParaRPr lang="zh-CN" altLang="en-US" sz="2400" b="1" dirty="0"/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graphicFrame>
        <p:nvGraphicFramePr>
          <p:cNvPr id="7" name="对象 6"/>
          <p:cNvGraphicFramePr/>
          <p:nvPr/>
        </p:nvGraphicFramePr>
        <p:xfrm>
          <a:off x="2032635" y="2136775"/>
          <a:ext cx="5741035" cy="340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553200" imgH="4181475" progId="Paint.Picture">
                  <p:embed/>
                </p:oleObj>
              </mc:Choice>
              <mc:Fallback>
                <p:oleObj name="" r:id="rId2" imgW="6553200" imgH="418147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</p:blipFill>
                    <p:spPr>
                      <a:xfrm>
                        <a:off x="2032635" y="2136775"/>
                        <a:ext cx="5741035" cy="3401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20390" y="200722"/>
            <a:ext cx="11151220" cy="685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smtClean="0">
                <a:latin typeface="+mj-lt"/>
                <a:ea typeface="+mj-ea"/>
              </a:rPr>
              <a:t>6.</a:t>
            </a:r>
            <a:r>
              <a:rPr lang="zh-CN" altLang="en-US" sz="3600" smtClean="0">
                <a:latin typeface="+mj-lt"/>
                <a:ea typeface="+mj-ea"/>
              </a:rPr>
              <a:t>具体案例</a:t>
            </a:r>
            <a:endParaRPr lang="zh-CN" altLang="en-US" sz="360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9960" y="1493520"/>
            <a:ext cx="1072134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/>
              <a:t>进驻大学科技园中相关高新技术企业进行工程实践。</a:t>
            </a:r>
            <a:endParaRPr lang="zh-CN" altLang="en-US" sz="2400" b="1" dirty="0"/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graphicFrame>
        <p:nvGraphicFramePr>
          <p:cNvPr id="3" name="对象 2"/>
          <p:cNvGraphicFramePr/>
          <p:nvPr/>
        </p:nvGraphicFramePr>
        <p:xfrm>
          <a:off x="1467485" y="2023110"/>
          <a:ext cx="5737225" cy="351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7515225" imgH="4010025" progId="Paint.Picture">
                  <p:embed/>
                </p:oleObj>
              </mc:Choice>
              <mc:Fallback>
                <p:oleObj name="" r:id="rId2" imgW="7515225" imgH="401002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</p:blipFill>
                    <p:spPr>
                      <a:xfrm>
                        <a:off x="1467485" y="2023110"/>
                        <a:ext cx="5737225" cy="3512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20390" y="200722"/>
            <a:ext cx="11151220" cy="685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smtClean="0">
                <a:latin typeface="+mj-lt"/>
                <a:ea typeface="+mj-ea"/>
              </a:rPr>
              <a:t>6.</a:t>
            </a:r>
            <a:r>
              <a:rPr lang="zh-CN" altLang="en-US" sz="3600" smtClean="0">
                <a:latin typeface="+mj-lt"/>
                <a:ea typeface="+mj-ea"/>
              </a:rPr>
              <a:t>具体案例</a:t>
            </a:r>
            <a:endParaRPr lang="zh-CN" altLang="en-US" sz="360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9960" y="1014730"/>
            <a:ext cx="1072134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       </a:t>
            </a:r>
            <a:r>
              <a:rPr lang="zh-CN" altLang="en-US" sz="2400" b="1" dirty="0"/>
              <a:t>通过期末成绩进行对比，进行实验教学创新实践的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班成绩明显优于未参与教学创新实践的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班成绩。</a:t>
            </a:r>
            <a:endParaRPr lang="zh-CN" altLang="en-US" sz="2400" b="1" dirty="0"/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graphicFrame>
        <p:nvGraphicFramePr>
          <p:cNvPr id="5" name="对象 4"/>
          <p:cNvGraphicFramePr/>
          <p:nvPr/>
        </p:nvGraphicFramePr>
        <p:xfrm>
          <a:off x="3040380" y="1742440"/>
          <a:ext cx="6110605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6105525" imgH="4248150" progId="Paint.Picture">
                  <p:embed/>
                </p:oleObj>
              </mc:Choice>
              <mc:Fallback>
                <p:oleObj name="" r:id="rId2" imgW="6105525" imgH="42481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0380" y="1742440"/>
                        <a:ext cx="6110605" cy="425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THANKS</a:t>
            </a:r>
            <a:endParaRPr lang="en-US" altLang="zh-CN" smtClean="0"/>
          </a:p>
        </p:txBody>
      </p:sp>
      <p:sp>
        <p:nvSpPr>
          <p:cNvPr id="3" name="文本占位符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谢谢聆听</a:t>
            </a:r>
            <a:endParaRPr lang="zh-CN" altLang="en-US" smtClean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>
            <a:normAutofit/>
          </a:bodyPr>
          <a:lstStyle/>
          <a:p>
            <a:r>
              <a:rPr lang="en-US" altLang="zh-CN" sz="3600" dirty="0"/>
              <a:t>1.</a:t>
            </a:r>
            <a:r>
              <a:rPr lang="zh-CN" altLang="en-US" sz="3600" dirty="0"/>
              <a:t>研究的背景及支撑</a:t>
            </a:r>
            <a:endParaRPr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223645"/>
            <a:ext cx="10515600" cy="4351655"/>
          </a:xfrm>
        </p:spPr>
        <p:txBody>
          <a:bodyPr>
            <a:normAutofit/>
          </a:bodyPr>
          <a:lstStyle/>
          <a:p>
            <a:pPr algn="l" fontAlgn="auto">
              <a:lnSpc>
                <a:spcPct val="125000"/>
              </a:lnSpc>
            </a:pPr>
            <a:r>
              <a:rPr lang="zh-CN" altLang="en-US" sz="2800" b="1" dirty="0">
                <a:solidFill>
                  <a:schemeClr val="accent1"/>
                </a:solidFill>
                <a:sym typeface="+mn-ea"/>
              </a:rPr>
              <a:t>背景：</a:t>
            </a:r>
            <a:r>
              <a:rPr lang="zh-CN" altLang="en-US" sz="2800" b="1" dirty="0">
                <a:sym typeface="+mn-ea"/>
              </a:rPr>
              <a:t>研究依托国家创新驱动发展、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新工科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2800" b="1" dirty="0"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“中国制造2025”</a:t>
            </a:r>
            <a:r>
              <a:rPr lang="zh-CN" altLang="en-US" sz="2800" b="1" dirty="0"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“互联网+”</a:t>
            </a:r>
            <a:r>
              <a:rPr lang="zh-CN" altLang="en-US" sz="2800" b="1" dirty="0"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“一带一路”</a:t>
            </a:r>
            <a:r>
              <a:rPr lang="zh-CN" altLang="en-US" sz="2800" b="1" dirty="0"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“教育信息化2.0”</a:t>
            </a:r>
            <a:r>
              <a:rPr lang="zh-CN" altLang="en-US" sz="2800" b="1" dirty="0">
                <a:sym typeface="+mn-ea"/>
              </a:rPr>
              <a:t>等重大战略。</a:t>
            </a:r>
            <a:endParaRPr lang="zh-CN" altLang="en-US" sz="2800" b="1" dirty="0">
              <a:sym typeface="+mn-ea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 b="1" dirty="0">
                <a:solidFill>
                  <a:schemeClr val="accent1"/>
                </a:solidFill>
              </a:rPr>
              <a:t>支撑：</a:t>
            </a:r>
            <a:endParaRPr lang="zh-CN" altLang="en-US" sz="28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0" indent="0" algn="l" fontAlgn="auto">
              <a:lnSpc>
                <a:spcPct val="100000"/>
              </a:lnSpc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r>
              <a:rPr lang="zh-CN" altLang="en-US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省级重点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项目             </a:t>
            </a:r>
            <a:r>
              <a:rPr lang="zh-CN" altLang="en-US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省级一般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项目             </a:t>
            </a:r>
            <a:r>
              <a:rPr lang="zh-CN" altLang="en-US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校级重点</a:t>
            </a:r>
            <a:r>
              <a:rPr lang="zh-CN" altLang="en-US" dirty="0">
                <a:latin typeface="黑体" panose="02010600030101010101" pitchFamily="49" charset="-122"/>
                <a:ea typeface="黑体" panose="02010600030101010101" pitchFamily="49" charset="-122"/>
              </a:rPr>
              <a:t>项目</a:t>
            </a:r>
            <a:endParaRPr lang="zh-CN" altLang="en-US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1347470" y="4541520"/>
          <a:ext cx="19081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923925" imgH="161925" progId="Paint.Picture">
                  <p:embed/>
                </p:oleObj>
              </mc:Choice>
              <mc:Fallback>
                <p:oleObj name="" r:id="rId3" imgW="923925" imgH="1619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1347470" y="4541520"/>
                        <a:ext cx="190817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5145405" y="4541520"/>
          <a:ext cx="19081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923925" imgH="161925" progId="Paint.Picture">
                  <p:embed/>
                </p:oleObj>
              </mc:Choice>
              <mc:Fallback>
                <p:oleObj name="" r:id="rId5" imgW="923925" imgH="1619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5145405" y="4541520"/>
                        <a:ext cx="190817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9060815" y="4541520"/>
          <a:ext cx="19081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6" imgW="923925" imgH="161925" progId="Paint.Picture">
                  <p:embed/>
                </p:oleObj>
              </mc:Choice>
              <mc:Fallback>
                <p:oleObj name="" r:id="rId6" imgW="923925" imgH="1619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9060815" y="4541520"/>
                        <a:ext cx="190817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23620" y="4816475"/>
            <a:ext cx="265747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t>《大学科技园人才培育基地建设与创新型人才培养研究》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49445" y="4915535"/>
            <a:ext cx="329946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t>《双创时代吉林省高校大学生创新创业教育体系与实践研究》</a:t>
            </a:r>
          </a:p>
          <a:p>
            <a:pPr algn="ctr"/>
            <a:r>
              <a:rPr>
                <a:sym typeface="+mn-ea"/>
              </a:rPr>
              <a:t>《制造强国战略下高校英语专业复合型人才培养模式研究》</a:t>
            </a:r>
            <a:endParaRPr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16620" y="4915535"/>
            <a:ext cx="299593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>
                <a:sym typeface="+mn-ea"/>
              </a:rPr>
              <a:t>《高校青年双师型教师工程创新能力提升的路径探析》</a:t>
            </a:r>
            <a:endParaRPr>
              <a:sym typeface="+mn-ea"/>
            </a:endParaRPr>
          </a:p>
          <a:p>
            <a:pPr algn="ctr"/>
            <a:r>
              <a:rPr>
                <a:sym typeface="+mn-ea"/>
              </a:rPr>
              <a:t>《“双师型”教师队伍建设研究与实践》</a:t>
            </a:r>
            <a:endParaRPr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3620" y="1717040"/>
            <a:ext cx="831977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spc="300" dirty="0"/>
              <a:t>建立适应“新工科”发展的工程专业创新人才培养体系</a:t>
            </a:r>
            <a:endParaRPr lang="zh-CN" altLang="en-US" sz="2400" spc="300" dirty="0"/>
          </a:p>
        </p:txBody>
      </p:sp>
      <p:sp>
        <p:nvSpPr>
          <p:cNvPr id="31" name="MH_Number_2"/>
          <p:cNvSpPr/>
          <p:nvPr>
            <p:custDataLst>
              <p:tags r:id="rId2"/>
            </p:custDataLst>
          </p:nvPr>
        </p:nvSpPr>
        <p:spPr>
          <a:xfrm>
            <a:off x="1578610" y="1717040"/>
            <a:ext cx="464820" cy="510540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1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4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4255" y="2266950"/>
            <a:ext cx="6154420" cy="14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spc="300" dirty="0"/>
              <a:t>建立以实践应用能力为目标的教学方法</a:t>
            </a:r>
            <a:endParaRPr lang="zh-CN" altLang="en-US" sz="2400" spc="300" dirty="0"/>
          </a:p>
        </p:txBody>
      </p:sp>
      <p:sp>
        <p:nvSpPr>
          <p:cNvPr id="35" name="MH_Number_2"/>
          <p:cNvSpPr/>
          <p:nvPr>
            <p:custDataLst>
              <p:tags r:id="rId4"/>
            </p:custDataLst>
          </p:nvPr>
        </p:nvSpPr>
        <p:spPr>
          <a:xfrm>
            <a:off x="1579880" y="2668905"/>
            <a:ext cx="464820" cy="510540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2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7" name="MH_Entry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94255" y="3619500"/>
            <a:ext cx="892873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spc="300" dirty="0"/>
              <a:t>工程实践教育平台创新型人才培养体系建设研究</a:t>
            </a:r>
            <a:endParaRPr lang="zh-CN" altLang="en-US" sz="2400" spc="300" dirty="0"/>
          </a:p>
        </p:txBody>
      </p:sp>
      <p:sp>
        <p:nvSpPr>
          <p:cNvPr id="38" name="MH_Number_2"/>
          <p:cNvSpPr/>
          <p:nvPr>
            <p:custDataLst>
              <p:tags r:id="rId6"/>
            </p:custDataLst>
          </p:nvPr>
        </p:nvSpPr>
        <p:spPr>
          <a:xfrm>
            <a:off x="1579880" y="3619500"/>
            <a:ext cx="464820" cy="510540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3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20390" y="200722"/>
            <a:ext cx="11151220" cy="685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smtClean="0">
                <a:latin typeface="+mj-lt"/>
                <a:ea typeface="+mj-ea"/>
              </a:rPr>
              <a:t>2.</a:t>
            </a:r>
            <a:r>
              <a:rPr lang="zh-CN" altLang="en-US" sz="3600" smtClean="0">
                <a:latin typeface="+mj-lt"/>
                <a:ea typeface="+mj-ea"/>
              </a:rPr>
              <a:t>研究的目的</a:t>
            </a:r>
            <a:endParaRPr lang="zh-CN" altLang="en-US" sz="3600" smtClean="0">
              <a:latin typeface="+mj-lt"/>
              <a:ea typeface="+mj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42"/>
          <p:cNvSpPr/>
          <p:nvPr>
            <p:custDataLst>
              <p:tags r:id="rId1"/>
            </p:custDataLst>
          </p:nvPr>
        </p:nvSpPr>
        <p:spPr>
          <a:xfrm>
            <a:off x="785495" y="3713480"/>
            <a:ext cx="1968500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视频教学单元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6" name="任意多边形 45"/>
          <p:cNvSpPr/>
          <p:nvPr>
            <p:custDataLst>
              <p:tags r:id="rId2"/>
            </p:custDataLst>
          </p:nvPr>
        </p:nvSpPr>
        <p:spPr>
          <a:xfrm>
            <a:off x="2753995" y="3713480"/>
            <a:ext cx="1966595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虚拟现实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实验单元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5" name="任意多边形 34"/>
          <p:cNvSpPr/>
          <p:nvPr>
            <p:custDataLst>
              <p:tags r:id="rId3"/>
            </p:custDataLst>
          </p:nvPr>
        </p:nvSpPr>
        <p:spPr>
          <a:xfrm>
            <a:off x="1769745" y="1929130"/>
            <a:ext cx="1966595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252000"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虚拟现实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演示单元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8" name="任意多边形 47"/>
          <p:cNvSpPr/>
          <p:nvPr>
            <p:custDataLst>
              <p:tags r:id="rId4"/>
            </p:custDataLst>
          </p:nvPr>
        </p:nvSpPr>
        <p:spPr>
          <a:xfrm rot="16200000">
            <a:off x="2505075" y="1993900"/>
            <a:ext cx="496570" cy="3935095"/>
          </a:xfrm>
          <a:custGeom>
            <a:avLst/>
            <a:gdLst>
              <a:gd name="connsiteX0" fmla="*/ 497620 w 497620"/>
              <a:gd name="connsiteY0" fmla="*/ 2951506 h 3935219"/>
              <a:gd name="connsiteX1" fmla="*/ 5763 w 497620"/>
              <a:gd name="connsiteY1" fmla="*/ 3935219 h 3935219"/>
              <a:gd name="connsiteX2" fmla="*/ 4980 w 497620"/>
              <a:gd name="connsiteY2" fmla="*/ 3935219 h 3935219"/>
              <a:gd name="connsiteX3" fmla="*/ 4980 w 497620"/>
              <a:gd name="connsiteY3" fmla="*/ 1977752 h 3935219"/>
              <a:gd name="connsiteX4" fmla="*/ 0 w 497620"/>
              <a:gd name="connsiteY4" fmla="*/ 1967792 h 3935219"/>
              <a:gd name="connsiteX5" fmla="*/ 4979 w 497620"/>
              <a:gd name="connsiteY5" fmla="*/ 1957834 h 3935219"/>
              <a:gd name="connsiteX6" fmla="*/ 4979 w 497620"/>
              <a:gd name="connsiteY6" fmla="*/ 0 h 3935219"/>
              <a:gd name="connsiteX7" fmla="*/ 5762 w 497620"/>
              <a:gd name="connsiteY7" fmla="*/ 0 h 3935219"/>
              <a:gd name="connsiteX8" fmla="*/ 497619 w 497620"/>
              <a:gd name="connsiteY8" fmla="*/ 983713 h 3935219"/>
              <a:gd name="connsiteX9" fmla="*/ 492640 w 497620"/>
              <a:gd name="connsiteY9" fmla="*/ 993671 h 3935219"/>
              <a:gd name="connsiteX10" fmla="*/ 492640 w 497620"/>
              <a:gd name="connsiteY10" fmla="*/ 2941546 h 393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620" h="3935219">
                <a:moveTo>
                  <a:pt x="497620" y="2951506"/>
                </a:moveTo>
                <a:lnTo>
                  <a:pt x="5763" y="3935219"/>
                </a:lnTo>
                <a:lnTo>
                  <a:pt x="4980" y="3935219"/>
                </a:lnTo>
                <a:lnTo>
                  <a:pt x="4980" y="1977752"/>
                </a:lnTo>
                <a:lnTo>
                  <a:pt x="0" y="1967792"/>
                </a:lnTo>
                <a:lnTo>
                  <a:pt x="4979" y="1957834"/>
                </a:lnTo>
                <a:lnTo>
                  <a:pt x="4979" y="0"/>
                </a:lnTo>
                <a:lnTo>
                  <a:pt x="5762" y="0"/>
                </a:lnTo>
                <a:lnTo>
                  <a:pt x="497619" y="983713"/>
                </a:lnTo>
                <a:lnTo>
                  <a:pt x="492640" y="993671"/>
                </a:lnTo>
                <a:lnTo>
                  <a:pt x="492640" y="2941546"/>
                </a:lnTo>
                <a:close/>
              </a:path>
            </a:pathLst>
          </a:custGeom>
          <a:solidFill>
            <a:schemeClr val="bg1">
              <a:lumMod val="50000"/>
              <a:alpha val="39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427480" y="3713480"/>
            <a:ext cx="669925" cy="484505"/>
          </a:xfrm>
          <a:prstGeom prst="rect">
            <a:avLst/>
          </a:prstGeom>
        </p:spPr>
        <p:txBody>
          <a:bodyPr wrap="none" anchor="b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01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6"/>
            </p:custDataLst>
          </p:nvPr>
        </p:nvSpPr>
        <p:spPr>
          <a:xfrm>
            <a:off x="2423160" y="3713480"/>
            <a:ext cx="669925" cy="484505"/>
          </a:xfrm>
          <a:prstGeom prst="rect">
            <a:avLst/>
          </a:prstGeom>
        </p:spPr>
        <p:txBody>
          <a:bodyPr wrap="none" anchor="t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02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3407410" y="3713480"/>
            <a:ext cx="669925" cy="484505"/>
          </a:xfrm>
          <a:prstGeom prst="rect">
            <a:avLst/>
          </a:prstGeom>
        </p:spPr>
        <p:txBody>
          <a:bodyPr wrap="none" anchor="b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46771" y="267630"/>
            <a:ext cx="10317963" cy="64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dirty="0">
                <a:latin typeface="+mj-lt"/>
                <a:ea typeface="+mj-ea"/>
              </a:rPr>
              <a:t>3.</a:t>
            </a:r>
            <a:r>
              <a:rPr lang="zh-CN" altLang="en-US" sz="3600" dirty="0">
                <a:latin typeface="+mj-lt"/>
                <a:ea typeface="+mj-ea"/>
              </a:rPr>
              <a:t>实施方案</a:t>
            </a:r>
            <a:endParaRPr lang="zh-CN" altLang="en-US" sz="3600" dirty="0">
              <a:latin typeface="+mj-lt"/>
              <a:ea typeface="+mj-ea"/>
            </a:endParaRPr>
          </a:p>
        </p:txBody>
      </p:sp>
      <p:sp>
        <p:nvSpPr>
          <p:cNvPr id="60" name="任意多边形 59"/>
          <p:cNvSpPr/>
          <p:nvPr>
            <p:custDataLst>
              <p:tags r:id="rId9"/>
            </p:custDataLst>
          </p:nvPr>
        </p:nvSpPr>
        <p:spPr>
          <a:xfrm>
            <a:off x="4930775" y="2631440"/>
            <a:ext cx="1367155" cy="1280795"/>
          </a:xfrm>
          <a:custGeom>
            <a:avLst/>
            <a:gdLst>
              <a:gd name="connsiteX0" fmla="*/ 671235 w 1366441"/>
              <a:gd name="connsiteY0" fmla="*/ 697 h 1281370"/>
              <a:gd name="connsiteX1" fmla="*/ 1266312 w 1366441"/>
              <a:gd name="connsiteY1" fmla="*/ 502111 h 1281370"/>
              <a:gd name="connsiteX2" fmla="*/ 1366441 w 1366441"/>
              <a:gd name="connsiteY2" fmla="*/ 509180 h 1281370"/>
              <a:gd name="connsiteX3" fmla="*/ 1198284 w 1366441"/>
              <a:gd name="connsiteY3" fmla="*/ 680083 h 1281370"/>
              <a:gd name="connsiteX4" fmla="*/ 994806 w 1366441"/>
              <a:gd name="connsiteY4" fmla="*/ 482941 h 1281370"/>
              <a:gd name="connsiteX5" fmla="*/ 1093387 w 1366441"/>
              <a:gd name="connsiteY5" fmla="*/ 489901 h 1281370"/>
              <a:gd name="connsiteX6" fmla="*/ 539252 w 1366441"/>
              <a:gd name="connsiteY6" fmla="*/ 174614 h 1281370"/>
              <a:gd name="connsiteX7" fmla="*/ 166391 w 1366441"/>
              <a:gd name="connsiteY7" fmla="*/ 691770 h 1281370"/>
              <a:gd name="connsiteX8" fmla="*/ 640755 w 1366441"/>
              <a:gd name="connsiteY8" fmla="*/ 1117742 h 1281370"/>
              <a:gd name="connsiteX9" fmla="*/ 640755 w 1366441"/>
              <a:gd name="connsiteY9" fmla="*/ 1281370 h 1281370"/>
              <a:gd name="connsiteX10" fmla="*/ 1715 w 1366441"/>
              <a:gd name="connsiteY10" fmla="*/ 687248 h 1281370"/>
              <a:gd name="connsiteX11" fmla="*/ 547952 w 1366441"/>
              <a:gd name="connsiteY11" fmla="*/ 6822 h 1281370"/>
              <a:gd name="connsiteX12" fmla="*/ 671235 w 1366441"/>
              <a:gd name="connsiteY12" fmla="*/ 697 h 12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441" h="1281370">
                <a:moveTo>
                  <a:pt x="671235" y="697"/>
                </a:moveTo>
                <a:cubicBezTo>
                  <a:pt x="954813" y="13965"/>
                  <a:pt x="1202741" y="215279"/>
                  <a:pt x="1266312" y="502111"/>
                </a:cubicBezTo>
                <a:lnTo>
                  <a:pt x="1366441" y="509180"/>
                </a:lnTo>
                <a:lnTo>
                  <a:pt x="1198284" y="680083"/>
                </a:lnTo>
                <a:lnTo>
                  <a:pt x="994806" y="482941"/>
                </a:lnTo>
                <a:lnTo>
                  <a:pt x="1093387" y="489901"/>
                </a:lnTo>
                <a:cubicBezTo>
                  <a:pt x="1016331" y="258720"/>
                  <a:pt x="777394" y="122772"/>
                  <a:pt x="539252" y="174614"/>
                </a:cubicBezTo>
                <a:cubicBezTo>
                  <a:pt x="301087" y="226462"/>
                  <a:pt x="140304" y="449465"/>
                  <a:pt x="166391" y="691770"/>
                </a:cubicBezTo>
                <a:cubicBezTo>
                  <a:pt x="192476" y="934063"/>
                  <a:pt x="397022" y="1117742"/>
                  <a:pt x="640755" y="1117742"/>
                </a:cubicBezTo>
                <a:lnTo>
                  <a:pt x="640755" y="1281370"/>
                </a:lnTo>
                <a:cubicBezTo>
                  <a:pt x="304944" y="1281370"/>
                  <a:pt x="26105" y="1022130"/>
                  <a:pt x="1715" y="687248"/>
                </a:cubicBezTo>
                <a:cubicBezTo>
                  <a:pt x="-22675" y="352357"/>
                  <a:pt x="215673" y="55455"/>
                  <a:pt x="547952" y="6822"/>
                </a:cubicBezTo>
                <a:cubicBezTo>
                  <a:pt x="589485" y="744"/>
                  <a:pt x="630724" y="-1199"/>
                  <a:pt x="671235" y="69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180000" bIns="504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4825" name="Text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99000" y="1363345"/>
            <a:ext cx="1694180" cy="118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黑体" panose="02010600030101010101" pitchFamily="49" charset="-122"/>
                <a:ea typeface="黑体" panose="02010600030101010101" pitchFamily="49" charset="-122"/>
              </a:rPr>
              <a:t>课程教学视频</a:t>
            </a:r>
            <a:endParaRPr lang="en-US" altLang="zh-CN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5" name="椭圆 14"/>
          <p:cNvSpPr/>
          <p:nvPr>
            <p:custDataLst>
              <p:tags r:id="rId12"/>
            </p:custDataLst>
          </p:nvPr>
        </p:nvSpPr>
        <p:spPr>
          <a:xfrm>
            <a:off x="5380355" y="3091815"/>
            <a:ext cx="304800" cy="304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zh-CN" altLang="en-US" sz="1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任意多边形 58"/>
          <p:cNvSpPr/>
          <p:nvPr>
            <p:custDataLst>
              <p:tags r:id="rId13"/>
            </p:custDataLst>
          </p:nvPr>
        </p:nvSpPr>
        <p:spPr>
          <a:xfrm>
            <a:off x="5788025" y="3233420"/>
            <a:ext cx="1365250" cy="1094105"/>
          </a:xfrm>
          <a:custGeom>
            <a:avLst/>
            <a:gdLst>
              <a:gd name="connsiteX0" fmla="*/ 187712 w 1366434"/>
              <a:gd name="connsiteY0" fmla="*/ 1 h 1093711"/>
              <a:gd name="connsiteX1" fmla="*/ 303413 w 1366434"/>
              <a:gd name="connsiteY1" fmla="*/ 115703 h 1093711"/>
              <a:gd name="connsiteX2" fmla="*/ 204422 w 1366434"/>
              <a:gd name="connsiteY2" fmla="*/ 646004 h 1093711"/>
              <a:gd name="connsiteX3" fmla="*/ 663342 w 1366434"/>
              <a:gd name="connsiteY3" fmla="*/ 929528 h 1093711"/>
              <a:gd name="connsiteX4" fmla="*/ 1093380 w 1366434"/>
              <a:gd name="connsiteY4" fmla="*/ 603856 h 1093711"/>
              <a:gd name="connsiteX5" fmla="*/ 994801 w 1366434"/>
              <a:gd name="connsiteY5" fmla="*/ 610816 h 1093711"/>
              <a:gd name="connsiteX6" fmla="*/ 1198278 w 1366434"/>
              <a:gd name="connsiteY6" fmla="*/ 413673 h 1093711"/>
              <a:gd name="connsiteX7" fmla="*/ 1366434 w 1366434"/>
              <a:gd name="connsiteY7" fmla="*/ 584577 h 1093711"/>
              <a:gd name="connsiteX8" fmla="*/ 1266305 w 1366434"/>
              <a:gd name="connsiteY8" fmla="*/ 591646 h 1093711"/>
              <a:gd name="connsiteX9" fmla="*/ 715173 w 1366434"/>
              <a:gd name="connsiteY9" fmla="*/ 1089354 h 1093711"/>
              <a:gd name="connsiteX10" fmla="*/ 64073 w 1366434"/>
              <a:gd name="connsiteY10" fmla="*/ 732256 h 1093711"/>
              <a:gd name="connsiteX11" fmla="*/ 122133 w 1366434"/>
              <a:gd name="connsiteY11" fmla="*/ 76771 h 1093711"/>
              <a:gd name="connsiteX12" fmla="*/ 187712 w 1366434"/>
              <a:gd name="connsiteY12" fmla="*/ 0 h 1093711"/>
              <a:gd name="connsiteX13" fmla="*/ 187713 w 1366434"/>
              <a:gd name="connsiteY13" fmla="*/ 0 h 1093711"/>
              <a:gd name="connsiteX14" fmla="*/ 187712 w 1366434"/>
              <a:gd name="connsiteY14" fmla="*/ 1 h 109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6434" h="1093711">
                <a:moveTo>
                  <a:pt x="187712" y="1"/>
                </a:moveTo>
                <a:lnTo>
                  <a:pt x="303413" y="115703"/>
                </a:lnTo>
                <a:cubicBezTo>
                  <a:pt x="164018" y="255051"/>
                  <a:pt x="124685" y="465764"/>
                  <a:pt x="204422" y="646004"/>
                </a:cubicBezTo>
                <a:cubicBezTo>
                  <a:pt x="284144" y="826209"/>
                  <a:pt x="466483" y="938859"/>
                  <a:pt x="663342" y="929528"/>
                </a:cubicBezTo>
                <a:cubicBezTo>
                  <a:pt x="860206" y="920197"/>
                  <a:pt x="1031069" y="790800"/>
                  <a:pt x="1093380" y="603856"/>
                </a:cubicBezTo>
                <a:lnTo>
                  <a:pt x="994801" y="610816"/>
                </a:lnTo>
                <a:lnTo>
                  <a:pt x="1198278" y="413673"/>
                </a:lnTo>
                <a:lnTo>
                  <a:pt x="1366434" y="584577"/>
                </a:lnTo>
                <a:lnTo>
                  <a:pt x="1266305" y="591646"/>
                </a:lnTo>
                <a:cubicBezTo>
                  <a:pt x="1207286" y="857940"/>
                  <a:pt x="986115" y="1057673"/>
                  <a:pt x="715173" y="1089354"/>
                </a:cubicBezTo>
                <a:cubicBezTo>
                  <a:pt x="444244" y="1121034"/>
                  <a:pt x="182958" y="977731"/>
                  <a:pt x="64073" y="732256"/>
                </a:cubicBezTo>
                <a:cubicBezTo>
                  <a:pt x="-39967" y="517433"/>
                  <a:pt x="-14982" y="265587"/>
                  <a:pt x="122133" y="76771"/>
                </a:cubicBezTo>
                <a:close/>
                <a:moveTo>
                  <a:pt x="187712" y="0"/>
                </a:moveTo>
                <a:lnTo>
                  <a:pt x="187713" y="0"/>
                </a:lnTo>
                <a:lnTo>
                  <a:pt x="187712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360000" rIns="180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28" name="Text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72125" y="4487545"/>
            <a:ext cx="1694180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黑体" panose="02010600030101010101" pitchFamily="49" charset="-122"/>
                <a:ea typeface="黑体" panose="02010600030101010101" pitchFamily="49" charset="-122"/>
              </a:rPr>
              <a:t>课件</a:t>
            </a:r>
            <a:endParaRPr lang="en-US" altLang="zh-CN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6" name="椭圆 15"/>
          <p:cNvSpPr/>
          <p:nvPr>
            <p:custDataLst>
              <p:tags r:id="rId15"/>
            </p:custDataLst>
          </p:nvPr>
        </p:nvSpPr>
        <p:spPr>
          <a:xfrm>
            <a:off x="6243955" y="3641090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endParaRPr lang="en-US" altLang="zh-CN" sz="1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任意多边形 54"/>
          <p:cNvSpPr/>
          <p:nvPr>
            <p:custDataLst>
              <p:tags r:id="rId16"/>
            </p:custDataLst>
          </p:nvPr>
        </p:nvSpPr>
        <p:spPr>
          <a:xfrm>
            <a:off x="6647180" y="2631440"/>
            <a:ext cx="1366520" cy="1093470"/>
          </a:xfrm>
          <a:custGeom>
            <a:avLst/>
            <a:gdLst>
              <a:gd name="connsiteX0" fmla="*/ 614286 w 1366435"/>
              <a:gd name="connsiteY0" fmla="*/ 537 h 1093710"/>
              <a:gd name="connsiteX1" fmla="*/ 715173 w 1366435"/>
              <a:gd name="connsiteY1" fmla="*/ 4356 h 1093710"/>
              <a:gd name="connsiteX2" fmla="*/ 1266305 w 1366435"/>
              <a:gd name="connsiteY2" fmla="*/ 502064 h 1093710"/>
              <a:gd name="connsiteX3" fmla="*/ 1366435 w 1366435"/>
              <a:gd name="connsiteY3" fmla="*/ 509133 h 1093710"/>
              <a:gd name="connsiteX4" fmla="*/ 1198279 w 1366435"/>
              <a:gd name="connsiteY4" fmla="*/ 680036 h 1093710"/>
              <a:gd name="connsiteX5" fmla="*/ 994801 w 1366435"/>
              <a:gd name="connsiteY5" fmla="*/ 482894 h 1093710"/>
              <a:gd name="connsiteX6" fmla="*/ 1093381 w 1366435"/>
              <a:gd name="connsiteY6" fmla="*/ 489854 h 1093710"/>
              <a:gd name="connsiteX7" fmla="*/ 663342 w 1366435"/>
              <a:gd name="connsiteY7" fmla="*/ 164182 h 1093710"/>
              <a:gd name="connsiteX8" fmla="*/ 204423 w 1366435"/>
              <a:gd name="connsiteY8" fmla="*/ 447707 h 1093710"/>
              <a:gd name="connsiteX9" fmla="*/ 303414 w 1366435"/>
              <a:gd name="connsiteY9" fmla="*/ 978008 h 1093710"/>
              <a:gd name="connsiteX10" fmla="*/ 187712 w 1366435"/>
              <a:gd name="connsiteY10" fmla="*/ 1093710 h 1093710"/>
              <a:gd name="connsiteX11" fmla="*/ 64073 w 1366435"/>
              <a:gd name="connsiteY11" fmla="*/ 361454 h 1093710"/>
              <a:gd name="connsiteX12" fmla="*/ 614286 w 1366435"/>
              <a:gd name="connsiteY12" fmla="*/ 537 h 10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435" h="1093710">
                <a:moveTo>
                  <a:pt x="614286" y="537"/>
                </a:moveTo>
                <a:cubicBezTo>
                  <a:pt x="647592" y="-829"/>
                  <a:pt x="681307" y="396"/>
                  <a:pt x="715173" y="4356"/>
                </a:cubicBezTo>
                <a:cubicBezTo>
                  <a:pt x="986114" y="36038"/>
                  <a:pt x="1207287" y="235770"/>
                  <a:pt x="1266305" y="502064"/>
                </a:cubicBezTo>
                <a:lnTo>
                  <a:pt x="1366435" y="509133"/>
                </a:lnTo>
                <a:lnTo>
                  <a:pt x="1198279" y="680036"/>
                </a:lnTo>
                <a:lnTo>
                  <a:pt x="994801" y="482894"/>
                </a:lnTo>
                <a:lnTo>
                  <a:pt x="1093381" y="489854"/>
                </a:lnTo>
                <a:cubicBezTo>
                  <a:pt x="1031070" y="302910"/>
                  <a:pt x="860206" y="173513"/>
                  <a:pt x="663342" y="164182"/>
                </a:cubicBezTo>
                <a:cubicBezTo>
                  <a:pt x="466483" y="154851"/>
                  <a:pt x="284146" y="267501"/>
                  <a:pt x="204423" y="447707"/>
                </a:cubicBezTo>
                <a:cubicBezTo>
                  <a:pt x="124686" y="627947"/>
                  <a:pt x="164019" y="838658"/>
                  <a:pt x="303414" y="978008"/>
                </a:cubicBezTo>
                <a:lnTo>
                  <a:pt x="187712" y="1093710"/>
                </a:lnTo>
                <a:cubicBezTo>
                  <a:pt x="-5211" y="900835"/>
                  <a:pt x="-54829" y="606966"/>
                  <a:pt x="64073" y="361454"/>
                </a:cubicBezTo>
                <a:cubicBezTo>
                  <a:pt x="168098" y="146664"/>
                  <a:pt x="381148" y="10099"/>
                  <a:pt x="614286" y="5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180000" bIns="288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26" name="Text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45250" y="1363345"/>
            <a:ext cx="16941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黑体" panose="02010600030101010101" pitchFamily="49" charset="-122"/>
                <a:ea typeface="黑体" panose="02010600030101010101" pitchFamily="49" charset="-122"/>
              </a:rPr>
              <a:t>测试</a:t>
            </a:r>
            <a:endParaRPr lang="en-US" altLang="zh-CN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7" name="椭圆 16"/>
          <p:cNvSpPr/>
          <p:nvPr>
            <p:custDataLst>
              <p:tags r:id="rId18"/>
            </p:custDataLst>
          </p:nvPr>
        </p:nvSpPr>
        <p:spPr>
          <a:xfrm>
            <a:off x="7123430" y="3041015"/>
            <a:ext cx="307975" cy="304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en-US" altLang="zh-CN" sz="1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任意多边形 52"/>
          <p:cNvSpPr/>
          <p:nvPr>
            <p:custDataLst>
              <p:tags r:id="rId19"/>
            </p:custDataLst>
          </p:nvPr>
        </p:nvSpPr>
        <p:spPr>
          <a:xfrm>
            <a:off x="7505700" y="3233420"/>
            <a:ext cx="1365250" cy="1094105"/>
          </a:xfrm>
          <a:custGeom>
            <a:avLst/>
            <a:gdLst>
              <a:gd name="connsiteX0" fmla="*/ 187712 w 1366434"/>
              <a:gd name="connsiteY0" fmla="*/ 1 h 1093711"/>
              <a:gd name="connsiteX1" fmla="*/ 303413 w 1366434"/>
              <a:gd name="connsiteY1" fmla="*/ 115703 h 1093711"/>
              <a:gd name="connsiteX2" fmla="*/ 204422 w 1366434"/>
              <a:gd name="connsiteY2" fmla="*/ 646004 h 1093711"/>
              <a:gd name="connsiteX3" fmla="*/ 663341 w 1366434"/>
              <a:gd name="connsiteY3" fmla="*/ 929528 h 1093711"/>
              <a:gd name="connsiteX4" fmla="*/ 1093380 w 1366434"/>
              <a:gd name="connsiteY4" fmla="*/ 603856 h 1093711"/>
              <a:gd name="connsiteX5" fmla="*/ 994800 w 1366434"/>
              <a:gd name="connsiteY5" fmla="*/ 610816 h 1093711"/>
              <a:gd name="connsiteX6" fmla="*/ 1198278 w 1366434"/>
              <a:gd name="connsiteY6" fmla="*/ 413674 h 1093711"/>
              <a:gd name="connsiteX7" fmla="*/ 1366434 w 1366434"/>
              <a:gd name="connsiteY7" fmla="*/ 584577 h 1093711"/>
              <a:gd name="connsiteX8" fmla="*/ 1266305 w 1366434"/>
              <a:gd name="connsiteY8" fmla="*/ 591646 h 1093711"/>
              <a:gd name="connsiteX9" fmla="*/ 715173 w 1366434"/>
              <a:gd name="connsiteY9" fmla="*/ 1089354 h 1093711"/>
              <a:gd name="connsiteX10" fmla="*/ 64073 w 1366434"/>
              <a:gd name="connsiteY10" fmla="*/ 732256 h 1093711"/>
              <a:gd name="connsiteX11" fmla="*/ 122133 w 1366434"/>
              <a:gd name="connsiteY11" fmla="*/ 76771 h 1093711"/>
              <a:gd name="connsiteX12" fmla="*/ 187711 w 1366434"/>
              <a:gd name="connsiteY12" fmla="*/ 0 h 1093711"/>
              <a:gd name="connsiteX13" fmla="*/ 187712 w 1366434"/>
              <a:gd name="connsiteY13" fmla="*/ 0 h 1093711"/>
              <a:gd name="connsiteX14" fmla="*/ 187712 w 1366434"/>
              <a:gd name="connsiteY14" fmla="*/ 1 h 109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6434" h="1093711">
                <a:moveTo>
                  <a:pt x="187712" y="1"/>
                </a:moveTo>
                <a:lnTo>
                  <a:pt x="303413" y="115703"/>
                </a:lnTo>
                <a:cubicBezTo>
                  <a:pt x="164018" y="255052"/>
                  <a:pt x="124685" y="465764"/>
                  <a:pt x="204422" y="646004"/>
                </a:cubicBezTo>
                <a:cubicBezTo>
                  <a:pt x="284144" y="826209"/>
                  <a:pt x="466482" y="938859"/>
                  <a:pt x="663341" y="929528"/>
                </a:cubicBezTo>
                <a:cubicBezTo>
                  <a:pt x="860205" y="920197"/>
                  <a:pt x="1031069" y="790800"/>
                  <a:pt x="1093380" y="603856"/>
                </a:cubicBezTo>
                <a:lnTo>
                  <a:pt x="994800" y="610816"/>
                </a:lnTo>
                <a:lnTo>
                  <a:pt x="1198278" y="413674"/>
                </a:lnTo>
                <a:lnTo>
                  <a:pt x="1366434" y="584577"/>
                </a:lnTo>
                <a:lnTo>
                  <a:pt x="1266305" y="591646"/>
                </a:lnTo>
                <a:cubicBezTo>
                  <a:pt x="1207286" y="857940"/>
                  <a:pt x="986114" y="1057673"/>
                  <a:pt x="715173" y="1089354"/>
                </a:cubicBezTo>
                <a:cubicBezTo>
                  <a:pt x="444244" y="1121034"/>
                  <a:pt x="182958" y="977731"/>
                  <a:pt x="64073" y="732256"/>
                </a:cubicBezTo>
                <a:cubicBezTo>
                  <a:pt x="-39967" y="517433"/>
                  <a:pt x="-14982" y="265587"/>
                  <a:pt x="122133" y="76771"/>
                </a:cubicBezTo>
                <a:close/>
                <a:moveTo>
                  <a:pt x="187711" y="0"/>
                </a:moveTo>
                <a:lnTo>
                  <a:pt x="187712" y="0"/>
                </a:lnTo>
                <a:lnTo>
                  <a:pt x="187712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360000" rIns="252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29" name="Text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23430" y="4487545"/>
            <a:ext cx="2089785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课程相关原理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黑体" panose="02010600030101010101" pitchFamily="49" charset="-122"/>
                <a:ea typeface="黑体" panose="02010600030101010101" pitchFamily="49" charset="-122"/>
              </a:rPr>
              <a:t>虚拟展示</a:t>
            </a:r>
            <a:endParaRPr lang="en-US" altLang="zh-CN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8" name="椭圆 17"/>
          <p:cNvSpPr/>
          <p:nvPr>
            <p:custDataLst>
              <p:tags r:id="rId21"/>
            </p:custDataLst>
          </p:nvPr>
        </p:nvSpPr>
        <p:spPr>
          <a:xfrm>
            <a:off x="7977505" y="3641090"/>
            <a:ext cx="307975" cy="3048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altLang="zh-CN" sz="1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任意多边形 49"/>
          <p:cNvSpPr/>
          <p:nvPr>
            <p:custDataLst>
              <p:tags r:id="rId22"/>
            </p:custDataLst>
          </p:nvPr>
        </p:nvSpPr>
        <p:spPr>
          <a:xfrm>
            <a:off x="8362950" y="2631440"/>
            <a:ext cx="1365250" cy="1093470"/>
          </a:xfrm>
          <a:custGeom>
            <a:avLst/>
            <a:gdLst>
              <a:gd name="connsiteX0" fmla="*/ 614286 w 1366435"/>
              <a:gd name="connsiteY0" fmla="*/ 537 h 1093710"/>
              <a:gd name="connsiteX1" fmla="*/ 715173 w 1366435"/>
              <a:gd name="connsiteY1" fmla="*/ 4356 h 1093710"/>
              <a:gd name="connsiteX2" fmla="*/ 1266305 w 1366435"/>
              <a:gd name="connsiteY2" fmla="*/ 502064 h 1093710"/>
              <a:gd name="connsiteX3" fmla="*/ 1366435 w 1366435"/>
              <a:gd name="connsiteY3" fmla="*/ 509133 h 1093710"/>
              <a:gd name="connsiteX4" fmla="*/ 1198279 w 1366435"/>
              <a:gd name="connsiteY4" fmla="*/ 680037 h 1093710"/>
              <a:gd name="connsiteX5" fmla="*/ 994801 w 1366435"/>
              <a:gd name="connsiteY5" fmla="*/ 482894 h 1093710"/>
              <a:gd name="connsiteX6" fmla="*/ 1093381 w 1366435"/>
              <a:gd name="connsiteY6" fmla="*/ 489854 h 1093710"/>
              <a:gd name="connsiteX7" fmla="*/ 663342 w 1366435"/>
              <a:gd name="connsiteY7" fmla="*/ 164182 h 1093710"/>
              <a:gd name="connsiteX8" fmla="*/ 204423 w 1366435"/>
              <a:gd name="connsiteY8" fmla="*/ 447707 h 1093710"/>
              <a:gd name="connsiteX9" fmla="*/ 303414 w 1366435"/>
              <a:gd name="connsiteY9" fmla="*/ 978008 h 1093710"/>
              <a:gd name="connsiteX10" fmla="*/ 187712 w 1366435"/>
              <a:gd name="connsiteY10" fmla="*/ 1093710 h 1093710"/>
              <a:gd name="connsiteX11" fmla="*/ 64073 w 1366435"/>
              <a:gd name="connsiteY11" fmla="*/ 361454 h 1093710"/>
              <a:gd name="connsiteX12" fmla="*/ 614286 w 1366435"/>
              <a:gd name="connsiteY12" fmla="*/ 537 h 10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435" h="1093710">
                <a:moveTo>
                  <a:pt x="614286" y="537"/>
                </a:moveTo>
                <a:cubicBezTo>
                  <a:pt x="647592" y="-829"/>
                  <a:pt x="681307" y="396"/>
                  <a:pt x="715173" y="4356"/>
                </a:cubicBezTo>
                <a:cubicBezTo>
                  <a:pt x="986114" y="36038"/>
                  <a:pt x="1207287" y="235770"/>
                  <a:pt x="1266305" y="502064"/>
                </a:cubicBezTo>
                <a:lnTo>
                  <a:pt x="1366435" y="509133"/>
                </a:lnTo>
                <a:lnTo>
                  <a:pt x="1198279" y="680037"/>
                </a:lnTo>
                <a:lnTo>
                  <a:pt x="994801" y="482894"/>
                </a:lnTo>
                <a:lnTo>
                  <a:pt x="1093381" y="489854"/>
                </a:lnTo>
                <a:cubicBezTo>
                  <a:pt x="1031070" y="302910"/>
                  <a:pt x="860206" y="173513"/>
                  <a:pt x="663342" y="164182"/>
                </a:cubicBezTo>
                <a:cubicBezTo>
                  <a:pt x="466483" y="154851"/>
                  <a:pt x="284146" y="267501"/>
                  <a:pt x="204423" y="447707"/>
                </a:cubicBezTo>
                <a:cubicBezTo>
                  <a:pt x="124686" y="627948"/>
                  <a:pt x="164019" y="838659"/>
                  <a:pt x="303414" y="978008"/>
                </a:cubicBezTo>
                <a:lnTo>
                  <a:pt x="187712" y="1093710"/>
                </a:lnTo>
                <a:cubicBezTo>
                  <a:pt x="-5211" y="900835"/>
                  <a:pt x="-54829" y="606967"/>
                  <a:pt x="64073" y="361454"/>
                </a:cubicBezTo>
                <a:cubicBezTo>
                  <a:pt x="168098" y="146664"/>
                  <a:pt x="381148" y="10099"/>
                  <a:pt x="614286" y="5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180000" bIns="288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27" name="Text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43520" y="1363345"/>
            <a:ext cx="231394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课程相关实验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黑体" panose="02010600030101010101" pitchFamily="49" charset="-122"/>
                <a:ea typeface="黑体" panose="02010600030101010101" pitchFamily="49" charset="-122"/>
              </a:rPr>
              <a:t>虚拟演示</a:t>
            </a:r>
            <a:endParaRPr lang="en-US" altLang="zh-CN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9" name="椭圆 18"/>
          <p:cNvSpPr/>
          <p:nvPr>
            <p:custDataLst>
              <p:tags r:id="rId24"/>
            </p:custDataLst>
          </p:nvPr>
        </p:nvSpPr>
        <p:spPr>
          <a:xfrm>
            <a:off x="8869680" y="3041015"/>
            <a:ext cx="307975" cy="304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altLang="zh-CN" sz="1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任意多边形 46"/>
          <p:cNvSpPr/>
          <p:nvPr>
            <p:custDataLst>
              <p:tags r:id="rId25"/>
            </p:custDataLst>
          </p:nvPr>
        </p:nvSpPr>
        <p:spPr>
          <a:xfrm>
            <a:off x="9213850" y="3044190"/>
            <a:ext cx="1281430" cy="1280795"/>
          </a:xfrm>
          <a:custGeom>
            <a:avLst/>
            <a:gdLst>
              <a:gd name="connsiteX0" fmla="*/ 640615 w 1281282"/>
              <a:gd name="connsiteY0" fmla="*/ 0 h 1280363"/>
              <a:gd name="connsiteX1" fmla="*/ 1268893 w 1281282"/>
              <a:gd name="connsiteY1" fmla="*/ 515177 h 1280363"/>
              <a:gd name="connsiteX2" fmla="*/ 885615 w 1281282"/>
              <a:gd name="connsiteY2" fmla="*/ 1231631 h 1280363"/>
              <a:gd name="connsiteX3" fmla="*/ 108089 w 1281282"/>
              <a:gd name="connsiteY3" fmla="*/ 995971 h 1280363"/>
              <a:gd name="connsiteX4" fmla="*/ 187800 w 1281282"/>
              <a:gd name="connsiteY4" fmla="*/ 187334 h 1280363"/>
              <a:gd name="connsiteX5" fmla="*/ 303136 w 1281282"/>
              <a:gd name="connsiteY5" fmla="*/ 302670 h 1280363"/>
              <a:gd name="connsiteX6" fmla="*/ 243709 w 1281282"/>
              <a:gd name="connsiteY6" fmla="*/ 905352 h 1280363"/>
              <a:gd name="connsiteX7" fmla="*/ 823194 w 1281282"/>
              <a:gd name="connsiteY7" fmla="*/ 1080937 h 1280363"/>
              <a:gd name="connsiteX8" fmla="*/ 1108916 w 1281282"/>
              <a:gd name="connsiteY8" fmla="*/ 546998 h 1280363"/>
              <a:gd name="connsiteX9" fmla="*/ 640614 w 1281282"/>
              <a:gd name="connsiteY9" fmla="*/ 163110 h 128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1282" h="1280363">
                <a:moveTo>
                  <a:pt x="640615" y="0"/>
                </a:moveTo>
                <a:cubicBezTo>
                  <a:pt x="946198" y="0"/>
                  <a:pt x="1209236" y="215686"/>
                  <a:pt x="1268893" y="515177"/>
                </a:cubicBezTo>
                <a:cubicBezTo>
                  <a:pt x="1328575" y="814791"/>
                  <a:pt x="1168083" y="1114796"/>
                  <a:pt x="885615" y="1231631"/>
                </a:cubicBezTo>
                <a:cubicBezTo>
                  <a:pt x="603362" y="1348378"/>
                  <a:pt x="277886" y="1249729"/>
                  <a:pt x="108089" y="995971"/>
                </a:cubicBezTo>
                <a:cubicBezTo>
                  <a:pt x="-61877" y="741960"/>
                  <a:pt x="-28496" y="403323"/>
                  <a:pt x="187800" y="187334"/>
                </a:cubicBezTo>
                <a:lnTo>
                  <a:pt x="303136" y="302670"/>
                </a:lnTo>
                <a:cubicBezTo>
                  <a:pt x="141864" y="463635"/>
                  <a:pt x="116975" y="716042"/>
                  <a:pt x="243709" y="905352"/>
                </a:cubicBezTo>
                <a:cubicBezTo>
                  <a:pt x="370274" y="1094409"/>
                  <a:pt x="612834" y="1167905"/>
                  <a:pt x="823194" y="1080937"/>
                </a:cubicBezTo>
                <a:cubicBezTo>
                  <a:pt x="1033769" y="993880"/>
                  <a:pt x="1153416" y="770291"/>
                  <a:pt x="1108916" y="546998"/>
                </a:cubicBezTo>
                <a:cubicBezTo>
                  <a:pt x="1064440" y="323828"/>
                  <a:pt x="868381" y="163110"/>
                  <a:pt x="640614" y="16311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468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30" name="Text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066530" y="4487545"/>
            <a:ext cx="1899285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虚拟实验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" name="椭圆 19"/>
          <p:cNvSpPr/>
          <p:nvPr>
            <p:custDataLst>
              <p:tags r:id="rId27"/>
            </p:custDataLst>
          </p:nvPr>
        </p:nvSpPr>
        <p:spPr>
          <a:xfrm>
            <a:off x="9712325" y="3641090"/>
            <a:ext cx="307975" cy="3048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en-US" altLang="zh-CN" sz="1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360" y="1247775"/>
            <a:ext cx="6798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“互联网+教育”虚拟现实信息化教育平台建设</a:t>
            </a:r>
            <a:endParaRPr lang="zh-CN" altLang="en-US" sz="2400"/>
          </a:p>
        </p:txBody>
      </p:sp>
    </p:spTree>
    <p:custDataLst>
      <p:tags r:id="rId2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42"/>
          <p:cNvSpPr/>
          <p:nvPr>
            <p:custDataLst>
              <p:tags r:id="rId1"/>
            </p:custDataLst>
          </p:nvPr>
        </p:nvSpPr>
        <p:spPr>
          <a:xfrm>
            <a:off x="785495" y="3713480"/>
            <a:ext cx="1968500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教育实践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基地建设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6" name="任意多边形 45"/>
          <p:cNvSpPr/>
          <p:nvPr>
            <p:custDataLst>
              <p:tags r:id="rId2"/>
            </p:custDataLst>
          </p:nvPr>
        </p:nvSpPr>
        <p:spPr>
          <a:xfrm>
            <a:off x="2753995" y="3713480"/>
            <a:ext cx="1966595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工程实践教育师资队伍建设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5" name="任意多边形 34"/>
          <p:cNvSpPr/>
          <p:nvPr>
            <p:custDataLst>
              <p:tags r:id="rId3"/>
            </p:custDataLst>
          </p:nvPr>
        </p:nvSpPr>
        <p:spPr>
          <a:xfrm>
            <a:off x="1769745" y="1929130"/>
            <a:ext cx="1966595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252000"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工程实践服务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机构建设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8" name="任意多边形 47"/>
          <p:cNvSpPr/>
          <p:nvPr>
            <p:custDataLst>
              <p:tags r:id="rId4"/>
            </p:custDataLst>
          </p:nvPr>
        </p:nvSpPr>
        <p:spPr>
          <a:xfrm rot="16200000">
            <a:off x="2505075" y="1993900"/>
            <a:ext cx="496570" cy="3935095"/>
          </a:xfrm>
          <a:custGeom>
            <a:avLst/>
            <a:gdLst>
              <a:gd name="connsiteX0" fmla="*/ 497620 w 497620"/>
              <a:gd name="connsiteY0" fmla="*/ 2951506 h 3935219"/>
              <a:gd name="connsiteX1" fmla="*/ 5763 w 497620"/>
              <a:gd name="connsiteY1" fmla="*/ 3935219 h 3935219"/>
              <a:gd name="connsiteX2" fmla="*/ 4980 w 497620"/>
              <a:gd name="connsiteY2" fmla="*/ 3935219 h 3935219"/>
              <a:gd name="connsiteX3" fmla="*/ 4980 w 497620"/>
              <a:gd name="connsiteY3" fmla="*/ 1977752 h 3935219"/>
              <a:gd name="connsiteX4" fmla="*/ 0 w 497620"/>
              <a:gd name="connsiteY4" fmla="*/ 1967792 h 3935219"/>
              <a:gd name="connsiteX5" fmla="*/ 4979 w 497620"/>
              <a:gd name="connsiteY5" fmla="*/ 1957834 h 3935219"/>
              <a:gd name="connsiteX6" fmla="*/ 4979 w 497620"/>
              <a:gd name="connsiteY6" fmla="*/ 0 h 3935219"/>
              <a:gd name="connsiteX7" fmla="*/ 5762 w 497620"/>
              <a:gd name="connsiteY7" fmla="*/ 0 h 3935219"/>
              <a:gd name="connsiteX8" fmla="*/ 497619 w 497620"/>
              <a:gd name="connsiteY8" fmla="*/ 983713 h 3935219"/>
              <a:gd name="connsiteX9" fmla="*/ 492640 w 497620"/>
              <a:gd name="connsiteY9" fmla="*/ 993671 h 3935219"/>
              <a:gd name="connsiteX10" fmla="*/ 492640 w 497620"/>
              <a:gd name="connsiteY10" fmla="*/ 2941546 h 393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620" h="3935219">
                <a:moveTo>
                  <a:pt x="497620" y="2951506"/>
                </a:moveTo>
                <a:lnTo>
                  <a:pt x="5763" y="3935219"/>
                </a:lnTo>
                <a:lnTo>
                  <a:pt x="4980" y="3935219"/>
                </a:lnTo>
                <a:lnTo>
                  <a:pt x="4980" y="1977752"/>
                </a:lnTo>
                <a:lnTo>
                  <a:pt x="0" y="1967792"/>
                </a:lnTo>
                <a:lnTo>
                  <a:pt x="4979" y="1957834"/>
                </a:lnTo>
                <a:lnTo>
                  <a:pt x="4979" y="0"/>
                </a:lnTo>
                <a:lnTo>
                  <a:pt x="5762" y="0"/>
                </a:lnTo>
                <a:lnTo>
                  <a:pt x="497619" y="983713"/>
                </a:lnTo>
                <a:lnTo>
                  <a:pt x="492640" y="993671"/>
                </a:lnTo>
                <a:lnTo>
                  <a:pt x="492640" y="2941546"/>
                </a:lnTo>
                <a:close/>
              </a:path>
            </a:pathLst>
          </a:custGeom>
          <a:solidFill>
            <a:schemeClr val="bg1">
              <a:lumMod val="50000"/>
              <a:alpha val="39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427480" y="3713480"/>
            <a:ext cx="669925" cy="484505"/>
          </a:xfrm>
          <a:prstGeom prst="rect">
            <a:avLst/>
          </a:prstGeom>
        </p:spPr>
        <p:txBody>
          <a:bodyPr wrap="none" anchor="b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01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6"/>
            </p:custDataLst>
          </p:nvPr>
        </p:nvSpPr>
        <p:spPr>
          <a:xfrm>
            <a:off x="2423160" y="3713480"/>
            <a:ext cx="669925" cy="484505"/>
          </a:xfrm>
          <a:prstGeom prst="rect">
            <a:avLst/>
          </a:prstGeom>
        </p:spPr>
        <p:txBody>
          <a:bodyPr wrap="none" anchor="t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02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3407410" y="3713480"/>
            <a:ext cx="669925" cy="484505"/>
          </a:xfrm>
          <a:prstGeom prst="rect">
            <a:avLst/>
          </a:prstGeom>
        </p:spPr>
        <p:txBody>
          <a:bodyPr wrap="none" anchor="b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46771" y="267630"/>
            <a:ext cx="10317963" cy="64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dirty="0">
                <a:latin typeface="+mj-lt"/>
                <a:ea typeface="+mj-ea"/>
              </a:rPr>
              <a:t>3.</a:t>
            </a:r>
            <a:r>
              <a:rPr lang="zh-CN" altLang="en-US" sz="3600" dirty="0">
                <a:latin typeface="+mj-lt"/>
                <a:ea typeface="+mj-ea"/>
              </a:rPr>
              <a:t>实施方案</a:t>
            </a:r>
            <a:endParaRPr lang="zh-CN" altLang="en-US" sz="3600" dirty="0">
              <a:latin typeface="+mj-lt"/>
              <a:ea typeface="+mj-ea"/>
            </a:endParaRPr>
          </a:p>
        </p:txBody>
      </p:sp>
      <p:sp>
        <p:nvSpPr>
          <p:cNvPr id="60" name="任意多边形 59"/>
          <p:cNvSpPr/>
          <p:nvPr>
            <p:custDataLst>
              <p:tags r:id="rId9"/>
            </p:custDataLst>
          </p:nvPr>
        </p:nvSpPr>
        <p:spPr>
          <a:xfrm>
            <a:off x="4930775" y="2631440"/>
            <a:ext cx="1367155" cy="1280795"/>
          </a:xfrm>
          <a:custGeom>
            <a:avLst/>
            <a:gdLst>
              <a:gd name="connsiteX0" fmla="*/ 671235 w 1366441"/>
              <a:gd name="connsiteY0" fmla="*/ 697 h 1281370"/>
              <a:gd name="connsiteX1" fmla="*/ 1266312 w 1366441"/>
              <a:gd name="connsiteY1" fmla="*/ 502111 h 1281370"/>
              <a:gd name="connsiteX2" fmla="*/ 1366441 w 1366441"/>
              <a:gd name="connsiteY2" fmla="*/ 509180 h 1281370"/>
              <a:gd name="connsiteX3" fmla="*/ 1198284 w 1366441"/>
              <a:gd name="connsiteY3" fmla="*/ 680083 h 1281370"/>
              <a:gd name="connsiteX4" fmla="*/ 994806 w 1366441"/>
              <a:gd name="connsiteY4" fmla="*/ 482941 h 1281370"/>
              <a:gd name="connsiteX5" fmla="*/ 1093387 w 1366441"/>
              <a:gd name="connsiteY5" fmla="*/ 489901 h 1281370"/>
              <a:gd name="connsiteX6" fmla="*/ 539252 w 1366441"/>
              <a:gd name="connsiteY6" fmla="*/ 174614 h 1281370"/>
              <a:gd name="connsiteX7" fmla="*/ 166391 w 1366441"/>
              <a:gd name="connsiteY7" fmla="*/ 691770 h 1281370"/>
              <a:gd name="connsiteX8" fmla="*/ 640755 w 1366441"/>
              <a:gd name="connsiteY8" fmla="*/ 1117742 h 1281370"/>
              <a:gd name="connsiteX9" fmla="*/ 640755 w 1366441"/>
              <a:gd name="connsiteY9" fmla="*/ 1281370 h 1281370"/>
              <a:gd name="connsiteX10" fmla="*/ 1715 w 1366441"/>
              <a:gd name="connsiteY10" fmla="*/ 687248 h 1281370"/>
              <a:gd name="connsiteX11" fmla="*/ 547952 w 1366441"/>
              <a:gd name="connsiteY11" fmla="*/ 6822 h 1281370"/>
              <a:gd name="connsiteX12" fmla="*/ 671235 w 1366441"/>
              <a:gd name="connsiteY12" fmla="*/ 697 h 128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441" h="1281370">
                <a:moveTo>
                  <a:pt x="671235" y="697"/>
                </a:moveTo>
                <a:cubicBezTo>
                  <a:pt x="954813" y="13965"/>
                  <a:pt x="1202741" y="215279"/>
                  <a:pt x="1266312" y="502111"/>
                </a:cubicBezTo>
                <a:lnTo>
                  <a:pt x="1366441" y="509180"/>
                </a:lnTo>
                <a:lnTo>
                  <a:pt x="1198284" y="680083"/>
                </a:lnTo>
                <a:lnTo>
                  <a:pt x="994806" y="482941"/>
                </a:lnTo>
                <a:lnTo>
                  <a:pt x="1093387" y="489901"/>
                </a:lnTo>
                <a:cubicBezTo>
                  <a:pt x="1016331" y="258720"/>
                  <a:pt x="777394" y="122772"/>
                  <a:pt x="539252" y="174614"/>
                </a:cubicBezTo>
                <a:cubicBezTo>
                  <a:pt x="301087" y="226462"/>
                  <a:pt x="140304" y="449465"/>
                  <a:pt x="166391" y="691770"/>
                </a:cubicBezTo>
                <a:cubicBezTo>
                  <a:pt x="192476" y="934063"/>
                  <a:pt x="397022" y="1117742"/>
                  <a:pt x="640755" y="1117742"/>
                </a:cubicBezTo>
                <a:lnTo>
                  <a:pt x="640755" y="1281370"/>
                </a:lnTo>
                <a:cubicBezTo>
                  <a:pt x="304944" y="1281370"/>
                  <a:pt x="26105" y="1022130"/>
                  <a:pt x="1715" y="687248"/>
                </a:cubicBezTo>
                <a:cubicBezTo>
                  <a:pt x="-22675" y="352357"/>
                  <a:pt x="215673" y="55455"/>
                  <a:pt x="547952" y="6822"/>
                </a:cubicBezTo>
                <a:cubicBezTo>
                  <a:pt x="589485" y="744"/>
                  <a:pt x="630724" y="-1199"/>
                  <a:pt x="671235" y="69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180000" bIns="504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4825" name="Text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49140" y="1363345"/>
            <a:ext cx="1844040" cy="118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依托大学科技园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5" name="椭圆 14"/>
          <p:cNvSpPr/>
          <p:nvPr>
            <p:custDataLst>
              <p:tags r:id="rId12"/>
            </p:custDataLst>
          </p:nvPr>
        </p:nvSpPr>
        <p:spPr>
          <a:xfrm>
            <a:off x="5380355" y="3091815"/>
            <a:ext cx="304800" cy="304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zh-CN" altLang="en-US" sz="1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任意多边形 58"/>
          <p:cNvSpPr/>
          <p:nvPr>
            <p:custDataLst>
              <p:tags r:id="rId13"/>
            </p:custDataLst>
          </p:nvPr>
        </p:nvSpPr>
        <p:spPr>
          <a:xfrm>
            <a:off x="5788025" y="3233420"/>
            <a:ext cx="1365250" cy="1094105"/>
          </a:xfrm>
          <a:custGeom>
            <a:avLst/>
            <a:gdLst>
              <a:gd name="connsiteX0" fmla="*/ 187712 w 1366434"/>
              <a:gd name="connsiteY0" fmla="*/ 1 h 1093711"/>
              <a:gd name="connsiteX1" fmla="*/ 303413 w 1366434"/>
              <a:gd name="connsiteY1" fmla="*/ 115703 h 1093711"/>
              <a:gd name="connsiteX2" fmla="*/ 204422 w 1366434"/>
              <a:gd name="connsiteY2" fmla="*/ 646004 h 1093711"/>
              <a:gd name="connsiteX3" fmla="*/ 663342 w 1366434"/>
              <a:gd name="connsiteY3" fmla="*/ 929528 h 1093711"/>
              <a:gd name="connsiteX4" fmla="*/ 1093380 w 1366434"/>
              <a:gd name="connsiteY4" fmla="*/ 603856 h 1093711"/>
              <a:gd name="connsiteX5" fmla="*/ 994801 w 1366434"/>
              <a:gd name="connsiteY5" fmla="*/ 610816 h 1093711"/>
              <a:gd name="connsiteX6" fmla="*/ 1198278 w 1366434"/>
              <a:gd name="connsiteY6" fmla="*/ 413673 h 1093711"/>
              <a:gd name="connsiteX7" fmla="*/ 1366434 w 1366434"/>
              <a:gd name="connsiteY7" fmla="*/ 584577 h 1093711"/>
              <a:gd name="connsiteX8" fmla="*/ 1266305 w 1366434"/>
              <a:gd name="connsiteY8" fmla="*/ 591646 h 1093711"/>
              <a:gd name="connsiteX9" fmla="*/ 715173 w 1366434"/>
              <a:gd name="connsiteY9" fmla="*/ 1089354 h 1093711"/>
              <a:gd name="connsiteX10" fmla="*/ 64073 w 1366434"/>
              <a:gd name="connsiteY10" fmla="*/ 732256 h 1093711"/>
              <a:gd name="connsiteX11" fmla="*/ 122133 w 1366434"/>
              <a:gd name="connsiteY11" fmla="*/ 76771 h 1093711"/>
              <a:gd name="connsiteX12" fmla="*/ 187712 w 1366434"/>
              <a:gd name="connsiteY12" fmla="*/ 0 h 1093711"/>
              <a:gd name="connsiteX13" fmla="*/ 187713 w 1366434"/>
              <a:gd name="connsiteY13" fmla="*/ 0 h 1093711"/>
              <a:gd name="connsiteX14" fmla="*/ 187712 w 1366434"/>
              <a:gd name="connsiteY14" fmla="*/ 1 h 109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6434" h="1093711">
                <a:moveTo>
                  <a:pt x="187712" y="1"/>
                </a:moveTo>
                <a:lnTo>
                  <a:pt x="303413" y="115703"/>
                </a:lnTo>
                <a:cubicBezTo>
                  <a:pt x="164018" y="255051"/>
                  <a:pt x="124685" y="465764"/>
                  <a:pt x="204422" y="646004"/>
                </a:cubicBezTo>
                <a:cubicBezTo>
                  <a:pt x="284144" y="826209"/>
                  <a:pt x="466483" y="938859"/>
                  <a:pt x="663342" y="929528"/>
                </a:cubicBezTo>
                <a:cubicBezTo>
                  <a:pt x="860206" y="920197"/>
                  <a:pt x="1031069" y="790800"/>
                  <a:pt x="1093380" y="603856"/>
                </a:cubicBezTo>
                <a:lnTo>
                  <a:pt x="994801" y="610816"/>
                </a:lnTo>
                <a:lnTo>
                  <a:pt x="1198278" y="413673"/>
                </a:lnTo>
                <a:lnTo>
                  <a:pt x="1366434" y="584577"/>
                </a:lnTo>
                <a:lnTo>
                  <a:pt x="1266305" y="591646"/>
                </a:lnTo>
                <a:cubicBezTo>
                  <a:pt x="1207286" y="857940"/>
                  <a:pt x="986115" y="1057673"/>
                  <a:pt x="715173" y="1089354"/>
                </a:cubicBezTo>
                <a:cubicBezTo>
                  <a:pt x="444244" y="1121034"/>
                  <a:pt x="182958" y="977731"/>
                  <a:pt x="64073" y="732256"/>
                </a:cubicBezTo>
                <a:cubicBezTo>
                  <a:pt x="-39967" y="517433"/>
                  <a:pt x="-14982" y="265587"/>
                  <a:pt x="122133" y="76771"/>
                </a:cubicBezTo>
                <a:close/>
                <a:moveTo>
                  <a:pt x="187712" y="0"/>
                </a:moveTo>
                <a:lnTo>
                  <a:pt x="187713" y="0"/>
                </a:lnTo>
                <a:lnTo>
                  <a:pt x="187712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360000" rIns="180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28" name="Text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72125" y="4487545"/>
            <a:ext cx="1694180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依托科技企业孵化器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6" name="椭圆 15"/>
          <p:cNvSpPr/>
          <p:nvPr>
            <p:custDataLst>
              <p:tags r:id="rId15"/>
            </p:custDataLst>
          </p:nvPr>
        </p:nvSpPr>
        <p:spPr>
          <a:xfrm>
            <a:off x="6243955" y="3641090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endParaRPr lang="en-US" altLang="zh-CN" sz="1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任意多边形 54"/>
          <p:cNvSpPr/>
          <p:nvPr>
            <p:custDataLst>
              <p:tags r:id="rId16"/>
            </p:custDataLst>
          </p:nvPr>
        </p:nvSpPr>
        <p:spPr>
          <a:xfrm>
            <a:off x="6647180" y="2631440"/>
            <a:ext cx="1366520" cy="1093470"/>
          </a:xfrm>
          <a:custGeom>
            <a:avLst/>
            <a:gdLst>
              <a:gd name="connsiteX0" fmla="*/ 614286 w 1366435"/>
              <a:gd name="connsiteY0" fmla="*/ 537 h 1093710"/>
              <a:gd name="connsiteX1" fmla="*/ 715173 w 1366435"/>
              <a:gd name="connsiteY1" fmla="*/ 4356 h 1093710"/>
              <a:gd name="connsiteX2" fmla="*/ 1266305 w 1366435"/>
              <a:gd name="connsiteY2" fmla="*/ 502064 h 1093710"/>
              <a:gd name="connsiteX3" fmla="*/ 1366435 w 1366435"/>
              <a:gd name="connsiteY3" fmla="*/ 509133 h 1093710"/>
              <a:gd name="connsiteX4" fmla="*/ 1198279 w 1366435"/>
              <a:gd name="connsiteY4" fmla="*/ 680036 h 1093710"/>
              <a:gd name="connsiteX5" fmla="*/ 994801 w 1366435"/>
              <a:gd name="connsiteY5" fmla="*/ 482894 h 1093710"/>
              <a:gd name="connsiteX6" fmla="*/ 1093381 w 1366435"/>
              <a:gd name="connsiteY6" fmla="*/ 489854 h 1093710"/>
              <a:gd name="connsiteX7" fmla="*/ 663342 w 1366435"/>
              <a:gd name="connsiteY7" fmla="*/ 164182 h 1093710"/>
              <a:gd name="connsiteX8" fmla="*/ 204423 w 1366435"/>
              <a:gd name="connsiteY8" fmla="*/ 447707 h 1093710"/>
              <a:gd name="connsiteX9" fmla="*/ 303414 w 1366435"/>
              <a:gd name="connsiteY9" fmla="*/ 978008 h 1093710"/>
              <a:gd name="connsiteX10" fmla="*/ 187712 w 1366435"/>
              <a:gd name="connsiteY10" fmla="*/ 1093710 h 1093710"/>
              <a:gd name="connsiteX11" fmla="*/ 64073 w 1366435"/>
              <a:gd name="connsiteY11" fmla="*/ 361454 h 1093710"/>
              <a:gd name="connsiteX12" fmla="*/ 614286 w 1366435"/>
              <a:gd name="connsiteY12" fmla="*/ 537 h 10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435" h="1093710">
                <a:moveTo>
                  <a:pt x="614286" y="537"/>
                </a:moveTo>
                <a:cubicBezTo>
                  <a:pt x="647592" y="-829"/>
                  <a:pt x="681307" y="396"/>
                  <a:pt x="715173" y="4356"/>
                </a:cubicBezTo>
                <a:cubicBezTo>
                  <a:pt x="986114" y="36038"/>
                  <a:pt x="1207287" y="235770"/>
                  <a:pt x="1266305" y="502064"/>
                </a:cubicBezTo>
                <a:lnTo>
                  <a:pt x="1366435" y="509133"/>
                </a:lnTo>
                <a:lnTo>
                  <a:pt x="1198279" y="680036"/>
                </a:lnTo>
                <a:lnTo>
                  <a:pt x="994801" y="482894"/>
                </a:lnTo>
                <a:lnTo>
                  <a:pt x="1093381" y="489854"/>
                </a:lnTo>
                <a:cubicBezTo>
                  <a:pt x="1031070" y="302910"/>
                  <a:pt x="860206" y="173513"/>
                  <a:pt x="663342" y="164182"/>
                </a:cubicBezTo>
                <a:cubicBezTo>
                  <a:pt x="466483" y="154851"/>
                  <a:pt x="284146" y="267501"/>
                  <a:pt x="204423" y="447707"/>
                </a:cubicBezTo>
                <a:cubicBezTo>
                  <a:pt x="124686" y="627947"/>
                  <a:pt x="164019" y="838658"/>
                  <a:pt x="303414" y="978008"/>
                </a:cubicBezTo>
                <a:lnTo>
                  <a:pt x="187712" y="1093710"/>
                </a:lnTo>
                <a:cubicBezTo>
                  <a:pt x="-5211" y="900835"/>
                  <a:pt x="-54829" y="606966"/>
                  <a:pt x="64073" y="361454"/>
                </a:cubicBezTo>
                <a:cubicBezTo>
                  <a:pt x="168098" y="146664"/>
                  <a:pt x="381148" y="10099"/>
                  <a:pt x="614286" y="5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180000" bIns="288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26" name="Text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45250" y="1363345"/>
            <a:ext cx="169418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制定工程实践方案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7" name="椭圆 16"/>
          <p:cNvSpPr/>
          <p:nvPr>
            <p:custDataLst>
              <p:tags r:id="rId18"/>
            </p:custDataLst>
          </p:nvPr>
        </p:nvSpPr>
        <p:spPr>
          <a:xfrm>
            <a:off x="7123430" y="3041015"/>
            <a:ext cx="307975" cy="304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altLang="zh-CN" sz="1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任意多边形 52"/>
          <p:cNvSpPr/>
          <p:nvPr>
            <p:custDataLst>
              <p:tags r:id="rId19"/>
            </p:custDataLst>
          </p:nvPr>
        </p:nvSpPr>
        <p:spPr>
          <a:xfrm>
            <a:off x="7505700" y="3233420"/>
            <a:ext cx="1365250" cy="1094105"/>
          </a:xfrm>
          <a:custGeom>
            <a:avLst/>
            <a:gdLst>
              <a:gd name="connsiteX0" fmla="*/ 187712 w 1366434"/>
              <a:gd name="connsiteY0" fmla="*/ 1 h 1093711"/>
              <a:gd name="connsiteX1" fmla="*/ 303413 w 1366434"/>
              <a:gd name="connsiteY1" fmla="*/ 115703 h 1093711"/>
              <a:gd name="connsiteX2" fmla="*/ 204422 w 1366434"/>
              <a:gd name="connsiteY2" fmla="*/ 646004 h 1093711"/>
              <a:gd name="connsiteX3" fmla="*/ 663341 w 1366434"/>
              <a:gd name="connsiteY3" fmla="*/ 929528 h 1093711"/>
              <a:gd name="connsiteX4" fmla="*/ 1093380 w 1366434"/>
              <a:gd name="connsiteY4" fmla="*/ 603856 h 1093711"/>
              <a:gd name="connsiteX5" fmla="*/ 994800 w 1366434"/>
              <a:gd name="connsiteY5" fmla="*/ 610816 h 1093711"/>
              <a:gd name="connsiteX6" fmla="*/ 1198278 w 1366434"/>
              <a:gd name="connsiteY6" fmla="*/ 413674 h 1093711"/>
              <a:gd name="connsiteX7" fmla="*/ 1366434 w 1366434"/>
              <a:gd name="connsiteY7" fmla="*/ 584577 h 1093711"/>
              <a:gd name="connsiteX8" fmla="*/ 1266305 w 1366434"/>
              <a:gd name="connsiteY8" fmla="*/ 591646 h 1093711"/>
              <a:gd name="connsiteX9" fmla="*/ 715173 w 1366434"/>
              <a:gd name="connsiteY9" fmla="*/ 1089354 h 1093711"/>
              <a:gd name="connsiteX10" fmla="*/ 64073 w 1366434"/>
              <a:gd name="connsiteY10" fmla="*/ 732256 h 1093711"/>
              <a:gd name="connsiteX11" fmla="*/ 122133 w 1366434"/>
              <a:gd name="connsiteY11" fmla="*/ 76771 h 1093711"/>
              <a:gd name="connsiteX12" fmla="*/ 187711 w 1366434"/>
              <a:gd name="connsiteY12" fmla="*/ 0 h 1093711"/>
              <a:gd name="connsiteX13" fmla="*/ 187712 w 1366434"/>
              <a:gd name="connsiteY13" fmla="*/ 0 h 1093711"/>
              <a:gd name="connsiteX14" fmla="*/ 187712 w 1366434"/>
              <a:gd name="connsiteY14" fmla="*/ 1 h 109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6434" h="1093711">
                <a:moveTo>
                  <a:pt x="187712" y="1"/>
                </a:moveTo>
                <a:lnTo>
                  <a:pt x="303413" y="115703"/>
                </a:lnTo>
                <a:cubicBezTo>
                  <a:pt x="164018" y="255052"/>
                  <a:pt x="124685" y="465764"/>
                  <a:pt x="204422" y="646004"/>
                </a:cubicBezTo>
                <a:cubicBezTo>
                  <a:pt x="284144" y="826209"/>
                  <a:pt x="466482" y="938859"/>
                  <a:pt x="663341" y="929528"/>
                </a:cubicBezTo>
                <a:cubicBezTo>
                  <a:pt x="860205" y="920197"/>
                  <a:pt x="1031069" y="790800"/>
                  <a:pt x="1093380" y="603856"/>
                </a:cubicBezTo>
                <a:lnTo>
                  <a:pt x="994800" y="610816"/>
                </a:lnTo>
                <a:lnTo>
                  <a:pt x="1198278" y="413674"/>
                </a:lnTo>
                <a:lnTo>
                  <a:pt x="1366434" y="584577"/>
                </a:lnTo>
                <a:lnTo>
                  <a:pt x="1266305" y="591646"/>
                </a:lnTo>
                <a:cubicBezTo>
                  <a:pt x="1207286" y="857940"/>
                  <a:pt x="986114" y="1057673"/>
                  <a:pt x="715173" y="1089354"/>
                </a:cubicBezTo>
                <a:cubicBezTo>
                  <a:pt x="444244" y="1121034"/>
                  <a:pt x="182958" y="977731"/>
                  <a:pt x="64073" y="732256"/>
                </a:cubicBezTo>
                <a:cubicBezTo>
                  <a:pt x="-39967" y="517433"/>
                  <a:pt x="-14982" y="265587"/>
                  <a:pt x="122133" y="76771"/>
                </a:cubicBezTo>
                <a:close/>
                <a:moveTo>
                  <a:pt x="187711" y="0"/>
                </a:moveTo>
                <a:lnTo>
                  <a:pt x="187712" y="0"/>
                </a:lnTo>
                <a:lnTo>
                  <a:pt x="187712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360000" rIns="252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29" name="Text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23430" y="4487545"/>
            <a:ext cx="2089785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制定工程实践规划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8" name="椭圆 17"/>
          <p:cNvSpPr/>
          <p:nvPr>
            <p:custDataLst>
              <p:tags r:id="rId21"/>
            </p:custDataLst>
          </p:nvPr>
        </p:nvSpPr>
        <p:spPr>
          <a:xfrm>
            <a:off x="7977505" y="3641090"/>
            <a:ext cx="307975" cy="3048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en-US" altLang="zh-CN" sz="1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任意多边形 49"/>
          <p:cNvSpPr/>
          <p:nvPr>
            <p:custDataLst>
              <p:tags r:id="rId22"/>
            </p:custDataLst>
          </p:nvPr>
        </p:nvSpPr>
        <p:spPr>
          <a:xfrm>
            <a:off x="8362950" y="2631440"/>
            <a:ext cx="1365250" cy="1093470"/>
          </a:xfrm>
          <a:custGeom>
            <a:avLst/>
            <a:gdLst>
              <a:gd name="connsiteX0" fmla="*/ 614286 w 1366435"/>
              <a:gd name="connsiteY0" fmla="*/ 537 h 1093710"/>
              <a:gd name="connsiteX1" fmla="*/ 715173 w 1366435"/>
              <a:gd name="connsiteY1" fmla="*/ 4356 h 1093710"/>
              <a:gd name="connsiteX2" fmla="*/ 1266305 w 1366435"/>
              <a:gd name="connsiteY2" fmla="*/ 502064 h 1093710"/>
              <a:gd name="connsiteX3" fmla="*/ 1366435 w 1366435"/>
              <a:gd name="connsiteY3" fmla="*/ 509133 h 1093710"/>
              <a:gd name="connsiteX4" fmla="*/ 1198279 w 1366435"/>
              <a:gd name="connsiteY4" fmla="*/ 680037 h 1093710"/>
              <a:gd name="connsiteX5" fmla="*/ 994801 w 1366435"/>
              <a:gd name="connsiteY5" fmla="*/ 482894 h 1093710"/>
              <a:gd name="connsiteX6" fmla="*/ 1093381 w 1366435"/>
              <a:gd name="connsiteY6" fmla="*/ 489854 h 1093710"/>
              <a:gd name="connsiteX7" fmla="*/ 663342 w 1366435"/>
              <a:gd name="connsiteY7" fmla="*/ 164182 h 1093710"/>
              <a:gd name="connsiteX8" fmla="*/ 204423 w 1366435"/>
              <a:gd name="connsiteY8" fmla="*/ 447707 h 1093710"/>
              <a:gd name="connsiteX9" fmla="*/ 303414 w 1366435"/>
              <a:gd name="connsiteY9" fmla="*/ 978008 h 1093710"/>
              <a:gd name="connsiteX10" fmla="*/ 187712 w 1366435"/>
              <a:gd name="connsiteY10" fmla="*/ 1093710 h 1093710"/>
              <a:gd name="connsiteX11" fmla="*/ 64073 w 1366435"/>
              <a:gd name="connsiteY11" fmla="*/ 361454 h 1093710"/>
              <a:gd name="connsiteX12" fmla="*/ 614286 w 1366435"/>
              <a:gd name="connsiteY12" fmla="*/ 537 h 10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435" h="1093710">
                <a:moveTo>
                  <a:pt x="614286" y="537"/>
                </a:moveTo>
                <a:cubicBezTo>
                  <a:pt x="647592" y="-829"/>
                  <a:pt x="681307" y="396"/>
                  <a:pt x="715173" y="4356"/>
                </a:cubicBezTo>
                <a:cubicBezTo>
                  <a:pt x="986114" y="36038"/>
                  <a:pt x="1207287" y="235770"/>
                  <a:pt x="1266305" y="502064"/>
                </a:cubicBezTo>
                <a:lnTo>
                  <a:pt x="1366435" y="509133"/>
                </a:lnTo>
                <a:lnTo>
                  <a:pt x="1198279" y="680037"/>
                </a:lnTo>
                <a:lnTo>
                  <a:pt x="994801" y="482894"/>
                </a:lnTo>
                <a:lnTo>
                  <a:pt x="1093381" y="489854"/>
                </a:lnTo>
                <a:cubicBezTo>
                  <a:pt x="1031070" y="302910"/>
                  <a:pt x="860206" y="173513"/>
                  <a:pt x="663342" y="164182"/>
                </a:cubicBezTo>
                <a:cubicBezTo>
                  <a:pt x="466483" y="154851"/>
                  <a:pt x="284146" y="267501"/>
                  <a:pt x="204423" y="447707"/>
                </a:cubicBezTo>
                <a:cubicBezTo>
                  <a:pt x="124686" y="627948"/>
                  <a:pt x="164019" y="838659"/>
                  <a:pt x="303414" y="978008"/>
                </a:cubicBezTo>
                <a:lnTo>
                  <a:pt x="187712" y="1093710"/>
                </a:lnTo>
                <a:cubicBezTo>
                  <a:pt x="-5211" y="900835"/>
                  <a:pt x="-54829" y="606967"/>
                  <a:pt x="64073" y="361454"/>
                </a:cubicBezTo>
                <a:cubicBezTo>
                  <a:pt x="168098" y="146664"/>
                  <a:pt x="381148" y="10099"/>
                  <a:pt x="614286" y="5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Ins="180000" bIns="288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27" name="Text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43520" y="1363345"/>
            <a:ext cx="231394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多元化导师队伍建设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9" name="椭圆 18"/>
          <p:cNvSpPr/>
          <p:nvPr>
            <p:custDataLst>
              <p:tags r:id="rId24"/>
            </p:custDataLst>
          </p:nvPr>
        </p:nvSpPr>
        <p:spPr>
          <a:xfrm>
            <a:off x="8869680" y="3041015"/>
            <a:ext cx="307975" cy="304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en-US" altLang="zh-CN" sz="1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任意多边形 46"/>
          <p:cNvSpPr/>
          <p:nvPr>
            <p:custDataLst>
              <p:tags r:id="rId25"/>
            </p:custDataLst>
          </p:nvPr>
        </p:nvSpPr>
        <p:spPr>
          <a:xfrm>
            <a:off x="9213850" y="3044190"/>
            <a:ext cx="1281430" cy="1280795"/>
          </a:xfrm>
          <a:custGeom>
            <a:avLst/>
            <a:gdLst>
              <a:gd name="connsiteX0" fmla="*/ 640615 w 1281282"/>
              <a:gd name="connsiteY0" fmla="*/ 0 h 1280363"/>
              <a:gd name="connsiteX1" fmla="*/ 1268893 w 1281282"/>
              <a:gd name="connsiteY1" fmla="*/ 515177 h 1280363"/>
              <a:gd name="connsiteX2" fmla="*/ 885615 w 1281282"/>
              <a:gd name="connsiteY2" fmla="*/ 1231631 h 1280363"/>
              <a:gd name="connsiteX3" fmla="*/ 108089 w 1281282"/>
              <a:gd name="connsiteY3" fmla="*/ 995971 h 1280363"/>
              <a:gd name="connsiteX4" fmla="*/ 187800 w 1281282"/>
              <a:gd name="connsiteY4" fmla="*/ 187334 h 1280363"/>
              <a:gd name="connsiteX5" fmla="*/ 303136 w 1281282"/>
              <a:gd name="connsiteY5" fmla="*/ 302670 h 1280363"/>
              <a:gd name="connsiteX6" fmla="*/ 243709 w 1281282"/>
              <a:gd name="connsiteY6" fmla="*/ 905352 h 1280363"/>
              <a:gd name="connsiteX7" fmla="*/ 823194 w 1281282"/>
              <a:gd name="connsiteY7" fmla="*/ 1080937 h 1280363"/>
              <a:gd name="connsiteX8" fmla="*/ 1108916 w 1281282"/>
              <a:gd name="connsiteY8" fmla="*/ 546998 h 1280363"/>
              <a:gd name="connsiteX9" fmla="*/ 640614 w 1281282"/>
              <a:gd name="connsiteY9" fmla="*/ 163110 h 128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1282" h="1280363">
                <a:moveTo>
                  <a:pt x="640615" y="0"/>
                </a:moveTo>
                <a:cubicBezTo>
                  <a:pt x="946198" y="0"/>
                  <a:pt x="1209236" y="215686"/>
                  <a:pt x="1268893" y="515177"/>
                </a:cubicBezTo>
                <a:cubicBezTo>
                  <a:pt x="1328575" y="814791"/>
                  <a:pt x="1168083" y="1114796"/>
                  <a:pt x="885615" y="1231631"/>
                </a:cubicBezTo>
                <a:cubicBezTo>
                  <a:pt x="603362" y="1348378"/>
                  <a:pt x="277886" y="1249729"/>
                  <a:pt x="108089" y="995971"/>
                </a:cubicBezTo>
                <a:cubicBezTo>
                  <a:pt x="-61877" y="741960"/>
                  <a:pt x="-28496" y="403323"/>
                  <a:pt x="187800" y="187334"/>
                </a:cubicBezTo>
                <a:lnTo>
                  <a:pt x="303136" y="302670"/>
                </a:lnTo>
                <a:cubicBezTo>
                  <a:pt x="141864" y="463635"/>
                  <a:pt x="116975" y="716042"/>
                  <a:pt x="243709" y="905352"/>
                </a:cubicBezTo>
                <a:cubicBezTo>
                  <a:pt x="370274" y="1094409"/>
                  <a:pt x="612834" y="1167905"/>
                  <a:pt x="823194" y="1080937"/>
                </a:cubicBezTo>
                <a:cubicBezTo>
                  <a:pt x="1033769" y="993880"/>
                  <a:pt x="1153416" y="770291"/>
                  <a:pt x="1108916" y="546998"/>
                </a:cubicBezTo>
                <a:cubicBezTo>
                  <a:pt x="1064440" y="323828"/>
                  <a:pt x="868381" y="163110"/>
                  <a:pt x="640614" y="16311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46800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34830" name="Text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066530" y="4487545"/>
            <a:ext cx="1899285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normAutofit/>
          </a:bodyPr>
          <a:lstStyle>
            <a:lvl1pPr>
              <a:spcBef>
                <a:spcPts val="1800"/>
              </a:spcBef>
              <a:buClr>
                <a:srgbClr val="D55962"/>
              </a:buClr>
              <a:buSzPct val="90000"/>
              <a:buBlip>
                <a:blip r:embed="rId11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latin typeface="黑体" panose="02010600030101010101" pitchFamily="49" charset="-122"/>
                <a:ea typeface="黑体" panose="02010600030101010101" pitchFamily="49" charset="-122"/>
              </a:rPr>
              <a:t>专职化服务人员队伍建设</a:t>
            </a:r>
            <a:endParaRPr lang="zh-CN" altLang="en-US" sz="1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" name="椭圆 19"/>
          <p:cNvSpPr/>
          <p:nvPr>
            <p:custDataLst>
              <p:tags r:id="rId27"/>
            </p:custDataLst>
          </p:nvPr>
        </p:nvSpPr>
        <p:spPr>
          <a:xfrm>
            <a:off x="9712325" y="3641090"/>
            <a:ext cx="307975" cy="3048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en-US" altLang="zh-CN" sz="1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360" y="1247775"/>
            <a:ext cx="6798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高校与大学科技园共建工程实践教育平台</a:t>
            </a:r>
            <a:endParaRPr lang="zh-CN" altLang="en-US" sz="2400"/>
          </a:p>
        </p:txBody>
      </p:sp>
    </p:spTree>
    <p:custDataLst>
      <p:tags r:id="rId2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48360" y="1789430"/>
            <a:ext cx="4164965" cy="4345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lvl="0" indent="0">
              <a:buNone/>
              <a:defRPr sz="2000">
                <a:latin typeface="+mn-lt"/>
                <a:ea typeface="+mn-ea"/>
              </a:defRPr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zh-CN" altLang="en-US" dirty="0"/>
              <a:t>长春理工大学生命科学技术学院建设有</a:t>
            </a:r>
            <a:r>
              <a:rPr lang="zh-CN" altLang="en-US" sz="2400" dirty="0">
                <a:solidFill>
                  <a:srgbClr val="FF0000"/>
                </a:solidFill>
              </a:rPr>
              <a:t>虚拟现实实验室</a:t>
            </a:r>
            <a:r>
              <a:rPr lang="zh-CN" altLang="en-US" dirty="0"/>
              <a:t>，与吉林省行氏动漫科技有限公司合作建设有</a:t>
            </a:r>
            <a:r>
              <a:rPr lang="zh-CN" altLang="en-US" sz="2400" dirty="0">
                <a:solidFill>
                  <a:srgbClr val="FF0000"/>
                </a:solidFill>
              </a:rPr>
              <a:t>虚拟现实技术及云技术研发中心</a:t>
            </a:r>
            <a:r>
              <a:rPr lang="zh-CN" altLang="en-US" dirty="0"/>
              <a:t>。此外，长春理工大学还拥有国家级</a:t>
            </a:r>
            <a:r>
              <a:rPr lang="zh-CN" altLang="en-US" sz="2400" dirty="0">
                <a:solidFill>
                  <a:srgbClr val="FF0000"/>
                </a:solidFill>
              </a:rPr>
              <a:t>大学科技园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325" y="1580515"/>
            <a:ext cx="6351270" cy="36963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46771" y="267630"/>
            <a:ext cx="10317963" cy="64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dirty="0">
                <a:latin typeface="+mj-lt"/>
                <a:ea typeface="+mj-ea"/>
              </a:rPr>
              <a:t>4.</a:t>
            </a:r>
            <a:r>
              <a:rPr lang="zh-CN" altLang="en-US" sz="3600" dirty="0">
                <a:latin typeface="+mj-lt"/>
                <a:ea typeface="+mj-ea"/>
              </a:rPr>
              <a:t>实施基础</a:t>
            </a:r>
            <a:endParaRPr lang="zh-CN" altLang="en-US" sz="3600" dirty="0">
              <a:latin typeface="+mj-lt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3620" y="1717040"/>
            <a:ext cx="748601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spc="300" dirty="0"/>
              <a:t>发布</a:t>
            </a:r>
            <a:r>
              <a:rPr lang="zh-CN" altLang="en-US" sz="2400" spc="300" dirty="0">
                <a:solidFill>
                  <a:srgbClr val="FF0000"/>
                </a:solidFill>
              </a:rPr>
              <a:t>教研论文</a:t>
            </a:r>
            <a:r>
              <a:rPr lang="en-US" altLang="zh-CN" sz="2400" spc="300" dirty="0">
                <a:solidFill>
                  <a:srgbClr val="FF0000"/>
                </a:solidFill>
              </a:rPr>
              <a:t>17</a:t>
            </a:r>
            <a:r>
              <a:rPr lang="zh-CN" altLang="en-US" sz="2400" spc="300" dirty="0">
                <a:solidFill>
                  <a:srgbClr val="FF0000"/>
                </a:solidFill>
              </a:rPr>
              <a:t>篇</a:t>
            </a:r>
            <a:r>
              <a:rPr lang="zh-CN" altLang="en-US" sz="2000" spc="300" dirty="0"/>
              <a:t>，其中</a:t>
            </a:r>
            <a:r>
              <a:rPr lang="en-US" altLang="zh-CN" sz="2000" spc="300" dirty="0"/>
              <a:t>CPCI-SSH</a:t>
            </a:r>
            <a:r>
              <a:rPr lang="zh-CN" altLang="en-US" sz="2000" spc="300" dirty="0"/>
              <a:t>检索</a:t>
            </a:r>
            <a:r>
              <a:rPr lang="en-US" altLang="zh-CN" sz="2000" spc="300" dirty="0"/>
              <a:t>4</a:t>
            </a:r>
            <a:r>
              <a:rPr lang="zh-CN" altLang="en-US" sz="2000" spc="300" dirty="0"/>
              <a:t>篇。</a:t>
            </a:r>
            <a:endParaRPr lang="zh-CN" altLang="en-US" sz="2000" spc="300" dirty="0"/>
          </a:p>
        </p:txBody>
      </p:sp>
      <p:sp>
        <p:nvSpPr>
          <p:cNvPr id="31" name="MH_Number_2"/>
          <p:cNvSpPr/>
          <p:nvPr>
            <p:custDataLst>
              <p:tags r:id="rId2"/>
            </p:custDataLst>
          </p:nvPr>
        </p:nvSpPr>
        <p:spPr>
          <a:xfrm>
            <a:off x="1578610" y="1717040"/>
            <a:ext cx="464820" cy="510540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1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4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4255" y="2266950"/>
            <a:ext cx="8105775" cy="14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spc="300" dirty="0"/>
              <a:t>主持教研</a:t>
            </a:r>
            <a:r>
              <a:rPr lang="zh-CN" altLang="en-US" sz="2400" spc="300" dirty="0">
                <a:solidFill>
                  <a:srgbClr val="FF0000"/>
                </a:solidFill>
              </a:rPr>
              <a:t>项目</a:t>
            </a:r>
            <a:r>
              <a:rPr lang="en-US" altLang="zh-CN" sz="2400" spc="300" dirty="0">
                <a:solidFill>
                  <a:srgbClr val="FF0000"/>
                </a:solidFill>
              </a:rPr>
              <a:t>9</a:t>
            </a:r>
            <a:r>
              <a:rPr lang="zh-CN" altLang="en-US" sz="2400" spc="300" dirty="0">
                <a:solidFill>
                  <a:srgbClr val="FF0000"/>
                </a:solidFill>
              </a:rPr>
              <a:t>项</a:t>
            </a:r>
            <a:r>
              <a:rPr lang="zh-CN" altLang="en-US" sz="2000" spc="300" dirty="0"/>
              <a:t>，其中省级</a:t>
            </a:r>
            <a:r>
              <a:rPr lang="zh-CN" altLang="en-US" sz="2400" spc="300" dirty="0">
                <a:solidFill>
                  <a:srgbClr val="FF0000"/>
                </a:solidFill>
              </a:rPr>
              <a:t>重点</a:t>
            </a:r>
            <a:r>
              <a:rPr lang="en-US" altLang="zh-CN" sz="2400" spc="300" dirty="0">
                <a:solidFill>
                  <a:srgbClr val="FF0000"/>
                </a:solidFill>
              </a:rPr>
              <a:t>1</a:t>
            </a:r>
            <a:r>
              <a:rPr lang="zh-CN" altLang="en-US" sz="2400" spc="300" dirty="0">
                <a:solidFill>
                  <a:srgbClr val="FF0000"/>
                </a:solidFill>
              </a:rPr>
              <a:t>项</a:t>
            </a:r>
            <a:r>
              <a:rPr lang="zh-CN" altLang="en-US" sz="2000" spc="300" dirty="0"/>
              <a:t>，省级一般</a:t>
            </a:r>
            <a:r>
              <a:rPr lang="en-US" altLang="zh-CN" sz="2000" spc="300" dirty="0"/>
              <a:t>2</a:t>
            </a:r>
            <a:r>
              <a:rPr lang="zh-CN" altLang="en-US" sz="2000" spc="300" dirty="0"/>
              <a:t>项。</a:t>
            </a:r>
            <a:endParaRPr lang="zh-CN" altLang="en-US" sz="2000" spc="300" dirty="0"/>
          </a:p>
        </p:txBody>
      </p:sp>
      <p:sp>
        <p:nvSpPr>
          <p:cNvPr id="35" name="MH_Number_2"/>
          <p:cNvSpPr/>
          <p:nvPr>
            <p:custDataLst>
              <p:tags r:id="rId4"/>
            </p:custDataLst>
          </p:nvPr>
        </p:nvSpPr>
        <p:spPr>
          <a:xfrm>
            <a:off x="1579880" y="2668905"/>
            <a:ext cx="464820" cy="510540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2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7" name="MH_Entry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94255" y="3619500"/>
            <a:ext cx="8105775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spc="300" dirty="0"/>
              <a:t>校级教学成果三等奖1项，校级讲课大赛一等奖</a:t>
            </a:r>
            <a:r>
              <a:rPr lang="en-US" altLang="zh-CN" sz="2000" spc="300" dirty="0"/>
              <a:t>1</a:t>
            </a:r>
            <a:r>
              <a:rPr lang="zh-CN" altLang="en-US" sz="2000" spc="300" dirty="0"/>
              <a:t>项，校级教学质量一等奖</a:t>
            </a:r>
            <a:r>
              <a:rPr lang="en-US" altLang="zh-CN" sz="2000" spc="300" dirty="0"/>
              <a:t>2</a:t>
            </a:r>
            <a:r>
              <a:rPr lang="zh-CN" altLang="en-US" sz="2000" spc="300" dirty="0"/>
              <a:t>项。</a:t>
            </a:r>
            <a:endParaRPr lang="zh-CN" altLang="en-US" sz="2000" spc="300" dirty="0"/>
          </a:p>
        </p:txBody>
      </p:sp>
      <p:sp>
        <p:nvSpPr>
          <p:cNvPr id="38" name="MH_Number_2"/>
          <p:cNvSpPr/>
          <p:nvPr>
            <p:custDataLst>
              <p:tags r:id="rId6"/>
            </p:custDataLst>
          </p:nvPr>
        </p:nvSpPr>
        <p:spPr>
          <a:xfrm>
            <a:off x="1579880" y="3619500"/>
            <a:ext cx="464820" cy="510540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3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20390" y="200722"/>
            <a:ext cx="11151220" cy="685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smtClean="0">
                <a:latin typeface="+mj-lt"/>
                <a:ea typeface="+mj-ea"/>
              </a:rPr>
              <a:t>5.</a:t>
            </a:r>
            <a:r>
              <a:rPr lang="zh-CN" altLang="en-US" sz="3600" smtClean="0">
                <a:latin typeface="+mj-lt"/>
                <a:ea typeface="+mj-ea"/>
              </a:rPr>
              <a:t>成果</a:t>
            </a:r>
            <a:endParaRPr lang="zh-CN" altLang="en-US" sz="3600" smtClean="0">
              <a:latin typeface="+mj-lt"/>
              <a:ea typeface="+mj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3524250" y="4341495"/>
          <a:ext cx="367538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8" imgW="6172200" imgH="4876800" progId="Paint.Picture">
                  <p:embed/>
                </p:oleObj>
              </mc:Choice>
              <mc:Fallback>
                <p:oleObj name="" r:id="rId8" imgW="6172200" imgH="48768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9"/>
                    </p:blipFill>
                    <p:spPr>
                      <a:xfrm>
                        <a:off x="3524250" y="4341495"/>
                        <a:ext cx="3675380" cy="137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42"/>
          <p:cNvSpPr/>
          <p:nvPr>
            <p:custDataLst>
              <p:tags r:id="rId1"/>
            </p:custDataLst>
          </p:nvPr>
        </p:nvSpPr>
        <p:spPr>
          <a:xfrm>
            <a:off x="785495" y="3713480"/>
            <a:ext cx="1968500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重难点讲授法授课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6" name="任意多边形 45"/>
          <p:cNvSpPr/>
          <p:nvPr>
            <p:custDataLst>
              <p:tags r:id="rId2"/>
            </p:custDataLst>
          </p:nvPr>
        </p:nvSpPr>
        <p:spPr>
          <a:xfrm>
            <a:off x="2753995" y="3713480"/>
            <a:ext cx="1966595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大学科技园工程实践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5" name="任意多边形 34"/>
          <p:cNvSpPr/>
          <p:nvPr>
            <p:custDataLst>
              <p:tags r:id="rId3"/>
            </p:custDataLst>
          </p:nvPr>
        </p:nvSpPr>
        <p:spPr>
          <a:xfrm>
            <a:off x="1769745" y="1929130"/>
            <a:ext cx="1966595" cy="2280920"/>
          </a:xfrm>
          <a:custGeom>
            <a:avLst/>
            <a:gdLst>
              <a:gd name="connsiteX0" fmla="*/ 983714 w 1967428"/>
              <a:gd name="connsiteY0" fmla="*/ 0 h 2282216"/>
              <a:gd name="connsiteX1" fmla="*/ 1967428 w 1967428"/>
              <a:gd name="connsiteY1" fmla="*/ 491857 h 2282216"/>
              <a:gd name="connsiteX2" fmla="*/ 1967428 w 1967428"/>
              <a:gd name="connsiteY2" fmla="*/ 1790359 h 2282216"/>
              <a:gd name="connsiteX3" fmla="*/ 983714 w 1967428"/>
              <a:gd name="connsiteY3" fmla="*/ 2282216 h 2282216"/>
              <a:gd name="connsiteX4" fmla="*/ 0 w 1967428"/>
              <a:gd name="connsiteY4" fmla="*/ 1790359 h 2282216"/>
              <a:gd name="connsiteX5" fmla="*/ 0 w 1967428"/>
              <a:gd name="connsiteY5" fmla="*/ 491857 h 22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7428" h="2282216">
                <a:moveTo>
                  <a:pt x="983714" y="0"/>
                </a:moveTo>
                <a:lnTo>
                  <a:pt x="1967428" y="491857"/>
                </a:lnTo>
                <a:lnTo>
                  <a:pt x="1967428" y="1790359"/>
                </a:lnTo>
                <a:lnTo>
                  <a:pt x="983714" y="2282216"/>
                </a:lnTo>
                <a:lnTo>
                  <a:pt x="0" y="1790359"/>
                </a:lnTo>
                <a:lnTo>
                  <a:pt x="0" y="491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252000" anchor="ctr" anchorCtr="1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FFF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虚拟现实信息化教育平台</a:t>
            </a:r>
            <a:endParaRPr lang="zh-CN" altLang="en-US" sz="2000" dirty="0">
              <a:solidFill>
                <a:srgbClr val="FFFF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8" name="任意多边形 47"/>
          <p:cNvSpPr/>
          <p:nvPr>
            <p:custDataLst>
              <p:tags r:id="rId4"/>
            </p:custDataLst>
          </p:nvPr>
        </p:nvSpPr>
        <p:spPr>
          <a:xfrm rot="16200000">
            <a:off x="2505075" y="1993900"/>
            <a:ext cx="496570" cy="3935095"/>
          </a:xfrm>
          <a:custGeom>
            <a:avLst/>
            <a:gdLst>
              <a:gd name="connsiteX0" fmla="*/ 497620 w 497620"/>
              <a:gd name="connsiteY0" fmla="*/ 2951506 h 3935219"/>
              <a:gd name="connsiteX1" fmla="*/ 5763 w 497620"/>
              <a:gd name="connsiteY1" fmla="*/ 3935219 h 3935219"/>
              <a:gd name="connsiteX2" fmla="*/ 4980 w 497620"/>
              <a:gd name="connsiteY2" fmla="*/ 3935219 h 3935219"/>
              <a:gd name="connsiteX3" fmla="*/ 4980 w 497620"/>
              <a:gd name="connsiteY3" fmla="*/ 1977752 h 3935219"/>
              <a:gd name="connsiteX4" fmla="*/ 0 w 497620"/>
              <a:gd name="connsiteY4" fmla="*/ 1967792 h 3935219"/>
              <a:gd name="connsiteX5" fmla="*/ 4979 w 497620"/>
              <a:gd name="connsiteY5" fmla="*/ 1957834 h 3935219"/>
              <a:gd name="connsiteX6" fmla="*/ 4979 w 497620"/>
              <a:gd name="connsiteY6" fmla="*/ 0 h 3935219"/>
              <a:gd name="connsiteX7" fmla="*/ 5762 w 497620"/>
              <a:gd name="connsiteY7" fmla="*/ 0 h 3935219"/>
              <a:gd name="connsiteX8" fmla="*/ 497619 w 497620"/>
              <a:gd name="connsiteY8" fmla="*/ 983713 h 3935219"/>
              <a:gd name="connsiteX9" fmla="*/ 492640 w 497620"/>
              <a:gd name="connsiteY9" fmla="*/ 993671 h 3935219"/>
              <a:gd name="connsiteX10" fmla="*/ 492640 w 497620"/>
              <a:gd name="connsiteY10" fmla="*/ 2941546 h 393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7620" h="3935219">
                <a:moveTo>
                  <a:pt x="497620" y="2951506"/>
                </a:moveTo>
                <a:lnTo>
                  <a:pt x="5763" y="3935219"/>
                </a:lnTo>
                <a:lnTo>
                  <a:pt x="4980" y="3935219"/>
                </a:lnTo>
                <a:lnTo>
                  <a:pt x="4980" y="1977752"/>
                </a:lnTo>
                <a:lnTo>
                  <a:pt x="0" y="1967792"/>
                </a:lnTo>
                <a:lnTo>
                  <a:pt x="4979" y="1957834"/>
                </a:lnTo>
                <a:lnTo>
                  <a:pt x="4979" y="0"/>
                </a:lnTo>
                <a:lnTo>
                  <a:pt x="5762" y="0"/>
                </a:lnTo>
                <a:lnTo>
                  <a:pt x="497619" y="983713"/>
                </a:lnTo>
                <a:lnTo>
                  <a:pt x="492640" y="993671"/>
                </a:lnTo>
                <a:lnTo>
                  <a:pt x="492640" y="2941546"/>
                </a:lnTo>
                <a:close/>
              </a:path>
            </a:pathLst>
          </a:custGeom>
          <a:solidFill>
            <a:schemeClr val="bg1">
              <a:lumMod val="50000"/>
              <a:alpha val="39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427480" y="3713480"/>
            <a:ext cx="669925" cy="484505"/>
          </a:xfrm>
          <a:prstGeom prst="rect">
            <a:avLst/>
          </a:prstGeom>
        </p:spPr>
        <p:txBody>
          <a:bodyPr wrap="none" anchor="b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01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6"/>
            </p:custDataLst>
          </p:nvPr>
        </p:nvSpPr>
        <p:spPr>
          <a:xfrm>
            <a:off x="2423160" y="3713480"/>
            <a:ext cx="669925" cy="484505"/>
          </a:xfrm>
          <a:prstGeom prst="rect">
            <a:avLst/>
          </a:prstGeom>
        </p:spPr>
        <p:txBody>
          <a:bodyPr wrap="none" anchor="t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02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3407410" y="3713480"/>
            <a:ext cx="669925" cy="484505"/>
          </a:xfrm>
          <a:prstGeom prst="rect">
            <a:avLst/>
          </a:prstGeom>
        </p:spPr>
        <p:txBody>
          <a:bodyPr wrap="none" anchor="b" anchorCtr="0">
            <a:no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46771" y="267630"/>
            <a:ext cx="10317963" cy="64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dirty="0">
                <a:latin typeface="+mj-lt"/>
                <a:ea typeface="+mj-ea"/>
              </a:rPr>
              <a:t>6.</a:t>
            </a:r>
            <a:r>
              <a:rPr lang="zh-CN" altLang="en-US" sz="3600" dirty="0">
                <a:latin typeface="+mj-lt"/>
                <a:ea typeface="+mj-ea"/>
              </a:rPr>
              <a:t>具体案例</a:t>
            </a:r>
            <a:endParaRPr lang="zh-CN" altLang="en-US" sz="3600" dirty="0">
              <a:latin typeface="+mj-lt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360" y="1247775"/>
            <a:ext cx="81324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ym typeface="+mn-ea"/>
              </a:rPr>
              <a:t>课程名称：生物医学工程专业“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人体解剖学</a:t>
            </a:r>
            <a:r>
              <a:rPr lang="zh-CN" altLang="en-US" sz="2400" b="1" dirty="0">
                <a:sym typeface="+mn-ea"/>
              </a:rPr>
              <a:t>”课程</a:t>
            </a:r>
            <a:endParaRPr lang="zh-CN" altLang="en-US" sz="240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20390" y="200722"/>
            <a:ext cx="11151220" cy="685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en-US" altLang="zh-CN" sz="3600" smtClean="0">
                <a:latin typeface="+mj-lt"/>
                <a:ea typeface="+mj-ea"/>
              </a:rPr>
              <a:t>6.</a:t>
            </a:r>
            <a:r>
              <a:rPr lang="zh-CN" altLang="en-US" sz="3600" smtClean="0">
                <a:latin typeface="+mj-lt"/>
                <a:ea typeface="+mj-ea"/>
              </a:rPr>
              <a:t>具体案例</a:t>
            </a:r>
            <a:endParaRPr lang="zh-CN" altLang="en-US" sz="3600" smtClean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9960" y="1493520"/>
            <a:ext cx="1072134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/>
              <a:t>运用重难点讲授法对大纲要求的难点部分进行详细讲解。</a:t>
            </a:r>
            <a:endParaRPr lang="zh-CN" altLang="en-US" sz="2400" b="1" dirty="0"/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graphicFrame>
        <p:nvGraphicFramePr>
          <p:cNvPr id="5" name="对象 4"/>
          <p:cNvGraphicFramePr/>
          <p:nvPr/>
        </p:nvGraphicFramePr>
        <p:xfrm>
          <a:off x="1699260" y="2075180"/>
          <a:ext cx="5857875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6286500" imgH="4572000" progId="Paint.Picture">
                  <p:embed/>
                </p:oleObj>
              </mc:Choice>
              <mc:Fallback>
                <p:oleObj name="" r:id="rId2" imgW="6286500" imgH="45720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</p:blipFill>
                    <p:spPr>
                      <a:xfrm>
                        <a:off x="1699260" y="2075180"/>
                        <a:ext cx="5857875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1_1"/>
  <p:tag name="KSO_WM_UNIT_ID" val="custom160402_11*l_h_f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USESOURCEFORMAT_APPLY" val="1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28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THANKS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b"/>
  <p:tag name="KSO_WM_UNIT_INDEX" val="1"/>
  <p:tag name="KSO_WM_UNIT_ID" val="custom160402_28*b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" val="谢谢聆听"/>
</p:tagLst>
</file>

<file path=ppt/tags/tag102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28"/>
  <p:tag name="KSO_WM_SLIDE_INDEX" val="28"/>
  <p:tag name="KSO_WM_SLIDE_ITEM_CNT" val="1"/>
  <p:tag name="KSO_WM_SLIDE_LAYOUT" val="b_a"/>
  <p:tag name="KSO_WM_SLIDE_LAYOUT_CNT" val="1_1"/>
  <p:tag name="KSO_WM_SLIDE_TYPE" val="endPage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1"/>
  <p:tag name="KSO_WM_UNIT_ID" val="custom160402_11*l_i*1_1"/>
  <p:tag name="KSO_WM_UNIT_CLEAR" val="1"/>
  <p:tag name="KSO_WM_UNIT_LAYERLEVEL" val="1_1"/>
  <p:tag name="KSO_WM_DIAGRAM_GROUP_CODE" val="l1-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2_1"/>
  <p:tag name="KSO_WM_UNIT_ID" val="custom160402_11*l_h_f*1_2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2"/>
  <p:tag name="KSO_WM_UNIT_ID" val="custom160402_11*l_i*1_2"/>
  <p:tag name="KSO_WM_UNIT_CLEAR" val="1"/>
  <p:tag name="KSO_WM_UNIT_LAYERLEVEL" val="1_1"/>
  <p:tag name="KSO_WM_DIAGRAM_GROUP_CODE" val="l1-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3_1"/>
  <p:tag name="KSO_WM_UNIT_ID" val="custom160402_11*l_h_f*1_3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USESOURCEFORMAT_APPLY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3"/>
  <p:tag name="KSO_WM_UNIT_ID" val="custom160402_11*l_i*1_3"/>
  <p:tag name="KSO_WM_UNIT_CLEAR" val="1"/>
  <p:tag name="KSO_WM_UNIT_LAYERLEVEL" val="1_1"/>
  <p:tag name="KSO_WM_DIAGRAM_GROUP_CODE" val="l1-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1*a*1"/>
  <p:tag name="KSO_WM_UNIT_CLEAR" val="1"/>
  <p:tag name="KSO_WM_UNIT_LAYERLEVEL" val="1"/>
  <p:tag name="KSO_WM_UNIT_VALUE" val="23"/>
  <p:tag name="KSO_WM_UNIT_ISCONTENTSTITLE" val="1"/>
  <p:tag name="KSO_WM_UNIT_HIGHLIGHT" val="0"/>
  <p:tag name="KSO_WM_UNIT_COMPATIBLE" val="0"/>
  <p:tag name="KSO_WM_UNIT_PRESET_TEXT" val="CONTENTS"/>
</p:tagLst>
</file>

<file path=ppt/tags/tag17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CONTENTS"/>
  <p:tag name="ID" val="547112"/>
  <p:tag name="KSO_WM_TEMPLATE_CATEGORY" val="custom"/>
  <p:tag name="KSO_WM_TEMPLATE_INDEX" val="160402"/>
  <p:tag name="KSO_WM_TAG_VERSION" val="1.0"/>
  <p:tag name="KSO_WM_SLIDE_ID" val="custom16040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1_1"/>
  <p:tag name="KSO_WM_UNIT_ID" val="custom160402_27*l_h_f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3_1"/>
  <p:tag name="KSO_WM_UNIT_ID" val="custom160402_27*l_h_f*1_3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2_1"/>
  <p:tag name="KSO_WM_UNIT_ID" val="custom160402_27*l_h_f*1_2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1"/>
  <p:tag name="KSO_WM_UNIT_ID" val="custom160402_27*l_i*1_1"/>
  <p:tag name="KSO_WM_UNIT_CLEAR" val="1"/>
  <p:tag name="KSO_WM_UNIT_LAYERLEVEL" val="1_1"/>
  <p:tag name="KSO_WM_DIAGRAM_GROUP_CODE" val="l1-4"/>
  <p:tag name="KSO_WM_UNIT_USESOURCEFORMAT_APPLY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2"/>
  <p:tag name="KSO_WM_UNIT_ID" val="custom160402_27*l_i*1_2"/>
  <p:tag name="KSO_WM_UNIT_CLEAR" val="1"/>
  <p:tag name="KSO_WM_UNIT_LAYERLEVEL" val="1_1"/>
  <p:tag name="KSO_WM_DIAGRAM_GROUP_CODE" val="l1-4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3"/>
  <p:tag name="KSO_WM_UNIT_ID" val="custom160402_27*l_i*1_3"/>
  <p:tag name="KSO_WM_UNIT_CLEAR" val="1"/>
  <p:tag name="KSO_WM_UNIT_LAYERLEVEL" val="1_1"/>
  <p:tag name="KSO_WM_DIAGRAM_GROUP_CODE" val="l1-4"/>
  <p:tag name="KSO_WM_UNIT_USESOURCEFORMAT_APPLY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4"/>
  <p:tag name="KSO_WM_UNIT_ID" val="custom160402_27*l_i*1_4"/>
  <p:tag name="KSO_WM_UNIT_CLEAR" val="1"/>
  <p:tag name="KSO_WM_UNIT_LAYERLEVEL" val="1_1"/>
  <p:tag name="KSO_WM_DIAGRAM_GROUP_CODE" val="l1-4"/>
  <p:tag name="KSO_WM_UNIT_USESOURCEFORMAT_APPLY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27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1"/>
  <p:tag name="KSO_WM_UNIT_ID" val="custom160402_25*m_i*1_1"/>
  <p:tag name="KSO_WM_UNIT_CLEAR" val="1"/>
  <p:tag name="KSO_WM_UNIT_LAYERLEVEL" val="1_1"/>
  <p:tag name="KSO_WM_DIAGRAM_GROUP_CODE" val="m1-1"/>
  <p:tag name="KSO_WM_UNIT_USESOURCEFORMAT_APPLY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1_1"/>
  <p:tag name="KSO_WM_UNIT_ID" val="custom160402_25*m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2"/>
  <p:tag name="KSO_WM_UNIT_ID" val="custom160402_25*m_i*1_2"/>
  <p:tag name="KSO_WM_UNIT_CLEAR" val="1"/>
  <p:tag name="KSO_WM_UNIT_LAYERLEVEL" val="1_1"/>
  <p:tag name="KSO_WM_DIAGRAM_GROUP_CODE" val="m1-1"/>
  <p:tag name="KSO_WM_UNIT_USESOURCEFORMAT_APPLY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3"/>
  <p:tag name="KSO_WM_UNIT_ID" val="custom160402_25*m_i*1_3"/>
  <p:tag name="KSO_WM_UNIT_CLEAR" val="1"/>
  <p:tag name="KSO_WM_UNIT_LAYERLEVEL" val="1_1"/>
  <p:tag name="KSO_WM_DIAGRAM_GROUP_CODE" val="m1-1"/>
  <p:tag name="KSO_WM_UNIT_USESOURCEFORMAT_APPLY" val="1"/>
</p:tagLst>
</file>

<file path=ppt/tags/tag3.xml><?xml version="1.0" encoding="utf-8"?>
<p:tagLst xmlns:p="http://schemas.openxmlformats.org/presentationml/2006/main">
  <p:tag name="KSO_WM_TEMPLATE_THUMBS_INDEX" val="1、9、12、16、19、20、24、27、28"/>
  <p:tag name="KSO_WM_TEMPLATE_CATEGORY" val="custom"/>
  <p:tag name="KSO_WM_TEMPLATE_INDEX" val="160402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2_1"/>
  <p:tag name="KSO_WM_UNIT_ID" val="custom160402_25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4"/>
  <p:tag name="KSO_WM_UNIT_ID" val="custom160402_25*m_i*1_4"/>
  <p:tag name="KSO_WM_UNIT_CLEAR" val="1"/>
  <p:tag name="KSO_WM_UNIT_LAYERLEVEL" val="1_1"/>
  <p:tag name="KSO_WM_DIAGRAM_GROUP_CODE" val="m1-1"/>
  <p:tag name="KSO_WM_UNIT_USESOURCEFORMAT_APPLY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5"/>
  <p:tag name="KSO_WM_UNIT_ID" val="custom160402_25*m_i*1_5"/>
  <p:tag name="KSO_WM_UNIT_CLEAR" val="1"/>
  <p:tag name="KSO_WM_UNIT_LAYERLEVEL" val="1_1"/>
  <p:tag name="KSO_WM_DIAGRAM_GROUP_CODE" val="m1-1"/>
  <p:tag name="KSO_WM_UNIT_USESOURCEFORMAT_APPLY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3_1"/>
  <p:tag name="KSO_WM_UNIT_ID" val="custom160402_25*m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6"/>
  <p:tag name="KSO_WM_UNIT_ID" val="custom160402_25*m_i*1_6"/>
  <p:tag name="KSO_WM_UNIT_CLEAR" val="1"/>
  <p:tag name="KSO_WM_UNIT_LAYERLEVEL" val="1_1"/>
  <p:tag name="KSO_WM_DIAGRAM_GROUP_CODE" val="m1-1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7"/>
  <p:tag name="KSO_WM_UNIT_ID" val="custom160402_25*m_i*1_7"/>
  <p:tag name="KSO_WM_UNIT_CLEAR" val="1"/>
  <p:tag name="KSO_WM_UNIT_LAYERLEVEL" val="1_1"/>
  <p:tag name="KSO_WM_DIAGRAM_GROUP_CODE" val="m1-1"/>
  <p:tag name="KSO_WM_UNIT_USESOURCEFORMAT_APPLY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4_1"/>
  <p:tag name="KSO_WM_UNIT_ID" val="custom160402_25*m_h_f*1_4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8"/>
  <p:tag name="KSO_WM_UNIT_ID" val="custom160402_25*m_i*1_8"/>
  <p:tag name="KSO_WM_UNIT_CLEAR" val="1"/>
  <p:tag name="KSO_WM_UNIT_LAYERLEVEL" val="1_1"/>
  <p:tag name="KSO_WM_DIAGRAM_GROUP_CODE" val="m1-1"/>
  <p:tag name="KSO_WM_UNIT_USESOURCEFORMAT_APPLY" val="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9"/>
  <p:tag name="KSO_WM_UNIT_ID" val="custom160402_25*m_i*1_9"/>
  <p:tag name="KSO_WM_UNIT_CLEAR" val="1"/>
  <p:tag name="KSO_WM_UNIT_LAYERLEVEL" val="1_1"/>
  <p:tag name="KSO_WM_DIAGRAM_GROUP_CODE" val="m1-1"/>
  <p:tag name="KSO_WM_UNIT_USESOURCEFORMAT_APPLY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5_1"/>
  <p:tag name="KSO_WM_UNIT_ID" val="custom160402_25*m_h_f*1_5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10"/>
  <p:tag name="KSO_WM_UNIT_ID" val="custom160402_25*m_i*1_10"/>
  <p:tag name="KSO_WM_UNIT_CLEAR" val="1"/>
  <p:tag name="KSO_WM_UNIT_LAYERLEVEL" val="1_1"/>
  <p:tag name="KSO_WM_DIAGRAM_GROUP_CODE" val="m1-1"/>
  <p:tag name="KSO_WM_UNIT_USESOURCEFORMAT_APPLY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11"/>
  <p:tag name="KSO_WM_UNIT_ID" val="custom160402_25*m_i*1_11"/>
  <p:tag name="KSO_WM_UNIT_CLEAR" val="1"/>
  <p:tag name="KSO_WM_UNIT_LAYERLEVEL" val="1_1"/>
  <p:tag name="KSO_WM_DIAGRAM_GROUP_CODE" val="m1-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6_1"/>
  <p:tag name="KSO_WM_UNIT_ID" val="custom160402_25*m_h_f*1_6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12"/>
  <p:tag name="KSO_WM_UNIT_ID" val="custom160402_25*m_i*1_12"/>
  <p:tag name="KSO_WM_UNIT_CLEAR" val="1"/>
  <p:tag name="KSO_WM_UNIT_LAYERLEVEL" val="1_1"/>
  <p:tag name="KSO_WM_DIAGRAM_GROUP_CODE" val="m1-1"/>
  <p:tag name="KSO_WM_UNIT_USESOURCEFORMAT_APPLY" val="1"/>
</p:tagLst>
</file>

<file path=ppt/tags/tag44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27"/>
  <p:tag name="KSO_WM_SLIDE_INDEX" val="27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325*117"/>
  <p:tag name="KSO_WM_SLIDE_SIZE" val="310*321"/>
  <p:tag name="KSO_WM_DIAGRAM_GROUP_CODE" val="l1-4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1_1"/>
  <p:tag name="KSO_WM_UNIT_ID" val="custom160402_27*l_h_f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3_1"/>
  <p:tag name="KSO_WM_UNIT_ID" val="custom160402_27*l_h_f*1_3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2_1"/>
  <p:tag name="KSO_WM_UNIT_ID" val="custom160402_27*l_h_f*1_2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1"/>
  <p:tag name="KSO_WM_UNIT_ID" val="custom160402_27*l_i*1_1"/>
  <p:tag name="KSO_WM_UNIT_CLEAR" val="1"/>
  <p:tag name="KSO_WM_UNIT_LAYERLEVEL" val="1_1"/>
  <p:tag name="KSO_WM_DIAGRAM_GROUP_CODE" val="l1-4"/>
  <p:tag name="KSO_WM_UNIT_USESOURCEFORMAT_APPLY" val="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2"/>
  <p:tag name="KSO_WM_UNIT_ID" val="custom160402_27*l_i*1_2"/>
  <p:tag name="KSO_WM_UNIT_CLEAR" val="1"/>
  <p:tag name="KSO_WM_UNIT_LAYERLEVEL" val="1_1"/>
  <p:tag name="KSO_WM_DIAGRAM_GROUP_CODE" val="l1-4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b"/>
  <p:tag name="KSO_WM_UNIT_INDEX" val="1"/>
  <p:tag name="KSO_WM_UNIT_ID" val="custom160402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3"/>
  <p:tag name="KSO_WM_UNIT_ID" val="custom160402_27*l_i*1_3"/>
  <p:tag name="KSO_WM_UNIT_CLEAR" val="1"/>
  <p:tag name="KSO_WM_UNIT_LAYERLEVEL" val="1_1"/>
  <p:tag name="KSO_WM_DIAGRAM_GROUP_CODE" val="l1-4"/>
  <p:tag name="KSO_WM_UNIT_USESOURCEFORMAT_APPLY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4"/>
  <p:tag name="KSO_WM_UNIT_ID" val="custom160402_27*l_i*1_4"/>
  <p:tag name="KSO_WM_UNIT_CLEAR" val="1"/>
  <p:tag name="KSO_WM_UNIT_LAYERLEVEL" val="1_1"/>
  <p:tag name="KSO_WM_DIAGRAM_GROUP_CODE" val="l1-4"/>
  <p:tag name="KSO_WM_UNIT_USESOURCEFORMAT_APPLY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27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1"/>
  <p:tag name="KSO_WM_UNIT_ID" val="custom160402_25*m_i*1_1"/>
  <p:tag name="KSO_WM_UNIT_CLEAR" val="1"/>
  <p:tag name="KSO_WM_UNIT_LAYERLEVEL" val="1_1"/>
  <p:tag name="KSO_WM_DIAGRAM_GROUP_CODE" val="m1-1"/>
  <p:tag name="KSO_WM_UNIT_USESOURCEFORMAT_APPLY" val="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1_1"/>
  <p:tag name="KSO_WM_UNIT_ID" val="custom160402_25*m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2"/>
  <p:tag name="KSO_WM_UNIT_ID" val="custom160402_25*m_i*1_2"/>
  <p:tag name="KSO_WM_UNIT_CLEAR" val="1"/>
  <p:tag name="KSO_WM_UNIT_LAYERLEVEL" val="1_1"/>
  <p:tag name="KSO_WM_DIAGRAM_GROUP_CODE" val="m1-1"/>
  <p:tag name="KSO_WM_UNIT_USESOURCEFORMAT_APPLY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3"/>
  <p:tag name="KSO_WM_UNIT_ID" val="custom160402_25*m_i*1_3"/>
  <p:tag name="KSO_WM_UNIT_CLEAR" val="1"/>
  <p:tag name="KSO_WM_UNIT_LAYERLEVEL" val="1_1"/>
  <p:tag name="KSO_WM_DIAGRAM_GROUP_CODE" val="m1-1"/>
  <p:tag name="KSO_WM_UNIT_USESOURCEFORMAT_APPLY" val="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2_1"/>
  <p:tag name="KSO_WM_UNIT_ID" val="custom160402_25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4"/>
  <p:tag name="KSO_WM_UNIT_ID" val="custom160402_25*m_i*1_4"/>
  <p:tag name="KSO_WM_UNIT_CLEAR" val="1"/>
  <p:tag name="KSO_WM_UNIT_LAYERLEVEL" val="1_1"/>
  <p:tag name="KSO_WM_DIAGRAM_GROUP_CODE" val="m1-1"/>
  <p:tag name="KSO_WM_UNIT_USESOURCEFORMAT_APPLY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5"/>
  <p:tag name="KSO_WM_UNIT_ID" val="custom160402_25*m_i*1_5"/>
  <p:tag name="KSO_WM_UNIT_CLEAR" val="1"/>
  <p:tag name="KSO_WM_UNIT_LAYERLEVEL" val="1_1"/>
  <p:tag name="KSO_WM_DIAGRAM_GROUP_CODE" val="m1-1"/>
  <p:tag name="KSO_WM_UNIT_USESOURCEFORMAT_APPLY" val="1"/>
</p:tagLst>
</file>

<file path=ppt/tags/tag6.xml><?xml version="1.0" encoding="utf-8"?>
<p:tagLst xmlns:p="http://schemas.openxmlformats.org/presentationml/2006/main">
  <p:tag name="KSO_WM_TEMPLATE_THUMBS_INDEX" val="1、9、12、16、19、20、24、27、28"/>
  <p:tag name="KSO_WM_TEMPLATE_CATEGORY" val="custom"/>
  <p:tag name="KSO_WM_TEMPLATE_INDEX" val="160402"/>
  <p:tag name="KSO_WM_TAG_VERSION" val="1.0"/>
  <p:tag name="KSO_WM_SLIDE_ID" val="custom16040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3_1"/>
  <p:tag name="KSO_WM_UNIT_ID" val="custom160402_25*m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6"/>
  <p:tag name="KSO_WM_UNIT_ID" val="custom160402_25*m_i*1_6"/>
  <p:tag name="KSO_WM_UNIT_CLEAR" val="1"/>
  <p:tag name="KSO_WM_UNIT_LAYERLEVEL" val="1_1"/>
  <p:tag name="KSO_WM_DIAGRAM_GROUP_CODE" val="m1-1"/>
  <p:tag name="KSO_WM_UNIT_USESOURCEFORMAT_APPLY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7"/>
  <p:tag name="KSO_WM_UNIT_ID" val="custom160402_25*m_i*1_7"/>
  <p:tag name="KSO_WM_UNIT_CLEAR" val="1"/>
  <p:tag name="KSO_WM_UNIT_LAYERLEVEL" val="1_1"/>
  <p:tag name="KSO_WM_DIAGRAM_GROUP_CODE" val="m1-1"/>
  <p:tag name="KSO_WM_UNIT_USESOURCEFORMAT_APPLY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4_1"/>
  <p:tag name="KSO_WM_UNIT_ID" val="custom160402_25*m_h_f*1_4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8"/>
  <p:tag name="KSO_WM_UNIT_ID" val="custom160402_25*m_i*1_8"/>
  <p:tag name="KSO_WM_UNIT_CLEAR" val="1"/>
  <p:tag name="KSO_WM_UNIT_LAYERLEVEL" val="1_1"/>
  <p:tag name="KSO_WM_DIAGRAM_GROUP_CODE" val="m1-1"/>
  <p:tag name="KSO_WM_UNIT_USESOURCEFORMAT_APPLY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9"/>
  <p:tag name="KSO_WM_UNIT_ID" val="custom160402_25*m_i*1_9"/>
  <p:tag name="KSO_WM_UNIT_CLEAR" val="1"/>
  <p:tag name="KSO_WM_UNIT_LAYERLEVEL" val="1_1"/>
  <p:tag name="KSO_WM_DIAGRAM_GROUP_CODE" val="m1-1"/>
  <p:tag name="KSO_WM_UNIT_USESOURCEFORMAT_APPLY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5_1"/>
  <p:tag name="KSO_WM_UNIT_ID" val="custom160402_25*m_h_f*1_5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10"/>
  <p:tag name="KSO_WM_UNIT_ID" val="custom160402_25*m_i*1_10"/>
  <p:tag name="KSO_WM_UNIT_CLEAR" val="1"/>
  <p:tag name="KSO_WM_UNIT_LAYERLEVEL" val="1_1"/>
  <p:tag name="KSO_WM_DIAGRAM_GROUP_CODE" val="m1-1"/>
  <p:tag name="KSO_WM_UNIT_USESOURCEFORMAT_APPLY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11"/>
  <p:tag name="KSO_WM_UNIT_ID" val="custom160402_25*m_i*1_11"/>
  <p:tag name="KSO_WM_UNIT_CLEAR" val="1"/>
  <p:tag name="KSO_WM_UNIT_LAYERLEVEL" val="1_1"/>
  <p:tag name="KSO_WM_DIAGRAM_GROUP_CODE" val="m1-1"/>
  <p:tag name="KSO_WM_UNIT_USESOURCEFORMAT_APPLY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h_f"/>
  <p:tag name="KSO_WM_UNIT_INDEX" val="1_6_1"/>
  <p:tag name="KSO_WM_UNIT_ID" val="custom160402_25*m_h_f*1_6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USESOURCEFORMAT_APPLY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m_i"/>
  <p:tag name="KSO_WM_UNIT_INDEX" val="1_12"/>
  <p:tag name="KSO_WM_UNIT_ID" val="custom160402_25*m_i*1_12"/>
  <p:tag name="KSO_WM_UNIT_CLEAR" val="1"/>
  <p:tag name="KSO_WM_UNIT_LAYERLEVEL" val="1_1"/>
  <p:tag name="KSO_WM_DIAGRAM_GROUP_CODE" val="m1-1"/>
  <p:tag name="KSO_WM_UNIT_USESOURCEFORMAT_APPLY" val="1"/>
</p:tagLst>
</file>

<file path=ppt/tags/tag71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27"/>
  <p:tag name="KSO_WM_SLIDE_INDEX" val="27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325*117"/>
  <p:tag name="KSO_WM_SLIDE_SIZE" val="310*321"/>
  <p:tag name="KSO_WM_DIAGRAM_GROUP_CODE" val="l1-4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125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27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7*58"/>
  <p:tag name="KSO_WM_SLIDE_SIZE" val="826*425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1_1"/>
  <p:tag name="KSO_WM_UNIT_ID" val="custom160402_11*l_h_f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USESOURCEFORMAT_APPLY" val="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1"/>
  <p:tag name="KSO_WM_UNIT_ID" val="custom160402_11*l_i*1_1"/>
  <p:tag name="KSO_WM_UNIT_CLEAR" val="1"/>
  <p:tag name="KSO_WM_UNIT_LAYERLEVEL" val="1_1"/>
  <p:tag name="KSO_WM_DIAGRAM_GROUP_CODE" val="l1-1"/>
  <p:tag name="KSO_WM_UNIT_USESOURCEFORMAT_APPLY" val="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2_1"/>
  <p:tag name="KSO_WM_UNIT_ID" val="custom160402_11*l_h_f*1_2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USESOURCEFORMAT_APPLY" val="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2"/>
  <p:tag name="KSO_WM_UNIT_ID" val="custom160402_11*l_i*1_2"/>
  <p:tag name="KSO_WM_UNIT_CLEAR" val="1"/>
  <p:tag name="KSO_WM_UNIT_LAYERLEVEL" val="1_1"/>
  <p:tag name="KSO_WM_DIAGRAM_GROUP_CODE" val="l1-1"/>
  <p:tag name="KSO_WM_UNIT_USESOURCEFORMAT_APPLY" val="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3_1"/>
  <p:tag name="KSO_WM_UNIT_ID" val="custom160402_11*l_h_f*1_3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3*f*1"/>
  <p:tag name="KSO_WM_UNIT_CLEAR" val="1"/>
  <p:tag name="KSO_WM_UNIT_LAYERLEVEL" val="1"/>
  <p:tag name="KSO_WM_UNIT_VALUE" val="112"/>
  <p:tag name="KSO_WM_UNIT_HIGHLIGHT" val="0"/>
  <p:tag name="KSO_WM_UNIT_COMPATIBLE" val="0"/>
  <p:tag name="KSO_WM_UNIT_PRESET_TEXT_INDEX" val="5"/>
  <p:tag name="KSO_WM_UNIT_PRESET_TEXT_LEN" val="125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3"/>
  <p:tag name="KSO_WM_UNIT_ID" val="custom160402_11*l_i*1_3"/>
  <p:tag name="KSO_WM_UNIT_CLEAR" val="1"/>
  <p:tag name="KSO_WM_UNIT_LAYERLEVEL" val="1_1"/>
  <p:tag name="KSO_WM_DIAGRAM_GROUP_CODE" val="l1-1"/>
  <p:tag name="KSO_WM_UNIT_USESOURCEFORMAT_APPLY" val="1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1*a*1"/>
  <p:tag name="KSO_WM_UNIT_CLEAR" val="1"/>
  <p:tag name="KSO_WM_UNIT_LAYERLEVEL" val="1"/>
  <p:tag name="KSO_WM_UNIT_VALUE" val="23"/>
  <p:tag name="KSO_WM_UNIT_ISCONTENTSTITLE" val="1"/>
  <p:tag name="KSO_WM_UNIT_HIGHLIGHT" val="0"/>
  <p:tag name="KSO_WM_UNIT_COMPATIBLE" val="0"/>
  <p:tag name="KSO_WM_UNIT_PRESET_TEXT" val="CONTENTS"/>
</p:tagLst>
</file>

<file path=ppt/tags/tag82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CONTENTS"/>
  <p:tag name="ID" val="547112"/>
  <p:tag name="KSO_WM_TEMPLATE_CATEGORY" val="custom"/>
  <p:tag name="KSO_WM_TEMPLATE_INDEX" val="160402"/>
  <p:tag name="KSO_WM_TAG_VERSION" val="1.0"/>
  <p:tag name="KSO_WM_SLIDE_ID" val="custom16040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1_1"/>
  <p:tag name="KSO_WM_UNIT_ID" val="custom160402_27*l_h_f*1_1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3_1"/>
  <p:tag name="KSO_WM_UNIT_ID" val="custom160402_27*l_h_f*1_3_1"/>
  <p:tag name="KSO_WM_UNIT_CLEAR" val="1"/>
  <p:tag name="KSO_WM_UNIT_LAYERLEVEL" val="1_1_1"/>
  <p:tag name="KSO_WM_UNIT_VALUE" val="42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h_f"/>
  <p:tag name="KSO_WM_UNIT_INDEX" val="1_2_1"/>
  <p:tag name="KSO_WM_UNIT_ID" val="custom160402_27*l_h_f*1_2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3"/>
  <p:tag name="KSO_WM_UNIT_PRESET_TEXT_LEN" val="24"/>
  <p:tag name="KSO_WM_DIAGRAM_GROUP_CODE" val="l1-4"/>
  <p:tag name="KSO_WM_UNIT_USESOURCEFORMAT_APPLY" val="1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1"/>
  <p:tag name="KSO_WM_UNIT_ID" val="custom160402_27*l_i*1_1"/>
  <p:tag name="KSO_WM_UNIT_CLEAR" val="1"/>
  <p:tag name="KSO_WM_UNIT_LAYERLEVEL" val="1_1"/>
  <p:tag name="KSO_WM_DIAGRAM_GROUP_CODE" val="l1-4"/>
  <p:tag name="KSO_WM_UNIT_USESOURCEFORMAT_APPLY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2"/>
  <p:tag name="KSO_WM_UNIT_ID" val="custom160402_27*l_i*1_2"/>
  <p:tag name="KSO_WM_UNIT_CLEAR" val="1"/>
  <p:tag name="KSO_WM_UNIT_LAYERLEVEL" val="1_1"/>
  <p:tag name="KSO_WM_DIAGRAM_GROUP_CODE" val="l1-4"/>
  <p:tag name="KSO_WM_UNIT_USESOURCEFORMAT_APPLY" val="1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3"/>
  <p:tag name="KSO_WM_UNIT_ID" val="custom160402_27*l_i*1_3"/>
  <p:tag name="KSO_WM_UNIT_CLEAR" val="1"/>
  <p:tag name="KSO_WM_UNIT_LAYERLEVEL" val="1_1"/>
  <p:tag name="KSO_WM_DIAGRAM_GROUP_CODE" val="l1-4"/>
  <p:tag name="KSO_WM_UNIT_USESOURCEFORMAT_APPLY" val="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l_i"/>
  <p:tag name="KSO_WM_UNIT_INDEX" val="1_4"/>
  <p:tag name="KSO_WM_UNIT_ID" val="custom160402_27*l_i*1_4"/>
  <p:tag name="KSO_WM_UNIT_CLEAR" val="1"/>
  <p:tag name="KSO_WM_UNIT_LAYERLEVEL" val="1_1"/>
  <p:tag name="KSO_WM_DIAGRAM_GROUP_CODE" val="l1-4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96"/>
  <p:tag name="KSO_WM_SLIDE_SIZE" val="828*343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27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27"/>
  <p:tag name="KSO_WM_SLIDE_INDEX" val="27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325*117"/>
  <p:tag name="KSO_WM_SLIDE_SIZE" val="310*321"/>
  <p:tag name="KSO_WM_DIAGRAM_GROUP_CODE" val="l1-4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1*a*1"/>
  <p:tag name="KSO_WM_UNIT_CLEAR" val="1"/>
  <p:tag name="KSO_WM_UNIT_LAYERLEVEL" val="1"/>
  <p:tag name="KSO_WM_UNIT_VALUE" val="23"/>
  <p:tag name="KSO_WM_UNIT_ISCONTENTSTITLE" val="1"/>
  <p:tag name="KSO_WM_UNIT_HIGHLIGHT" val="0"/>
  <p:tag name="KSO_WM_UNIT_COMPATIBLE" val="0"/>
  <p:tag name="KSO_WM_UNIT_PRESET_TEXT" val="CONTENTS"/>
</p:tagLst>
</file>

<file path=ppt/tags/tag93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CONTENTS"/>
  <p:tag name="ID" val="547112"/>
  <p:tag name="KSO_WM_TEMPLATE_CATEGORY" val="custom"/>
  <p:tag name="KSO_WM_TEMPLATE_INDEX" val="160402"/>
  <p:tag name="KSO_WM_TAG_VERSION" val="1.0"/>
  <p:tag name="KSO_WM_SLIDE_ID" val="custom16040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1*a*1"/>
  <p:tag name="KSO_WM_UNIT_CLEAR" val="1"/>
  <p:tag name="KSO_WM_UNIT_LAYERLEVEL" val="1"/>
  <p:tag name="KSO_WM_UNIT_VALUE" val="23"/>
  <p:tag name="KSO_WM_UNIT_ISCONTENTSTITLE" val="1"/>
  <p:tag name="KSO_WM_UNIT_HIGHLIGHT" val="0"/>
  <p:tag name="KSO_WM_UNIT_COMPATIBLE" val="0"/>
  <p:tag name="KSO_WM_UNIT_PRESET_TEXT" val="CONTENTS"/>
</p:tagLst>
</file>

<file path=ppt/tags/tag95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CONTENTS"/>
  <p:tag name="ID" val="547112"/>
  <p:tag name="KSO_WM_TEMPLATE_CATEGORY" val="custom"/>
  <p:tag name="KSO_WM_TEMPLATE_INDEX" val="160402"/>
  <p:tag name="KSO_WM_TAG_VERSION" val="1.0"/>
  <p:tag name="KSO_WM_SLIDE_ID" val="custom16040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1*a*1"/>
  <p:tag name="KSO_WM_UNIT_CLEAR" val="1"/>
  <p:tag name="KSO_WM_UNIT_LAYERLEVEL" val="1"/>
  <p:tag name="KSO_WM_UNIT_VALUE" val="23"/>
  <p:tag name="KSO_WM_UNIT_ISCONTENTSTITLE" val="1"/>
  <p:tag name="KSO_WM_UNIT_HIGHLIGHT" val="0"/>
  <p:tag name="KSO_WM_UNIT_COMPATIBLE" val="0"/>
  <p:tag name="KSO_WM_UNIT_PRESET_TEXT" val="CONTENTS"/>
</p:tagLst>
</file>

<file path=ppt/tags/tag97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CONTENTS"/>
  <p:tag name="ID" val="547112"/>
  <p:tag name="KSO_WM_TEMPLATE_CATEGORY" val="custom"/>
  <p:tag name="KSO_WM_TEMPLATE_INDEX" val="160402"/>
  <p:tag name="KSO_WM_TAG_VERSION" val="1.0"/>
  <p:tag name="KSO_WM_SLIDE_ID" val="custom16040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1*a*1"/>
  <p:tag name="KSO_WM_UNIT_CLEAR" val="1"/>
  <p:tag name="KSO_WM_UNIT_LAYERLEVEL" val="1"/>
  <p:tag name="KSO_WM_UNIT_VALUE" val="23"/>
  <p:tag name="KSO_WM_UNIT_ISCONTENTSTITLE" val="1"/>
  <p:tag name="KSO_WM_UNIT_HIGHLIGHT" val="0"/>
  <p:tag name="KSO_WM_UNIT_COMPATIBLE" val="0"/>
  <p:tag name="KSO_WM_UNIT_PRESET_TEXT" val="CONTENTS"/>
</p:tagLst>
</file>

<file path=ppt/tags/tag99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CONTENTS"/>
  <p:tag name="ID" val="547112"/>
  <p:tag name="KSO_WM_TEMPLATE_CATEGORY" val="custom"/>
  <p:tag name="KSO_WM_TEMPLATE_INDEX" val="160402"/>
  <p:tag name="KSO_WM_TAG_VERSION" val="1.0"/>
  <p:tag name="KSO_WM_SLIDE_ID" val="custom16040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heme/theme1.xml><?xml version="1.0" encoding="utf-8"?>
<a:theme xmlns:a="http://schemas.openxmlformats.org/drawingml/2006/main" name="A000120140530A02PPBG">
  <a:themeElements>
    <a:clrScheme name="160114.114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358CC1"/>
      </a:accent1>
      <a:accent2>
        <a:srgbClr val="2D9C9F"/>
      </a:accent2>
      <a:accent3>
        <a:srgbClr val="A4C37B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WPS 演示</Application>
  <PresentationFormat>宽屏</PresentationFormat>
  <Paragraphs>180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幼圆</vt:lpstr>
      <vt:lpstr>Calibri</vt:lpstr>
      <vt:lpstr>微软雅黑</vt:lpstr>
      <vt:lpstr>A000120140530A02PPBG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新工科背景下基于教育信息化2.0的 教学创新实践研究</vt:lpstr>
      <vt:lpstr>1.研究的背景及支撑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25</cp:revision>
  <dcterms:created xsi:type="dcterms:W3CDTF">2018-06-27T10:19:00Z</dcterms:created>
  <dcterms:modified xsi:type="dcterms:W3CDTF">2018-11-16T08:41:21Z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