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0" y="-22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91276-88C3-40F5-8730-5C6F3D689405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8B1E8677-0117-41CC-B4B3-034EB06CA2DE}">
      <dgm:prSet/>
      <dgm:spPr/>
      <dgm:t>
        <a:bodyPr/>
        <a:lstStyle/>
        <a:p>
          <a:pPr rtl="0"/>
          <a:r>
            <a:rPr lang="zh-CN" b="1" dirty="0" smtClean="0"/>
            <a:t>教育体系</a:t>
          </a:r>
          <a:endParaRPr lang="zh-CN" b="1" dirty="0"/>
        </a:p>
      </dgm:t>
    </dgm:pt>
    <dgm:pt modelId="{75608CB3-1CB4-427B-8432-3669CFBF4A35}" type="parTrans" cxnId="{FA780579-EDAF-429B-9E2C-C21F29F633C0}">
      <dgm:prSet/>
      <dgm:spPr/>
      <dgm:t>
        <a:bodyPr/>
        <a:lstStyle/>
        <a:p>
          <a:endParaRPr lang="zh-CN" altLang="en-US"/>
        </a:p>
      </dgm:t>
    </dgm:pt>
    <dgm:pt modelId="{C6CD307A-D4A5-4F62-99DA-8950EE7A96FB}" type="sibTrans" cxnId="{FA780579-EDAF-429B-9E2C-C21F29F633C0}">
      <dgm:prSet/>
      <dgm:spPr/>
      <dgm:t>
        <a:bodyPr/>
        <a:lstStyle/>
        <a:p>
          <a:endParaRPr lang="zh-CN" altLang="en-US"/>
        </a:p>
      </dgm:t>
    </dgm:pt>
    <dgm:pt modelId="{6AF5C348-E9B7-4ED2-AB66-3D626D9710CC}">
      <dgm:prSet/>
      <dgm:spPr/>
      <dgm:t>
        <a:bodyPr/>
        <a:lstStyle/>
        <a:p>
          <a:pPr rtl="0"/>
          <a:r>
            <a:rPr lang="zh-CN" b="1" dirty="0" smtClean="0"/>
            <a:t>教育结构</a:t>
          </a:r>
          <a:endParaRPr lang="zh-CN" b="1" dirty="0"/>
        </a:p>
      </dgm:t>
    </dgm:pt>
    <dgm:pt modelId="{40766948-6CAE-41BA-9CC9-59108DD6F1BC}" type="parTrans" cxnId="{75CC942D-FCD9-4D68-8C03-E23A34918387}">
      <dgm:prSet/>
      <dgm:spPr/>
      <dgm:t>
        <a:bodyPr/>
        <a:lstStyle/>
        <a:p>
          <a:endParaRPr lang="zh-CN" altLang="en-US"/>
        </a:p>
      </dgm:t>
    </dgm:pt>
    <dgm:pt modelId="{2841B767-C013-4501-8C36-BF952E9E685F}" type="sibTrans" cxnId="{75CC942D-FCD9-4D68-8C03-E23A34918387}">
      <dgm:prSet/>
      <dgm:spPr/>
      <dgm:t>
        <a:bodyPr/>
        <a:lstStyle/>
        <a:p>
          <a:endParaRPr lang="zh-CN" altLang="en-US"/>
        </a:p>
      </dgm:t>
    </dgm:pt>
    <dgm:pt modelId="{DC0FB0E6-8A3B-463B-8DD4-EA9F86799057}">
      <dgm:prSet/>
      <dgm:spPr/>
      <dgm:t>
        <a:bodyPr/>
        <a:lstStyle/>
        <a:p>
          <a:pPr rtl="0"/>
          <a:r>
            <a:rPr lang="zh-CN" b="1" dirty="0" smtClean="0"/>
            <a:t>教育理念</a:t>
          </a:r>
          <a:endParaRPr lang="zh-CN" b="1" dirty="0"/>
        </a:p>
      </dgm:t>
    </dgm:pt>
    <dgm:pt modelId="{D2D0E944-40F6-412E-86CA-CB674BD603B0}" type="parTrans" cxnId="{A2F5F1B0-B03C-41C3-8CA4-D74EE85D81EE}">
      <dgm:prSet/>
      <dgm:spPr/>
      <dgm:t>
        <a:bodyPr/>
        <a:lstStyle/>
        <a:p>
          <a:endParaRPr lang="zh-CN" altLang="en-US"/>
        </a:p>
      </dgm:t>
    </dgm:pt>
    <dgm:pt modelId="{19F19A7B-4987-40BE-8BA5-4C589168A3AD}" type="sibTrans" cxnId="{A2F5F1B0-B03C-41C3-8CA4-D74EE85D81EE}">
      <dgm:prSet/>
      <dgm:spPr/>
      <dgm:t>
        <a:bodyPr/>
        <a:lstStyle/>
        <a:p>
          <a:endParaRPr lang="zh-CN" altLang="en-US"/>
        </a:p>
      </dgm:t>
    </dgm:pt>
    <dgm:pt modelId="{3ACFC53F-9C8A-450D-84C5-DDD9F4926410}">
      <dgm:prSet/>
      <dgm:spPr/>
      <dgm:t>
        <a:bodyPr/>
        <a:lstStyle/>
        <a:p>
          <a:pPr rtl="0"/>
          <a:r>
            <a:rPr lang="zh-CN" b="1" dirty="0" smtClean="0"/>
            <a:t>教育方法</a:t>
          </a:r>
          <a:endParaRPr lang="zh-CN" b="1" dirty="0"/>
        </a:p>
      </dgm:t>
    </dgm:pt>
    <dgm:pt modelId="{099719A5-6519-428B-9DA1-0A2D69EEAACB}" type="parTrans" cxnId="{410006FC-8C2E-47AA-A78F-5A9210E50B95}">
      <dgm:prSet/>
      <dgm:spPr/>
      <dgm:t>
        <a:bodyPr/>
        <a:lstStyle/>
        <a:p>
          <a:endParaRPr lang="zh-CN" altLang="en-US"/>
        </a:p>
      </dgm:t>
    </dgm:pt>
    <dgm:pt modelId="{F364706A-1278-4EFB-8966-320900119117}" type="sibTrans" cxnId="{410006FC-8C2E-47AA-A78F-5A9210E50B95}">
      <dgm:prSet/>
      <dgm:spPr/>
      <dgm:t>
        <a:bodyPr/>
        <a:lstStyle/>
        <a:p>
          <a:endParaRPr lang="zh-CN" altLang="en-US"/>
        </a:p>
      </dgm:t>
    </dgm:pt>
    <dgm:pt modelId="{1E2C39CA-985D-40F6-8BF3-A3E6E5FAD058}">
      <dgm:prSet/>
      <dgm:spPr/>
      <dgm:t>
        <a:bodyPr/>
        <a:lstStyle/>
        <a:p>
          <a:pPr rtl="0"/>
          <a:r>
            <a:rPr lang="zh-CN" b="1" dirty="0" smtClean="0"/>
            <a:t>教育手段</a:t>
          </a:r>
          <a:endParaRPr lang="zh-CN" b="1" dirty="0"/>
        </a:p>
      </dgm:t>
    </dgm:pt>
    <dgm:pt modelId="{33679AF8-8A80-4807-8EBC-F0F5CFC9F11D}" type="parTrans" cxnId="{A7D03357-088B-485F-B4AC-341A03F7A7E2}">
      <dgm:prSet/>
      <dgm:spPr/>
      <dgm:t>
        <a:bodyPr/>
        <a:lstStyle/>
        <a:p>
          <a:endParaRPr lang="zh-CN" altLang="en-US"/>
        </a:p>
      </dgm:t>
    </dgm:pt>
    <dgm:pt modelId="{69A48246-AE8B-48A7-AE11-F3A8DE2551A5}" type="sibTrans" cxnId="{A7D03357-088B-485F-B4AC-341A03F7A7E2}">
      <dgm:prSet/>
      <dgm:spPr/>
      <dgm:t>
        <a:bodyPr/>
        <a:lstStyle/>
        <a:p>
          <a:endParaRPr lang="zh-CN" altLang="en-US"/>
        </a:p>
      </dgm:t>
    </dgm:pt>
    <dgm:pt modelId="{18AD130B-49DF-4573-ADBA-B37F4DA4AD31}">
      <dgm:prSet/>
      <dgm:spPr/>
      <dgm:t>
        <a:bodyPr/>
        <a:lstStyle/>
        <a:p>
          <a:pPr rtl="0"/>
          <a:r>
            <a:rPr lang="zh-CN" b="1" dirty="0" smtClean="0"/>
            <a:t>课程教材</a:t>
          </a:r>
          <a:endParaRPr lang="zh-CN" b="1" dirty="0"/>
        </a:p>
      </dgm:t>
    </dgm:pt>
    <dgm:pt modelId="{A434AFDB-8FB0-4C4E-AFAF-CB8BDADDE292}" type="parTrans" cxnId="{78AE40B6-4B45-44CB-A341-70B893F9AE18}">
      <dgm:prSet/>
      <dgm:spPr/>
      <dgm:t>
        <a:bodyPr/>
        <a:lstStyle/>
        <a:p>
          <a:endParaRPr lang="zh-CN" altLang="en-US"/>
        </a:p>
      </dgm:t>
    </dgm:pt>
    <dgm:pt modelId="{3CF15D56-4DF1-41E2-B606-64C3DDF81DE4}" type="sibTrans" cxnId="{78AE40B6-4B45-44CB-A341-70B893F9AE18}">
      <dgm:prSet/>
      <dgm:spPr/>
      <dgm:t>
        <a:bodyPr/>
        <a:lstStyle/>
        <a:p>
          <a:endParaRPr lang="zh-CN" altLang="en-US"/>
        </a:p>
      </dgm:t>
    </dgm:pt>
    <dgm:pt modelId="{3A40814B-D4FD-4FB3-9468-53F613C98A8E}">
      <dgm:prSet/>
      <dgm:spPr/>
      <dgm:t>
        <a:bodyPr/>
        <a:lstStyle/>
        <a:p>
          <a:pPr rtl="0"/>
          <a:r>
            <a:rPr lang="zh-CN" b="1" dirty="0" smtClean="0"/>
            <a:t>教育时、空间</a:t>
          </a:r>
          <a:endParaRPr lang="zh-CN" b="1" dirty="0"/>
        </a:p>
      </dgm:t>
    </dgm:pt>
    <dgm:pt modelId="{1AA82EFF-BE55-4589-AB92-57CCD1E804CD}" type="parTrans" cxnId="{DC4EB1A3-615F-4C0A-AE52-FC43C730476F}">
      <dgm:prSet/>
      <dgm:spPr/>
      <dgm:t>
        <a:bodyPr/>
        <a:lstStyle/>
        <a:p>
          <a:endParaRPr lang="zh-CN" altLang="en-US"/>
        </a:p>
      </dgm:t>
    </dgm:pt>
    <dgm:pt modelId="{6D147F4E-5795-41CB-A4D4-25B6B1A83B64}" type="sibTrans" cxnId="{DC4EB1A3-615F-4C0A-AE52-FC43C730476F}">
      <dgm:prSet/>
      <dgm:spPr/>
      <dgm:t>
        <a:bodyPr/>
        <a:lstStyle/>
        <a:p>
          <a:endParaRPr lang="zh-CN" altLang="en-US"/>
        </a:p>
      </dgm:t>
    </dgm:pt>
    <dgm:pt modelId="{4BA6DA37-94A9-4999-BADD-B07DD67C78F2}">
      <dgm:prSet/>
      <dgm:spPr/>
      <dgm:t>
        <a:bodyPr/>
        <a:lstStyle/>
        <a:p>
          <a:pPr rtl="0"/>
          <a:r>
            <a:rPr lang="zh-CN" altLang="en-US" b="1" dirty="0" smtClean="0"/>
            <a:t>等等</a:t>
          </a:r>
          <a:endParaRPr lang="zh-CN" b="1" dirty="0"/>
        </a:p>
      </dgm:t>
    </dgm:pt>
    <dgm:pt modelId="{82A1A82E-8A41-4CED-9947-49178174CA2A}" type="parTrans" cxnId="{D9FE0A21-DB01-44D5-AE56-0C1C73DC8791}">
      <dgm:prSet/>
      <dgm:spPr/>
      <dgm:t>
        <a:bodyPr/>
        <a:lstStyle/>
        <a:p>
          <a:endParaRPr lang="zh-CN" altLang="en-US"/>
        </a:p>
      </dgm:t>
    </dgm:pt>
    <dgm:pt modelId="{7F99827F-F7E5-4364-8D67-20F79BBB3E87}" type="sibTrans" cxnId="{D9FE0A21-DB01-44D5-AE56-0C1C73DC8791}">
      <dgm:prSet/>
      <dgm:spPr/>
      <dgm:t>
        <a:bodyPr/>
        <a:lstStyle/>
        <a:p>
          <a:endParaRPr lang="zh-CN" altLang="en-US"/>
        </a:p>
      </dgm:t>
    </dgm:pt>
    <dgm:pt modelId="{7331168A-D99B-4EB3-B4B3-1636DF1BA916}" type="pres">
      <dgm:prSet presAssocID="{F9691276-88C3-40F5-8730-5C6F3D68940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1CDAFD8-C0F8-4FA5-A442-DD2605E311B0}" type="pres">
      <dgm:prSet presAssocID="{F9691276-88C3-40F5-8730-5C6F3D689405}" presName="cycle" presStyleCnt="0"/>
      <dgm:spPr/>
    </dgm:pt>
    <dgm:pt modelId="{F895634B-A928-4ABC-A662-9151681DCF8C}" type="pres">
      <dgm:prSet presAssocID="{8B1E8677-0117-41CC-B4B3-034EB06CA2DE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85F05A2-8B6C-45DE-801D-A61F4AEC0D01}" type="pres">
      <dgm:prSet presAssocID="{C6CD307A-D4A5-4F62-99DA-8950EE7A96FB}" presName="sibTransFirstNode" presStyleLbl="bgShp" presStyleIdx="0" presStyleCnt="1"/>
      <dgm:spPr/>
      <dgm:t>
        <a:bodyPr/>
        <a:lstStyle/>
        <a:p>
          <a:endParaRPr lang="zh-CN" altLang="en-US"/>
        </a:p>
      </dgm:t>
    </dgm:pt>
    <dgm:pt modelId="{6C77C0E8-FFDC-4D52-9595-FBA2C9DD2736}" type="pres">
      <dgm:prSet presAssocID="{6AF5C348-E9B7-4ED2-AB66-3D626D9710CC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5F76C7D-9D3B-4932-BF38-048FA986630E}" type="pres">
      <dgm:prSet presAssocID="{DC0FB0E6-8A3B-463B-8DD4-EA9F86799057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FEB373B-DCF6-4262-89F1-EA9FAC9620F3}" type="pres">
      <dgm:prSet presAssocID="{3ACFC53F-9C8A-450D-84C5-DDD9F4926410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F13788C-A8ED-45C1-BC69-58E0C8907499}" type="pres">
      <dgm:prSet presAssocID="{1E2C39CA-985D-40F6-8BF3-A3E6E5FAD058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1F718A-7BEA-4EE6-B959-2E6FF74F078F}" type="pres">
      <dgm:prSet presAssocID="{18AD130B-49DF-4573-ADBA-B37F4DA4AD31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5E72972-63C0-4085-8879-D4D241953C2C}" type="pres">
      <dgm:prSet presAssocID="{3A40814B-D4FD-4FB3-9468-53F613C98A8E}" presName="nodeFollowingNodes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E5AA91-2603-4769-A317-AB6C0A0CB51F}" type="pres">
      <dgm:prSet presAssocID="{4BA6DA37-94A9-4999-BADD-B07DD67C78F2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70E3533-686A-4A4F-889F-C97D057A5F70}" type="presOf" srcId="{3ACFC53F-9C8A-450D-84C5-DDD9F4926410}" destId="{9FEB373B-DCF6-4262-89F1-EA9FAC9620F3}" srcOrd="0" destOrd="0" presId="urn:microsoft.com/office/officeart/2005/8/layout/cycle3"/>
    <dgm:cxn modelId="{0CCEE29D-31C5-49CF-B1B4-AE517634850E}" type="presOf" srcId="{F9691276-88C3-40F5-8730-5C6F3D689405}" destId="{7331168A-D99B-4EB3-B4B3-1636DF1BA916}" srcOrd="0" destOrd="0" presId="urn:microsoft.com/office/officeart/2005/8/layout/cycle3"/>
    <dgm:cxn modelId="{201133D0-ECAC-47C0-8FB4-E91B9F9B40D6}" type="presOf" srcId="{3A40814B-D4FD-4FB3-9468-53F613C98A8E}" destId="{65E72972-63C0-4085-8879-D4D241953C2C}" srcOrd="0" destOrd="0" presId="urn:microsoft.com/office/officeart/2005/8/layout/cycle3"/>
    <dgm:cxn modelId="{954479B1-39FD-4830-86AD-E3FD855499C1}" type="presOf" srcId="{18AD130B-49DF-4573-ADBA-B37F4DA4AD31}" destId="{611F718A-7BEA-4EE6-B959-2E6FF74F078F}" srcOrd="0" destOrd="0" presId="urn:microsoft.com/office/officeart/2005/8/layout/cycle3"/>
    <dgm:cxn modelId="{78AE40B6-4B45-44CB-A341-70B893F9AE18}" srcId="{F9691276-88C3-40F5-8730-5C6F3D689405}" destId="{18AD130B-49DF-4573-ADBA-B37F4DA4AD31}" srcOrd="5" destOrd="0" parTransId="{A434AFDB-8FB0-4C4E-AFAF-CB8BDADDE292}" sibTransId="{3CF15D56-4DF1-41E2-B606-64C3DDF81DE4}"/>
    <dgm:cxn modelId="{FA73E5C6-211F-42BF-83F4-8F2FE7433C84}" type="presOf" srcId="{6AF5C348-E9B7-4ED2-AB66-3D626D9710CC}" destId="{6C77C0E8-FFDC-4D52-9595-FBA2C9DD2736}" srcOrd="0" destOrd="0" presId="urn:microsoft.com/office/officeart/2005/8/layout/cycle3"/>
    <dgm:cxn modelId="{BD17B5C6-5799-40AA-B188-BC032FD26AA5}" type="presOf" srcId="{C6CD307A-D4A5-4F62-99DA-8950EE7A96FB}" destId="{985F05A2-8B6C-45DE-801D-A61F4AEC0D01}" srcOrd="0" destOrd="0" presId="urn:microsoft.com/office/officeart/2005/8/layout/cycle3"/>
    <dgm:cxn modelId="{FA780579-EDAF-429B-9E2C-C21F29F633C0}" srcId="{F9691276-88C3-40F5-8730-5C6F3D689405}" destId="{8B1E8677-0117-41CC-B4B3-034EB06CA2DE}" srcOrd="0" destOrd="0" parTransId="{75608CB3-1CB4-427B-8432-3669CFBF4A35}" sibTransId="{C6CD307A-D4A5-4F62-99DA-8950EE7A96FB}"/>
    <dgm:cxn modelId="{75CC942D-FCD9-4D68-8C03-E23A34918387}" srcId="{F9691276-88C3-40F5-8730-5C6F3D689405}" destId="{6AF5C348-E9B7-4ED2-AB66-3D626D9710CC}" srcOrd="1" destOrd="0" parTransId="{40766948-6CAE-41BA-9CC9-59108DD6F1BC}" sibTransId="{2841B767-C013-4501-8C36-BF952E9E685F}"/>
    <dgm:cxn modelId="{B03A0AE0-3D65-4AAF-9B56-C5AE2E93E9F1}" type="presOf" srcId="{4BA6DA37-94A9-4999-BADD-B07DD67C78F2}" destId="{EAE5AA91-2603-4769-A317-AB6C0A0CB51F}" srcOrd="0" destOrd="0" presId="urn:microsoft.com/office/officeart/2005/8/layout/cycle3"/>
    <dgm:cxn modelId="{410006FC-8C2E-47AA-A78F-5A9210E50B95}" srcId="{F9691276-88C3-40F5-8730-5C6F3D689405}" destId="{3ACFC53F-9C8A-450D-84C5-DDD9F4926410}" srcOrd="3" destOrd="0" parTransId="{099719A5-6519-428B-9DA1-0A2D69EEAACB}" sibTransId="{F364706A-1278-4EFB-8966-320900119117}"/>
    <dgm:cxn modelId="{A2F5F1B0-B03C-41C3-8CA4-D74EE85D81EE}" srcId="{F9691276-88C3-40F5-8730-5C6F3D689405}" destId="{DC0FB0E6-8A3B-463B-8DD4-EA9F86799057}" srcOrd="2" destOrd="0" parTransId="{D2D0E944-40F6-412E-86CA-CB674BD603B0}" sibTransId="{19F19A7B-4987-40BE-8BA5-4C589168A3AD}"/>
    <dgm:cxn modelId="{D9FE0A21-DB01-44D5-AE56-0C1C73DC8791}" srcId="{F9691276-88C3-40F5-8730-5C6F3D689405}" destId="{4BA6DA37-94A9-4999-BADD-B07DD67C78F2}" srcOrd="7" destOrd="0" parTransId="{82A1A82E-8A41-4CED-9947-49178174CA2A}" sibTransId="{7F99827F-F7E5-4364-8D67-20F79BBB3E87}"/>
    <dgm:cxn modelId="{D30F54EC-960D-4661-ABF6-41642277688C}" type="presOf" srcId="{DC0FB0E6-8A3B-463B-8DD4-EA9F86799057}" destId="{B5F76C7D-9D3B-4932-BF38-048FA986630E}" srcOrd="0" destOrd="0" presId="urn:microsoft.com/office/officeart/2005/8/layout/cycle3"/>
    <dgm:cxn modelId="{3D4FD69F-2445-4A21-9FB9-C464F0E0AACA}" type="presOf" srcId="{8B1E8677-0117-41CC-B4B3-034EB06CA2DE}" destId="{F895634B-A928-4ABC-A662-9151681DCF8C}" srcOrd="0" destOrd="0" presId="urn:microsoft.com/office/officeart/2005/8/layout/cycle3"/>
    <dgm:cxn modelId="{DC4EB1A3-615F-4C0A-AE52-FC43C730476F}" srcId="{F9691276-88C3-40F5-8730-5C6F3D689405}" destId="{3A40814B-D4FD-4FB3-9468-53F613C98A8E}" srcOrd="6" destOrd="0" parTransId="{1AA82EFF-BE55-4589-AB92-57CCD1E804CD}" sibTransId="{6D147F4E-5795-41CB-A4D4-25B6B1A83B64}"/>
    <dgm:cxn modelId="{EB08E10F-04D9-4EC1-A6AD-08C41D1C54B9}" type="presOf" srcId="{1E2C39CA-985D-40F6-8BF3-A3E6E5FAD058}" destId="{FF13788C-A8ED-45C1-BC69-58E0C8907499}" srcOrd="0" destOrd="0" presId="urn:microsoft.com/office/officeart/2005/8/layout/cycle3"/>
    <dgm:cxn modelId="{A7D03357-088B-485F-B4AC-341A03F7A7E2}" srcId="{F9691276-88C3-40F5-8730-5C6F3D689405}" destId="{1E2C39CA-985D-40F6-8BF3-A3E6E5FAD058}" srcOrd="4" destOrd="0" parTransId="{33679AF8-8A80-4807-8EBC-F0F5CFC9F11D}" sibTransId="{69A48246-AE8B-48A7-AE11-F3A8DE2551A5}"/>
    <dgm:cxn modelId="{9267A23D-C627-4014-A95A-F28859D8020A}" type="presParOf" srcId="{7331168A-D99B-4EB3-B4B3-1636DF1BA916}" destId="{A1CDAFD8-C0F8-4FA5-A442-DD2605E311B0}" srcOrd="0" destOrd="0" presId="urn:microsoft.com/office/officeart/2005/8/layout/cycle3"/>
    <dgm:cxn modelId="{130BE0FF-36A5-49B2-8DC8-572EB001D56D}" type="presParOf" srcId="{A1CDAFD8-C0F8-4FA5-A442-DD2605E311B0}" destId="{F895634B-A928-4ABC-A662-9151681DCF8C}" srcOrd="0" destOrd="0" presId="urn:microsoft.com/office/officeart/2005/8/layout/cycle3"/>
    <dgm:cxn modelId="{39336508-1E3E-425E-AF50-6F6E3A1DA6B0}" type="presParOf" srcId="{A1CDAFD8-C0F8-4FA5-A442-DD2605E311B0}" destId="{985F05A2-8B6C-45DE-801D-A61F4AEC0D01}" srcOrd="1" destOrd="0" presId="urn:microsoft.com/office/officeart/2005/8/layout/cycle3"/>
    <dgm:cxn modelId="{799201DF-8B3B-458A-8F36-9D1F34F7CF7E}" type="presParOf" srcId="{A1CDAFD8-C0F8-4FA5-A442-DD2605E311B0}" destId="{6C77C0E8-FFDC-4D52-9595-FBA2C9DD2736}" srcOrd="2" destOrd="0" presId="urn:microsoft.com/office/officeart/2005/8/layout/cycle3"/>
    <dgm:cxn modelId="{22F83359-732A-43DF-9ECA-511584F9D546}" type="presParOf" srcId="{A1CDAFD8-C0F8-4FA5-A442-DD2605E311B0}" destId="{B5F76C7D-9D3B-4932-BF38-048FA986630E}" srcOrd="3" destOrd="0" presId="urn:microsoft.com/office/officeart/2005/8/layout/cycle3"/>
    <dgm:cxn modelId="{CF668E72-2B65-4019-B703-0DB899FAD6EC}" type="presParOf" srcId="{A1CDAFD8-C0F8-4FA5-A442-DD2605E311B0}" destId="{9FEB373B-DCF6-4262-89F1-EA9FAC9620F3}" srcOrd="4" destOrd="0" presId="urn:microsoft.com/office/officeart/2005/8/layout/cycle3"/>
    <dgm:cxn modelId="{C823655A-08BA-4B3C-BE5A-C104EA43F15C}" type="presParOf" srcId="{A1CDAFD8-C0F8-4FA5-A442-DD2605E311B0}" destId="{FF13788C-A8ED-45C1-BC69-58E0C8907499}" srcOrd="5" destOrd="0" presId="urn:microsoft.com/office/officeart/2005/8/layout/cycle3"/>
    <dgm:cxn modelId="{B01831DD-C879-4981-90D9-4EF9C3DBB16E}" type="presParOf" srcId="{A1CDAFD8-C0F8-4FA5-A442-DD2605E311B0}" destId="{611F718A-7BEA-4EE6-B959-2E6FF74F078F}" srcOrd="6" destOrd="0" presId="urn:microsoft.com/office/officeart/2005/8/layout/cycle3"/>
    <dgm:cxn modelId="{12F7D036-3BE1-4C98-A8D1-8130CCA846C5}" type="presParOf" srcId="{A1CDAFD8-C0F8-4FA5-A442-DD2605E311B0}" destId="{65E72972-63C0-4085-8879-D4D241953C2C}" srcOrd="7" destOrd="0" presId="urn:microsoft.com/office/officeart/2005/8/layout/cycle3"/>
    <dgm:cxn modelId="{2DED27EF-B202-41F4-A984-B7E03B45DF0B}" type="presParOf" srcId="{A1CDAFD8-C0F8-4FA5-A442-DD2605E311B0}" destId="{EAE5AA91-2603-4769-A317-AB6C0A0CB51F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C1E58F-9A46-4CD3-819E-7524D55D9E5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zh-CN" altLang="en-US"/>
        </a:p>
      </dgm:t>
    </dgm:pt>
    <dgm:pt modelId="{F3D43C78-749A-49D3-A9E8-DEF036070F53}">
      <dgm:prSet/>
      <dgm:spPr/>
      <dgm:t>
        <a:bodyPr/>
        <a:lstStyle/>
        <a:p>
          <a:pPr rtl="0"/>
          <a:r>
            <a:rPr lang="zh-CN" smtClean="0"/>
            <a:t>目的明确的开展教学创新</a:t>
          </a:r>
          <a:endParaRPr lang="zh-CN"/>
        </a:p>
      </dgm:t>
    </dgm:pt>
    <dgm:pt modelId="{91A50D3D-D607-49A1-8BBC-5796212EE9D8}" type="parTrans" cxnId="{C9B491A1-395C-4E89-8571-CB032EF905D8}">
      <dgm:prSet/>
      <dgm:spPr/>
      <dgm:t>
        <a:bodyPr/>
        <a:lstStyle/>
        <a:p>
          <a:endParaRPr lang="zh-CN" altLang="en-US"/>
        </a:p>
      </dgm:t>
    </dgm:pt>
    <dgm:pt modelId="{36EB72CC-97BA-4284-A832-18EF275ACA43}" type="sibTrans" cxnId="{C9B491A1-395C-4E89-8571-CB032EF905D8}">
      <dgm:prSet/>
      <dgm:spPr/>
      <dgm:t>
        <a:bodyPr/>
        <a:lstStyle/>
        <a:p>
          <a:endParaRPr lang="zh-CN" altLang="en-US"/>
        </a:p>
      </dgm:t>
    </dgm:pt>
    <dgm:pt modelId="{EC5863E1-2137-4263-A625-D75B7BDB49E4}">
      <dgm:prSet/>
      <dgm:spPr/>
      <dgm:t>
        <a:bodyPr/>
        <a:lstStyle/>
        <a:p>
          <a:pPr rtl="0"/>
          <a:r>
            <a:rPr lang="zh-CN" dirty="0" smtClean="0">
              <a:solidFill>
                <a:schemeClr val="tx1">
                  <a:lumMod val="75000"/>
                </a:schemeClr>
              </a:solidFill>
            </a:rPr>
            <a:t>递进式的教学创新</a:t>
          </a:r>
          <a:endParaRPr lang="zh-CN" dirty="0">
            <a:solidFill>
              <a:schemeClr val="tx1">
                <a:lumMod val="75000"/>
              </a:schemeClr>
            </a:solidFill>
          </a:endParaRPr>
        </a:p>
      </dgm:t>
    </dgm:pt>
    <dgm:pt modelId="{4BAFE5EA-9DB8-413A-B896-04375CABF2D1}" type="parTrans" cxnId="{64FD555C-96B3-477F-A1CF-FE513FF09223}">
      <dgm:prSet/>
      <dgm:spPr/>
      <dgm:t>
        <a:bodyPr/>
        <a:lstStyle/>
        <a:p>
          <a:endParaRPr lang="zh-CN" altLang="en-US"/>
        </a:p>
      </dgm:t>
    </dgm:pt>
    <dgm:pt modelId="{5D4A7343-F16A-44A7-9756-3DEB0B6D447D}" type="sibTrans" cxnId="{64FD555C-96B3-477F-A1CF-FE513FF09223}">
      <dgm:prSet/>
      <dgm:spPr/>
      <dgm:t>
        <a:bodyPr/>
        <a:lstStyle/>
        <a:p>
          <a:endParaRPr lang="zh-CN" altLang="en-US"/>
        </a:p>
      </dgm:t>
    </dgm:pt>
    <dgm:pt modelId="{C6AA35B0-B9D4-45FA-8544-5C61BD1947B0}">
      <dgm:prSet/>
      <dgm:spPr/>
      <dgm:t>
        <a:bodyPr/>
        <a:lstStyle/>
        <a:p>
          <a:pPr rtl="0"/>
          <a:r>
            <a:rPr lang="zh-CN" dirty="0" smtClean="0">
              <a:solidFill>
                <a:schemeClr val="tx1">
                  <a:lumMod val="75000"/>
                </a:schemeClr>
              </a:solidFill>
            </a:rPr>
            <a:t>系统性的教学创新</a:t>
          </a:r>
          <a:endParaRPr lang="zh-CN" dirty="0">
            <a:solidFill>
              <a:schemeClr val="tx1">
                <a:lumMod val="75000"/>
              </a:schemeClr>
            </a:solidFill>
          </a:endParaRPr>
        </a:p>
      </dgm:t>
    </dgm:pt>
    <dgm:pt modelId="{04375D66-0B14-4633-8E7A-0FCE75F2E79D}" type="parTrans" cxnId="{9B6262E9-497A-4A71-B66C-8C5AF875AA27}">
      <dgm:prSet/>
      <dgm:spPr/>
      <dgm:t>
        <a:bodyPr/>
        <a:lstStyle/>
        <a:p>
          <a:endParaRPr lang="zh-CN" altLang="en-US"/>
        </a:p>
      </dgm:t>
    </dgm:pt>
    <dgm:pt modelId="{C3670FEE-6F8C-4CEC-A37E-7CB49D3AAC11}" type="sibTrans" cxnId="{9B6262E9-497A-4A71-B66C-8C5AF875AA27}">
      <dgm:prSet/>
      <dgm:spPr/>
      <dgm:t>
        <a:bodyPr/>
        <a:lstStyle/>
        <a:p>
          <a:endParaRPr lang="zh-CN" altLang="en-US"/>
        </a:p>
      </dgm:t>
    </dgm:pt>
    <dgm:pt modelId="{C7B95DF4-4018-457D-8394-E1DBB9734B8B}">
      <dgm:prSet/>
      <dgm:spPr/>
      <dgm:t>
        <a:bodyPr/>
        <a:lstStyle/>
        <a:p>
          <a:pPr rtl="0"/>
          <a:r>
            <a:rPr lang="zh-CN" smtClean="0"/>
            <a:t>集成性的教学创新</a:t>
          </a:r>
          <a:endParaRPr lang="zh-CN"/>
        </a:p>
      </dgm:t>
    </dgm:pt>
    <dgm:pt modelId="{C772C7BC-A1DC-4132-AF8F-9AED6CC039FF}" type="parTrans" cxnId="{68FD5BE4-B4CD-4A42-9EF8-13E13EA393A7}">
      <dgm:prSet/>
      <dgm:spPr/>
      <dgm:t>
        <a:bodyPr/>
        <a:lstStyle/>
        <a:p>
          <a:endParaRPr lang="zh-CN" altLang="en-US"/>
        </a:p>
      </dgm:t>
    </dgm:pt>
    <dgm:pt modelId="{5962EFEF-B524-490D-AA30-294E9BAA63F8}" type="sibTrans" cxnId="{68FD5BE4-B4CD-4A42-9EF8-13E13EA393A7}">
      <dgm:prSet/>
      <dgm:spPr/>
      <dgm:t>
        <a:bodyPr/>
        <a:lstStyle/>
        <a:p>
          <a:endParaRPr lang="zh-CN" altLang="en-US"/>
        </a:p>
      </dgm:t>
    </dgm:pt>
    <dgm:pt modelId="{C7F69604-60CD-4A54-96B5-8E5231D72E94}" type="pres">
      <dgm:prSet presAssocID="{9AC1E58F-9A46-4CD3-819E-7524D55D9E5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BE942402-45CC-442A-ACDD-E911B238A005}" type="pres">
      <dgm:prSet presAssocID="{9AC1E58F-9A46-4CD3-819E-7524D55D9E51}" presName="Name1" presStyleCnt="0"/>
      <dgm:spPr/>
    </dgm:pt>
    <dgm:pt modelId="{D87E5BE9-9079-4EB2-ADE9-18851D24D594}" type="pres">
      <dgm:prSet presAssocID="{9AC1E58F-9A46-4CD3-819E-7524D55D9E51}" presName="cycle" presStyleCnt="0"/>
      <dgm:spPr/>
    </dgm:pt>
    <dgm:pt modelId="{D69E1EF8-55F3-43E8-A3D6-8AD80E1DDB3B}" type="pres">
      <dgm:prSet presAssocID="{9AC1E58F-9A46-4CD3-819E-7524D55D9E51}" presName="srcNode" presStyleLbl="node1" presStyleIdx="0" presStyleCnt="4"/>
      <dgm:spPr/>
    </dgm:pt>
    <dgm:pt modelId="{5EB54555-CCDD-4AB9-BD43-174350DE4A2B}" type="pres">
      <dgm:prSet presAssocID="{9AC1E58F-9A46-4CD3-819E-7524D55D9E51}" presName="conn" presStyleLbl="parChTrans1D2" presStyleIdx="0" presStyleCnt="1"/>
      <dgm:spPr/>
      <dgm:t>
        <a:bodyPr/>
        <a:lstStyle/>
        <a:p>
          <a:endParaRPr lang="zh-CN" altLang="en-US"/>
        </a:p>
      </dgm:t>
    </dgm:pt>
    <dgm:pt modelId="{C82170C9-434D-4568-9099-418A7DB33242}" type="pres">
      <dgm:prSet presAssocID="{9AC1E58F-9A46-4CD3-819E-7524D55D9E51}" presName="extraNode" presStyleLbl="node1" presStyleIdx="0" presStyleCnt="4"/>
      <dgm:spPr/>
    </dgm:pt>
    <dgm:pt modelId="{DB6957B3-3D07-477C-9612-06578A66EE86}" type="pres">
      <dgm:prSet presAssocID="{9AC1E58F-9A46-4CD3-819E-7524D55D9E51}" presName="dstNode" presStyleLbl="node1" presStyleIdx="0" presStyleCnt="4"/>
      <dgm:spPr/>
    </dgm:pt>
    <dgm:pt modelId="{99C48F5B-44DF-4ED9-AF4E-1D0ED7AAFA80}" type="pres">
      <dgm:prSet presAssocID="{F3D43C78-749A-49D3-A9E8-DEF036070F5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9FD04A-7D0E-4176-B24C-AC3B69C2F4D2}" type="pres">
      <dgm:prSet presAssocID="{F3D43C78-749A-49D3-A9E8-DEF036070F53}" presName="accent_1" presStyleCnt="0"/>
      <dgm:spPr/>
    </dgm:pt>
    <dgm:pt modelId="{D67AB72C-3344-43DD-861C-8F0C7B87230D}" type="pres">
      <dgm:prSet presAssocID="{F3D43C78-749A-49D3-A9E8-DEF036070F53}" presName="accentRepeatNode" presStyleLbl="solidFgAcc1" presStyleIdx="0" presStyleCnt="4"/>
      <dgm:spPr/>
    </dgm:pt>
    <dgm:pt modelId="{FA987AA1-67BB-4087-B85F-9664A20523AF}" type="pres">
      <dgm:prSet presAssocID="{EC5863E1-2137-4263-A625-D75B7BDB49E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1645200-56F2-4D73-B18C-BB0292081024}" type="pres">
      <dgm:prSet presAssocID="{EC5863E1-2137-4263-A625-D75B7BDB49E4}" presName="accent_2" presStyleCnt="0"/>
      <dgm:spPr/>
    </dgm:pt>
    <dgm:pt modelId="{C889F941-7946-4F2E-943E-530315089066}" type="pres">
      <dgm:prSet presAssocID="{EC5863E1-2137-4263-A625-D75B7BDB49E4}" presName="accentRepeatNode" presStyleLbl="solidFgAcc1" presStyleIdx="1" presStyleCnt="4"/>
      <dgm:spPr/>
    </dgm:pt>
    <dgm:pt modelId="{2EC6C643-43FB-48B3-8EA6-3B9C12D53846}" type="pres">
      <dgm:prSet presAssocID="{C6AA35B0-B9D4-45FA-8544-5C61BD1947B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4B9B19E-D09C-4FD4-832B-F3AA46CB78DA}" type="pres">
      <dgm:prSet presAssocID="{C6AA35B0-B9D4-45FA-8544-5C61BD1947B0}" presName="accent_3" presStyleCnt="0"/>
      <dgm:spPr/>
    </dgm:pt>
    <dgm:pt modelId="{60A895BF-7C42-420B-A4B3-22843916A261}" type="pres">
      <dgm:prSet presAssocID="{C6AA35B0-B9D4-45FA-8544-5C61BD1947B0}" presName="accentRepeatNode" presStyleLbl="solidFgAcc1" presStyleIdx="2" presStyleCnt="4"/>
      <dgm:spPr/>
    </dgm:pt>
    <dgm:pt modelId="{FEDD64EE-4B76-43A8-9EC9-01CF8D7F63FC}" type="pres">
      <dgm:prSet presAssocID="{C7B95DF4-4018-457D-8394-E1DBB9734B8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03FFCDE-161C-4170-8E35-7D60BD7517E8}" type="pres">
      <dgm:prSet presAssocID="{C7B95DF4-4018-457D-8394-E1DBB9734B8B}" presName="accent_4" presStyleCnt="0"/>
      <dgm:spPr/>
    </dgm:pt>
    <dgm:pt modelId="{3C656DFE-BB9D-4F5F-A821-D48A5392F0A0}" type="pres">
      <dgm:prSet presAssocID="{C7B95DF4-4018-457D-8394-E1DBB9734B8B}" presName="accentRepeatNode" presStyleLbl="solidFgAcc1" presStyleIdx="3" presStyleCnt="4"/>
      <dgm:spPr/>
    </dgm:pt>
  </dgm:ptLst>
  <dgm:cxnLst>
    <dgm:cxn modelId="{64FD555C-96B3-477F-A1CF-FE513FF09223}" srcId="{9AC1E58F-9A46-4CD3-819E-7524D55D9E51}" destId="{EC5863E1-2137-4263-A625-D75B7BDB49E4}" srcOrd="1" destOrd="0" parTransId="{4BAFE5EA-9DB8-413A-B896-04375CABF2D1}" sibTransId="{5D4A7343-F16A-44A7-9756-3DEB0B6D447D}"/>
    <dgm:cxn modelId="{9B6262E9-497A-4A71-B66C-8C5AF875AA27}" srcId="{9AC1E58F-9A46-4CD3-819E-7524D55D9E51}" destId="{C6AA35B0-B9D4-45FA-8544-5C61BD1947B0}" srcOrd="2" destOrd="0" parTransId="{04375D66-0B14-4633-8E7A-0FCE75F2E79D}" sibTransId="{C3670FEE-6F8C-4CEC-A37E-7CB49D3AAC11}"/>
    <dgm:cxn modelId="{57CBD9F1-26FA-4099-B149-04D601E753CF}" type="presOf" srcId="{F3D43C78-749A-49D3-A9E8-DEF036070F53}" destId="{99C48F5B-44DF-4ED9-AF4E-1D0ED7AAFA80}" srcOrd="0" destOrd="0" presId="urn:microsoft.com/office/officeart/2008/layout/VerticalCurvedList"/>
    <dgm:cxn modelId="{68FD5BE4-B4CD-4A42-9EF8-13E13EA393A7}" srcId="{9AC1E58F-9A46-4CD3-819E-7524D55D9E51}" destId="{C7B95DF4-4018-457D-8394-E1DBB9734B8B}" srcOrd="3" destOrd="0" parTransId="{C772C7BC-A1DC-4132-AF8F-9AED6CC039FF}" sibTransId="{5962EFEF-B524-490D-AA30-294E9BAA63F8}"/>
    <dgm:cxn modelId="{C9B491A1-395C-4E89-8571-CB032EF905D8}" srcId="{9AC1E58F-9A46-4CD3-819E-7524D55D9E51}" destId="{F3D43C78-749A-49D3-A9E8-DEF036070F53}" srcOrd="0" destOrd="0" parTransId="{91A50D3D-D607-49A1-8BBC-5796212EE9D8}" sibTransId="{36EB72CC-97BA-4284-A832-18EF275ACA43}"/>
    <dgm:cxn modelId="{55CB09AB-8EEC-4E31-9363-E487C591E445}" type="presOf" srcId="{EC5863E1-2137-4263-A625-D75B7BDB49E4}" destId="{FA987AA1-67BB-4087-B85F-9664A20523AF}" srcOrd="0" destOrd="0" presId="urn:microsoft.com/office/officeart/2008/layout/VerticalCurvedList"/>
    <dgm:cxn modelId="{5BDE093B-9FB1-4352-AC6E-671B7A82816B}" type="presOf" srcId="{C7B95DF4-4018-457D-8394-E1DBB9734B8B}" destId="{FEDD64EE-4B76-43A8-9EC9-01CF8D7F63FC}" srcOrd="0" destOrd="0" presId="urn:microsoft.com/office/officeart/2008/layout/VerticalCurvedList"/>
    <dgm:cxn modelId="{A1E50295-DD72-4987-85A7-3B1EECDC20A8}" type="presOf" srcId="{9AC1E58F-9A46-4CD3-819E-7524D55D9E51}" destId="{C7F69604-60CD-4A54-96B5-8E5231D72E94}" srcOrd="0" destOrd="0" presId="urn:microsoft.com/office/officeart/2008/layout/VerticalCurvedList"/>
    <dgm:cxn modelId="{437FAAB8-B66F-4365-9FDF-ADEBFC2A319D}" type="presOf" srcId="{36EB72CC-97BA-4284-A832-18EF275ACA43}" destId="{5EB54555-CCDD-4AB9-BD43-174350DE4A2B}" srcOrd="0" destOrd="0" presId="urn:microsoft.com/office/officeart/2008/layout/VerticalCurvedList"/>
    <dgm:cxn modelId="{B09331B2-FD92-45F5-B52E-AA77EFAA6945}" type="presOf" srcId="{C6AA35B0-B9D4-45FA-8544-5C61BD1947B0}" destId="{2EC6C643-43FB-48B3-8EA6-3B9C12D53846}" srcOrd="0" destOrd="0" presId="urn:microsoft.com/office/officeart/2008/layout/VerticalCurvedList"/>
    <dgm:cxn modelId="{E62B4E26-2B63-4BB0-AEEA-59A351909914}" type="presParOf" srcId="{C7F69604-60CD-4A54-96B5-8E5231D72E94}" destId="{BE942402-45CC-442A-ACDD-E911B238A005}" srcOrd="0" destOrd="0" presId="urn:microsoft.com/office/officeart/2008/layout/VerticalCurvedList"/>
    <dgm:cxn modelId="{02EB23EC-593D-401B-91EA-D5FE1201A910}" type="presParOf" srcId="{BE942402-45CC-442A-ACDD-E911B238A005}" destId="{D87E5BE9-9079-4EB2-ADE9-18851D24D594}" srcOrd="0" destOrd="0" presId="urn:microsoft.com/office/officeart/2008/layout/VerticalCurvedList"/>
    <dgm:cxn modelId="{858F678E-EF34-438E-922F-F320E54F887A}" type="presParOf" srcId="{D87E5BE9-9079-4EB2-ADE9-18851D24D594}" destId="{D69E1EF8-55F3-43E8-A3D6-8AD80E1DDB3B}" srcOrd="0" destOrd="0" presId="urn:microsoft.com/office/officeart/2008/layout/VerticalCurvedList"/>
    <dgm:cxn modelId="{CF13C2A1-A24D-4BE0-8BB3-1981B3BA7972}" type="presParOf" srcId="{D87E5BE9-9079-4EB2-ADE9-18851D24D594}" destId="{5EB54555-CCDD-4AB9-BD43-174350DE4A2B}" srcOrd="1" destOrd="0" presId="urn:microsoft.com/office/officeart/2008/layout/VerticalCurvedList"/>
    <dgm:cxn modelId="{2A1B61D5-622F-4718-9B8C-B9A5C50C4E3F}" type="presParOf" srcId="{D87E5BE9-9079-4EB2-ADE9-18851D24D594}" destId="{C82170C9-434D-4568-9099-418A7DB33242}" srcOrd="2" destOrd="0" presId="urn:microsoft.com/office/officeart/2008/layout/VerticalCurvedList"/>
    <dgm:cxn modelId="{2A2F7A61-CB05-4E83-B366-1F728AD20654}" type="presParOf" srcId="{D87E5BE9-9079-4EB2-ADE9-18851D24D594}" destId="{DB6957B3-3D07-477C-9612-06578A66EE86}" srcOrd="3" destOrd="0" presId="urn:microsoft.com/office/officeart/2008/layout/VerticalCurvedList"/>
    <dgm:cxn modelId="{28AE31F8-2C31-4DA6-AB0B-7A2B6EFDA451}" type="presParOf" srcId="{BE942402-45CC-442A-ACDD-E911B238A005}" destId="{99C48F5B-44DF-4ED9-AF4E-1D0ED7AAFA80}" srcOrd="1" destOrd="0" presId="urn:microsoft.com/office/officeart/2008/layout/VerticalCurvedList"/>
    <dgm:cxn modelId="{D7DFEE91-D8AB-4A52-A437-C3CA329A053F}" type="presParOf" srcId="{BE942402-45CC-442A-ACDD-E911B238A005}" destId="{6B9FD04A-7D0E-4176-B24C-AC3B69C2F4D2}" srcOrd="2" destOrd="0" presId="urn:microsoft.com/office/officeart/2008/layout/VerticalCurvedList"/>
    <dgm:cxn modelId="{A88C1979-B4AC-4548-915F-90094F6705F8}" type="presParOf" srcId="{6B9FD04A-7D0E-4176-B24C-AC3B69C2F4D2}" destId="{D67AB72C-3344-43DD-861C-8F0C7B87230D}" srcOrd="0" destOrd="0" presId="urn:microsoft.com/office/officeart/2008/layout/VerticalCurvedList"/>
    <dgm:cxn modelId="{42D5565D-FEB1-43EC-B3A6-89F26F394326}" type="presParOf" srcId="{BE942402-45CC-442A-ACDD-E911B238A005}" destId="{FA987AA1-67BB-4087-B85F-9664A20523AF}" srcOrd="3" destOrd="0" presId="urn:microsoft.com/office/officeart/2008/layout/VerticalCurvedList"/>
    <dgm:cxn modelId="{7A7D6893-2653-424C-9F10-3B1034195711}" type="presParOf" srcId="{BE942402-45CC-442A-ACDD-E911B238A005}" destId="{81645200-56F2-4D73-B18C-BB0292081024}" srcOrd="4" destOrd="0" presId="urn:microsoft.com/office/officeart/2008/layout/VerticalCurvedList"/>
    <dgm:cxn modelId="{F82E7A7C-FACA-4BA0-92DF-DD2D26028F1E}" type="presParOf" srcId="{81645200-56F2-4D73-B18C-BB0292081024}" destId="{C889F941-7946-4F2E-943E-530315089066}" srcOrd="0" destOrd="0" presId="urn:microsoft.com/office/officeart/2008/layout/VerticalCurvedList"/>
    <dgm:cxn modelId="{797F6B25-9043-4DCD-97FA-7068D33BC296}" type="presParOf" srcId="{BE942402-45CC-442A-ACDD-E911B238A005}" destId="{2EC6C643-43FB-48B3-8EA6-3B9C12D53846}" srcOrd="5" destOrd="0" presId="urn:microsoft.com/office/officeart/2008/layout/VerticalCurvedList"/>
    <dgm:cxn modelId="{55CA03E6-43F6-434D-87C9-F7B0D5543FDD}" type="presParOf" srcId="{BE942402-45CC-442A-ACDD-E911B238A005}" destId="{44B9B19E-D09C-4FD4-832B-F3AA46CB78DA}" srcOrd="6" destOrd="0" presId="urn:microsoft.com/office/officeart/2008/layout/VerticalCurvedList"/>
    <dgm:cxn modelId="{AC77AB9E-15E5-4E7B-8E24-9D4DFDD67B56}" type="presParOf" srcId="{44B9B19E-D09C-4FD4-832B-F3AA46CB78DA}" destId="{60A895BF-7C42-420B-A4B3-22843916A261}" srcOrd="0" destOrd="0" presId="urn:microsoft.com/office/officeart/2008/layout/VerticalCurvedList"/>
    <dgm:cxn modelId="{A2B83A20-6A5F-4573-8314-08290E27365E}" type="presParOf" srcId="{BE942402-45CC-442A-ACDD-E911B238A005}" destId="{FEDD64EE-4B76-43A8-9EC9-01CF8D7F63FC}" srcOrd="7" destOrd="0" presId="urn:microsoft.com/office/officeart/2008/layout/VerticalCurvedList"/>
    <dgm:cxn modelId="{AD2A6E73-98C1-4B53-ABF5-71324724A010}" type="presParOf" srcId="{BE942402-45CC-442A-ACDD-E911B238A005}" destId="{F03FFCDE-161C-4170-8E35-7D60BD7517E8}" srcOrd="8" destOrd="0" presId="urn:microsoft.com/office/officeart/2008/layout/VerticalCurvedList"/>
    <dgm:cxn modelId="{98BE08E9-C81F-4B07-A318-AB41108CDB71}" type="presParOf" srcId="{F03FFCDE-161C-4170-8E35-7D60BD7517E8}" destId="{3C656DFE-BB9D-4F5F-A821-D48A5392F0A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F05A2-8B6C-45DE-801D-A61F4AEC0D01}">
      <dsp:nvSpPr>
        <dsp:cNvPr id="0" name=""/>
        <dsp:cNvSpPr/>
      </dsp:nvSpPr>
      <dsp:spPr>
        <a:xfrm>
          <a:off x="2334861" y="-31343"/>
          <a:ext cx="3673048" cy="3673048"/>
        </a:xfrm>
        <a:prstGeom prst="circularArrow">
          <a:avLst>
            <a:gd name="adj1" fmla="val 5544"/>
            <a:gd name="adj2" fmla="val 330680"/>
            <a:gd name="adj3" fmla="val 14636692"/>
            <a:gd name="adj4" fmla="val 16881358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95634B-A928-4ABC-A662-9151681DCF8C}">
      <dsp:nvSpPr>
        <dsp:cNvPr id="0" name=""/>
        <dsp:cNvSpPr/>
      </dsp:nvSpPr>
      <dsp:spPr>
        <a:xfrm>
          <a:off x="3648944" y="1025"/>
          <a:ext cx="1044883" cy="5224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200" b="1" kern="1200" dirty="0" smtClean="0"/>
            <a:t>教育体系</a:t>
          </a:r>
          <a:endParaRPr lang="zh-CN" sz="1200" b="1" kern="1200" dirty="0"/>
        </a:p>
      </dsp:txBody>
      <dsp:txXfrm>
        <a:off x="3674447" y="26528"/>
        <a:ext cx="993877" cy="471435"/>
      </dsp:txXfrm>
    </dsp:sp>
    <dsp:sp modelId="{6C77C0E8-FFDC-4D52-9595-FBA2C9DD2736}">
      <dsp:nvSpPr>
        <dsp:cNvPr id="0" name=""/>
        <dsp:cNvSpPr/>
      </dsp:nvSpPr>
      <dsp:spPr>
        <a:xfrm>
          <a:off x="4756508" y="459793"/>
          <a:ext cx="1044883" cy="52244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200" b="1" kern="1200" dirty="0" smtClean="0"/>
            <a:t>教育结构</a:t>
          </a:r>
          <a:endParaRPr lang="zh-CN" sz="1200" b="1" kern="1200" dirty="0"/>
        </a:p>
      </dsp:txBody>
      <dsp:txXfrm>
        <a:off x="4782011" y="485296"/>
        <a:ext cx="993877" cy="471435"/>
      </dsp:txXfrm>
    </dsp:sp>
    <dsp:sp modelId="{B5F76C7D-9D3B-4932-BF38-048FA986630E}">
      <dsp:nvSpPr>
        <dsp:cNvPr id="0" name=""/>
        <dsp:cNvSpPr/>
      </dsp:nvSpPr>
      <dsp:spPr>
        <a:xfrm>
          <a:off x="5215276" y="1567357"/>
          <a:ext cx="1044883" cy="52244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200" b="1" kern="1200" dirty="0" smtClean="0"/>
            <a:t>教育理念</a:t>
          </a:r>
          <a:endParaRPr lang="zh-CN" sz="1200" b="1" kern="1200" dirty="0"/>
        </a:p>
      </dsp:txBody>
      <dsp:txXfrm>
        <a:off x="5240779" y="1592860"/>
        <a:ext cx="993877" cy="471435"/>
      </dsp:txXfrm>
    </dsp:sp>
    <dsp:sp modelId="{9FEB373B-DCF6-4262-89F1-EA9FAC9620F3}">
      <dsp:nvSpPr>
        <dsp:cNvPr id="0" name=""/>
        <dsp:cNvSpPr/>
      </dsp:nvSpPr>
      <dsp:spPr>
        <a:xfrm>
          <a:off x="4756508" y="2674921"/>
          <a:ext cx="1044883" cy="5224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200" b="1" kern="1200" dirty="0" smtClean="0"/>
            <a:t>教育方法</a:t>
          </a:r>
          <a:endParaRPr lang="zh-CN" sz="1200" b="1" kern="1200" dirty="0"/>
        </a:p>
      </dsp:txBody>
      <dsp:txXfrm>
        <a:off x="4782011" y="2700424"/>
        <a:ext cx="993877" cy="471435"/>
      </dsp:txXfrm>
    </dsp:sp>
    <dsp:sp modelId="{FF13788C-A8ED-45C1-BC69-58E0C8907499}">
      <dsp:nvSpPr>
        <dsp:cNvPr id="0" name=""/>
        <dsp:cNvSpPr/>
      </dsp:nvSpPr>
      <dsp:spPr>
        <a:xfrm>
          <a:off x="3648944" y="3133689"/>
          <a:ext cx="1044883" cy="52244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200" b="1" kern="1200" dirty="0" smtClean="0"/>
            <a:t>教育手段</a:t>
          </a:r>
          <a:endParaRPr lang="zh-CN" sz="1200" b="1" kern="1200" dirty="0"/>
        </a:p>
      </dsp:txBody>
      <dsp:txXfrm>
        <a:off x="3674447" y="3159192"/>
        <a:ext cx="993877" cy="471435"/>
      </dsp:txXfrm>
    </dsp:sp>
    <dsp:sp modelId="{611F718A-7BEA-4EE6-B959-2E6FF74F078F}">
      <dsp:nvSpPr>
        <dsp:cNvPr id="0" name=""/>
        <dsp:cNvSpPr/>
      </dsp:nvSpPr>
      <dsp:spPr>
        <a:xfrm>
          <a:off x="2541380" y="2674921"/>
          <a:ext cx="1044883" cy="5224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200" b="1" kern="1200" dirty="0" smtClean="0"/>
            <a:t>课程教材</a:t>
          </a:r>
          <a:endParaRPr lang="zh-CN" sz="1200" b="1" kern="1200" dirty="0"/>
        </a:p>
      </dsp:txBody>
      <dsp:txXfrm>
        <a:off x="2566883" y="2700424"/>
        <a:ext cx="993877" cy="471435"/>
      </dsp:txXfrm>
    </dsp:sp>
    <dsp:sp modelId="{65E72972-63C0-4085-8879-D4D241953C2C}">
      <dsp:nvSpPr>
        <dsp:cNvPr id="0" name=""/>
        <dsp:cNvSpPr/>
      </dsp:nvSpPr>
      <dsp:spPr>
        <a:xfrm>
          <a:off x="2082612" y="1567357"/>
          <a:ext cx="1044883" cy="52244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200" b="1" kern="1200" dirty="0" smtClean="0"/>
            <a:t>教育时、空间</a:t>
          </a:r>
          <a:endParaRPr lang="zh-CN" sz="1200" b="1" kern="1200" dirty="0"/>
        </a:p>
      </dsp:txBody>
      <dsp:txXfrm>
        <a:off x="2108115" y="1592860"/>
        <a:ext cx="993877" cy="471435"/>
      </dsp:txXfrm>
    </dsp:sp>
    <dsp:sp modelId="{EAE5AA91-2603-4769-A317-AB6C0A0CB51F}">
      <dsp:nvSpPr>
        <dsp:cNvPr id="0" name=""/>
        <dsp:cNvSpPr/>
      </dsp:nvSpPr>
      <dsp:spPr>
        <a:xfrm>
          <a:off x="2541380" y="459793"/>
          <a:ext cx="1044883" cy="52244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kern="1200" dirty="0" smtClean="0"/>
            <a:t>等等</a:t>
          </a:r>
          <a:endParaRPr lang="zh-CN" sz="1200" b="1" kern="1200" dirty="0"/>
        </a:p>
      </dsp:txBody>
      <dsp:txXfrm>
        <a:off x="2566883" y="485296"/>
        <a:ext cx="993877" cy="471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54555-CCDD-4AB9-BD43-174350DE4A2B}">
      <dsp:nvSpPr>
        <dsp:cNvPr id="0" name=""/>
        <dsp:cNvSpPr/>
      </dsp:nvSpPr>
      <dsp:spPr>
        <a:xfrm>
          <a:off x="-4134040" y="-634431"/>
          <a:ext cx="4926019" cy="4926019"/>
        </a:xfrm>
        <a:prstGeom prst="blockArc">
          <a:avLst>
            <a:gd name="adj1" fmla="val 18900000"/>
            <a:gd name="adj2" fmla="val 2700000"/>
            <a:gd name="adj3" fmla="val 438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48F5B-44DF-4ED9-AF4E-1D0ED7AAFA80}">
      <dsp:nvSpPr>
        <dsp:cNvPr id="0" name=""/>
        <dsp:cNvSpPr/>
      </dsp:nvSpPr>
      <dsp:spPr>
        <a:xfrm>
          <a:off x="414966" y="281162"/>
          <a:ext cx="6128485" cy="5626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57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 smtClean="0"/>
            <a:t>目的明确的开展教学创新</a:t>
          </a:r>
          <a:endParaRPr lang="zh-CN" sz="2800" kern="1200"/>
        </a:p>
      </dsp:txBody>
      <dsp:txXfrm>
        <a:off x="414966" y="281162"/>
        <a:ext cx="6128485" cy="562617"/>
      </dsp:txXfrm>
    </dsp:sp>
    <dsp:sp modelId="{D67AB72C-3344-43DD-861C-8F0C7B87230D}">
      <dsp:nvSpPr>
        <dsp:cNvPr id="0" name=""/>
        <dsp:cNvSpPr/>
      </dsp:nvSpPr>
      <dsp:spPr>
        <a:xfrm>
          <a:off x="63330" y="210835"/>
          <a:ext cx="703271" cy="703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87AA1-67BB-4087-B85F-9664A20523AF}">
      <dsp:nvSpPr>
        <dsp:cNvPr id="0" name=""/>
        <dsp:cNvSpPr/>
      </dsp:nvSpPr>
      <dsp:spPr>
        <a:xfrm>
          <a:off x="737527" y="1125234"/>
          <a:ext cx="5805924" cy="562617"/>
        </a:xfrm>
        <a:prstGeom prst="rect">
          <a:avLst/>
        </a:prstGeom>
        <a:solidFill>
          <a:schemeClr val="accent4">
            <a:hueOff val="-2300006"/>
            <a:satOff val="-16825"/>
            <a:lumOff val="-37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57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 dirty="0" smtClean="0">
              <a:solidFill>
                <a:schemeClr val="tx1">
                  <a:lumMod val="75000"/>
                </a:schemeClr>
              </a:solidFill>
            </a:rPr>
            <a:t>递进式的教学创新</a:t>
          </a:r>
          <a:endParaRPr lang="zh-CN" sz="28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737527" y="1125234"/>
        <a:ext cx="5805924" cy="562617"/>
      </dsp:txXfrm>
    </dsp:sp>
    <dsp:sp modelId="{C889F941-7946-4F2E-943E-530315089066}">
      <dsp:nvSpPr>
        <dsp:cNvPr id="0" name=""/>
        <dsp:cNvSpPr/>
      </dsp:nvSpPr>
      <dsp:spPr>
        <a:xfrm>
          <a:off x="385892" y="1054906"/>
          <a:ext cx="703271" cy="703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2300006"/>
              <a:satOff val="-16825"/>
              <a:lumOff val="-37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6C643-43FB-48B3-8EA6-3B9C12D53846}">
      <dsp:nvSpPr>
        <dsp:cNvPr id="0" name=""/>
        <dsp:cNvSpPr/>
      </dsp:nvSpPr>
      <dsp:spPr>
        <a:xfrm>
          <a:off x="737527" y="1969305"/>
          <a:ext cx="5805924" cy="562617"/>
        </a:xfrm>
        <a:prstGeom prst="rect">
          <a:avLst/>
        </a:prstGeom>
        <a:solidFill>
          <a:schemeClr val="accent4">
            <a:hueOff val="-4600011"/>
            <a:satOff val="-33651"/>
            <a:lumOff val="-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57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 dirty="0" smtClean="0">
              <a:solidFill>
                <a:schemeClr val="tx1">
                  <a:lumMod val="75000"/>
                </a:schemeClr>
              </a:solidFill>
            </a:rPr>
            <a:t>系统性的教学创新</a:t>
          </a:r>
          <a:endParaRPr lang="zh-CN" sz="28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737527" y="1969305"/>
        <a:ext cx="5805924" cy="562617"/>
      </dsp:txXfrm>
    </dsp:sp>
    <dsp:sp modelId="{60A895BF-7C42-420B-A4B3-22843916A261}">
      <dsp:nvSpPr>
        <dsp:cNvPr id="0" name=""/>
        <dsp:cNvSpPr/>
      </dsp:nvSpPr>
      <dsp:spPr>
        <a:xfrm>
          <a:off x="385892" y="1898978"/>
          <a:ext cx="703271" cy="703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600011"/>
              <a:satOff val="-33651"/>
              <a:lumOff val="-7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D64EE-4B76-43A8-9EC9-01CF8D7F63FC}">
      <dsp:nvSpPr>
        <dsp:cNvPr id="0" name=""/>
        <dsp:cNvSpPr/>
      </dsp:nvSpPr>
      <dsp:spPr>
        <a:xfrm>
          <a:off x="414966" y="2813377"/>
          <a:ext cx="6128485" cy="562617"/>
        </a:xfrm>
        <a:prstGeom prst="rect">
          <a:avLst/>
        </a:prstGeom>
        <a:solidFill>
          <a:schemeClr val="accent4">
            <a:hueOff val="-6900016"/>
            <a:satOff val="-50476"/>
            <a:lumOff val="-1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57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 smtClean="0"/>
            <a:t>集成性的教学创新</a:t>
          </a:r>
          <a:endParaRPr lang="zh-CN" sz="2800" kern="1200"/>
        </a:p>
      </dsp:txBody>
      <dsp:txXfrm>
        <a:off x="414966" y="2813377"/>
        <a:ext cx="6128485" cy="562617"/>
      </dsp:txXfrm>
    </dsp:sp>
    <dsp:sp modelId="{3C656DFE-BB9D-4F5F-A821-D48A5392F0A0}">
      <dsp:nvSpPr>
        <dsp:cNvPr id="0" name=""/>
        <dsp:cNvSpPr/>
      </dsp:nvSpPr>
      <dsp:spPr>
        <a:xfrm>
          <a:off x="63330" y="2743050"/>
          <a:ext cx="703271" cy="703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6900016"/>
              <a:satOff val="-50476"/>
              <a:lumOff val="-111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522DE-EA0E-42DB-B2BE-53263705D5BB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FA8E2-4350-47CC-9694-7CF78664F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5843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</a:t>
            </a:r>
            <a:r>
              <a:rPr lang="en-US" altLang="zh-CN" smtClean="0"/>
              <a:t>http://docer.wps.cn</a:t>
            </a:r>
            <a:endParaRPr lang="zh-CN" altLang="en-US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fld id="{003FA8A8-F650-4426-9F6B-25E85BC35E20}" type="slidenum">
              <a:rPr lang="zh-CN" altLang="en-US">
                <a:latin typeface="Calibri" pitchFamily="34" charset="0"/>
                <a:ea typeface="宋体" charset="-122"/>
              </a:rPr>
              <a:pPr/>
              <a:t>10</a:t>
            </a:fld>
            <a:endParaRPr lang="zh-CN" altLang="en-US">
              <a:latin typeface="Calibri" pitchFamily="34" charset="0"/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88732" y="970539"/>
            <a:ext cx="3555269" cy="1323967"/>
          </a:xfrm>
        </p:spPr>
        <p:txBody>
          <a:bodyPr anchor="b" anchorCtr="1"/>
          <a:lstStyle>
            <a:lvl1pPr algn="ctr">
              <a:lnSpc>
                <a:spcPct val="120000"/>
              </a:lnSpc>
              <a:defRPr sz="3300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88732" y="2323081"/>
            <a:ext cx="3555270" cy="473127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dirty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zh-CN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67494"/>
            <a:ext cx="720080" cy="71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83010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4967">
          <p15:clr>
            <a:srgbClr val="FBAE40"/>
          </p15:clr>
        </p15:guide>
        <p15:guide id="0" orient="horz" pos="2160" userDrawn="1">
          <p15:clr>
            <a:srgbClr val="FBAE40"/>
          </p15:clr>
        </p15:guide>
        <p15:guide id="3" pos="662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329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1958" y="195263"/>
            <a:ext cx="2056864" cy="442079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986" y="195263"/>
            <a:ext cx="6058703" cy="442079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39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000">
                <a:solidFill>
                  <a:srgbClr val="002060"/>
                </a:solidFill>
              </a:defRPr>
            </a:lvl1pPr>
            <a:lvl2pPr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39502"/>
            <a:ext cx="536141" cy="53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402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726" y="1282305"/>
            <a:ext cx="7887027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726" y="3442099"/>
            <a:ext cx="7887027" cy="1125140"/>
          </a:xfrm>
        </p:spPr>
        <p:txBody>
          <a:bodyPr/>
          <a:lstStyle>
            <a:lvl1pPr marL="0" indent="0">
              <a:buNone/>
              <a:defRPr sz="1800"/>
            </a:lvl1pPr>
            <a:lvl2pPr marL="342800" indent="0">
              <a:buNone/>
              <a:defRPr sz="1500"/>
            </a:lvl2pPr>
            <a:lvl3pPr marL="685600" indent="0">
              <a:buNone/>
              <a:defRPr sz="1400"/>
            </a:lvl3pPr>
            <a:lvl4pPr marL="1028400" indent="0">
              <a:buNone/>
              <a:defRPr sz="1200"/>
            </a:lvl4pPr>
            <a:lvl5pPr marL="1371200" indent="0">
              <a:buNone/>
              <a:defRPr sz="1200"/>
            </a:lvl5pPr>
            <a:lvl6pPr marL="1714001" indent="0">
              <a:buNone/>
              <a:defRPr sz="1200"/>
            </a:lvl6pPr>
            <a:lvl7pPr marL="2056799" indent="0">
              <a:buNone/>
              <a:defRPr sz="1200"/>
            </a:lvl7pPr>
            <a:lvl8pPr marL="2399600" indent="0">
              <a:buNone/>
              <a:defRPr sz="1200"/>
            </a:lvl8pPr>
            <a:lvl9pPr marL="274240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810738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985" y="1059658"/>
            <a:ext cx="4057784" cy="355639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1040" y="1059658"/>
            <a:ext cx="4057784" cy="355639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71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678" y="273844"/>
            <a:ext cx="7887027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677" y="1260872"/>
            <a:ext cx="3868524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00" indent="0">
              <a:buNone/>
              <a:defRPr sz="1500" b="1"/>
            </a:lvl2pPr>
            <a:lvl3pPr marL="685600" indent="0">
              <a:buNone/>
              <a:defRPr sz="1400" b="1"/>
            </a:lvl3pPr>
            <a:lvl4pPr marL="1028400" indent="0">
              <a:buNone/>
              <a:defRPr sz="1200" b="1"/>
            </a:lvl4pPr>
            <a:lvl5pPr marL="1371200" indent="0">
              <a:buNone/>
              <a:defRPr sz="1200" b="1"/>
            </a:lvl5pPr>
            <a:lvl6pPr marL="1714001" indent="0">
              <a:buNone/>
              <a:defRPr sz="1200" b="1"/>
            </a:lvl6pPr>
            <a:lvl7pPr marL="2056799" indent="0">
              <a:buNone/>
              <a:defRPr sz="1200" b="1"/>
            </a:lvl7pPr>
            <a:lvl8pPr marL="2399600" indent="0">
              <a:buNone/>
              <a:defRPr sz="1200" b="1"/>
            </a:lvl8pPr>
            <a:lvl9pPr marL="27424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677" y="1878806"/>
            <a:ext cx="3868524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37" y="1260872"/>
            <a:ext cx="3887569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00" indent="0">
              <a:buNone/>
              <a:defRPr sz="1500" b="1"/>
            </a:lvl2pPr>
            <a:lvl3pPr marL="685600" indent="0">
              <a:buNone/>
              <a:defRPr sz="1400" b="1"/>
            </a:lvl3pPr>
            <a:lvl4pPr marL="1028400" indent="0">
              <a:buNone/>
              <a:defRPr sz="1200" b="1"/>
            </a:lvl4pPr>
            <a:lvl5pPr marL="1371200" indent="0">
              <a:buNone/>
              <a:defRPr sz="1200" b="1"/>
            </a:lvl5pPr>
            <a:lvl6pPr marL="1714001" indent="0">
              <a:buNone/>
              <a:defRPr sz="1200" b="1"/>
            </a:lvl6pPr>
            <a:lvl7pPr marL="2056799" indent="0">
              <a:buNone/>
              <a:defRPr sz="1200" b="1"/>
            </a:lvl7pPr>
            <a:lvl8pPr marL="2399600" indent="0">
              <a:buNone/>
              <a:defRPr sz="1200" b="1"/>
            </a:lvl8pPr>
            <a:lvl9pPr marL="27424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37" y="1878806"/>
            <a:ext cx="3887569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367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72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31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678" y="342900"/>
            <a:ext cx="2949601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570" y="740570"/>
            <a:ext cx="4629135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678" y="1543051"/>
            <a:ext cx="2949601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00" indent="0">
              <a:buNone/>
              <a:defRPr sz="1100"/>
            </a:lvl2pPr>
            <a:lvl3pPr marL="685600" indent="0">
              <a:buNone/>
              <a:defRPr sz="900"/>
            </a:lvl3pPr>
            <a:lvl4pPr marL="1028400" indent="0">
              <a:buNone/>
              <a:defRPr sz="800"/>
            </a:lvl4pPr>
            <a:lvl5pPr marL="1371200" indent="0">
              <a:buNone/>
              <a:defRPr sz="800"/>
            </a:lvl5pPr>
            <a:lvl6pPr marL="1714001" indent="0">
              <a:buNone/>
              <a:defRPr sz="800"/>
            </a:lvl6pPr>
            <a:lvl7pPr marL="2056799" indent="0">
              <a:buNone/>
              <a:defRPr sz="800"/>
            </a:lvl7pPr>
            <a:lvl8pPr marL="2399600" indent="0">
              <a:buNone/>
              <a:defRPr sz="800"/>
            </a:lvl8pPr>
            <a:lvl9pPr marL="274240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27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678" y="342900"/>
            <a:ext cx="2949601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570" y="740570"/>
            <a:ext cx="4629135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00" indent="0">
              <a:buNone/>
              <a:defRPr sz="2100"/>
            </a:lvl2pPr>
            <a:lvl3pPr marL="685600" indent="0">
              <a:buNone/>
              <a:defRPr sz="1800"/>
            </a:lvl3pPr>
            <a:lvl4pPr marL="1028400" indent="0">
              <a:buNone/>
              <a:defRPr sz="1500"/>
            </a:lvl4pPr>
            <a:lvl5pPr marL="1371200" indent="0">
              <a:buNone/>
              <a:defRPr sz="1500"/>
            </a:lvl5pPr>
            <a:lvl6pPr marL="1714001" indent="0">
              <a:buNone/>
              <a:defRPr sz="1500"/>
            </a:lvl6pPr>
            <a:lvl7pPr marL="2056799" indent="0">
              <a:buNone/>
              <a:defRPr sz="1500"/>
            </a:lvl7pPr>
            <a:lvl8pPr marL="2399600" indent="0">
              <a:buNone/>
              <a:defRPr sz="1500"/>
            </a:lvl8pPr>
            <a:lvl9pPr marL="2742400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678" y="1543051"/>
            <a:ext cx="2949601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00" indent="0">
              <a:buNone/>
              <a:defRPr sz="1100"/>
            </a:lvl2pPr>
            <a:lvl3pPr marL="685600" indent="0">
              <a:buNone/>
              <a:defRPr sz="900"/>
            </a:lvl3pPr>
            <a:lvl4pPr marL="1028400" indent="0">
              <a:buNone/>
              <a:defRPr sz="800"/>
            </a:lvl4pPr>
            <a:lvl5pPr marL="1371200" indent="0">
              <a:buNone/>
              <a:defRPr sz="800"/>
            </a:lvl5pPr>
            <a:lvl6pPr marL="1714001" indent="0">
              <a:buNone/>
              <a:defRPr sz="800"/>
            </a:lvl6pPr>
            <a:lvl7pPr marL="2056799" indent="0">
              <a:buNone/>
              <a:defRPr sz="800"/>
            </a:lvl7pPr>
            <a:lvl8pPr marL="2399600" indent="0">
              <a:buNone/>
              <a:defRPr sz="800"/>
            </a:lvl8pPr>
            <a:lvl9pPr marL="274240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771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082" y="4683919"/>
            <a:ext cx="2134235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 smtClean="0"/>
            </a:lvl1pPr>
          </a:lstStyle>
          <a:p>
            <a:fld id="{530820CF-B880-4189-942D-D702A7CBA730}" type="datetimeFigureOut">
              <a:rPr lang="zh-CN" altLang="en-US" smtClean="0"/>
              <a:t>2018/11/20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578" y="4683919"/>
            <a:ext cx="2894846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00" smtClean="0"/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686" y="4683919"/>
            <a:ext cx="2134234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6051" y="336060"/>
            <a:ext cx="8342772" cy="529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6051" y="979136"/>
            <a:ext cx="8342772" cy="3657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355935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  <a:cs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  <a:cs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  <a:cs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  <a:cs typeface="宋体" panose="02010600030101010101" pitchFamily="2" charset="-122"/>
        </a:defRPr>
      </a:lvl5pPr>
      <a:lvl6pPr marL="342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  <a:cs typeface="宋体" panose="02010600030101010101" pitchFamily="2" charset="-122"/>
        </a:defRPr>
      </a:lvl6pPr>
      <a:lvl7pPr marL="685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  <a:cs typeface="宋体" panose="02010600030101010101" pitchFamily="2" charset="-122"/>
        </a:defRPr>
      </a:lvl7pPr>
      <a:lvl8pPr marL="10284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  <a:cs typeface="宋体" panose="02010600030101010101" pitchFamily="2" charset="-122"/>
        </a:defRPr>
      </a:lvl8pPr>
      <a:lvl9pPr marL="13712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  <a:cs typeface="宋体" panose="02010600030101010101" pitchFamily="2" charset="-122"/>
        </a:defRPr>
      </a:lvl9pPr>
    </p:titleStyle>
    <p:bodyStyle>
      <a:lvl1pPr marL="271463" indent="-271463" algn="l" rtl="0" eaLnBrk="1" fontAlgn="base" hangingPunct="1">
        <a:spcBef>
          <a:spcPts val="13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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67813" indent="-2678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15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857000" indent="-171400" algn="l" rtl="0" eaLnBrk="1" fontAlgn="base" hangingPunct="1">
        <a:spcBef>
          <a:spcPct val="20000"/>
        </a:spcBef>
        <a:spcAft>
          <a:spcPct val="0"/>
        </a:spcAft>
        <a:buChar char="•"/>
        <a:defRPr sz="1200" kern="1200">
          <a:solidFill>
            <a:schemeClr val="bg1"/>
          </a:solidFill>
          <a:latin typeface="+mn-lt"/>
          <a:ea typeface="+mn-ea"/>
          <a:cs typeface="+mn-cs"/>
        </a:defRPr>
      </a:lvl3pPr>
      <a:lvl4pPr marL="1199800" indent="-171400" algn="l" rtl="0" eaLnBrk="1" fontAlgn="base" hangingPunct="1">
        <a:spcBef>
          <a:spcPct val="20000"/>
        </a:spcBef>
        <a:spcAft>
          <a:spcPct val="0"/>
        </a:spcAft>
        <a:buChar char="–"/>
        <a:defRPr sz="1100" kern="1200">
          <a:solidFill>
            <a:schemeClr val="bg1"/>
          </a:solidFill>
          <a:latin typeface="+mn-lt"/>
          <a:ea typeface="+mn-ea"/>
          <a:cs typeface="+mn-cs"/>
        </a:defRPr>
      </a:lvl4pPr>
      <a:lvl5pPr marL="1542601" indent="-171400" algn="l" rtl="0" eaLnBrk="1" fontAlgn="base" hangingPunct="1">
        <a:spcBef>
          <a:spcPct val="20000"/>
        </a:spcBef>
        <a:spcAft>
          <a:spcPct val="0"/>
        </a:spcAft>
        <a:buChar char="»"/>
        <a:defRPr sz="11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400" indent="-171400" algn="l" defTabSz="6856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201" indent="-171400" algn="l" defTabSz="6856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000" indent="-171400" algn="l" defTabSz="6856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3800" indent="-171400" algn="l" defTabSz="6856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6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00" algn="l" defTabSz="6856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00" algn="l" defTabSz="6856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00" algn="l" defTabSz="6856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200" algn="l" defTabSz="6856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001" algn="l" defTabSz="6856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799" algn="l" defTabSz="6856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600" algn="l" defTabSz="6856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400" algn="l" defTabSz="6856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91680" y="1419622"/>
            <a:ext cx="7443701" cy="1323967"/>
          </a:xfrm>
          <a:solidFill>
            <a:schemeClr val="bg1">
              <a:alpha val="60000"/>
            </a:schemeClr>
          </a:solidFill>
        </p:spPr>
        <p:txBody>
          <a:bodyPr/>
          <a:lstStyle/>
          <a:p>
            <a:r>
              <a:rPr lang="zh-CN" altLang="en-US" dirty="0" smtClean="0">
                <a:solidFill>
                  <a:schemeClr val="accent1">
                    <a:lumMod val="50000"/>
                  </a:schemeClr>
                </a:solidFill>
              </a:rPr>
              <a:t>能力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塑造导向</a:t>
            </a:r>
            <a:r>
              <a:rPr lang="zh-CN" altLang="en-US" dirty="0" smtClean="0">
                <a:solidFill>
                  <a:schemeClr val="accent1">
                    <a:lumMod val="50000"/>
                  </a:schemeClr>
                </a:solidFill>
              </a:rPr>
              <a:t>的</a:t>
            </a:r>
            <a:r>
              <a:rPr lang="en-US" altLang="zh-CN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altLang="zh-CN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zh-CN" altLang="en-US" dirty="0" smtClean="0">
                <a:solidFill>
                  <a:schemeClr val="accent1">
                    <a:lumMod val="50000"/>
                  </a:schemeClr>
                </a:solidFill>
              </a:rPr>
              <a:t>课程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</a:rPr>
              <a:t>群分层教学创新实践探索</a:t>
            </a:r>
          </a:p>
        </p:txBody>
      </p:sp>
    </p:spTree>
    <p:extLst>
      <p:ext uri="{BB962C8B-B14F-4D97-AF65-F5344CB8AC3E}">
        <p14:creationId xmlns:p14="http://schemas.microsoft.com/office/powerpoint/2010/main" val="401476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>
            <a:off x="2320925" y="1770460"/>
            <a:ext cx="4800600" cy="479822"/>
          </a:xfrm>
          <a:custGeom>
            <a:avLst/>
            <a:gdLst>
              <a:gd name="connsiteX0" fmla="*/ 304800 w 4800600"/>
              <a:gd name="connsiteY0" fmla="*/ 0 h 640080"/>
              <a:gd name="connsiteX1" fmla="*/ 4800600 w 4800600"/>
              <a:gd name="connsiteY1" fmla="*/ 7620 h 640080"/>
              <a:gd name="connsiteX2" fmla="*/ 4495800 w 4800600"/>
              <a:gd name="connsiteY2" fmla="*/ 640080 h 640080"/>
              <a:gd name="connsiteX3" fmla="*/ 0 w 4800600"/>
              <a:gd name="connsiteY3" fmla="*/ 640080 h 640080"/>
              <a:gd name="connsiteX4" fmla="*/ 304800 w 4800600"/>
              <a:gd name="connsiteY4" fmla="*/ 0 h 64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0600" h="640080">
                <a:moveTo>
                  <a:pt x="304800" y="0"/>
                </a:moveTo>
                <a:lnTo>
                  <a:pt x="4800600" y="7620"/>
                </a:lnTo>
                <a:lnTo>
                  <a:pt x="4495800" y="640080"/>
                </a:lnTo>
                <a:lnTo>
                  <a:pt x="0" y="640080"/>
                </a:lnTo>
                <a:lnTo>
                  <a:pt x="30480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i="1" dirty="0">
              <a:solidFill>
                <a:srgbClr val="FFFFFF"/>
              </a:solidFill>
              <a:latin typeface="Bodoni MT Black" panose="02070A03080606020203" pitchFamily="18" charset="0"/>
              <a:ea typeface="HanWangWCL10" panose="02020500000000000000" pitchFamily="18" charset="-120"/>
              <a:cs typeface="Aharoni" panose="02010803020104030203" pitchFamily="2" charset="-79"/>
            </a:endParaRPr>
          </a:p>
        </p:txBody>
      </p:sp>
      <p:sp>
        <p:nvSpPr>
          <p:cNvPr id="4" name="任意多边形 3"/>
          <p:cNvSpPr/>
          <p:nvPr>
            <p:custDataLst>
              <p:tags r:id="rId3"/>
            </p:custDataLst>
          </p:nvPr>
        </p:nvSpPr>
        <p:spPr>
          <a:xfrm>
            <a:off x="6853239" y="1901429"/>
            <a:ext cx="693737" cy="411956"/>
          </a:xfrm>
          <a:custGeom>
            <a:avLst/>
            <a:gdLst>
              <a:gd name="connsiteX0" fmla="*/ 274320 w 693420"/>
              <a:gd name="connsiteY0" fmla="*/ 0 h 548640"/>
              <a:gd name="connsiteX1" fmla="*/ 693420 w 693420"/>
              <a:gd name="connsiteY1" fmla="*/ 7620 h 548640"/>
              <a:gd name="connsiteX2" fmla="*/ 449580 w 693420"/>
              <a:gd name="connsiteY2" fmla="*/ 259080 h 548640"/>
              <a:gd name="connsiteX3" fmla="*/ 571500 w 693420"/>
              <a:gd name="connsiteY3" fmla="*/ 548640 h 548640"/>
              <a:gd name="connsiteX4" fmla="*/ 0 w 693420"/>
              <a:gd name="connsiteY4" fmla="*/ 533400 h 548640"/>
              <a:gd name="connsiteX5" fmla="*/ 274320 w 693420"/>
              <a:gd name="connsiteY5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3420" h="548640">
                <a:moveTo>
                  <a:pt x="274320" y="0"/>
                </a:moveTo>
                <a:lnTo>
                  <a:pt x="693420" y="7620"/>
                </a:lnTo>
                <a:lnTo>
                  <a:pt x="449580" y="259080"/>
                </a:lnTo>
                <a:lnTo>
                  <a:pt x="571500" y="548640"/>
                </a:lnTo>
                <a:lnTo>
                  <a:pt x="0" y="533400"/>
                </a:lnTo>
                <a:lnTo>
                  <a:pt x="27432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任意多边形 4"/>
          <p:cNvSpPr/>
          <p:nvPr>
            <p:custDataLst>
              <p:tags r:id="rId4"/>
            </p:custDataLst>
          </p:nvPr>
        </p:nvSpPr>
        <p:spPr>
          <a:xfrm flipH="1" flipV="1">
            <a:off x="1911350" y="1690688"/>
            <a:ext cx="692150" cy="410766"/>
          </a:xfrm>
          <a:custGeom>
            <a:avLst/>
            <a:gdLst>
              <a:gd name="connsiteX0" fmla="*/ 274320 w 693420"/>
              <a:gd name="connsiteY0" fmla="*/ 0 h 548640"/>
              <a:gd name="connsiteX1" fmla="*/ 693420 w 693420"/>
              <a:gd name="connsiteY1" fmla="*/ 7620 h 548640"/>
              <a:gd name="connsiteX2" fmla="*/ 449580 w 693420"/>
              <a:gd name="connsiteY2" fmla="*/ 259080 h 548640"/>
              <a:gd name="connsiteX3" fmla="*/ 571500 w 693420"/>
              <a:gd name="connsiteY3" fmla="*/ 548640 h 548640"/>
              <a:gd name="connsiteX4" fmla="*/ 0 w 693420"/>
              <a:gd name="connsiteY4" fmla="*/ 533400 h 548640"/>
              <a:gd name="connsiteX5" fmla="*/ 274320 w 693420"/>
              <a:gd name="connsiteY5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3420" h="548640">
                <a:moveTo>
                  <a:pt x="274320" y="0"/>
                </a:moveTo>
                <a:lnTo>
                  <a:pt x="693420" y="7620"/>
                </a:lnTo>
                <a:lnTo>
                  <a:pt x="449580" y="259080"/>
                </a:lnTo>
                <a:lnTo>
                  <a:pt x="571500" y="548640"/>
                </a:lnTo>
                <a:lnTo>
                  <a:pt x="0" y="533400"/>
                </a:lnTo>
                <a:lnTo>
                  <a:pt x="27432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078" name="Freeform 5"/>
          <p:cNvSpPr>
            <a:spLocks noEditPoints="1"/>
          </p:cNvSpPr>
          <p:nvPr>
            <p:custDataLst>
              <p:tags r:id="rId5"/>
            </p:custDataLst>
          </p:nvPr>
        </p:nvSpPr>
        <p:spPr bwMode="auto">
          <a:xfrm>
            <a:off x="3106738" y="1820466"/>
            <a:ext cx="3270250" cy="414338"/>
          </a:xfrm>
          <a:custGeom>
            <a:avLst/>
            <a:gdLst>
              <a:gd name="T0" fmla="*/ 2147483646 w 17153"/>
              <a:gd name="T1" fmla="*/ 2147483646 h 2886"/>
              <a:gd name="T2" fmla="*/ 2147483646 w 17153"/>
              <a:gd name="T3" fmla="*/ 2147483646 h 2886"/>
              <a:gd name="T4" fmla="*/ 2147483646 w 17153"/>
              <a:gd name="T5" fmla="*/ 2147483646 h 2886"/>
              <a:gd name="T6" fmla="*/ 2147483646 w 17153"/>
              <a:gd name="T7" fmla="*/ 2147483646 h 2886"/>
              <a:gd name="T8" fmla="*/ 2147483646 w 17153"/>
              <a:gd name="T9" fmla="*/ 2147483646 h 2886"/>
              <a:gd name="T10" fmla="*/ 2147483646 w 17153"/>
              <a:gd name="T11" fmla="*/ 2147483646 h 2886"/>
              <a:gd name="T12" fmla="*/ 2147483646 w 17153"/>
              <a:gd name="T13" fmla="*/ 2147483646 h 2886"/>
              <a:gd name="T14" fmla="*/ 2147483646 w 17153"/>
              <a:gd name="T15" fmla="*/ 2147483646 h 2886"/>
              <a:gd name="T16" fmla="*/ 2147483646 w 17153"/>
              <a:gd name="T17" fmla="*/ 2147483646 h 2886"/>
              <a:gd name="T18" fmla="*/ 2147483646 w 17153"/>
              <a:gd name="T19" fmla="*/ 2147483646 h 2886"/>
              <a:gd name="T20" fmla="*/ 2147483646 w 17153"/>
              <a:gd name="T21" fmla="*/ 2147483646 h 2886"/>
              <a:gd name="T22" fmla="*/ 2147483646 w 17153"/>
              <a:gd name="T23" fmla="*/ 2147483646 h 2886"/>
              <a:gd name="T24" fmla="*/ 2147483646 w 17153"/>
              <a:gd name="T25" fmla="*/ 2147483646 h 2886"/>
              <a:gd name="T26" fmla="*/ 2147483646 w 17153"/>
              <a:gd name="T27" fmla="*/ 2147483646 h 2886"/>
              <a:gd name="T28" fmla="*/ 2147483646 w 17153"/>
              <a:gd name="T29" fmla="*/ 2147483646 h 2886"/>
              <a:gd name="T30" fmla="*/ 2147483646 w 17153"/>
              <a:gd name="T31" fmla="*/ 2147483646 h 2886"/>
              <a:gd name="T32" fmla="*/ 2147483646 w 17153"/>
              <a:gd name="T33" fmla="*/ 2147483646 h 2886"/>
              <a:gd name="T34" fmla="*/ 2147483646 w 17153"/>
              <a:gd name="T35" fmla="*/ 2147483646 h 2886"/>
              <a:gd name="T36" fmla="*/ 2147483646 w 17153"/>
              <a:gd name="T37" fmla="*/ 2147483646 h 2886"/>
              <a:gd name="T38" fmla="*/ 2147483646 w 17153"/>
              <a:gd name="T39" fmla="*/ 2147483646 h 2886"/>
              <a:gd name="T40" fmla="*/ 2147483646 w 17153"/>
              <a:gd name="T41" fmla="*/ 2147483646 h 2886"/>
              <a:gd name="T42" fmla="*/ 2147483646 w 17153"/>
              <a:gd name="T43" fmla="*/ 2147483646 h 2886"/>
              <a:gd name="T44" fmla="*/ 2147483646 w 17153"/>
              <a:gd name="T45" fmla="*/ 2147483646 h 2886"/>
              <a:gd name="T46" fmla="*/ 2147483646 w 17153"/>
              <a:gd name="T47" fmla="*/ 2147483646 h 2886"/>
              <a:gd name="T48" fmla="*/ 2147483646 w 17153"/>
              <a:gd name="T49" fmla="*/ 2147483646 h 2886"/>
              <a:gd name="T50" fmla="*/ 2147483646 w 17153"/>
              <a:gd name="T51" fmla="*/ 2147483646 h 2886"/>
              <a:gd name="T52" fmla="*/ 2147483646 w 17153"/>
              <a:gd name="T53" fmla="*/ 2147483646 h 2886"/>
              <a:gd name="T54" fmla="*/ 2147483646 w 17153"/>
              <a:gd name="T55" fmla="*/ 2147483646 h 2886"/>
              <a:gd name="T56" fmla="*/ 2147483646 w 17153"/>
              <a:gd name="T57" fmla="*/ 2147483646 h 2886"/>
              <a:gd name="T58" fmla="*/ 2147483646 w 17153"/>
              <a:gd name="T59" fmla="*/ 2147483646 h 2886"/>
              <a:gd name="T60" fmla="*/ 2147483646 w 17153"/>
              <a:gd name="T61" fmla="*/ 2147483646 h 2886"/>
              <a:gd name="T62" fmla="*/ 2147483646 w 17153"/>
              <a:gd name="T63" fmla="*/ 2147483646 h 2886"/>
              <a:gd name="T64" fmla="*/ 2147483646 w 17153"/>
              <a:gd name="T65" fmla="*/ 2147483646 h 2886"/>
              <a:gd name="T66" fmla="*/ 2147483646 w 17153"/>
              <a:gd name="T67" fmla="*/ 2147483646 h 2886"/>
              <a:gd name="T68" fmla="*/ 2147483646 w 17153"/>
              <a:gd name="T69" fmla="*/ 2147483646 h 2886"/>
              <a:gd name="T70" fmla="*/ 2147483646 w 17153"/>
              <a:gd name="T71" fmla="*/ 2147483646 h 2886"/>
              <a:gd name="T72" fmla="*/ 2147483646 w 17153"/>
              <a:gd name="T73" fmla="*/ 2147483646 h 2886"/>
              <a:gd name="T74" fmla="*/ 2147483646 w 17153"/>
              <a:gd name="T75" fmla="*/ 2147483646 h 2886"/>
              <a:gd name="T76" fmla="*/ 2147483646 w 17153"/>
              <a:gd name="T77" fmla="*/ 2147483646 h 2886"/>
              <a:gd name="T78" fmla="*/ 2147483646 w 17153"/>
              <a:gd name="T79" fmla="*/ 2147483646 h 2886"/>
              <a:gd name="T80" fmla="*/ 2147483646 w 17153"/>
              <a:gd name="T81" fmla="*/ 2147483646 h 2886"/>
              <a:gd name="T82" fmla="*/ 2147483646 w 17153"/>
              <a:gd name="T83" fmla="*/ 2147483646 h 2886"/>
              <a:gd name="T84" fmla="*/ 2147483646 w 17153"/>
              <a:gd name="T85" fmla="*/ 2147483646 h 2886"/>
              <a:gd name="T86" fmla="*/ 2147483646 w 17153"/>
              <a:gd name="T87" fmla="*/ 2147483646 h 2886"/>
              <a:gd name="T88" fmla="*/ 2147483646 w 17153"/>
              <a:gd name="T89" fmla="*/ 2147483646 h 2886"/>
              <a:gd name="T90" fmla="*/ 2147483646 w 17153"/>
              <a:gd name="T91" fmla="*/ 2147483646 h 2886"/>
              <a:gd name="T92" fmla="*/ 2147483646 w 17153"/>
              <a:gd name="T93" fmla="*/ 2147483646 h 2886"/>
              <a:gd name="T94" fmla="*/ 2147483646 w 17153"/>
              <a:gd name="T95" fmla="*/ 2147483646 h 2886"/>
              <a:gd name="T96" fmla="*/ 2147483646 w 17153"/>
              <a:gd name="T97" fmla="*/ 2147483646 h 2886"/>
              <a:gd name="T98" fmla="*/ 2147483646 w 17153"/>
              <a:gd name="T99" fmla="*/ 2147483646 h 2886"/>
              <a:gd name="T100" fmla="*/ 2147483646 w 17153"/>
              <a:gd name="T101" fmla="*/ 2147483646 h 2886"/>
              <a:gd name="T102" fmla="*/ 2147483646 w 17153"/>
              <a:gd name="T103" fmla="*/ 2147483646 h 2886"/>
              <a:gd name="T104" fmla="*/ 2147483646 w 17153"/>
              <a:gd name="T105" fmla="*/ 2147483646 h 2886"/>
              <a:gd name="T106" fmla="*/ 2147483646 w 17153"/>
              <a:gd name="T107" fmla="*/ 0 h 2886"/>
              <a:gd name="T108" fmla="*/ 2147483646 w 17153"/>
              <a:gd name="T109" fmla="*/ 2147483646 h 2886"/>
              <a:gd name="T110" fmla="*/ 2147483646 w 17153"/>
              <a:gd name="T111" fmla="*/ 2147483646 h 2886"/>
              <a:gd name="T112" fmla="*/ 2147483646 w 17153"/>
              <a:gd name="T113" fmla="*/ 2147483646 h 2886"/>
              <a:gd name="T114" fmla="*/ 2147483646 w 17153"/>
              <a:gd name="T115" fmla="*/ 2147483646 h 2886"/>
              <a:gd name="T116" fmla="*/ 2147483646 w 17153"/>
              <a:gd name="T117" fmla="*/ 2147483646 h 2886"/>
              <a:gd name="T118" fmla="*/ 2147483646 w 17153"/>
              <a:gd name="T119" fmla="*/ 2147483646 h 2886"/>
              <a:gd name="T120" fmla="*/ 2147483646 w 17153"/>
              <a:gd name="T121" fmla="*/ 2147483646 h 2886"/>
              <a:gd name="T122" fmla="*/ 2147483646 w 17153"/>
              <a:gd name="T123" fmla="*/ 2147483646 h 288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153" h="2886">
                <a:moveTo>
                  <a:pt x="5348" y="905"/>
                </a:moveTo>
                <a:cubicBezTo>
                  <a:pt x="5315" y="905"/>
                  <a:pt x="5286" y="919"/>
                  <a:pt x="5262" y="947"/>
                </a:cubicBezTo>
                <a:cubicBezTo>
                  <a:pt x="5237" y="975"/>
                  <a:pt x="5217" y="1016"/>
                  <a:pt x="5202" y="1068"/>
                </a:cubicBezTo>
                <a:cubicBezTo>
                  <a:pt x="5127" y="1322"/>
                  <a:pt x="5051" y="1576"/>
                  <a:pt x="4976" y="1830"/>
                </a:cubicBezTo>
                <a:cubicBezTo>
                  <a:pt x="4963" y="1874"/>
                  <a:pt x="4956" y="1914"/>
                  <a:pt x="4956" y="1951"/>
                </a:cubicBezTo>
                <a:cubicBezTo>
                  <a:pt x="4956" y="2003"/>
                  <a:pt x="4976" y="2029"/>
                  <a:pt x="5016" y="2029"/>
                </a:cubicBezTo>
                <a:cubicBezTo>
                  <a:pt x="5067" y="2029"/>
                  <a:pt x="5141" y="1983"/>
                  <a:pt x="5238" y="1891"/>
                </a:cubicBezTo>
                <a:cubicBezTo>
                  <a:pt x="5240" y="1835"/>
                  <a:pt x="5256" y="1755"/>
                  <a:pt x="5285" y="1653"/>
                </a:cubicBezTo>
                <a:cubicBezTo>
                  <a:pt x="5351" y="1427"/>
                  <a:pt x="5418" y="1202"/>
                  <a:pt x="5484" y="977"/>
                </a:cubicBezTo>
                <a:cubicBezTo>
                  <a:pt x="5439" y="929"/>
                  <a:pt x="5394" y="905"/>
                  <a:pt x="5348" y="905"/>
                </a:cubicBezTo>
                <a:close/>
                <a:moveTo>
                  <a:pt x="14384" y="895"/>
                </a:moveTo>
                <a:cubicBezTo>
                  <a:pt x="14343" y="895"/>
                  <a:pt x="14310" y="912"/>
                  <a:pt x="14286" y="945"/>
                </a:cubicBezTo>
                <a:cubicBezTo>
                  <a:pt x="14261" y="978"/>
                  <a:pt x="14239" y="1024"/>
                  <a:pt x="14222" y="1082"/>
                </a:cubicBezTo>
                <a:cubicBezTo>
                  <a:pt x="14139" y="1359"/>
                  <a:pt x="14056" y="1636"/>
                  <a:pt x="13973" y="1912"/>
                </a:cubicBezTo>
                <a:cubicBezTo>
                  <a:pt x="13957" y="1961"/>
                  <a:pt x="13950" y="2004"/>
                  <a:pt x="13950" y="2040"/>
                </a:cubicBezTo>
                <a:cubicBezTo>
                  <a:pt x="13950" y="2071"/>
                  <a:pt x="13959" y="2097"/>
                  <a:pt x="13979" y="2117"/>
                </a:cubicBezTo>
                <a:cubicBezTo>
                  <a:pt x="13998" y="2137"/>
                  <a:pt x="14023" y="2148"/>
                  <a:pt x="14052" y="2148"/>
                </a:cubicBezTo>
                <a:cubicBezTo>
                  <a:pt x="14088" y="2148"/>
                  <a:pt x="14118" y="2136"/>
                  <a:pt x="14141" y="2114"/>
                </a:cubicBezTo>
                <a:cubicBezTo>
                  <a:pt x="14164" y="2091"/>
                  <a:pt x="14183" y="2061"/>
                  <a:pt x="14200" y="2021"/>
                </a:cubicBezTo>
                <a:cubicBezTo>
                  <a:pt x="14216" y="1981"/>
                  <a:pt x="14256" y="1853"/>
                  <a:pt x="14320" y="1634"/>
                </a:cubicBezTo>
                <a:cubicBezTo>
                  <a:pt x="14383" y="1416"/>
                  <a:pt x="14428" y="1265"/>
                  <a:pt x="14454" y="1182"/>
                </a:cubicBezTo>
                <a:cubicBezTo>
                  <a:pt x="14480" y="1098"/>
                  <a:pt x="14493" y="1039"/>
                  <a:pt x="14493" y="1002"/>
                </a:cubicBezTo>
                <a:cubicBezTo>
                  <a:pt x="14493" y="974"/>
                  <a:pt x="14482" y="948"/>
                  <a:pt x="14461" y="927"/>
                </a:cubicBezTo>
                <a:cubicBezTo>
                  <a:pt x="14440" y="906"/>
                  <a:pt x="14415" y="895"/>
                  <a:pt x="14384" y="895"/>
                </a:cubicBezTo>
                <a:close/>
                <a:moveTo>
                  <a:pt x="11987" y="842"/>
                </a:moveTo>
                <a:cubicBezTo>
                  <a:pt x="12083" y="842"/>
                  <a:pt x="12159" y="864"/>
                  <a:pt x="12216" y="906"/>
                </a:cubicBezTo>
                <a:cubicBezTo>
                  <a:pt x="12274" y="949"/>
                  <a:pt x="12302" y="1003"/>
                  <a:pt x="12302" y="1068"/>
                </a:cubicBezTo>
                <a:cubicBezTo>
                  <a:pt x="12302" y="1099"/>
                  <a:pt x="12291" y="1153"/>
                  <a:pt x="12270" y="1230"/>
                </a:cubicBezTo>
                <a:cubicBezTo>
                  <a:pt x="12206" y="1459"/>
                  <a:pt x="12142" y="1689"/>
                  <a:pt x="12078" y="1918"/>
                </a:cubicBezTo>
                <a:cubicBezTo>
                  <a:pt x="12070" y="1944"/>
                  <a:pt x="12066" y="1970"/>
                  <a:pt x="12066" y="1997"/>
                </a:cubicBezTo>
                <a:cubicBezTo>
                  <a:pt x="12066" y="2018"/>
                  <a:pt x="12075" y="2029"/>
                  <a:pt x="12093" y="2029"/>
                </a:cubicBezTo>
                <a:cubicBezTo>
                  <a:pt x="12133" y="2029"/>
                  <a:pt x="12216" y="1978"/>
                  <a:pt x="12342" y="1875"/>
                </a:cubicBezTo>
                <a:cubicBezTo>
                  <a:pt x="12441" y="1542"/>
                  <a:pt x="12540" y="1209"/>
                  <a:pt x="12639" y="876"/>
                </a:cubicBezTo>
                <a:cubicBezTo>
                  <a:pt x="12873" y="876"/>
                  <a:pt x="13108" y="876"/>
                  <a:pt x="13342" y="876"/>
                </a:cubicBezTo>
                <a:cubicBezTo>
                  <a:pt x="13213" y="1312"/>
                  <a:pt x="13083" y="1748"/>
                  <a:pt x="12953" y="2184"/>
                </a:cubicBezTo>
                <a:cubicBezTo>
                  <a:pt x="12868" y="2465"/>
                  <a:pt x="12729" y="2652"/>
                  <a:pt x="12535" y="2746"/>
                </a:cubicBezTo>
                <a:cubicBezTo>
                  <a:pt x="12341" y="2839"/>
                  <a:pt x="12125" y="2886"/>
                  <a:pt x="11886" y="2886"/>
                </a:cubicBezTo>
                <a:cubicBezTo>
                  <a:pt x="11695" y="2886"/>
                  <a:pt x="11537" y="2849"/>
                  <a:pt x="11413" y="2775"/>
                </a:cubicBezTo>
                <a:cubicBezTo>
                  <a:pt x="11289" y="2702"/>
                  <a:pt x="11227" y="2609"/>
                  <a:pt x="11227" y="2498"/>
                </a:cubicBezTo>
                <a:cubicBezTo>
                  <a:pt x="11227" y="2431"/>
                  <a:pt x="11250" y="2373"/>
                  <a:pt x="11298" y="2324"/>
                </a:cubicBezTo>
                <a:cubicBezTo>
                  <a:pt x="11346" y="2275"/>
                  <a:pt x="11402" y="2250"/>
                  <a:pt x="11466" y="2250"/>
                </a:cubicBezTo>
                <a:cubicBezTo>
                  <a:pt x="11534" y="2250"/>
                  <a:pt x="11590" y="2275"/>
                  <a:pt x="11636" y="2325"/>
                </a:cubicBezTo>
                <a:cubicBezTo>
                  <a:pt x="11681" y="2375"/>
                  <a:pt x="11704" y="2439"/>
                  <a:pt x="11704" y="2516"/>
                </a:cubicBezTo>
                <a:cubicBezTo>
                  <a:pt x="11704" y="2622"/>
                  <a:pt x="11656" y="2702"/>
                  <a:pt x="11560" y="2758"/>
                </a:cubicBezTo>
                <a:cubicBezTo>
                  <a:pt x="11619" y="2793"/>
                  <a:pt x="11685" y="2811"/>
                  <a:pt x="11758" y="2811"/>
                </a:cubicBezTo>
                <a:cubicBezTo>
                  <a:pt x="11831" y="2811"/>
                  <a:pt x="11896" y="2795"/>
                  <a:pt x="11952" y="2763"/>
                </a:cubicBezTo>
                <a:cubicBezTo>
                  <a:pt x="12009" y="2731"/>
                  <a:pt x="12055" y="2684"/>
                  <a:pt x="12091" y="2622"/>
                </a:cubicBezTo>
                <a:cubicBezTo>
                  <a:pt x="12126" y="2560"/>
                  <a:pt x="12161" y="2473"/>
                  <a:pt x="12194" y="2362"/>
                </a:cubicBezTo>
                <a:cubicBezTo>
                  <a:pt x="12233" y="2235"/>
                  <a:pt x="12273" y="2108"/>
                  <a:pt x="12312" y="1981"/>
                </a:cubicBezTo>
                <a:cubicBezTo>
                  <a:pt x="12310" y="1979"/>
                  <a:pt x="12307" y="1977"/>
                  <a:pt x="12305" y="1975"/>
                </a:cubicBezTo>
                <a:cubicBezTo>
                  <a:pt x="12094" y="2136"/>
                  <a:pt x="11910" y="2216"/>
                  <a:pt x="11752" y="2216"/>
                </a:cubicBezTo>
                <a:cubicBezTo>
                  <a:pt x="11653" y="2216"/>
                  <a:pt x="11572" y="2189"/>
                  <a:pt x="11508" y="2134"/>
                </a:cubicBezTo>
                <a:cubicBezTo>
                  <a:pt x="11444" y="2079"/>
                  <a:pt x="11412" y="2010"/>
                  <a:pt x="11412" y="1928"/>
                </a:cubicBezTo>
                <a:cubicBezTo>
                  <a:pt x="11412" y="1866"/>
                  <a:pt x="11427" y="1785"/>
                  <a:pt x="11458" y="1685"/>
                </a:cubicBezTo>
                <a:cubicBezTo>
                  <a:pt x="11499" y="1547"/>
                  <a:pt x="11540" y="1409"/>
                  <a:pt x="11581" y="1271"/>
                </a:cubicBezTo>
                <a:cubicBezTo>
                  <a:pt x="11588" y="1250"/>
                  <a:pt x="11592" y="1230"/>
                  <a:pt x="11592" y="1212"/>
                </a:cubicBezTo>
                <a:cubicBezTo>
                  <a:pt x="11592" y="1184"/>
                  <a:pt x="11584" y="1171"/>
                  <a:pt x="11566" y="1171"/>
                </a:cubicBezTo>
                <a:cubicBezTo>
                  <a:pt x="11530" y="1171"/>
                  <a:pt x="11477" y="1243"/>
                  <a:pt x="11406" y="1387"/>
                </a:cubicBezTo>
                <a:cubicBezTo>
                  <a:pt x="11386" y="1376"/>
                  <a:pt x="11365" y="1365"/>
                  <a:pt x="11344" y="1355"/>
                </a:cubicBezTo>
                <a:cubicBezTo>
                  <a:pt x="11417" y="1190"/>
                  <a:pt x="11510" y="1064"/>
                  <a:pt x="11624" y="975"/>
                </a:cubicBezTo>
                <a:cubicBezTo>
                  <a:pt x="11737" y="886"/>
                  <a:pt x="11859" y="842"/>
                  <a:pt x="11987" y="842"/>
                </a:cubicBezTo>
                <a:close/>
                <a:moveTo>
                  <a:pt x="5230" y="826"/>
                </a:moveTo>
                <a:cubicBezTo>
                  <a:pt x="5347" y="826"/>
                  <a:pt x="5438" y="856"/>
                  <a:pt x="5505" y="914"/>
                </a:cubicBezTo>
                <a:cubicBezTo>
                  <a:pt x="5508" y="901"/>
                  <a:pt x="5510" y="889"/>
                  <a:pt x="5513" y="876"/>
                </a:cubicBezTo>
                <a:cubicBezTo>
                  <a:pt x="5746" y="876"/>
                  <a:pt x="5979" y="876"/>
                  <a:pt x="6211" y="876"/>
                </a:cubicBezTo>
                <a:cubicBezTo>
                  <a:pt x="6030" y="1488"/>
                  <a:pt x="5932" y="1818"/>
                  <a:pt x="5917" y="1866"/>
                </a:cubicBezTo>
                <a:cubicBezTo>
                  <a:pt x="5901" y="1914"/>
                  <a:pt x="5894" y="1947"/>
                  <a:pt x="5894" y="1967"/>
                </a:cubicBezTo>
                <a:cubicBezTo>
                  <a:pt x="5894" y="1977"/>
                  <a:pt x="5898" y="1987"/>
                  <a:pt x="5907" y="1996"/>
                </a:cubicBezTo>
                <a:cubicBezTo>
                  <a:pt x="5916" y="2005"/>
                  <a:pt x="5925" y="2010"/>
                  <a:pt x="5933" y="2010"/>
                </a:cubicBezTo>
                <a:cubicBezTo>
                  <a:pt x="5955" y="2010"/>
                  <a:pt x="5987" y="1979"/>
                  <a:pt x="6028" y="1916"/>
                </a:cubicBezTo>
                <a:cubicBezTo>
                  <a:pt x="6070" y="1854"/>
                  <a:pt x="6108" y="1781"/>
                  <a:pt x="6140" y="1699"/>
                </a:cubicBezTo>
                <a:cubicBezTo>
                  <a:pt x="6159" y="1709"/>
                  <a:pt x="6178" y="1718"/>
                  <a:pt x="6197" y="1728"/>
                </a:cubicBezTo>
                <a:cubicBezTo>
                  <a:pt x="6076" y="2054"/>
                  <a:pt x="5886" y="2216"/>
                  <a:pt x="5628" y="2216"/>
                </a:cubicBezTo>
                <a:cubicBezTo>
                  <a:pt x="5542" y="2216"/>
                  <a:pt x="5464" y="2193"/>
                  <a:pt x="5396" y="2148"/>
                </a:cubicBezTo>
                <a:cubicBezTo>
                  <a:pt x="5327" y="2102"/>
                  <a:pt x="5279" y="2040"/>
                  <a:pt x="5253" y="1963"/>
                </a:cubicBezTo>
                <a:cubicBezTo>
                  <a:pt x="5091" y="2132"/>
                  <a:pt x="4916" y="2216"/>
                  <a:pt x="4728" y="2216"/>
                </a:cubicBezTo>
                <a:cubicBezTo>
                  <a:pt x="4590" y="2216"/>
                  <a:pt x="4477" y="2173"/>
                  <a:pt x="4388" y="2087"/>
                </a:cubicBezTo>
                <a:cubicBezTo>
                  <a:pt x="4299" y="2000"/>
                  <a:pt x="4255" y="1890"/>
                  <a:pt x="4255" y="1757"/>
                </a:cubicBezTo>
                <a:cubicBezTo>
                  <a:pt x="4255" y="1522"/>
                  <a:pt x="4355" y="1308"/>
                  <a:pt x="4556" y="1115"/>
                </a:cubicBezTo>
                <a:cubicBezTo>
                  <a:pt x="4757" y="923"/>
                  <a:pt x="4982" y="826"/>
                  <a:pt x="5230" y="826"/>
                </a:cubicBezTo>
                <a:close/>
                <a:moveTo>
                  <a:pt x="14324" y="823"/>
                </a:moveTo>
                <a:cubicBezTo>
                  <a:pt x="14550" y="823"/>
                  <a:pt x="14734" y="877"/>
                  <a:pt x="14876" y="986"/>
                </a:cubicBezTo>
                <a:cubicBezTo>
                  <a:pt x="15018" y="1094"/>
                  <a:pt x="15090" y="1232"/>
                  <a:pt x="15090" y="1400"/>
                </a:cubicBezTo>
                <a:cubicBezTo>
                  <a:pt x="15090" y="1630"/>
                  <a:pt x="14994" y="1824"/>
                  <a:pt x="14804" y="1981"/>
                </a:cubicBezTo>
                <a:cubicBezTo>
                  <a:pt x="14614" y="2138"/>
                  <a:pt x="14376" y="2216"/>
                  <a:pt x="14092" y="2216"/>
                </a:cubicBezTo>
                <a:cubicBezTo>
                  <a:pt x="13872" y="2216"/>
                  <a:pt x="13695" y="2158"/>
                  <a:pt x="13561" y="2043"/>
                </a:cubicBezTo>
                <a:cubicBezTo>
                  <a:pt x="13427" y="1927"/>
                  <a:pt x="13360" y="1776"/>
                  <a:pt x="13360" y="1590"/>
                </a:cubicBezTo>
                <a:cubicBezTo>
                  <a:pt x="13360" y="1373"/>
                  <a:pt x="13452" y="1191"/>
                  <a:pt x="13637" y="1044"/>
                </a:cubicBezTo>
                <a:cubicBezTo>
                  <a:pt x="13822" y="897"/>
                  <a:pt x="14051" y="823"/>
                  <a:pt x="14324" y="823"/>
                </a:cubicBezTo>
                <a:close/>
                <a:moveTo>
                  <a:pt x="16227" y="810"/>
                </a:moveTo>
                <a:cubicBezTo>
                  <a:pt x="16047" y="1419"/>
                  <a:pt x="15952" y="1739"/>
                  <a:pt x="15942" y="1772"/>
                </a:cubicBezTo>
                <a:cubicBezTo>
                  <a:pt x="15932" y="1805"/>
                  <a:pt x="15927" y="1828"/>
                  <a:pt x="15927" y="1843"/>
                </a:cubicBezTo>
                <a:cubicBezTo>
                  <a:pt x="15927" y="1871"/>
                  <a:pt x="15938" y="1885"/>
                  <a:pt x="15961" y="1885"/>
                </a:cubicBezTo>
                <a:cubicBezTo>
                  <a:pt x="15973" y="1885"/>
                  <a:pt x="15989" y="1879"/>
                  <a:pt x="16007" y="1867"/>
                </a:cubicBezTo>
                <a:cubicBezTo>
                  <a:pt x="16025" y="1855"/>
                  <a:pt x="16044" y="1840"/>
                  <a:pt x="16066" y="1820"/>
                </a:cubicBezTo>
                <a:cubicBezTo>
                  <a:pt x="16087" y="1800"/>
                  <a:pt x="16108" y="1779"/>
                  <a:pt x="16129" y="1755"/>
                </a:cubicBezTo>
                <a:cubicBezTo>
                  <a:pt x="16149" y="1732"/>
                  <a:pt x="16170" y="1707"/>
                  <a:pt x="16190" y="1681"/>
                </a:cubicBezTo>
                <a:cubicBezTo>
                  <a:pt x="16196" y="1675"/>
                  <a:pt x="16202" y="1669"/>
                  <a:pt x="16208" y="1662"/>
                </a:cubicBezTo>
                <a:cubicBezTo>
                  <a:pt x="16213" y="1656"/>
                  <a:pt x="16233" y="1593"/>
                  <a:pt x="16268" y="1475"/>
                </a:cubicBezTo>
                <a:cubicBezTo>
                  <a:pt x="16327" y="1275"/>
                  <a:pt x="16387" y="1075"/>
                  <a:pt x="16446" y="876"/>
                </a:cubicBezTo>
                <a:cubicBezTo>
                  <a:pt x="16682" y="876"/>
                  <a:pt x="16918" y="876"/>
                  <a:pt x="17153" y="876"/>
                </a:cubicBezTo>
                <a:cubicBezTo>
                  <a:pt x="17087" y="1097"/>
                  <a:pt x="17021" y="1319"/>
                  <a:pt x="16956" y="1540"/>
                </a:cubicBezTo>
                <a:cubicBezTo>
                  <a:pt x="16894" y="1751"/>
                  <a:pt x="16862" y="1862"/>
                  <a:pt x="16858" y="1875"/>
                </a:cubicBezTo>
                <a:cubicBezTo>
                  <a:pt x="16855" y="1888"/>
                  <a:pt x="16853" y="1900"/>
                  <a:pt x="16853" y="1912"/>
                </a:cubicBezTo>
                <a:cubicBezTo>
                  <a:pt x="16853" y="1944"/>
                  <a:pt x="16864" y="1960"/>
                  <a:pt x="16887" y="1960"/>
                </a:cubicBezTo>
                <a:cubicBezTo>
                  <a:pt x="16914" y="1960"/>
                  <a:pt x="16948" y="1931"/>
                  <a:pt x="16988" y="1871"/>
                </a:cubicBezTo>
                <a:cubicBezTo>
                  <a:pt x="17028" y="1812"/>
                  <a:pt x="17061" y="1739"/>
                  <a:pt x="17087" y="1653"/>
                </a:cubicBezTo>
                <a:cubicBezTo>
                  <a:pt x="17109" y="1660"/>
                  <a:pt x="17131" y="1668"/>
                  <a:pt x="17153" y="1675"/>
                </a:cubicBezTo>
                <a:cubicBezTo>
                  <a:pt x="17031" y="2036"/>
                  <a:pt x="16822" y="2216"/>
                  <a:pt x="16527" y="2216"/>
                </a:cubicBezTo>
                <a:cubicBezTo>
                  <a:pt x="16419" y="2216"/>
                  <a:pt x="16332" y="2190"/>
                  <a:pt x="16267" y="2136"/>
                </a:cubicBezTo>
                <a:cubicBezTo>
                  <a:pt x="16202" y="2083"/>
                  <a:pt x="16170" y="2012"/>
                  <a:pt x="16170" y="1925"/>
                </a:cubicBezTo>
                <a:cubicBezTo>
                  <a:pt x="16170" y="1895"/>
                  <a:pt x="16175" y="1854"/>
                  <a:pt x="16186" y="1803"/>
                </a:cubicBezTo>
                <a:cubicBezTo>
                  <a:pt x="16184" y="1801"/>
                  <a:pt x="16182" y="1799"/>
                  <a:pt x="16180" y="1797"/>
                </a:cubicBezTo>
                <a:cubicBezTo>
                  <a:pt x="15942" y="2077"/>
                  <a:pt x="15729" y="2216"/>
                  <a:pt x="15541" y="2216"/>
                </a:cubicBezTo>
                <a:cubicBezTo>
                  <a:pt x="15445" y="2216"/>
                  <a:pt x="15367" y="2189"/>
                  <a:pt x="15307" y="2133"/>
                </a:cubicBezTo>
                <a:cubicBezTo>
                  <a:pt x="15247" y="2078"/>
                  <a:pt x="15217" y="2006"/>
                  <a:pt x="15217" y="1918"/>
                </a:cubicBezTo>
                <a:cubicBezTo>
                  <a:pt x="15217" y="1872"/>
                  <a:pt x="15229" y="1807"/>
                  <a:pt x="15254" y="1726"/>
                </a:cubicBezTo>
                <a:cubicBezTo>
                  <a:pt x="15331" y="1464"/>
                  <a:pt x="15409" y="1202"/>
                  <a:pt x="15486" y="940"/>
                </a:cubicBezTo>
                <a:cubicBezTo>
                  <a:pt x="15422" y="940"/>
                  <a:pt x="15357" y="940"/>
                  <a:pt x="15292" y="940"/>
                </a:cubicBezTo>
                <a:cubicBezTo>
                  <a:pt x="15298" y="919"/>
                  <a:pt x="15304" y="897"/>
                  <a:pt x="15311" y="876"/>
                </a:cubicBezTo>
                <a:cubicBezTo>
                  <a:pt x="15667" y="876"/>
                  <a:pt x="15972" y="854"/>
                  <a:pt x="16227" y="810"/>
                </a:cubicBezTo>
                <a:close/>
                <a:moveTo>
                  <a:pt x="7400" y="810"/>
                </a:moveTo>
                <a:cubicBezTo>
                  <a:pt x="7356" y="950"/>
                  <a:pt x="7311" y="1090"/>
                  <a:pt x="7266" y="1230"/>
                </a:cubicBezTo>
                <a:cubicBezTo>
                  <a:pt x="7268" y="1232"/>
                  <a:pt x="7270" y="1234"/>
                  <a:pt x="7272" y="1236"/>
                </a:cubicBezTo>
                <a:cubicBezTo>
                  <a:pt x="7492" y="963"/>
                  <a:pt x="7710" y="826"/>
                  <a:pt x="7924" y="826"/>
                </a:cubicBezTo>
                <a:cubicBezTo>
                  <a:pt x="8011" y="826"/>
                  <a:pt x="8084" y="852"/>
                  <a:pt x="8144" y="902"/>
                </a:cubicBezTo>
                <a:cubicBezTo>
                  <a:pt x="8203" y="953"/>
                  <a:pt x="8233" y="1015"/>
                  <a:pt x="8233" y="1089"/>
                </a:cubicBezTo>
                <a:cubicBezTo>
                  <a:pt x="8233" y="1146"/>
                  <a:pt x="8216" y="1235"/>
                  <a:pt x="8180" y="1355"/>
                </a:cubicBezTo>
                <a:cubicBezTo>
                  <a:pt x="8134" y="1511"/>
                  <a:pt x="8088" y="1666"/>
                  <a:pt x="8041" y="1822"/>
                </a:cubicBezTo>
                <a:cubicBezTo>
                  <a:pt x="8030" y="1862"/>
                  <a:pt x="8024" y="1895"/>
                  <a:pt x="8024" y="1922"/>
                </a:cubicBezTo>
                <a:cubicBezTo>
                  <a:pt x="8024" y="1931"/>
                  <a:pt x="8028" y="1940"/>
                  <a:pt x="8035" y="1948"/>
                </a:cubicBezTo>
                <a:cubicBezTo>
                  <a:pt x="8042" y="1956"/>
                  <a:pt x="8050" y="1960"/>
                  <a:pt x="8059" y="1960"/>
                </a:cubicBezTo>
                <a:cubicBezTo>
                  <a:pt x="8086" y="1960"/>
                  <a:pt x="8119" y="1932"/>
                  <a:pt x="8158" y="1874"/>
                </a:cubicBezTo>
                <a:cubicBezTo>
                  <a:pt x="8196" y="1817"/>
                  <a:pt x="8230" y="1743"/>
                  <a:pt x="8258" y="1653"/>
                </a:cubicBezTo>
                <a:cubicBezTo>
                  <a:pt x="8280" y="1661"/>
                  <a:pt x="8302" y="1670"/>
                  <a:pt x="8324" y="1678"/>
                </a:cubicBezTo>
                <a:cubicBezTo>
                  <a:pt x="8215" y="2037"/>
                  <a:pt x="8010" y="2216"/>
                  <a:pt x="7709" y="2216"/>
                </a:cubicBezTo>
                <a:cubicBezTo>
                  <a:pt x="7597" y="2216"/>
                  <a:pt x="7507" y="2191"/>
                  <a:pt x="7439" y="2139"/>
                </a:cubicBezTo>
                <a:cubicBezTo>
                  <a:pt x="7371" y="2087"/>
                  <a:pt x="7338" y="2019"/>
                  <a:pt x="7338" y="1935"/>
                </a:cubicBezTo>
                <a:cubicBezTo>
                  <a:pt x="7338" y="1890"/>
                  <a:pt x="7345" y="1841"/>
                  <a:pt x="7360" y="1787"/>
                </a:cubicBezTo>
                <a:cubicBezTo>
                  <a:pt x="7409" y="1618"/>
                  <a:pt x="7459" y="1450"/>
                  <a:pt x="7509" y="1281"/>
                </a:cubicBezTo>
                <a:cubicBezTo>
                  <a:pt x="7522" y="1235"/>
                  <a:pt x="7529" y="1201"/>
                  <a:pt x="7529" y="1180"/>
                </a:cubicBezTo>
                <a:cubicBezTo>
                  <a:pt x="7529" y="1153"/>
                  <a:pt x="7518" y="1140"/>
                  <a:pt x="7496" y="1140"/>
                </a:cubicBezTo>
                <a:cubicBezTo>
                  <a:pt x="7484" y="1140"/>
                  <a:pt x="7469" y="1145"/>
                  <a:pt x="7452" y="1155"/>
                </a:cubicBezTo>
                <a:cubicBezTo>
                  <a:pt x="7435" y="1165"/>
                  <a:pt x="7416" y="1180"/>
                  <a:pt x="7395" y="1199"/>
                </a:cubicBezTo>
                <a:cubicBezTo>
                  <a:pt x="7374" y="1219"/>
                  <a:pt x="7351" y="1243"/>
                  <a:pt x="7325" y="1271"/>
                </a:cubicBezTo>
                <a:cubicBezTo>
                  <a:pt x="7299" y="1300"/>
                  <a:pt x="7270" y="1334"/>
                  <a:pt x="7237" y="1374"/>
                </a:cubicBezTo>
                <a:cubicBezTo>
                  <a:pt x="7234" y="1378"/>
                  <a:pt x="7206" y="1469"/>
                  <a:pt x="7153" y="1646"/>
                </a:cubicBezTo>
                <a:cubicBezTo>
                  <a:pt x="7098" y="1833"/>
                  <a:pt x="7042" y="2020"/>
                  <a:pt x="6986" y="2207"/>
                </a:cubicBezTo>
                <a:cubicBezTo>
                  <a:pt x="6752" y="2207"/>
                  <a:pt x="6517" y="2207"/>
                  <a:pt x="6282" y="2207"/>
                </a:cubicBezTo>
                <a:cubicBezTo>
                  <a:pt x="6407" y="1784"/>
                  <a:pt x="6532" y="1362"/>
                  <a:pt x="6657" y="940"/>
                </a:cubicBezTo>
                <a:cubicBezTo>
                  <a:pt x="6592" y="940"/>
                  <a:pt x="6527" y="940"/>
                  <a:pt x="6462" y="940"/>
                </a:cubicBezTo>
                <a:cubicBezTo>
                  <a:pt x="6469" y="919"/>
                  <a:pt x="6476" y="897"/>
                  <a:pt x="6483" y="876"/>
                </a:cubicBezTo>
                <a:cubicBezTo>
                  <a:pt x="6495" y="876"/>
                  <a:pt x="6507" y="876"/>
                  <a:pt x="6520" y="876"/>
                </a:cubicBezTo>
                <a:cubicBezTo>
                  <a:pt x="6629" y="876"/>
                  <a:pt x="6776" y="870"/>
                  <a:pt x="6962" y="857"/>
                </a:cubicBezTo>
                <a:cubicBezTo>
                  <a:pt x="7148" y="845"/>
                  <a:pt x="7294" y="829"/>
                  <a:pt x="7400" y="810"/>
                </a:cubicBezTo>
                <a:close/>
                <a:moveTo>
                  <a:pt x="306" y="59"/>
                </a:moveTo>
                <a:cubicBezTo>
                  <a:pt x="1030" y="59"/>
                  <a:pt x="1754" y="59"/>
                  <a:pt x="2479" y="59"/>
                </a:cubicBezTo>
                <a:cubicBezTo>
                  <a:pt x="2412" y="283"/>
                  <a:pt x="2345" y="506"/>
                  <a:pt x="2278" y="730"/>
                </a:cubicBezTo>
                <a:cubicBezTo>
                  <a:pt x="2254" y="730"/>
                  <a:pt x="2231" y="730"/>
                  <a:pt x="2207" y="730"/>
                </a:cubicBezTo>
                <a:cubicBezTo>
                  <a:pt x="2207" y="725"/>
                  <a:pt x="2207" y="719"/>
                  <a:pt x="2207" y="714"/>
                </a:cubicBezTo>
                <a:cubicBezTo>
                  <a:pt x="2207" y="569"/>
                  <a:pt x="2171" y="444"/>
                  <a:pt x="2101" y="338"/>
                </a:cubicBezTo>
                <a:cubicBezTo>
                  <a:pt x="2030" y="233"/>
                  <a:pt x="1932" y="165"/>
                  <a:pt x="1807" y="134"/>
                </a:cubicBezTo>
                <a:cubicBezTo>
                  <a:pt x="1612" y="800"/>
                  <a:pt x="1416" y="1466"/>
                  <a:pt x="1220" y="2132"/>
                </a:cubicBezTo>
                <a:cubicBezTo>
                  <a:pt x="1332" y="2132"/>
                  <a:pt x="1444" y="2132"/>
                  <a:pt x="1555" y="2132"/>
                </a:cubicBezTo>
                <a:cubicBezTo>
                  <a:pt x="1548" y="2157"/>
                  <a:pt x="1540" y="2182"/>
                  <a:pt x="1532" y="2207"/>
                </a:cubicBezTo>
                <a:cubicBezTo>
                  <a:pt x="1021" y="2207"/>
                  <a:pt x="511" y="2207"/>
                  <a:pt x="0" y="2207"/>
                </a:cubicBezTo>
                <a:cubicBezTo>
                  <a:pt x="7" y="2182"/>
                  <a:pt x="15" y="2157"/>
                  <a:pt x="22" y="2132"/>
                </a:cubicBezTo>
                <a:cubicBezTo>
                  <a:pt x="124" y="2132"/>
                  <a:pt x="226" y="2132"/>
                  <a:pt x="328" y="2132"/>
                </a:cubicBezTo>
                <a:cubicBezTo>
                  <a:pt x="522" y="1466"/>
                  <a:pt x="717" y="800"/>
                  <a:pt x="912" y="134"/>
                </a:cubicBezTo>
                <a:cubicBezTo>
                  <a:pt x="785" y="142"/>
                  <a:pt x="655" y="201"/>
                  <a:pt x="522" y="313"/>
                </a:cubicBezTo>
                <a:cubicBezTo>
                  <a:pt x="388" y="424"/>
                  <a:pt x="277" y="568"/>
                  <a:pt x="189" y="744"/>
                </a:cubicBezTo>
                <a:cubicBezTo>
                  <a:pt x="163" y="744"/>
                  <a:pt x="137" y="744"/>
                  <a:pt x="111" y="744"/>
                </a:cubicBezTo>
                <a:cubicBezTo>
                  <a:pt x="176" y="516"/>
                  <a:pt x="241" y="287"/>
                  <a:pt x="306" y="59"/>
                </a:cubicBezTo>
                <a:close/>
                <a:moveTo>
                  <a:pt x="9737" y="0"/>
                </a:moveTo>
                <a:cubicBezTo>
                  <a:pt x="9598" y="468"/>
                  <a:pt x="9459" y="937"/>
                  <a:pt x="9320" y="1406"/>
                </a:cubicBezTo>
                <a:cubicBezTo>
                  <a:pt x="9392" y="1404"/>
                  <a:pt x="9471" y="1310"/>
                  <a:pt x="9557" y="1124"/>
                </a:cubicBezTo>
                <a:cubicBezTo>
                  <a:pt x="9596" y="1037"/>
                  <a:pt x="9629" y="975"/>
                  <a:pt x="9656" y="939"/>
                </a:cubicBezTo>
                <a:cubicBezTo>
                  <a:pt x="9682" y="903"/>
                  <a:pt x="9718" y="873"/>
                  <a:pt x="9761" y="848"/>
                </a:cubicBezTo>
                <a:cubicBezTo>
                  <a:pt x="9804" y="823"/>
                  <a:pt x="9850" y="810"/>
                  <a:pt x="9898" y="810"/>
                </a:cubicBezTo>
                <a:cubicBezTo>
                  <a:pt x="9962" y="810"/>
                  <a:pt x="10016" y="831"/>
                  <a:pt x="10059" y="873"/>
                </a:cubicBezTo>
                <a:cubicBezTo>
                  <a:pt x="10102" y="914"/>
                  <a:pt x="10123" y="966"/>
                  <a:pt x="10123" y="1026"/>
                </a:cubicBezTo>
                <a:cubicBezTo>
                  <a:pt x="10123" y="1088"/>
                  <a:pt x="10106" y="1139"/>
                  <a:pt x="10070" y="1179"/>
                </a:cubicBezTo>
                <a:cubicBezTo>
                  <a:pt x="10035" y="1219"/>
                  <a:pt x="9990" y="1239"/>
                  <a:pt x="9934" y="1239"/>
                </a:cubicBezTo>
                <a:cubicBezTo>
                  <a:pt x="9881" y="1239"/>
                  <a:pt x="9835" y="1219"/>
                  <a:pt x="9797" y="1179"/>
                </a:cubicBezTo>
                <a:cubicBezTo>
                  <a:pt x="9759" y="1138"/>
                  <a:pt x="9740" y="1089"/>
                  <a:pt x="9740" y="1033"/>
                </a:cubicBezTo>
                <a:cubicBezTo>
                  <a:pt x="9740" y="1002"/>
                  <a:pt x="9747" y="971"/>
                  <a:pt x="9760" y="940"/>
                </a:cubicBezTo>
                <a:cubicBezTo>
                  <a:pt x="9728" y="955"/>
                  <a:pt x="9702" y="977"/>
                  <a:pt x="9683" y="1007"/>
                </a:cubicBezTo>
                <a:cubicBezTo>
                  <a:pt x="9664" y="1037"/>
                  <a:pt x="9632" y="1103"/>
                  <a:pt x="9586" y="1206"/>
                </a:cubicBezTo>
                <a:cubicBezTo>
                  <a:pt x="9568" y="1250"/>
                  <a:pt x="9536" y="1297"/>
                  <a:pt x="9491" y="1347"/>
                </a:cubicBezTo>
                <a:cubicBezTo>
                  <a:pt x="9495" y="1348"/>
                  <a:pt x="9499" y="1349"/>
                  <a:pt x="9503" y="1350"/>
                </a:cubicBezTo>
                <a:cubicBezTo>
                  <a:pt x="9535" y="1342"/>
                  <a:pt x="9567" y="1334"/>
                  <a:pt x="9599" y="1326"/>
                </a:cubicBezTo>
                <a:cubicBezTo>
                  <a:pt x="9629" y="1318"/>
                  <a:pt x="9658" y="1315"/>
                  <a:pt x="9686" y="1315"/>
                </a:cubicBezTo>
                <a:cubicBezTo>
                  <a:pt x="9786" y="1315"/>
                  <a:pt x="9871" y="1340"/>
                  <a:pt x="9939" y="1392"/>
                </a:cubicBezTo>
                <a:cubicBezTo>
                  <a:pt x="10008" y="1443"/>
                  <a:pt x="10043" y="1505"/>
                  <a:pt x="10043" y="1577"/>
                </a:cubicBezTo>
                <a:cubicBezTo>
                  <a:pt x="10043" y="1606"/>
                  <a:pt x="10037" y="1641"/>
                  <a:pt x="10025" y="1681"/>
                </a:cubicBezTo>
                <a:cubicBezTo>
                  <a:pt x="10006" y="1749"/>
                  <a:pt x="9986" y="1817"/>
                  <a:pt x="9967" y="1885"/>
                </a:cubicBezTo>
                <a:cubicBezTo>
                  <a:pt x="9955" y="1924"/>
                  <a:pt x="9949" y="1952"/>
                  <a:pt x="9949" y="1967"/>
                </a:cubicBezTo>
                <a:cubicBezTo>
                  <a:pt x="9949" y="1983"/>
                  <a:pt x="9956" y="1991"/>
                  <a:pt x="9969" y="1991"/>
                </a:cubicBezTo>
                <a:cubicBezTo>
                  <a:pt x="9998" y="1991"/>
                  <a:pt x="10041" y="1916"/>
                  <a:pt x="10100" y="1768"/>
                </a:cubicBezTo>
                <a:cubicBezTo>
                  <a:pt x="10117" y="1775"/>
                  <a:pt x="10135" y="1783"/>
                  <a:pt x="10152" y="1790"/>
                </a:cubicBezTo>
                <a:cubicBezTo>
                  <a:pt x="10084" y="1974"/>
                  <a:pt x="10013" y="2091"/>
                  <a:pt x="9939" y="2141"/>
                </a:cubicBezTo>
                <a:cubicBezTo>
                  <a:pt x="9865" y="2191"/>
                  <a:pt x="9776" y="2216"/>
                  <a:pt x="9674" y="2216"/>
                </a:cubicBezTo>
                <a:cubicBezTo>
                  <a:pt x="9569" y="2216"/>
                  <a:pt x="9488" y="2193"/>
                  <a:pt x="9430" y="2148"/>
                </a:cubicBezTo>
                <a:cubicBezTo>
                  <a:pt x="9372" y="2102"/>
                  <a:pt x="9343" y="2038"/>
                  <a:pt x="9343" y="1957"/>
                </a:cubicBezTo>
                <a:cubicBezTo>
                  <a:pt x="9343" y="1911"/>
                  <a:pt x="9351" y="1860"/>
                  <a:pt x="9368" y="1805"/>
                </a:cubicBezTo>
                <a:cubicBezTo>
                  <a:pt x="9385" y="1746"/>
                  <a:pt x="9402" y="1686"/>
                  <a:pt x="9419" y="1627"/>
                </a:cubicBezTo>
                <a:cubicBezTo>
                  <a:pt x="9425" y="1607"/>
                  <a:pt x="9428" y="1588"/>
                  <a:pt x="9428" y="1571"/>
                </a:cubicBezTo>
                <a:cubicBezTo>
                  <a:pt x="9428" y="1507"/>
                  <a:pt x="9385" y="1475"/>
                  <a:pt x="9299" y="1475"/>
                </a:cubicBezTo>
                <a:cubicBezTo>
                  <a:pt x="9226" y="1719"/>
                  <a:pt x="9153" y="1963"/>
                  <a:pt x="9080" y="2207"/>
                </a:cubicBezTo>
                <a:cubicBezTo>
                  <a:pt x="8844" y="2207"/>
                  <a:pt x="8609" y="2207"/>
                  <a:pt x="8373" y="2207"/>
                </a:cubicBezTo>
                <a:cubicBezTo>
                  <a:pt x="8582" y="1513"/>
                  <a:pt x="8791" y="819"/>
                  <a:pt x="8999" y="125"/>
                </a:cubicBezTo>
                <a:cubicBezTo>
                  <a:pt x="8935" y="125"/>
                  <a:pt x="8871" y="125"/>
                  <a:pt x="8808" y="125"/>
                </a:cubicBezTo>
                <a:cubicBezTo>
                  <a:pt x="8813" y="103"/>
                  <a:pt x="8819" y="81"/>
                  <a:pt x="8825" y="59"/>
                </a:cubicBezTo>
                <a:cubicBezTo>
                  <a:pt x="8832" y="59"/>
                  <a:pt x="8839" y="59"/>
                  <a:pt x="8846" y="59"/>
                </a:cubicBezTo>
                <a:cubicBezTo>
                  <a:pt x="8950" y="59"/>
                  <a:pt x="9100" y="54"/>
                  <a:pt x="9296" y="44"/>
                </a:cubicBezTo>
                <a:cubicBezTo>
                  <a:pt x="9491" y="34"/>
                  <a:pt x="9638" y="19"/>
                  <a:pt x="9737" y="0"/>
                </a:cubicBezTo>
                <a:close/>
                <a:moveTo>
                  <a:pt x="3462" y="0"/>
                </a:moveTo>
                <a:cubicBezTo>
                  <a:pt x="3339" y="412"/>
                  <a:pt x="3215" y="824"/>
                  <a:pt x="3091" y="1236"/>
                </a:cubicBezTo>
                <a:cubicBezTo>
                  <a:pt x="3311" y="963"/>
                  <a:pt x="3529" y="826"/>
                  <a:pt x="3743" y="826"/>
                </a:cubicBezTo>
                <a:cubicBezTo>
                  <a:pt x="3830" y="826"/>
                  <a:pt x="3903" y="852"/>
                  <a:pt x="3963" y="902"/>
                </a:cubicBezTo>
                <a:cubicBezTo>
                  <a:pt x="4022" y="953"/>
                  <a:pt x="4052" y="1015"/>
                  <a:pt x="4052" y="1089"/>
                </a:cubicBezTo>
                <a:cubicBezTo>
                  <a:pt x="4052" y="1146"/>
                  <a:pt x="4035" y="1235"/>
                  <a:pt x="3999" y="1355"/>
                </a:cubicBezTo>
                <a:cubicBezTo>
                  <a:pt x="3953" y="1511"/>
                  <a:pt x="3907" y="1666"/>
                  <a:pt x="3860" y="1822"/>
                </a:cubicBezTo>
                <a:cubicBezTo>
                  <a:pt x="3849" y="1862"/>
                  <a:pt x="3843" y="1895"/>
                  <a:pt x="3843" y="1922"/>
                </a:cubicBezTo>
                <a:cubicBezTo>
                  <a:pt x="3843" y="1931"/>
                  <a:pt x="3847" y="1940"/>
                  <a:pt x="3854" y="1948"/>
                </a:cubicBezTo>
                <a:cubicBezTo>
                  <a:pt x="3861" y="1956"/>
                  <a:pt x="3869" y="1960"/>
                  <a:pt x="3878" y="1960"/>
                </a:cubicBezTo>
                <a:cubicBezTo>
                  <a:pt x="3905" y="1960"/>
                  <a:pt x="3938" y="1932"/>
                  <a:pt x="3977" y="1874"/>
                </a:cubicBezTo>
                <a:cubicBezTo>
                  <a:pt x="4015" y="1817"/>
                  <a:pt x="4049" y="1743"/>
                  <a:pt x="4077" y="1653"/>
                </a:cubicBezTo>
                <a:cubicBezTo>
                  <a:pt x="4099" y="1661"/>
                  <a:pt x="4121" y="1670"/>
                  <a:pt x="4143" y="1678"/>
                </a:cubicBezTo>
                <a:cubicBezTo>
                  <a:pt x="4034" y="2037"/>
                  <a:pt x="3829" y="2216"/>
                  <a:pt x="3528" y="2216"/>
                </a:cubicBezTo>
                <a:cubicBezTo>
                  <a:pt x="3416" y="2216"/>
                  <a:pt x="3326" y="2191"/>
                  <a:pt x="3258" y="2139"/>
                </a:cubicBezTo>
                <a:cubicBezTo>
                  <a:pt x="3190" y="2087"/>
                  <a:pt x="3157" y="2019"/>
                  <a:pt x="3157" y="1935"/>
                </a:cubicBezTo>
                <a:cubicBezTo>
                  <a:pt x="3157" y="1890"/>
                  <a:pt x="3164" y="1841"/>
                  <a:pt x="3179" y="1787"/>
                </a:cubicBezTo>
                <a:cubicBezTo>
                  <a:pt x="3228" y="1618"/>
                  <a:pt x="3278" y="1450"/>
                  <a:pt x="3328" y="1281"/>
                </a:cubicBezTo>
                <a:cubicBezTo>
                  <a:pt x="3341" y="1235"/>
                  <a:pt x="3348" y="1201"/>
                  <a:pt x="3348" y="1180"/>
                </a:cubicBezTo>
                <a:cubicBezTo>
                  <a:pt x="3348" y="1153"/>
                  <a:pt x="3337" y="1140"/>
                  <a:pt x="3315" y="1140"/>
                </a:cubicBezTo>
                <a:cubicBezTo>
                  <a:pt x="3303" y="1140"/>
                  <a:pt x="3289" y="1145"/>
                  <a:pt x="3271" y="1155"/>
                </a:cubicBezTo>
                <a:cubicBezTo>
                  <a:pt x="3254" y="1165"/>
                  <a:pt x="3235" y="1180"/>
                  <a:pt x="3214" y="1199"/>
                </a:cubicBezTo>
                <a:cubicBezTo>
                  <a:pt x="3193" y="1219"/>
                  <a:pt x="3170" y="1243"/>
                  <a:pt x="3144" y="1271"/>
                </a:cubicBezTo>
                <a:cubicBezTo>
                  <a:pt x="3118" y="1300"/>
                  <a:pt x="3089" y="1334"/>
                  <a:pt x="3056" y="1374"/>
                </a:cubicBezTo>
                <a:cubicBezTo>
                  <a:pt x="3053" y="1378"/>
                  <a:pt x="3025" y="1469"/>
                  <a:pt x="2972" y="1646"/>
                </a:cubicBezTo>
                <a:cubicBezTo>
                  <a:pt x="2917" y="1833"/>
                  <a:pt x="2861" y="2020"/>
                  <a:pt x="2805" y="2207"/>
                </a:cubicBezTo>
                <a:cubicBezTo>
                  <a:pt x="2570" y="2207"/>
                  <a:pt x="2334" y="2207"/>
                  <a:pt x="2099" y="2207"/>
                </a:cubicBezTo>
                <a:cubicBezTo>
                  <a:pt x="2307" y="1513"/>
                  <a:pt x="2516" y="819"/>
                  <a:pt x="2725" y="125"/>
                </a:cubicBezTo>
                <a:cubicBezTo>
                  <a:pt x="2661" y="125"/>
                  <a:pt x="2597" y="125"/>
                  <a:pt x="2533" y="125"/>
                </a:cubicBezTo>
                <a:cubicBezTo>
                  <a:pt x="2539" y="103"/>
                  <a:pt x="2545" y="81"/>
                  <a:pt x="2551" y="59"/>
                </a:cubicBezTo>
                <a:cubicBezTo>
                  <a:pt x="2558" y="59"/>
                  <a:pt x="2564" y="59"/>
                  <a:pt x="2571" y="59"/>
                </a:cubicBezTo>
                <a:cubicBezTo>
                  <a:pt x="2676" y="59"/>
                  <a:pt x="2826" y="54"/>
                  <a:pt x="3021" y="44"/>
                </a:cubicBezTo>
                <a:cubicBezTo>
                  <a:pt x="3217" y="34"/>
                  <a:pt x="3364" y="19"/>
                  <a:pt x="34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639938"/>
            <a:ext cx="2070348" cy="20703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746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教学创新的视角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307178"/>
              </p:ext>
            </p:extLst>
          </p:nvPr>
        </p:nvGraphicFramePr>
        <p:xfrm>
          <a:off x="356051" y="979136"/>
          <a:ext cx="8342772" cy="3657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850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我选取的创新视角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我的教学创新恰恰是</a:t>
            </a:r>
            <a:r>
              <a:rPr lang="zh-CN" altLang="en-US" dirty="0" smtClean="0"/>
              <a:t>在不同层面的</a:t>
            </a:r>
            <a:r>
              <a:rPr lang="zh-CN" altLang="en-US" dirty="0">
                <a:solidFill>
                  <a:srgbClr val="FF0000"/>
                </a:solidFill>
              </a:rPr>
              <a:t>有机整合</a:t>
            </a:r>
            <a:r>
              <a:rPr lang="zh-CN" altLang="en-US" dirty="0"/>
              <a:t>上，包含了上述</a:t>
            </a:r>
            <a:r>
              <a:rPr lang="zh-CN" altLang="en-US" dirty="0" smtClean="0"/>
              <a:t>的中观和微观层面</a:t>
            </a:r>
            <a:r>
              <a:rPr lang="zh-CN" altLang="en-US" dirty="0"/>
              <a:t>，又不局限</a:t>
            </a:r>
            <a:r>
              <a:rPr lang="zh-CN" altLang="en-US" dirty="0" smtClean="0"/>
              <a:t>于任何</a:t>
            </a:r>
            <a:r>
              <a:rPr lang="zh-CN" altLang="en-US" dirty="0"/>
              <a:t>一个层面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我结合本专业各类课程的教学，尝试构建了一条</a:t>
            </a:r>
            <a:r>
              <a:rPr lang="zh-CN" altLang="en-US" dirty="0">
                <a:solidFill>
                  <a:srgbClr val="FF0000"/>
                </a:solidFill>
              </a:rPr>
              <a:t>以学生就业以及创新创业行动力塑造为导向</a:t>
            </a:r>
            <a:r>
              <a:rPr lang="zh-CN" altLang="en-US" dirty="0"/>
              <a:t>的</a:t>
            </a:r>
            <a:r>
              <a:rPr lang="zh-CN" altLang="en-US" dirty="0">
                <a:solidFill>
                  <a:srgbClr val="FF0000"/>
                </a:solidFill>
              </a:rPr>
              <a:t>三段式人才培养路径</a:t>
            </a:r>
            <a:r>
              <a:rPr lang="zh-CN" altLang="en-US" dirty="0"/>
              <a:t>。在这三个阶段中，分别针对学生专业培养过程中的三类课程设计了</a:t>
            </a:r>
            <a:r>
              <a:rPr lang="zh-CN" altLang="en-US" dirty="0">
                <a:solidFill>
                  <a:srgbClr val="FF0000"/>
                </a:solidFill>
              </a:rPr>
              <a:t>三种教学模式</a:t>
            </a:r>
            <a:r>
              <a:rPr lang="zh-CN" altLang="en-US" dirty="0"/>
              <a:t>，每一段之间体现出递进式的人才培养水平。</a:t>
            </a:r>
          </a:p>
        </p:txBody>
      </p:sp>
    </p:spTree>
    <p:extLst>
      <p:ext uri="{BB962C8B-B14F-4D97-AF65-F5344CB8AC3E}">
        <p14:creationId xmlns:p14="http://schemas.microsoft.com/office/powerpoint/2010/main" val="238108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三个阶段</a:t>
            </a:r>
            <a:r>
              <a:rPr lang="en-US" altLang="zh-CN" dirty="0" smtClean="0"/>
              <a:t>+</a:t>
            </a:r>
            <a:r>
              <a:rPr lang="zh-CN" altLang="en-US" dirty="0" smtClean="0"/>
              <a:t>三种教学模式（</a:t>
            </a:r>
            <a:r>
              <a:rPr lang="en-US" altLang="zh-CN" dirty="0" smtClean="0">
                <a:solidFill>
                  <a:srgbClr val="FF0000"/>
                </a:solidFill>
              </a:rPr>
              <a:t>3+3=1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第一阶段是</a:t>
            </a:r>
            <a:r>
              <a:rPr lang="zh-CN" altLang="en-US" dirty="0">
                <a:solidFill>
                  <a:srgbClr val="FF0000"/>
                </a:solidFill>
              </a:rPr>
              <a:t>专业基础课程学习阶段</a:t>
            </a:r>
            <a:r>
              <a:rPr lang="zh-CN" altLang="en-US" dirty="0"/>
              <a:t>，在这一阶段的学习过程中我主要采用了</a:t>
            </a:r>
            <a:r>
              <a:rPr lang="zh-CN" altLang="en-US" dirty="0">
                <a:solidFill>
                  <a:srgbClr val="FF0000"/>
                </a:solidFill>
              </a:rPr>
              <a:t>混合式教学模式</a:t>
            </a:r>
            <a:r>
              <a:rPr lang="zh-CN" altLang="en-US" dirty="0"/>
              <a:t>，开展线上</a:t>
            </a:r>
            <a:r>
              <a:rPr lang="en-US" altLang="zh-CN" dirty="0"/>
              <a:t>+</a:t>
            </a:r>
            <a:r>
              <a:rPr lang="zh-CN" altLang="en-US" dirty="0"/>
              <a:t>线下的教学模式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zh-CN" dirty="0" smtClean="0"/>
              <a:t>第二</a:t>
            </a:r>
            <a:r>
              <a:rPr lang="zh-CN" altLang="zh-CN" dirty="0"/>
              <a:t>阶段是</a:t>
            </a:r>
            <a:r>
              <a:rPr lang="zh-CN" altLang="zh-CN" dirty="0">
                <a:solidFill>
                  <a:srgbClr val="FF0000"/>
                </a:solidFill>
              </a:rPr>
              <a:t>专业综合课程阶段</a:t>
            </a:r>
            <a:r>
              <a:rPr lang="zh-CN" altLang="zh-CN" dirty="0"/>
              <a:t>，这一阶段主要在专业综合实践类课程开展基于项目的</a:t>
            </a:r>
            <a:r>
              <a:rPr lang="zh-CN" altLang="zh-CN" dirty="0">
                <a:solidFill>
                  <a:srgbClr val="FF0000"/>
                </a:solidFill>
              </a:rPr>
              <a:t>研究导向型教学模式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 smtClean="0"/>
              <a:t>第三</a:t>
            </a:r>
            <a:r>
              <a:rPr lang="zh-CN" altLang="zh-CN" dirty="0"/>
              <a:t>阶段是</a:t>
            </a:r>
            <a:r>
              <a:rPr lang="zh-CN" altLang="zh-CN" dirty="0">
                <a:solidFill>
                  <a:srgbClr val="FF0000"/>
                </a:solidFill>
              </a:rPr>
              <a:t>跨专业综合课程阶段</a:t>
            </a:r>
            <a:r>
              <a:rPr lang="zh-CN" altLang="zh-CN" dirty="0"/>
              <a:t>，这一阶段主要通过</a:t>
            </a:r>
            <a:r>
              <a:rPr lang="zh-CN" altLang="zh-CN" dirty="0">
                <a:solidFill>
                  <a:srgbClr val="FF0000"/>
                </a:solidFill>
              </a:rPr>
              <a:t>“专创融合”</a:t>
            </a:r>
            <a:r>
              <a:rPr lang="zh-CN" altLang="zh-CN" dirty="0"/>
              <a:t>的创新创业教育课程设计培养学生的创新创业行动力</a:t>
            </a:r>
            <a:r>
              <a:rPr lang="zh-CN" altLang="zh-CN" dirty="0" smtClean="0"/>
              <a:t>。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06832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体现出</a:t>
            </a:r>
            <a:r>
              <a:rPr lang="zh-CN" altLang="en-US" dirty="0" smtClean="0">
                <a:solidFill>
                  <a:srgbClr val="FF0000"/>
                </a:solidFill>
              </a:rPr>
              <a:t>四</a:t>
            </a:r>
            <a:r>
              <a:rPr lang="zh-CN" altLang="en-US" dirty="0" smtClean="0"/>
              <a:t>个方面的创新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508405"/>
              </p:ext>
            </p:extLst>
          </p:nvPr>
        </p:nvGraphicFramePr>
        <p:xfrm>
          <a:off x="971600" y="987574"/>
          <a:ext cx="6592213" cy="3657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49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创新实践的效果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学生的高阶思维能力提升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7574"/>
            <a:ext cx="8107207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4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创新实践的效果</a:t>
            </a:r>
            <a:r>
              <a:rPr lang="en-US" altLang="zh-CN" dirty="0"/>
              <a:t>——</a:t>
            </a:r>
            <a:r>
              <a:rPr lang="zh-CN" altLang="en-US" dirty="0" smtClean="0"/>
              <a:t>学生的学习成果丰富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一门课程中的成果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四</a:t>
            </a:r>
            <a:r>
              <a:rPr lang="zh-CN" altLang="en-US" dirty="0">
                <a:solidFill>
                  <a:srgbClr val="FF0000"/>
                </a:solidFill>
              </a:rPr>
              <a:t>项获得校级互联网</a:t>
            </a:r>
            <a:r>
              <a:rPr lang="en-US" altLang="zh-CN" dirty="0">
                <a:solidFill>
                  <a:srgbClr val="FF0000"/>
                </a:solidFill>
              </a:rPr>
              <a:t>+</a:t>
            </a:r>
            <a:r>
              <a:rPr lang="zh-CN" altLang="en-US" dirty="0">
                <a:solidFill>
                  <a:srgbClr val="FF0000"/>
                </a:solidFill>
              </a:rPr>
              <a:t>大赛</a:t>
            </a:r>
            <a:r>
              <a:rPr lang="zh-CN" altLang="en-US" dirty="0" smtClean="0">
                <a:solidFill>
                  <a:srgbClr val="FF0000"/>
                </a:solidFill>
              </a:rPr>
              <a:t>三等奖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>
                <a:solidFill>
                  <a:srgbClr val="FF0000"/>
                </a:solidFill>
              </a:rPr>
              <a:t>一</a:t>
            </a:r>
            <a:r>
              <a:rPr lang="zh-CN" altLang="en-US" dirty="0">
                <a:solidFill>
                  <a:srgbClr val="FF0000"/>
                </a:solidFill>
              </a:rPr>
              <a:t>项获得全国计算机设计大赛西北赛区一等奖（全国三等奖</a:t>
            </a:r>
            <a:r>
              <a:rPr lang="zh-CN" altLang="en-US" dirty="0" smtClean="0">
                <a:solidFill>
                  <a:srgbClr val="FF0000"/>
                </a:solidFill>
              </a:rPr>
              <a:t>）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>
                <a:solidFill>
                  <a:srgbClr val="FF0000"/>
                </a:solidFill>
              </a:rPr>
              <a:t>成功</a:t>
            </a:r>
            <a:r>
              <a:rPr lang="zh-CN" altLang="en-US" dirty="0">
                <a:solidFill>
                  <a:srgbClr val="FF0000"/>
                </a:solidFill>
              </a:rPr>
              <a:t>立项一项国家级大创</a:t>
            </a:r>
            <a:r>
              <a:rPr lang="zh-CN" altLang="en-US" dirty="0" smtClean="0">
                <a:solidFill>
                  <a:srgbClr val="FF0000"/>
                </a:solidFill>
              </a:rPr>
              <a:t>项目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在</a:t>
            </a:r>
            <a:r>
              <a:rPr lang="zh-CN" altLang="en-US" dirty="0"/>
              <a:t>专业能力提升上从过去的“一枝独秀”过渡到了“全面开花”，学生普遍觉得收获较大。</a:t>
            </a:r>
          </a:p>
        </p:txBody>
      </p:sp>
    </p:spTree>
    <p:extLst>
      <p:ext uri="{BB962C8B-B14F-4D97-AF65-F5344CB8AC3E}">
        <p14:creationId xmlns:p14="http://schemas.microsoft.com/office/powerpoint/2010/main" val="18980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创新实践效果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教师视角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教学理念的转变与内化</a:t>
            </a:r>
            <a:endParaRPr lang="en-US" altLang="zh-CN" dirty="0" smtClean="0"/>
          </a:p>
          <a:p>
            <a:pPr lvl="1"/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“</a:t>
            </a:r>
            <a:r>
              <a:rPr lang="zh-CN" altLang="en-US" dirty="0">
                <a:solidFill>
                  <a:srgbClr val="FF0000"/>
                </a:solidFill>
              </a:rPr>
              <a:t>以学生为中心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”就是“</a:t>
            </a:r>
            <a:r>
              <a:rPr lang="zh-CN" altLang="en-US" dirty="0">
                <a:solidFill>
                  <a:srgbClr val="FF0000"/>
                </a:solidFill>
              </a:rPr>
              <a:t>以学生的学习和发展规律为中心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”，不是放弃教师的作用，而是科学的发挥教师对学生学习和发展的引导和支持作用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。</a:t>
            </a:r>
            <a:endParaRPr lang="en-US" altLang="zh-CN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zh-CN" altLang="en-US" dirty="0" smtClean="0"/>
              <a:t>教学成果丰富</a:t>
            </a:r>
            <a:endParaRPr lang="en-US" altLang="zh-CN" dirty="0" smtClean="0"/>
          </a:p>
          <a:p>
            <a:pPr lvl="1"/>
            <a:r>
              <a:rPr lang="en-US" altLang="zh-CN" dirty="0" smtClean="0">
                <a:solidFill>
                  <a:schemeClr val="tx1">
                    <a:lumMod val="50000"/>
                  </a:schemeClr>
                </a:solidFill>
              </a:rPr>
              <a:t>1.</a:t>
            </a:r>
            <a:r>
              <a:rPr lang="zh-CN" altLang="zh-CN" dirty="0" smtClean="0">
                <a:solidFill>
                  <a:schemeClr val="tx1">
                    <a:lumMod val="50000"/>
                  </a:schemeClr>
                </a:solidFill>
              </a:rPr>
              <a:t>《混合式教学理论与实践》</a:t>
            </a:r>
            <a:r>
              <a:rPr lang="zh-CN" altLang="zh-CN" dirty="0">
                <a:solidFill>
                  <a:schemeClr val="tx1">
                    <a:lumMod val="50000"/>
                  </a:schemeClr>
                </a:solidFill>
              </a:rPr>
              <a:t>获批省级在线开放课程</a:t>
            </a:r>
            <a:r>
              <a:rPr lang="zh-CN" altLang="zh-CN" dirty="0" smtClean="0">
                <a:solidFill>
                  <a:schemeClr val="tx1">
                    <a:lumMod val="50000"/>
                  </a:schemeClr>
                </a:solidFill>
              </a:rPr>
              <a:t>建设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。</a:t>
            </a:r>
            <a:endParaRPr lang="en-US" altLang="zh-CN" dirty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r>
              <a:rPr lang="en-US" altLang="zh-CN" dirty="0" smtClean="0">
                <a:solidFill>
                  <a:schemeClr val="tx1">
                    <a:lumMod val="50000"/>
                  </a:schemeClr>
                </a:solidFill>
              </a:rPr>
              <a:t>2.</a:t>
            </a:r>
            <a:r>
              <a:rPr lang="zh-CN" altLang="zh-CN" dirty="0" smtClean="0">
                <a:solidFill>
                  <a:schemeClr val="tx1">
                    <a:lumMod val="50000"/>
                  </a:schemeClr>
                </a:solidFill>
              </a:rPr>
              <a:t>混合式</a:t>
            </a:r>
            <a:r>
              <a:rPr lang="zh-CN" altLang="zh-CN" dirty="0">
                <a:solidFill>
                  <a:schemeClr val="tx1">
                    <a:lumMod val="50000"/>
                  </a:schemeClr>
                </a:solidFill>
              </a:rPr>
              <a:t>教学改革经验直接支持了学校</a:t>
            </a:r>
            <a:r>
              <a:rPr lang="en-US" altLang="zh-CN" dirty="0">
                <a:solidFill>
                  <a:schemeClr val="tx1">
                    <a:lumMod val="50000"/>
                  </a:schemeClr>
                </a:solidFill>
              </a:rPr>
              <a:t>5</a:t>
            </a:r>
            <a:r>
              <a:rPr lang="zh-CN" altLang="zh-CN" dirty="0">
                <a:solidFill>
                  <a:schemeClr val="tx1">
                    <a:lumMod val="50000"/>
                  </a:schemeClr>
                </a:solidFill>
              </a:rPr>
              <a:t>个批次近</a:t>
            </a:r>
            <a:r>
              <a:rPr lang="en-US" altLang="zh-CN" dirty="0">
                <a:solidFill>
                  <a:schemeClr val="tx1">
                    <a:lumMod val="50000"/>
                  </a:schemeClr>
                </a:solidFill>
              </a:rPr>
              <a:t>400</a:t>
            </a:r>
            <a:r>
              <a:rPr lang="zh-CN" altLang="zh-CN" dirty="0">
                <a:solidFill>
                  <a:schemeClr val="tx1">
                    <a:lumMod val="50000"/>
                  </a:schemeClr>
                </a:solidFill>
              </a:rPr>
              <a:t>门课程的教学改革。</a:t>
            </a:r>
            <a:endParaRPr lang="en-US" altLang="zh-CN" dirty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r>
              <a:rPr lang="en-US" altLang="zh-CN" dirty="0" smtClean="0">
                <a:solidFill>
                  <a:schemeClr val="tx1">
                    <a:lumMod val="50000"/>
                  </a:schemeClr>
                </a:solidFill>
              </a:rPr>
              <a:t>3.</a:t>
            </a:r>
            <a:r>
              <a:rPr lang="zh-CN" altLang="zh-CN" dirty="0" smtClean="0">
                <a:solidFill>
                  <a:schemeClr val="tx1">
                    <a:lumMod val="50000"/>
                  </a:schemeClr>
                </a:solidFill>
              </a:rPr>
              <a:t>建设</a:t>
            </a:r>
            <a:r>
              <a:rPr lang="zh-CN" altLang="zh-CN" dirty="0">
                <a:solidFill>
                  <a:schemeClr val="tx1">
                    <a:lumMod val="50000"/>
                  </a:schemeClr>
                </a:solidFill>
              </a:rPr>
              <a:t>中的本校首门创新创业课程《创新思维与教育创新创业》，正在代表学校积极申报省级精品在线开放课程。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5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创新的普及性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高等教育以专业教育为核心</a:t>
            </a:r>
            <a:r>
              <a:rPr lang="zh-CN" altLang="en-US" dirty="0" smtClean="0"/>
              <a:t>，专业</a:t>
            </a:r>
            <a:r>
              <a:rPr lang="zh-CN" altLang="en-US" dirty="0"/>
              <a:t>都是面向社会需求的，专业人才的社会适应性主要通过毕业生的</a:t>
            </a:r>
            <a:r>
              <a:rPr lang="zh-CN" altLang="en-US" dirty="0">
                <a:solidFill>
                  <a:srgbClr val="FF0000"/>
                </a:solidFill>
              </a:rPr>
              <a:t>问题解决能力以及创新创业行动力</a:t>
            </a:r>
            <a:r>
              <a:rPr lang="zh-CN" altLang="en-US" dirty="0"/>
              <a:t>加以体现。本创新正是意在</a:t>
            </a:r>
            <a:r>
              <a:rPr lang="zh-CN" altLang="en-US" dirty="0">
                <a:solidFill>
                  <a:srgbClr val="FF0000"/>
                </a:solidFill>
              </a:rPr>
              <a:t>递进式塑造</a:t>
            </a:r>
            <a:r>
              <a:rPr lang="zh-CN" altLang="en-US" dirty="0"/>
              <a:t>学生这些能力的实践探索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从</a:t>
            </a:r>
            <a:r>
              <a:rPr lang="zh-CN" altLang="en-US" dirty="0"/>
              <a:t>这个角度上看，本创新的成果适用于</a:t>
            </a:r>
            <a:r>
              <a:rPr lang="zh-CN" altLang="en-US" dirty="0">
                <a:solidFill>
                  <a:srgbClr val="FF0000"/>
                </a:solidFill>
              </a:rPr>
              <a:t>所有的专业教育领域</a:t>
            </a:r>
            <a:r>
              <a:rPr lang="zh-CN" altLang="en-US" dirty="0"/>
              <a:t>，并且他的推广和借鉴价值对</a:t>
            </a:r>
            <a:r>
              <a:rPr lang="zh-CN" altLang="en-US" dirty="0">
                <a:solidFill>
                  <a:srgbClr val="FF0000"/>
                </a:solidFill>
              </a:rPr>
              <a:t>应用性强</a:t>
            </a:r>
            <a:r>
              <a:rPr lang="zh-CN" altLang="en-US" dirty="0"/>
              <a:t>一些的专业更为明显。</a:t>
            </a:r>
          </a:p>
        </p:txBody>
      </p:sp>
    </p:spTree>
    <p:extLst>
      <p:ext uri="{BB962C8B-B14F-4D97-AF65-F5344CB8AC3E}">
        <p14:creationId xmlns:p14="http://schemas.microsoft.com/office/powerpoint/2010/main" val="17995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1114144738"/>
  <p:tag name="MH_LIBRARY" val="GRAPHI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1114144738"/>
  <p:tag name="MH_LIBRARY" val="GRAPHIC"/>
  <p:tag name="MH_ORDER" val="Freeform 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1114144738"/>
  <p:tag name="MH_LIBRARY" val="GRAPHIC"/>
  <p:tag name="MH_ORDER" val="Freeform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1114144738"/>
  <p:tag name="MH_LIBRARY" val="GRAPHIC"/>
  <p:tag name="MH_ORDER" val="Freeform 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1114144738"/>
  <p:tag name="MH_LIBRARY" val="GRAPHIC"/>
  <p:tag name="MH_ORDER" val="Freeform 5"/>
</p:tagLst>
</file>

<file path=ppt/theme/theme1.xml><?xml version="1.0" encoding="utf-8"?>
<a:theme xmlns:a="http://schemas.openxmlformats.org/drawingml/2006/main" name="A000120141114A15KWBG">
  <a:themeElements>
    <a:clrScheme name="自定义 1">
      <a:dk1>
        <a:srgbClr val="595959"/>
      </a:dk1>
      <a:lt1>
        <a:sysClr val="window" lastClr="FFFFFF"/>
      </a:lt1>
      <a:dk2>
        <a:srgbClr val="595959"/>
      </a:dk2>
      <a:lt2>
        <a:srgbClr val="FFFFFF"/>
      </a:lt2>
      <a:accent1>
        <a:srgbClr val="0F6FC6"/>
      </a:accent1>
      <a:accent2>
        <a:srgbClr val="009DD9"/>
      </a:accent2>
      <a:accent3>
        <a:srgbClr val="0099FF"/>
      </a:accent3>
      <a:accent4>
        <a:srgbClr val="6699FF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自定义 3">
      <a:majorFont>
        <a:latin typeface="Arial"/>
        <a:ea typeface="微软雅黑"/>
        <a:cs typeface=""/>
      </a:majorFont>
      <a:minorFont>
        <a:latin typeface="Arial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A000520150104A19KPBG</Template>
  <TotalTime>393</TotalTime>
  <Words>537</Words>
  <Application>Microsoft Office PowerPoint</Application>
  <PresentationFormat>全屏显示(16:9)</PresentationFormat>
  <Paragraphs>41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A000120141114A15KWBG</vt:lpstr>
      <vt:lpstr>能力塑造导向的 课程群分层教学创新实践探索</vt:lpstr>
      <vt:lpstr>教学创新的视角</vt:lpstr>
      <vt:lpstr>我选取的创新视角</vt:lpstr>
      <vt:lpstr>三个阶段+三种教学模式（3+3=1）</vt:lpstr>
      <vt:lpstr>体现出四个方面的创新</vt:lpstr>
      <vt:lpstr>创新实践的效果——学生的高阶思维能力提升</vt:lpstr>
      <vt:lpstr>创新实践的效果——学生的学习成果丰富</vt:lpstr>
      <vt:lpstr>创新实践效果——教师视角</vt:lpstr>
      <vt:lpstr>创新的普及性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曹老师</dc:creator>
  <cp:lastModifiedBy>曹老师</cp:lastModifiedBy>
  <cp:revision>9</cp:revision>
  <dcterms:created xsi:type="dcterms:W3CDTF">2018-11-14T00:26:01Z</dcterms:created>
  <dcterms:modified xsi:type="dcterms:W3CDTF">2018-11-20T09:26:53Z</dcterms:modified>
</cp:coreProperties>
</file>