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03" r:id="rId3"/>
    <p:sldMasterId id="2147483712" r:id="rId4"/>
  </p:sldMasterIdLst>
  <p:notesMasterIdLst>
    <p:notesMasterId r:id="rId25"/>
  </p:notesMasterIdLst>
  <p:sldIdLst>
    <p:sldId id="299" r:id="rId5"/>
    <p:sldId id="301" r:id="rId6"/>
    <p:sldId id="302" r:id="rId7"/>
    <p:sldId id="305" r:id="rId8"/>
    <p:sldId id="262" r:id="rId9"/>
    <p:sldId id="268" r:id="rId10"/>
    <p:sldId id="269" r:id="rId11"/>
    <p:sldId id="274" r:id="rId12"/>
    <p:sldId id="282" r:id="rId13"/>
    <p:sldId id="283" r:id="rId14"/>
    <p:sldId id="287" r:id="rId15"/>
    <p:sldId id="294" r:id="rId16"/>
    <p:sldId id="288" r:id="rId17"/>
    <p:sldId id="295" r:id="rId18"/>
    <p:sldId id="308" r:id="rId19"/>
    <p:sldId id="298" r:id="rId20"/>
    <p:sldId id="306" r:id="rId21"/>
    <p:sldId id="271" r:id="rId22"/>
    <p:sldId id="303"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93" autoAdjust="0"/>
  </p:normalViewPr>
  <p:slideViewPr>
    <p:cSldViewPr snapToGrid="0">
      <p:cViewPr varScale="1">
        <p:scale>
          <a:sx n="93" d="100"/>
          <a:sy n="93" d="100"/>
        </p:scale>
        <p:origin x="12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461A8-B55C-4165-AD26-B4F8606308A1}"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58197-9269-4FCA-BEB1-F8DA2ACAABD5}" type="slidenum">
              <a:rPr lang="en-US" smtClean="0"/>
              <a:t>‹#›</a:t>
            </a:fld>
            <a:endParaRPr lang="en-US"/>
          </a:p>
        </p:txBody>
      </p:sp>
    </p:spTree>
    <p:extLst>
      <p:ext uri="{BB962C8B-B14F-4D97-AF65-F5344CB8AC3E}">
        <p14:creationId xmlns:p14="http://schemas.microsoft.com/office/powerpoint/2010/main" val="220202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01675" y="4416425"/>
            <a:ext cx="5608637" cy="4183062"/>
          </a:xfrm>
          <a:prstGeom prst="rect">
            <a:avLst/>
          </a:prstGeom>
        </p:spPr>
        <p:txBody>
          <a:bodyPr wrap="square"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81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675" y="4416425"/>
            <a:ext cx="5608637" cy="4183062"/>
          </a:xfrm>
          <a:prstGeom prst="rect">
            <a:avLst/>
          </a:prstGeom>
        </p:spPr>
        <p:txBody>
          <a:bodyPr wrap="square"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91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two poll activities I have used with my 2 classes of students recently-open ended questions. </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10</a:t>
            </a:fld>
            <a:endParaRPr lang="en-US"/>
          </a:p>
        </p:txBody>
      </p:sp>
    </p:spTree>
    <p:extLst>
      <p:ext uri="{BB962C8B-B14F-4D97-AF65-F5344CB8AC3E}">
        <p14:creationId xmlns:p14="http://schemas.microsoft.com/office/powerpoint/2010/main" val="27034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see as soon as students started posting their thoughts the teacher’s screen projector are filled with students answers’/ comments on the big screen (personally I think it is more visible compared to </a:t>
            </a:r>
            <a:r>
              <a:rPr lang="en-US" baseline="0" dirty="0" err="1" smtClean="0"/>
              <a:t>padlet</a:t>
            </a:r>
            <a:r>
              <a:rPr lang="en-US" baseline="0" dirty="0" smtClean="0"/>
              <a:t>, as with </a:t>
            </a:r>
            <a:r>
              <a:rPr lang="en-US" baseline="0" dirty="0" err="1" smtClean="0"/>
              <a:t>padlet</a:t>
            </a:r>
            <a:r>
              <a:rPr lang="en-US" baseline="0" dirty="0" smtClean="0"/>
              <a:t>, teachers have to constantly move the small boxes on the screen and students’ phone screen sometimes can be too small to show/ accommodate all students’ answers. This poll everywhere function is quite handy as every participating student can see their answers automatically on the screen, which in a sense acknowledges their voice and in turn encourage more students to participate. –let’s have a look. </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11</a:t>
            </a:fld>
            <a:endParaRPr lang="en-US"/>
          </a:p>
        </p:txBody>
      </p:sp>
    </p:spTree>
    <p:extLst>
      <p:ext uri="{BB962C8B-B14F-4D97-AF65-F5344CB8AC3E}">
        <p14:creationId xmlns:p14="http://schemas.microsoft.com/office/powerpoint/2010/main" val="71355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a:t>
            </a:r>
            <a:r>
              <a:rPr lang="en-US" baseline="0" dirty="0" smtClean="0"/>
              <a:t> change the visual settings here from spotlight version (what we just saw) to text wall, or word cloud, or cluster version. You can also adjust the effect speed and some of the other following features. Let’s try. </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12</a:t>
            </a:fld>
            <a:endParaRPr lang="en-US"/>
          </a:p>
        </p:txBody>
      </p:sp>
    </p:spTree>
    <p:extLst>
      <p:ext uri="{BB962C8B-B14F-4D97-AF65-F5344CB8AC3E}">
        <p14:creationId xmlns:p14="http://schemas.microsoft.com/office/powerpoint/2010/main" val="153165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a:t>
            </a:r>
            <a:r>
              <a:rPr lang="en-US" baseline="0" dirty="0" smtClean="0"/>
              <a:t> you can view all students’ responses all at once with detailed information as to students’ screen names ( you can ask students to do it anonymously to encourage free speech or ask students to use their real names for attendance checking purposes-it really depends the purposes against which you are using for) and the time they posted as well as all the responses. </a:t>
            </a:r>
            <a:r>
              <a:rPr lang="en-US" dirty="0" smtClean="0"/>
              <a:t>Lets’</a:t>
            </a:r>
            <a:r>
              <a:rPr lang="en-US" baseline="0" dirty="0" smtClean="0"/>
              <a:t> have a look. </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13</a:t>
            </a:fld>
            <a:endParaRPr lang="en-US"/>
          </a:p>
        </p:txBody>
      </p:sp>
    </p:spTree>
    <p:extLst>
      <p:ext uri="{BB962C8B-B14F-4D97-AF65-F5344CB8AC3E}">
        <p14:creationId xmlns:p14="http://schemas.microsoft.com/office/powerpoint/2010/main" val="161273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we</a:t>
            </a:r>
            <a:r>
              <a:rPr lang="en-US" baseline="0" dirty="0" smtClean="0"/>
              <a:t> choose the way of the ‘website’.  </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14</a:t>
            </a:fld>
            <a:endParaRPr lang="en-US"/>
          </a:p>
        </p:txBody>
      </p:sp>
    </p:spTree>
    <p:extLst>
      <p:ext uri="{BB962C8B-B14F-4D97-AF65-F5344CB8AC3E}">
        <p14:creationId xmlns:p14="http://schemas.microsoft.com/office/powerpoint/2010/main" val="294524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class was on victim or creator mindset</a:t>
            </a:r>
            <a:endParaRPr lang="en-US" dirty="0"/>
          </a:p>
        </p:txBody>
      </p:sp>
      <p:sp>
        <p:nvSpPr>
          <p:cNvPr id="4" name="Slide Number Placeholder 3"/>
          <p:cNvSpPr>
            <a:spLocks noGrp="1"/>
          </p:cNvSpPr>
          <p:nvPr>
            <p:ph type="sldNum" sz="quarter" idx="10"/>
          </p:nvPr>
        </p:nvSpPr>
        <p:spPr/>
        <p:txBody>
          <a:bodyPr/>
          <a:lstStyle/>
          <a:p>
            <a:fld id="{37858197-9269-4FCA-BEB1-F8DA2ACAABD5}" type="slidenum">
              <a:rPr lang="en-US" smtClean="0"/>
              <a:t>15</a:t>
            </a:fld>
            <a:endParaRPr lang="en-US"/>
          </a:p>
        </p:txBody>
      </p:sp>
    </p:spTree>
    <p:extLst>
      <p:ext uri="{BB962C8B-B14F-4D97-AF65-F5344CB8AC3E}">
        <p14:creationId xmlns:p14="http://schemas.microsoft.com/office/powerpoint/2010/main" val="49232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09086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678517" y="260350"/>
            <a:ext cx="9884833"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48" name="Shape 48"/>
          <p:cNvSpPr txBox="1">
            <a:spLocks noGrp="1"/>
          </p:cNvSpPr>
          <p:nvPr>
            <p:ph type="body" idx="1"/>
          </p:nvPr>
        </p:nvSpPr>
        <p:spPr>
          <a:xfrm>
            <a:off x="1678516" y="1844675"/>
            <a:ext cx="9793816" cy="3816350"/>
          </a:xfrm>
          <a:prstGeom prst="rect">
            <a:avLst/>
          </a:prstGeom>
          <a:noFill/>
          <a:ln>
            <a:noFill/>
          </a:ln>
        </p:spPr>
        <p:txBody>
          <a:bodyPr wrap="square" lIns="91425" tIns="91425" rIns="91425" bIns="91425" anchor="t" anchorCtr="0"/>
          <a:lstStyle>
            <a:lvl1pPr marL="342900" marR="0" lvl="0" indent="-342900" algn="l" rtl="0">
              <a:spcBef>
                <a:spcPts val="360"/>
              </a:spcBef>
              <a:spcAft>
                <a:spcPts val="0"/>
              </a:spcAft>
              <a:buNone/>
              <a:defRPr sz="1800" b="0" i="0" u="none" strike="noStrike" cap="none">
                <a:solidFill>
                  <a:schemeClr val="dk1"/>
                </a:solidFill>
                <a:latin typeface="Arial"/>
                <a:ea typeface="Arial"/>
                <a:cs typeface="Arial"/>
                <a:sym typeface="Arial"/>
              </a:defRPr>
            </a:lvl1pPr>
            <a:lvl2pPr marL="742950" marR="0" lvl="1" indent="-285750" algn="l" rtl="0">
              <a:spcBef>
                <a:spcPts val="320"/>
              </a:spcBef>
              <a:spcAft>
                <a:spcPts val="0"/>
              </a:spcAft>
              <a:buNone/>
              <a:defRPr sz="1600" b="0" i="0" u="none" strike="noStrike" cap="none">
                <a:solidFill>
                  <a:schemeClr val="dk1"/>
                </a:solidFill>
                <a:latin typeface="Arial"/>
                <a:ea typeface="Arial"/>
                <a:cs typeface="Arial"/>
                <a:sym typeface="Arial"/>
              </a:defRPr>
            </a:lvl2pPr>
            <a:lvl3pPr marL="1143000" marR="0" lvl="2" indent="-228600" algn="l" rtl="0">
              <a:spcBef>
                <a:spcPts val="280"/>
              </a:spcBef>
              <a:spcAft>
                <a:spcPts val="0"/>
              </a:spcAft>
              <a:buNone/>
              <a:defRPr sz="14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None/>
              <a:defRPr sz="1200" b="0" i="0" u="none" strike="noStrike" cap="none">
                <a:solidFill>
                  <a:schemeClr val="dk1"/>
                </a:solidFill>
                <a:latin typeface="Arial"/>
                <a:ea typeface="Arial"/>
                <a:cs typeface="Arial"/>
                <a:sym typeface="Arial"/>
              </a:defRPr>
            </a:lvl4pPr>
            <a:lvl5pPr marL="2057400" marR="0" lvl="4" indent="-228600"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228600" algn="l" rtl="0">
              <a:spcBef>
                <a:spcPts val="200"/>
              </a:spcBef>
              <a:spcAft>
                <a:spcPts val="0"/>
              </a:spcAft>
              <a:buNone/>
              <a:defRPr sz="1000" b="0" i="0" u="none" strike="noStrike" cap="none">
                <a:solidFill>
                  <a:schemeClr val="dk1"/>
                </a:solidFill>
                <a:latin typeface="Arial"/>
                <a:ea typeface="Arial"/>
                <a:cs typeface="Arial"/>
                <a:sym typeface="Arial"/>
              </a:defRPr>
            </a:lvl6pPr>
            <a:lvl7pPr marL="2971800" marR="0" lvl="6" indent="-228600" algn="l" rtl="0">
              <a:spcBef>
                <a:spcPts val="200"/>
              </a:spcBef>
              <a:spcAft>
                <a:spcPts val="0"/>
              </a:spcAft>
              <a:buNone/>
              <a:defRPr sz="1000" b="0" i="0" u="none" strike="noStrike" cap="none">
                <a:solidFill>
                  <a:schemeClr val="dk1"/>
                </a:solidFill>
                <a:latin typeface="Arial"/>
                <a:ea typeface="Arial"/>
                <a:cs typeface="Arial"/>
                <a:sym typeface="Arial"/>
              </a:defRPr>
            </a:lvl7pPr>
            <a:lvl8pPr marL="3429000" marR="0" lvl="7" indent="-228600" algn="l" rtl="0">
              <a:spcBef>
                <a:spcPts val="200"/>
              </a:spcBef>
              <a:spcAft>
                <a:spcPts val="0"/>
              </a:spcAft>
              <a:buNone/>
              <a:defRPr sz="1000" b="0" i="0" u="none" strike="noStrike" cap="none">
                <a:solidFill>
                  <a:schemeClr val="dk1"/>
                </a:solidFill>
                <a:latin typeface="Arial"/>
                <a:ea typeface="Arial"/>
                <a:cs typeface="Arial"/>
                <a:sym typeface="Arial"/>
              </a:defRPr>
            </a:lvl8pPr>
            <a:lvl9pPr marL="3886200" marR="0" lvl="8" indent="-228600" algn="l" rtl="0">
              <a:spcBef>
                <a:spcPts val="200"/>
              </a:spcBef>
              <a:spcAft>
                <a:spcPts val="0"/>
              </a:spcAft>
              <a:buNone/>
              <a:defRPr sz="1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70027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57200" y="4960137"/>
            <a:ext cx="7772400" cy="1463040"/>
          </a:xfrm>
          <a:prstGeom prst="rect">
            <a:avLst/>
          </a:prstGeom>
          <a:noFill/>
          <a:ln>
            <a:noFill/>
          </a:ln>
        </p:spPr>
        <p:txBody>
          <a:bodyPr wrap="square" lIns="91425" tIns="91425" rIns="91425" bIns="91425" anchor="ctr" anchorCtr="0"/>
          <a:lstStyle>
            <a:lvl1pPr marL="0" marR="0" lvl="0" indent="0" algn="r"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1pPr>
            <a:lvl2pPr marL="0" marR="0" lvl="1"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2pPr>
            <a:lvl3pPr marL="0" marR="0" lvl="2"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3pPr>
            <a:lvl4pPr marL="0" marR="0" lvl="3"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4pPr>
            <a:lvl5pPr marL="0" marR="0" lvl="4"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5pPr>
            <a:lvl6pPr marL="457200" marR="0" lvl="5"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6pPr>
            <a:lvl7pPr marL="914400" marR="0" lvl="6"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7pPr>
            <a:lvl8pPr marL="1371600" marR="0" lvl="7"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8pPr>
            <a:lvl9pPr marL="1828800" marR="0" lvl="8"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9pPr>
          </a:lstStyle>
          <a:p>
            <a:r>
              <a:rPr lang="en-US" smtClean="0"/>
              <a:t>Click to edit Master title style</a:t>
            </a:r>
            <a:endParaRPr/>
          </a:p>
        </p:txBody>
      </p:sp>
      <p:sp>
        <p:nvSpPr>
          <p:cNvPr id="63" name="Shape 63"/>
          <p:cNvSpPr txBox="1">
            <a:spLocks noGrp="1"/>
          </p:cNvSpPr>
          <p:nvPr>
            <p:ph type="subTitle" idx="1"/>
          </p:nvPr>
        </p:nvSpPr>
        <p:spPr>
          <a:xfrm>
            <a:off x="8610600" y="4960137"/>
            <a:ext cx="3200400" cy="146304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1"/>
              </a:buClr>
              <a:buFont typeface="Questrial"/>
              <a:buNone/>
              <a:defRPr sz="1600" b="0" i="0" u="none" strike="noStrike" cap="none">
                <a:solidFill>
                  <a:srgbClr val="0C0C0C"/>
                </a:solidFill>
                <a:latin typeface="Questrial"/>
                <a:ea typeface="Questrial"/>
                <a:cs typeface="Questrial"/>
                <a:sym typeface="Questrial"/>
              </a:defRPr>
            </a:lvl1pPr>
            <a:lvl2pPr marL="457200" marR="0" lvl="1"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2pPr>
            <a:lvl3pPr marL="914400" marR="0" lvl="2"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3pPr>
            <a:lvl4pPr marL="1371600" marR="0" lvl="3"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4pPr>
            <a:lvl5pPr marL="1828800" marR="0" lvl="4"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5pPr>
            <a:lvl6pPr marL="2286000" marR="0" lvl="5"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6pPr>
            <a:lvl7pPr marL="2743200" marR="0" lvl="6"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7pPr>
            <a:lvl8pPr marL="3200400" marR="0" lvl="7"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8pPr>
            <a:lvl9pPr marL="3657600" marR="0" lvl="8"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9pPr>
          </a:lstStyle>
          <a:p>
            <a:r>
              <a:rPr lang="en-US" smtClean="0"/>
              <a:t>Click to edit Master subtitle style</a:t>
            </a:r>
            <a:endParaRPr/>
          </a:p>
        </p:txBody>
      </p:sp>
      <p:sp>
        <p:nvSpPr>
          <p:cNvPr id="64" name="Shape 64"/>
          <p:cNvSpPr txBox="1">
            <a:spLocks noGrp="1"/>
          </p:cNvSpPr>
          <p:nvPr>
            <p:ph type="dt" idx="10"/>
          </p:nvPr>
        </p:nvSpPr>
        <p:spPr>
          <a:xfrm>
            <a:off x="1024467" y="6470651"/>
            <a:ext cx="21547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000" b="0" i="0" u="none">
                <a:solidFill>
                  <a:srgbClr val="0D0D0D"/>
                </a:solidFill>
                <a:latin typeface="Questrial"/>
                <a:ea typeface="Questrial"/>
                <a:cs typeface="Questrial"/>
                <a:sym typeface="Quest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4842933" y="6470651"/>
            <a:ext cx="59012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10837333" y="6470651"/>
            <a:ext cx="973667" cy="274637"/>
          </a:xfrm>
          <a:prstGeom prst="rect">
            <a:avLst/>
          </a:prstGeom>
          <a:noFill/>
          <a:ln>
            <a:noFill/>
          </a:ln>
        </p:spPr>
        <p:txBody>
          <a:bodyPr wrap="square" lIns="91425" tIns="45700" rIns="91425" bIns="45700" anchor="ctr" anchorCtr="0">
            <a:noAutofit/>
          </a:bodyPr>
          <a:lstStyle/>
          <a:p>
            <a:pPr>
              <a:buClr>
                <a:srgbClr val="0D0D0D"/>
              </a:buClr>
              <a:buSzPct val="25000"/>
            </a:pPr>
            <a:fld id="{00000000-1234-1234-1234-123412341234}" type="slidenum">
              <a:rPr lang="en-US" sz="1000" smtClean="0">
                <a:solidFill>
                  <a:srgbClr val="0D0D0D"/>
                </a:solidFill>
                <a:latin typeface="Questrial"/>
                <a:ea typeface="Questrial"/>
                <a:cs typeface="Questrial"/>
                <a:sym typeface="Questrial"/>
              </a:rPr>
              <a:pPr>
                <a:buClr>
                  <a:srgbClr val="0D0D0D"/>
                </a:buClr>
                <a:buSzPct val="25000"/>
              </a:pPr>
              <a:t>‹#›</a:t>
            </a:fld>
            <a:endParaRPr lang="en-US" sz="1000">
              <a:solidFill>
                <a:srgbClr val="0D0D0D"/>
              </a:solidFill>
              <a:latin typeface="Questrial"/>
              <a:ea typeface="Questrial"/>
              <a:cs typeface="Questrial"/>
              <a:sym typeface="Questrial"/>
            </a:endParaRPr>
          </a:p>
        </p:txBody>
      </p:sp>
    </p:spTree>
    <p:extLst>
      <p:ext uri="{BB962C8B-B14F-4D97-AF65-F5344CB8AC3E}">
        <p14:creationId xmlns:p14="http://schemas.microsoft.com/office/powerpoint/2010/main" val="4292126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678517" y="0"/>
            <a:ext cx="9884833" cy="117475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72" name="Shape 72"/>
          <p:cNvSpPr txBox="1">
            <a:spLocks noGrp="1"/>
          </p:cNvSpPr>
          <p:nvPr>
            <p:ph type="body" idx="1"/>
          </p:nvPr>
        </p:nvSpPr>
        <p:spPr>
          <a:xfrm>
            <a:off x="1678516" y="1844676"/>
            <a:ext cx="9793816" cy="5013325"/>
          </a:xfrm>
          <a:prstGeom prst="rect">
            <a:avLst/>
          </a:prstGeom>
          <a:noFill/>
          <a:ln>
            <a:noFill/>
          </a:ln>
        </p:spPr>
        <p:txBody>
          <a:bodyPr wrap="square" lIns="91425" tIns="91425" rIns="91425" bIns="91425" anchor="t" anchorCtr="0"/>
          <a:lstStyle>
            <a:lvl1pPr marL="39688" marR="0" lvl="0" indent="-1587" algn="l" rtl="0">
              <a:spcBef>
                <a:spcPts val="400"/>
              </a:spcBef>
              <a:spcAft>
                <a:spcPts val="0"/>
              </a:spcAft>
              <a:buNone/>
              <a:defRPr sz="1800" b="0" i="0" u="none" strike="noStrike" cap="none">
                <a:solidFill>
                  <a:schemeClr val="dk1"/>
                </a:solidFill>
                <a:latin typeface="Arial"/>
                <a:ea typeface="Arial"/>
                <a:cs typeface="Arial"/>
                <a:sym typeface="Arial"/>
              </a:defRPr>
            </a:lvl1pPr>
            <a:lvl2pPr marL="344488" marR="0" lvl="1" indent="-1588" algn="l" rtl="0">
              <a:spcBef>
                <a:spcPts val="400"/>
              </a:spcBef>
              <a:spcAft>
                <a:spcPts val="0"/>
              </a:spcAft>
              <a:buNone/>
              <a:defRPr sz="1600" b="0" i="0" u="none" strike="noStrike" cap="none">
                <a:solidFill>
                  <a:schemeClr val="dk1"/>
                </a:solidFill>
                <a:latin typeface="Arial"/>
                <a:ea typeface="Arial"/>
                <a:cs typeface="Arial"/>
                <a:sym typeface="Arial"/>
              </a:defRPr>
            </a:lvl2pPr>
            <a:lvl3pPr marL="801688" marR="0" lvl="2" indent="-1587" algn="l" rtl="0">
              <a:spcBef>
                <a:spcPts val="300"/>
              </a:spcBef>
              <a:spcAft>
                <a:spcPts val="0"/>
              </a:spcAft>
              <a:buNone/>
              <a:defRPr sz="1400" b="0" i="0" u="none" strike="noStrike" cap="none">
                <a:solidFill>
                  <a:schemeClr val="dk1"/>
                </a:solidFill>
                <a:latin typeface="Arial"/>
                <a:ea typeface="Arial"/>
                <a:cs typeface="Arial"/>
                <a:sym typeface="Arial"/>
              </a:defRPr>
            </a:lvl3pPr>
            <a:lvl4pPr marL="1258888" marR="0" lvl="3" indent="-1587" algn="l" rtl="0">
              <a:spcBef>
                <a:spcPts val="300"/>
              </a:spcBef>
              <a:spcAft>
                <a:spcPts val="0"/>
              </a:spcAft>
              <a:buNone/>
              <a:defRPr sz="1200" b="0" i="0" u="none" strike="noStrike" cap="none">
                <a:solidFill>
                  <a:schemeClr val="dk1"/>
                </a:solidFill>
                <a:latin typeface="Arial"/>
                <a:ea typeface="Arial"/>
                <a:cs typeface="Arial"/>
                <a:sym typeface="Arial"/>
              </a:defRPr>
            </a:lvl4pPr>
            <a:lvl5pPr marL="1716088" marR="0" lvl="4" indent="-1588"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4217693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40318" y="457200"/>
            <a:ext cx="3932767" cy="160020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2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81" name="Shape 81"/>
          <p:cNvSpPr>
            <a:spLocks noGrp="1"/>
          </p:cNvSpPr>
          <p:nvPr>
            <p:ph type="pic" idx="2"/>
          </p:nvPr>
        </p:nvSpPr>
        <p:spPr>
          <a:xfrm>
            <a:off x="5183717" y="987426"/>
            <a:ext cx="6172200" cy="4873625"/>
          </a:xfrm>
          <a:prstGeom prst="rect">
            <a:avLst/>
          </a:prstGeom>
          <a:noFill/>
          <a:ln>
            <a:noFill/>
          </a:ln>
        </p:spPr>
        <p:txBody>
          <a:bodyPr wrap="square" lIns="91425" tIns="91425" rIns="91425" bIns="91425" anchor="t" anchorCtr="0"/>
          <a:lstStyle>
            <a:lvl1pPr marL="0" marR="0" lvl="0" indent="0" algn="l" rtl="0">
              <a:spcBef>
                <a:spcPts val="40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30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9pPr>
          </a:lstStyle>
          <a:p>
            <a:r>
              <a:rPr lang="en-US" smtClean="0"/>
              <a:t>Click icon to add picture</a:t>
            </a:r>
            <a:endParaRPr/>
          </a:p>
        </p:txBody>
      </p:sp>
      <p:sp>
        <p:nvSpPr>
          <p:cNvPr id="82" name="Shape 82"/>
          <p:cNvSpPr txBox="1">
            <a:spLocks noGrp="1"/>
          </p:cNvSpPr>
          <p:nvPr>
            <p:ph type="body" idx="1"/>
          </p:nvPr>
        </p:nvSpPr>
        <p:spPr>
          <a:xfrm>
            <a:off x="840318" y="2057400"/>
            <a:ext cx="3932767" cy="3811588"/>
          </a:xfrm>
          <a:prstGeom prst="rect">
            <a:avLst/>
          </a:prstGeom>
          <a:noFill/>
          <a:ln>
            <a:noFill/>
          </a:ln>
        </p:spPr>
        <p:txBody>
          <a:bodyPr wrap="square" lIns="91425" tIns="91425" rIns="91425" bIns="91425" anchor="t" anchorCtr="0"/>
          <a:lstStyle>
            <a:lvl1pPr marL="0" marR="0" lvl="0" indent="0" algn="l" rtl="0">
              <a:spcBef>
                <a:spcPts val="4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30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97112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40318" y="457200"/>
            <a:ext cx="3932767" cy="160020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2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85" name="Shape 85"/>
          <p:cNvSpPr txBox="1">
            <a:spLocks noGrp="1"/>
          </p:cNvSpPr>
          <p:nvPr>
            <p:ph type="body" idx="1"/>
          </p:nvPr>
        </p:nvSpPr>
        <p:spPr>
          <a:xfrm>
            <a:off x="5183717" y="987426"/>
            <a:ext cx="6172200" cy="4873625"/>
          </a:xfrm>
          <a:prstGeom prst="rect">
            <a:avLst/>
          </a:prstGeom>
          <a:noFill/>
          <a:ln>
            <a:noFill/>
          </a:ln>
        </p:spPr>
        <p:txBody>
          <a:bodyPr wrap="square" lIns="91425" tIns="91425" rIns="91425" bIns="91425" anchor="t" anchorCtr="0"/>
          <a:lstStyle>
            <a:lvl1pPr marL="39688" marR="0" lvl="0" indent="-1587" algn="l" rtl="0">
              <a:spcBef>
                <a:spcPts val="400"/>
              </a:spcBef>
              <a:spcAft>
                <a:spcPts val="0"/>
              </a:spcAft>
              <a:buNone/>
              <a:defRPr sz="3200" b="0" i="0" u="none" strike="noStrike" cap="none">
                <a:solidFill>
                  <a:schemeClr val="dk1"/>
                </a:solidFill>
                <a:latin typeface="Arial"/>
                <a:ea typeface="Arial"/>
                <a:cs typeface="Arial"/>
                <a:sym typeface="Arial"/>
              </a:defRPr>
            </a:lvl1pPr>
            <a:lvl2pPr marL="344488" marR="0" lvl="1" indent="-1588" algn="l" rtl="0">
              <a:spcBef>
                <a:spcPts val="400"/>
              </a:spcBef>
              <a:spcAft>
                <a:spcPts val="0"/>
              </a:spcAft>
              <a:buNone/>
              <a:defRPr sz="2800" b="0" i="0" u="none" strike="noStrike" cap="none">
                <a:solidFill>
                  <a:schemeClr val="dk1"/>
                </a:solidFill>
                <a:latin typeface="Arial"/>
                <a:ea typeface="Arial"/>
                <a:cs typeface="Arial"/>
                <a:sym typeface="Arial"/>
              </a:defRPr>
            </a:lvl2pPr>
            <a:lvl3pPr marL="801688" marR="0" lvl="2" indent="-1587" algn="l" rtl="0">
              <a:spcBef>
                <a:spcPts val="300"/>
              </a:spcBef>
              <a:spcAft>
                <a:spcPts val="0"/>
              </a:spcAft>
              <a:buNone/>
              <a:defRPr sz="2400" b="0" i="0" u="none" strike="noStrike" cap="none">
                <a:solidFill>
                  <a:schemeClr val="dk1"/>
                </a:solidFill>
                <a:latin typeface="Arial"/>
                <a:ea typeface="Arial"/>
                <a:cs typeface="Arial"/>
                <a:sym typeface="Arial"/>
              </a:defRPr>
            </a:lvl3pPr>
            <a:lvl4pPr marL="1258888" marR="0" lvl="3" indent="-1587" algn="l" rtl="0">
              <a:spcBef>
                <a:spcPts val="300"/>
              </a:spcBef>
              <a:spcAft>
                <a:spcPts val="0"/>
              </a:spcAft>
              <a:buNone/>
              <a:defRPr sz="2000" b="0" i="0" u="none" strike="noStrike" cap="none">
                <a:solidFill>
                  <a:schemeClr val="dk1"/>
                </a:solidFill>
                <a:latin typeface="Arial"/>
                <a:ea typeface="Arial"/>
                <a:cs typeface="Arial"/>
                <a:sym typeface="Arial"/>
              </a:defRPr>
            </a:lvl4pPr>
            <a:lvl5pPr marL="1716088" marR="0" lvl="4" indent="-1588" algn="l" rtl="0">
              <a:spcBef>
                <a:spcPts val="200"/>
              </a:spcBef>
              <a:spcAft>
                <a:spcPts val="0"/>
              </a:spcAft>
              <a:buNone/>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86" name="Shape 86"/>
          <p:cNvSpPr txBox="1">
            <a:spLocks noGrp="1"/>
          </p:cNvSpPr>
          <p:nvPr>
            <p:ph type="body" idx="2"/>
          </p:nvPr>
        </p:nvSpPr>
        <p:spPr>
          <a:xfrm>
            <a:off x="840318" y="2057400"/>
            <a:ext cx="3932767" cy="3811588"/>
          </a:xfrm>
          <a:prstGeom prst="rect">
            <a:avLst/>
          </a:prstGeom>
          <a:noFill/>
          <a:ln>
            <a:noFill/>
          </a:ln>
        </p:spPr>
        <p:txBody>
          <a:bodyPr wrap="square" lIns="91425" tIns="91425" rIns="91425" bIns="91425" anchor="t" anchorCtr="0"/>
          <a:lstStyle>
            <a:lvl1pPr marL="0" marR="0" lvl="0" indent="0" algn="l" rtl="0">
              <a:spcBef>
                <a:spcPts val="4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30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63778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388761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517" y="0"/>
            <a:ext cx="9884833" cy="117475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4179605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678517" y="0"/>
            <a:ext cx="9884833" cy="117475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98" name="Shape 98"/>
          <p:cNvSpPr txBox="1">
            <a:spLocks noGrp="1"/>
          </p:cNvSpPr>
          <p:nvPr>
            <p:ph type="body" idx="1"/>
          </p:nvPr>
        </p:nvSpPr>
        <p:spPr>
          <a:xfrm>
            <a:off x="1678518" y="1844676"/>
            <a:ext cx="4794249" cy="5013325"/>
          </a:xfrm>
          <a:prstGeom prst="rect">
            <a:avLst/>
          </a:prstGeom>
          <a:noFill/>
          <a:ln>
            <a:noFill/>
          </a:ln>
        </p:spPr>
        <p:txBody>
          <a:bodyPr wrap="square" lIns="91425" tIns="91425" rIns="91425" bIns="91425" anchor="t" anchorCtr="0"/>
          <a:lstStyle>
            <a:lvl1pPr marL="39688" marR="0" lvl="0" indent="-1587" algn="l" rtl="0">
              <a:spcBef>
                <a:spcPts val="400"/>
              </a:spcBef>
              <a:spcAft>
                <a:spcPts val="0"/>
              </a:spcAft>
              <a:buNone/>
              <a:defRPr sz="1800" b="0" i="0" u="none" strike="noStrike" cap="none">
                <a:solidFill>
                  <a:schemeClr val="dk1"/>
                </a:solidFill>
                <a:latin typeface="Arial"/>
                <a:ea typeface="Arial"/>
                <a:cs typeface="Arial"/>
                <a:sym typeface="Arial"/>
              </a:defRPr>
            </a:lvl1pPr>
            <a:lvl2pPr marL="344488" marR="0" lvl="1" indent="-1588" algn="l" rtl="0">
              <a:spcBef>
                <a:spcPts val="400"/>
              </a:spcBef>
              <a:spcAft>
                <a:spcPts val="0"/>
              </a:spcAft>
              <a:buNone/>
              <a:defRPr sz="1600" b="0" i="0" u="none" strike="noStrike" cap="none">
                <a:solidFill>
                  <a:schemeClr val="dk1"/>
                </a:solidFill>
                <a:latin typeface="Arial"/>
                <a:ea typeface="Arial"/>
                <a:cs typeface="Arial"/>
                <a:sym typeface="Arial"/>
              </a:defRPr>
            </a:lvl2pPr>
            <a:lvl3pPr marL="801688" marR="0" lvl="2" indent="-1587" algn="l" rtl="0">
              <a:spcBef>
                <a:spcPts val="300"/>
              </a:spcBef>
              <a:spcAft>
                <a:spcPts val="0"/>
              </a:spcAft>
              <a:buNone/>
              <a:defRPr sz="1400" b="0" i="0" u="none" strike="noStrike" cap="none">
                <a:solidFill>
                  <a:schemeClr val="dk1"/>
                </a:solidFill>
                <a:latin typeface="Arial"/>
                <a:ea typeface="Arial"/>
                <a:cs typeface="Arial"/>
                <a:sym typeface="Arial"/>
              </a:defRPr>
            </a:lvl3pPr>
            <a:lvl4pPr marL="1258888" marR="0" lvl="3" indent="-1587" algn="l" rtl="0">
              <a:spcBef>
                <a:spcPts val="300"/>
              </a:spcBef>
              <a:spcAft>
                <a:spcPts val="0"/>
              </a:spcAft>
              <a:buNone/>
              <a:defRPr sz="1200" b="0" i="0" u="none" strike="noStrike" cap="none">
                <a:solidFill>
                  <a:schemeClr val="dk1"/>
                </a:solidFill>
                <a:latin typeface="Arial"/>
                <a:ea typeface="Arial"/>
                <a:cs typeface="Arial"/>
                <a:sym typeface="Arial"/>
              </a:defRPr>
            </a:lvl4pPr>
            <a:lvl5pPr marL="1716088" marR="0" lvl="4" indent="-1588"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99" name="Shape 99"/>
          <p:cNvSpPr txBox="1">
            <a:spLocks noGrp="1"/>
          </p:cNvSpPr>
          <p:nvPr>
            <p:ph type="body" idx="2"/>
          </p:nvPr>
        </p:nvSpPr>
        <p:spPr>
          <a:xfrm>
            <a:off x="6675967" y="1844676"/>
            <a:ext cx="4796367" cy="5013325"/>
          </a:xfrm>
          <a:prstGeom prst="rect">
            <a:avLst/>
          </a:prstGeom>
          <a:noFill/>
          <a:ln>
            <a:noFill/>
          </a:ln>
        </p:spPr>
        <p:txBody>
          <a:bodyPr wrap="square" lIns="91425" tIns="91425" rIns="91425" bIns="91425" anchor="t" anchorCtr="0"/>
          <a:lstStyle>
            <a:lvl1pPr marL="39688" marR="0" lvl="0" indent="-1587" algn="l" rtl="0">
              <a:spcBef>
                <a:spcPts val="400"/>
              </a:spcBef>
              <a:spcAft>
                <a:spcPts val="0"/>
              </a:spcAft>
              <a:buNone/>
              <a:defRPr sz="1800" b="0" i="0" u="none" strike="noStrike" cap="none">
                <a:solidFill>
                  <a:schemeClr val="dk1"/>
                </a:solidFill>
                <a:latin typeface="Arial"/>
                <a:ea typeface="Arial"/>
                <a:cs typeface="Arial"/>
                <a:sym typeface="Arial"/>
              </a:defRPr>
            </a:lvl1pPr>
            <a:lvl2pPr marL="344488" marR="0" lvl="1" indent="-1588" algn="l" rtl="0">
              <a:spcBef>
                <a:spcPts val="400"/>
              </a:spcBef>
              <a:spcAft>
                <a:spcPts val="0"/>
              </a:spcAft>
              <a:buNone/>
              <a:defRPr sz="1600" b="0" i="0" u="none" strike="noStrike" cap="none">
                <a:solidFill>
                  <a:schemeClr val="dk1"/>
                </a:solidFill>
                <a:latin typeface="Arial"/>
                <a:ea typeface="Arial"/>
                <a:cs typeface="Arial"/>
                <a:sym typeface="Arial"/>
              </a:defRPr>
            </a:lvl2pPr>
            <a:lvl3pPr marL="801688" marR="0" lvl="2" indent="-1587" algn="l" rtl="0">
              <a:spcBef>
                <a:spcPts val="300"/>
              </a:spcBef>
              <a:spcAft>
                <a:spcPts val="0"/>
              </a:spcAft>
              <a:buNone/>
              <a:defRPr sz="1400" b="0" i="0" u="none" strike="noStrike" cap="none">
                <a:solidFill>
                  <a:schemeClr val="dk1"/>
                </a:solidFill>
                <a:latin typeface="Arial"/>
                <a:ea typeface="Arial"/>
                <a:cs typeface="Arial"/>
                <a:sym typeface="Arial"/>
              </a:defRPr>
            </a:lvl3pPr>
            <a:lvl4pPr marL="1258888" marR="0" lvl="3" indent="-1587" algn="l" rtl="0">
              <a:spcBef>
                <a:spcPts val="300"/>
              </a:spcBef>
              <a:spcAft>
                <a:spcPts val="0"/>
              </a:spcAft>
              <a:buNone/>
              <a:defRPr sz="1200" b="0" i="0" u="none" strike="noStrike" cap="none">
                <a:solidFill>
                  <a:schemeClr val="dk1"/>
                </a:solidFill>
                <a:latin typeface="Arial"/>
                <a:ea typeface="Arial"/>
                <a:cs typeface="Arial"/>
                <a:sym typeface="Arial"/>
              </a:defRPr>
            </a:lvl4pPr>
            <a:lvl5pPr marL="1716088" marR="0" lvl="4" indent="-1588"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728097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1851" y="1709739"/>
            <a:ext cx="10515600" cy="2852737"/>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6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102" name="Shape 102"/>
          <p:cNvSpPr txBox="1">
            <a:spLocks noGrp="1"/>
          </p:cNvSpPr>
          <p:nvPr>
            <p:ph type="body" idx="1"/>
          </p:nvPr>
        </p:nvSpPr>
        <p:spPr>
          <a:xfrm>
            <a:off x="831851" y="4589464"/>
            <a:ext cx="10515600" cy="1500187"/>
          </a:xfrm>
          <a:prstGeom prst="rect">
            <a:avLst/>
          </a:prstGeom>
          <a:noFill/>
          <a:ln>
            <a:noFill/>
          </a:ln>
        </p:spPr>
        <p:txBody>
          <a:bodyPr wrap="square" lIns="91425" tIns="91425" rIns="91425" bIns="91425" anchor="t" anchorCtr="0"/>
          <a:lstStyle>
            <a:lvl1pPr marL="0" marR="0" lvl="0" indent="0" algn="l" rtl="0">
              <a:spcBef>
                <a:spcPts val="40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3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3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57995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39688" marR="0" lvl="0" indent="-1587" algn="ctr" rtl="0">
              <a:spcBef>
                <a:spcPts val="0"/>
              </a:spcBef>
              <a:spcAft>
                <a:spcPts val="0"/>
              </a:spcAft>
              <a:buNone/>
              <a:defRPr sz="6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r>
              <a:rPr lang="en-US" smtClean="0"/>
              <a:t>Click to edit Master title style</a:t>
            </a:r>
            <a:endParaRPr/>
          </a:p>
        </p:txBody>
      </p:sp>
      <p:sp>
        <p:nvSpPr>
          <p:cNvPr id="105" name="Shape 105"/>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spcBef>
                <a:spcPts val="40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ctr" rtl="0">
              <a:spcBef>
                <a:spcPts val="3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ctr" rtl="0">
              <a:spcBef>
                <a:spcPts val="3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ctr" rtl="0">
              <a:spcBef>
                <a:spcPts val="2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r>
              <a:rPr lang="en-US" smtClean="0"/>
              <a:t>Click to edit Master subtitle style</a:t>
            </a:r>
            <a:endParaRPr/>
          </a:p>
        </p:txBody>
      </p:sp>
    </p:spTree>
    <p:extLst>
      <p:ext uri="{BB962C8B-B14F-4D97-AF65-F5344CB8AC3E}">
        <p14:creationId xmlns:p14="http://schemas.microsoft.com/office/powerpoint/2010/main" val="121701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7627939" y="1725613"/>
            <a:ext cx="5400675" cy="2470151"/>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19" name="Shape 19"/>
          <p:cNvSpPr txBox="1">
            <a:spLocks noGrp="1"/>
          </p:cNvSpPr>
          <p:nvPr>
            <p:ph type="body" idx="1"/>
          </p:nvPr>
        </p:nvSpPr>
        <p:spPr>
          <a:xfrm rot="5400000">
            <a:off x="2583923" y="-645054"/>
            <a:ext cx="5400675" cy="7211483"/>
          </a:xfrm>
          <a:prstGeom prst="rect">
            <a:avLst/>
          </a:prstGeom>
          <a:noFill/>
          <a:ln>
            <a:noFill/>
          </a:ln>
        </p:spPr>
        <p:txBody>
          <a:bodyPr wrap="square" lIns="91425" tIns="91425" rIns="91425" bIns="91425" anchor="t" anchorCtr="0"/>
          <a:lstStyle>
            <a:lvl1pPr marL="342900" marR="0" lvl="0" indent="-342900" algn="l" rtl="0">
              <a:spcBef>
                <a:spcPts val="360"/>
              </a:spcBef>
              <a:spcAft>
                <a:spcPts val="0"/>
              </a:spcAft>
              <a:buNone/>
              <a:defRPr sz="1800" b="0" i="0" u="none" strike="noStrike" cap="none">
                <a:solidFill>
                  <a:schemeClr val="dk1"/>
                </a:solidFill>
                <a:latin typeface="Arial"/>
                <a:ea typeface="Arial"/>
                <a:cs typeface="Arial"/>
                <a:sym typeface="Arial"/>
              </a:defRPr>
            </a:lvl1pPr>
            <a:lvl2pPr marL="742950" marR="0" lvl="1" indent="-285750" algn="l" rtl="0">
              <a:spcBef>
                <a:spcPts val="320"/>
              </a:spcBef>
              <a:spcAft>
                <a:spcPts val="0"/>
              </a:spcAft>
              <a:buNone/>
              <a:defRPr sz="1600" b="0" i="0" u="none" strike="noStrike" cap="none">
                <a:solidFill>
                  <a:schemeClr val="dk1"/>
                </a:solidFill>
                <a:latin typeface="Arial"/>
                <a:ea typeface="Arial"/>
                <a:cs typeface="Arial"/>
                <a:sym typeface="Arial"/>
              </a:defRPr>
            </a:lvl2pPr>
            <a:lvl3pPr marL="1143000" marR="0" lvl="2" indent="-228600" algn="l" rtl="0">
              <a:spcBef>
                <a:spcPts val="280"/>
              </a:spcBef>
              <a:spcAft>
                <a:spcPts val="0"/>
              </a:spcAft>
              <a:buNone/>
              <a:defRPr sz="14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None/>
              <a:defRPr sz="1200" b="0" i="0" u="none" strike="noStrike" cap="none">
                <a:solidFill>
                  <a:schemeClr val="dk1"/>
                </a:solidFill>
                <a:latin typeface="Arial"/>
                <a:ea typeface="Arial"/>
                <a:cs typeface="Arial"/>
                <a:sym typeface="Arial"/>
              </a:defRPr>
            </a:lvl4pPr>
            <a:lvl5pPr marL="2057400" marR="0" lvl="4" indent="-228600"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228600" algn="l" rtl="0">
              <a:spcBef>
                <a:spcPts val="200"/>
              </a:spcBef>
              <a:spcAft>
                <a:spcPts val="0"/>
              </a:spcAft>
              <a:buNone/>
              <a:defRPr sz="1000" b="0" i="0" u="none" strike="noStrike" cap="none">
                <a:solidFill>
                  <a:schemeClr val="dk1"/>
                </a:solidFill>
                <a:latin typeface="Arial"/>
                <a:ea typeface="Arial"/>
                <a:cs typeface="Arial"/>
                <a:sym typeface="Arial"/>
              </a:defRPr>
            </a:lvl6pPr>
            <a:lvl7pPr marL="2971800" marR="0" lvl="6" indent="-228600" algn="l" rtl="0">
              <a:spcBef>
                <a:spcPts val="200"/>
              </a:spcBef>
              <a:spcAft>
                <a:spcPts val="0"/>
              </a:spcAft>
              <a:buNone/>
              <a:defRPr sz="1000" b="0" i="0" u="none" strike="noStrike" cap="none">
                <a:solidFill>
                  <a:schemeClr val="dk1"/>
                </a:solidFill>
                <a:latin typeface="Arial"/>
                <a:ea typeface="Arial"/>
                <a:cs typeface="Arial"/>
                <a:sym typeface="Arial"/>
              </a:defRPr>
            </a:lvl7pPr>
            <a:lvl8pPr marL="3429000" marR="0" lvl="7" indent="-228600" algn="l" rtl="0">
              <a:spcBef>
                <a:spcPts val="200"/>
              </a:spcBef>
              <a:spcAft>
                <a:spcPts val="0"/>
              </a:spcAft>
              <a:buNone/>
              <a:defRPr sz="1000" b="0" i="0" u="none" strike="noStrike" cap="none">
                <a:solidFill>
                  <a:schemeClr val="dk1"/>
                </a:solidFill>
                <a:latin typeface="Arial"/>
                <a:ea typeface="Arial"/>
                <a:cs typeface="Arial"/>
                <a:sym typeface="Arial"/>
              </a:defRPr>
            </a:lvl8pPr>
            <a:lvl9pPr marL="3886200" marR="0" lvl="8" indent="-228600" algn="l" rtl="0">
              <a:spcBef>
                <a:spcPts val="200"/>
              </a:spcBef>
              <a:spcAft>
                <a:spcPts val="0"/>
              </a:spcAft>
              <a:buNone/>
              <a:defRPr sz="1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401853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57200" y="4960137"/>
            <a:ext cx="7772400" cy="1463040"/>
          </a:xfrm>
          <a:prstGeom prst="rect">
            <a:avLst/>
          </a:prstGeom>
          <a:noFill/>
          <a:ln>
            <a:noFill/>
          </a:ln>
        </p:spPr>
        <p:txBody>
          <a:bodyPr wrap="square" lIns="91425" tIns="91425" rIns="91425" bIns="91425" anchor="ctr" anchorCtr="0"/>
          <a:lstStyle>
            <a:lvl1pPr marL="0" marR="0" lvl="0" indent="0" algn="r"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1pPr>
            <a:lvl2pPr marL="0" marR="0" lvl="1"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2pPr>
            <a:lvl3pPr marL="0" marR="0" lvl="2"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3pPr>
            <a:lvl4pPr marL="0" marR="0" lvl="3"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4pPr>
            <a:lvl5pPr marL="0" marR="0" lvl="4"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5pPr>
            <a:lvl6pPr marL="457200" marR="0" lvl="5"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6pPr>
            <a:lvl7pPr marL="914400" marR="0" lvl="6"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7pPr>
            <a:lvl8pPr marL="1371600" marR="0" lvl="7"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8pPr>
            <a:lvl9pPr marL="1828800" marR="0" lvl="8"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9pPr>
          </a:lstStyle>
          <a:p>
            <a:endParaRPr/>
          </a:p>
        </p:txBody>
      </p:sp>
      <p:sp>
        <p:nvSpPr>
          <p:cNvPr id="63" name="Shape 63"/>
          <p:cNvSpPr txBox="1">
            <a:spLocks noGrp="1"/>
          </p:cNvSpPr>
          <p:nvPr>
            <p:ph type="subTitle" idx="1"/>
          </p:nvPr>
        </p:nvSpPr>
        <p:spPr>
          <a:xfrm>
            <a:off x="8610600" y="4960137"/>
            <a:ext cx="3200400" cy="146304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1"/>
              </a:buClr>
              <a:buFont typeface="Questrial"/>
              <a:buNone/>
              <a:defRPr sz="1600" b="0" i="0" u="none" strike="noStrike" cap="none">
                <a:solidFill>
                  <a:srgbClr val="0C0C0C"/>
                </a:solidFill>
                <a:latin typeface="Questrial"/>
                <a:ea typeface="Questrial"/>
                <a:cs typeface="Questrial"/>
                <a:sym typeface="Questrial"/>
              </a:defRPr>
            </a:lvl1pPr>
            <a:lvl2pPr marL="457200" marR="0" lvl="1"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2pPr>
            <a:lvl3pPr marL="914400" marR="0" lvl="2"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3pPr>
            <a:lvl4pPr marL="1371600" marR="0" lvl="3"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4pPr>
            <a:lvl5pPr marL="1828800" marR="0" lvl="4"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5pPr>
            <a:lvl6pPr marL="2286000" marR="0" lvl="5"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6pPr>
            <a:lvl7pPr marL="2743200" marR="0" lvl="6"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7pPr>
            <a:lvl8pPr marL="3200400" marR="0" lvl="7"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8pPr>
            <a:lvl9pPr marL="3657600" marR="0" lvl="8" indent="0" algn="ctr" rtl="0">
              <a:lnSpc>
                <a:spcPct val="90000"/>
              </a:lnSpc>
              <a:spcBef>
                <a:spcPts val="200"/>
              </a:spcBef>
              <a:spcAft>
                <a:spcPts val="400"/>
              </a:spcAft>
              <a:buClr>
                <a:schemeClr val="accent1"/>
              </a:buClr>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dt" idx="10"/>
          </p:nvPr>
        </p:nvSpPr>
        <p:spPr>
          <a:xfrm>
            <a:off x="1024467" y="6470651"/>
            <a:ext cx="21547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000" b="0" i="0" u="none">
                <a:solidFill>
                  <a:srgbClr val="0D0D0D"/>
                </a:solidFill>
                <a:latin typeface="Questrial"/>
                <a:ea typeface="Questrial"/>
                <a:cs typeface="Questrial"/>
                <a:sym typeface="Quest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4842933" y="6470651"/>
            <a:ext cx="59012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6" name="Shape 66"/>
          <p:cNvSpPr txBox="1">
            <a:spLocks noGrp="1"/>
          </p:cNvSpPr>
          <p:nvPr>
            <p:ph type="sldNum" idx="12"/>
          </p:nvPr>
        </p:nvSpPr>
        <p:spPr>
          <a:xfrm>
            <a:off x="10837333" y="6470651"/>
            <a:ext cx="973667" cy="274637"/>
          </a:xfrm>
          <a:prstGeom prst="rect">
            <a:avLst/>
          </a:prstGeom>
          <a:noFill/>
          <a:ln>
            <a:noFill/>
          </a:ln>
        </p:spPr>
        <p:txBody>
          <a:bodyPr wrap="square" lIns="91425" tIns="45700" rIns="91425" bIns="45700" anchor="ctr" anchorCtr="0">
            <a:noAutofit/>
          </a:bodyPr>
          <a:lstStyle/>
          <a:p>
            <a:pPr>
              <a:buClr>
                <a:srgbClr val="0D0D0D"/>
              </a:buClr>
              <a:buSzPct val="25000"/>
              <a:buFont typeface="Questrial"/>
              <a:buNone/>
            </a:pPr>
            <a:fld id="{00000000-1234-1234-1234-123412341234}" type="slidenum">
              <a:rPr lang="en-US" sz="1000">
                <a:solidFill>
                  <a:srgbClr val="0D0D0D"/>
                </a:solidFill>
                <a:latin typeface="Questrial"/>
                <a:ea typeface="Questrial"/>
                <a:cs typeface="Questrial"/>
                <a:sym typeface="Questrial"/>
              </a:rPr>
              <a:pPr>
                <a:buClr>
                  <a:srgbClr val="0D0D0D"/>
                </a:buClr>
                <a:buSzPct val="25000"/>
                <a:buFont typeface="Questrial"/>
                <a:buNone/>
              </a:pPr>
              <a:t>‹#›</a:t>
            </a:fld>
            <a:endParaRPr lang="en-US" sz="1000">
              <a:solidFill>
                <a:srgbClr val="0D0D0D"/>
              </a:solidFill>
              <a:latin typeface="Questrial"/>
              <a:ea typeface="Questrial"/>
              <a:cs typeface="Questrial"/>
              <a:sym typeface="Questrial"/>
            </a:endParaRPr>
          </a:p>
        </p:txBody>
      </p:sp>
    </p:spTree>
    <p:extLst>
      <p:ext uri="{BB962C8B-B14F-4D97-AF65-F5344CB8AC3E}">
        <p14:creationId xmlns:p14="http://schemas.microsoft.com/office/powerpoint/2010/main" val="134623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678517" y="260350"/>
            <a:ext cx="9884833"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22" name="Shape 22"/>
          <p:cNvSpPr txBox="1">
            <a:spLocks noGrp="1"/>
          </p:cNvSpPr>
          <p:nvPr>
            <p:ph type="body" idx="1"/>
          </p:nvPr>
        </p:nvSpPr>
        <p:spPr>
          <a:xfrm rot="5400000">
            <a:off x="4667249" y="-1144058"/>
            <a:ext cx="3816350" cy="9793816"/>
          </a:xfrm>
          <a:prstGeom prst="rect">
            <a:avLst/>
          </a:prstGeom>
          <a:noFill/>
          <a:ln>
            <a:noFill/>
          </a:ln>
        </p:spPr>
        <p:txBody>
          <a:bodyPr wrap="square" lIns="91425" tIns="91425" rIns="91425" bIns="91425" anchor="t" anchorCtr="0"/>
          <a:lstStyle>
            <a:lvl1pPr marL="342900" marR="0" lvl="0" indent="-342900" algn="l" rtl="0">
              <a:spcBef>
                <a:spcPts val="360"/>
              </a:spcBef>
              <a:spcAft>
                <a:spcPts val="0"/>
              </a:spcAft>
              <a:buNone/>
              <a:defRPr sz="1800" b="0" i="0" u="none" strike="noStrike" cap="none">
                <a:solidFill>
                  <a:schemeClr val="dk1"/>
                </a:solidFill>
                <a:latin typeface="Arial"/>
                <a:ea typeface="Arial"/>
                <a:cs typeface="Arial"/>
                <a:sym typeface="Arial"/>
              </a:defRPr>
            </a:lvl1pPr>
            <a:lvl2pPr marL="742950" marR="0" lvl="1" indent="-285750" algn="l" rtl="0">
              <a:spcBef>
                <a:spcPts val="320"/>
              </a:spcBef>
              <a:spcAft>
                <a:spcPts val="0"/>
              </a:spcAft>
              <a:buNone/>
              <a:defRPr sz="1600" b="0" i="0" u="none" strike="noStrike" cap="none">
                <a:solidFill>
                  <a:schemeClr val="dk1"/>
                </a:solidFill>
                <a:latin typeface="Arial"/>
                <a:ea typeface="Arial"/>
                <a:cs typeface="Arial"/>
                <a:sym typeface="Arial"/>
              </a:defRPr>
            </a:lvl2pPr>
            <a:lvl3pPr marL="1143000" marR="0" lvl="2" indent="-228600" algn="l" rtl="0">
              <a:spcBef>
                <a:spcPts val="280"/>
              </a:spcBef>
              <a:spcAft>
                <a:spcPts val="0"/>
              </a:spcAft>
              <a:buNone/>
              <a:defRPr sz="14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None/>
              <a:defRPr sz="1200" b="0" i="0" u="none" strike="noStrike" cap="none">
                <a:solidFill>
                  <a:schemeClr val="dk1"/>
                </a:solidFill>
                <a:latin typeface="Arial"/>
                <a:ea typeface="Arial"/>
                <a:cs typeface="Arial"/>
                <a:sym typeface="Arial"/>
              </a:defRPr>
            </a:lvl4pPr>
            <a:lvl5pPr marL="2057400" marR="0" lvl="4" indent="-228600" algn="l" rtl="0">
              <a:spcBef>
                <a:spcPts val="200"/>
              </a:spcBef>
              <a:spcAft>
                <a:spcPts val="0"/>
              </a:spcAft>
              <a:buNone/>
              <a:defRPr sz="1000" b="0" i="0" u="none" strike="noStrike" cap="none">
                <a:solidFill>
                  <a:schemeClr val="dk1"/>
                </a:solidFill>
                <a:latin typeface="Arial"/>
                <a:ea typeface="Arial"/>
                <a:cs typeface="Arial"/>
                <a:sym typeface="Arial"/>
              </a:defRPr>
            </a:lvl5pPr>
            <a:lvl6pPr marL="2514600" marR="0" lvl="5" indent="-228600" algn="l" rtl="0">
              <a:spcBef>
                <a:spcPts val="200"/>
              </a:spcBef>
              <a:spcAft>
                <a:spcPts val="0"/>
              </a:spcAft>
              <a:buNone/>
              <a:defRPr sz="1000" b="0" i="0" u="none" strike="noStrike" cap="none">
                <a:solidFill>
                  <a:schemeClr val="dk1"/>
                </a:solidFill>
                <a:latin typeface="Arial"/>
                <a:ea typeface="Arial"/>
                <a:cs typeface="Arial"/>
                <a:sym typeface="Arial"/>
              </a:defRPr>
            </a:lvl6pPr>
            <a:lvl7pPr marL="2971800" marR="0" lvl="6" indent="-228600" algn="l" rtl="0">
              <a:spcBef>
                <a:spcPts val="200"/>
              </a:spcBef>
              <a:spcAft>
                <a:spcPts val="0"/>
              </a:spcAft>
              <a:buNone/>
              <a:defRPr sz="1000" b="0" i="0" u="none" strike="noStrike" cap="none">
                <a:solidFill>
                  <a:schemeClr val="dk1"/>
                </a:solidFill>
                <a:latin typeface="Arial"/>
                <a:ea typeface="Arial"/>
                <a:cs typeface="Arial"/>
                <a:sym typeface="Arial"/>
              </a:defRPr>
            </a:lvl7pPr>
            <a:lvl8pPr marL="3429000" marR="0" lvl="7" indent="-228600" algn="l" rtl="0">
              <a:spcBef>
                <a:spcPts val="200"/>
              </a:spcBef>
              <a:spcAft>
                <a:spcPts val="0"/>
              </a:spcAft>
              <a:buNone/>
              <a:defRPr sz="1000" b="0" i="0" u="none" strike="noStrike" cap="none">
                <a:solidFill>
                  <a:schemeClr val="dk1"/>
                </a:solidFill>
                <a:latin typeface="Arial"/>
                <a:ea typeface="Arial"/>
                <a:cs typeface="Arial"/>
                <a:sym typeface="Arial"/>
              </a:defRPr>
            </a:lvl8pPr>
            <a:lvl9pPr marL="3886200" marR="0" lvl="8" indent="-228600" algn="l" rtl="0">
              <a:spcBef>
                <a:spcPts val="200"/>
              </a:spcBef>
              <a:spcAft>
                <a:spcPts val="0"/>
              </a:spcAft>
              <a:buNone/>
              <a:defRPr sz="1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53455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389717" y="4800600"/>
            <a:ext cx="73152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25" name="Shape 25"/>
          <p:cNvSpPr>
            <a:spLocks noGrp="1"/>
          </p:cNvSpPr>
          <p:nvPr>
            <p:ph type="pic" idx="2"/>
          </p:nvPr>
        </p:nvSpPr>
        <p:spPr>
          <a:xfrm>
            <a:off x="2389717" y="612775"/>
            <a:ext cx="73152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r>
              <a:rPr lang="en-US" smtClean="0"/>
              <a:t>Click icon to add picture</a:t>
            </a:r>
            <a:endParaRPr/>
          </a:p>
        </p:txBody>
      </p:sp>
      <p:sp>
        <p:nvSpPr>
          <p:cNvPr id="26" name="Shape 26"/>
          <p:cNvSpPr txBox="1">
            <a:spLocks noGrp="1"/>
          </p:cNvSpPr>
          <p:nvPr>
            <p:ph type="body" idx="1"/>
          </p:nvPr>
        </p:nvSpPr>
        <p:spPr>
          <a:xfrm>
            <a:off x="2389717" y="5367338"/>
            <a:ext cx="73152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27583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1" y="273050"/>
            <a:ext cx="4011084"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29" name="Shape 29"/>
          <p:cNvSpPr txBox="1">
            <a:spLocks noGrp="1"/>
          </p:cNvSpPr>
          <p:nvPr>
            <p:ph type="body" idx="1"/>
          </p:nvPr>
        </p:nvSpPr>
        <p:spPr>
          <a:xfrm>
            <a:off x="4766733" y="273051"/>
            <a:ext cx="6815667" cy="5853113"/>
          </a:xfrm>
          <a:prstGeom prst="rect">
            <a:avLst/>
          </a:prstGeom>
          <a:noFill/>
          <a:ln>
            <a:noFill/>
          </a:ln>
        </p:spPr>
        <p:txBody>
          <a:bodyPr wrap="square"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None/>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None/>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None/>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None/>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None/>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None/>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None/>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None/>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0" name="Shape 30"/>
          <p:cNvSpPr txBox="1">
            <a:spLocks noGrp="1"/>
          </p:cNvSpPr>
          <p:nvPr>
            <p:ph type="body" idx="2"/>
          </p:nvPr>
        </p:nvSpPr>
        <p:spPr>
          <a:xfrm>
            <a:off x="609601" y="1435101"/>
            <a:ext cx="4011084"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46884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678517" y="260350"/>
            <a:ext cx="9884833"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32065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35" name="Shape 35"/>
          <p:cNvSpPr txBox="1">
            <a:spLocks noGrp="1"/>
          </p:cNvSpPr>
          <p:nvPr>
            <p:ph type="body" idx="1"/>
          </p:nvPr>
        </p:nvSpPr>
        <p:spPr>
          <a:xfrm>
            <a:off x="609600" y="1535113"/>
            <a:ext cx="538691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6" name="Shape 36"/>
          <p:cNvSpPr txBox="1">
            <a:spLocks noGrp="1"/>
          </p:cNvSpPr>
          <p:nvPr>
            <p:ph type="body" idx="2"/>
          </p:nvPr>
        </p:nvSpPr>
        <p:spPr>
          <a:xfrm>
            <a:off x="609600" y="2174875"/>
            <a:ext cx="5386917" cy="3951288"/>
          </a:xfrm>
          <a:prstGeom prst="rect">
            <a:avLst/>
          </a:prstGeom>
          <a:noFill/>
          <a:ln>
            <a:noFill/>
          </a:ln>
        </p:spPr>
        <p:txBody>
          <a:bodyPr wrap="square" lIns="91425" tIns="91425" rIns="91425" bIns="91425" anchor="t" anchorCtr="0"/>
          <a:lstStyle>
            <a:lvl1pPr marL="342900" marR="0" lvl="0" indent="-342900" algn="l" rtl="0">
              <a:spcBef>
                <a:spcPts val="480"/>
              </a:spcBef>
              <a:spcAft>
                <a:spcPts val="0"/>
              </a:spcAft>
              <a:buNone/>
              <a:defRPr sz="2400" b="0" i="0" u="none" strike="noStrike" cap="none">
                <a:solidFill>
                  <a:schemeClr val="dk1"/>
                </a:solidFill>
                <a:latin typeface="Arial"/>
                <a:ea typeface="Arial"/>
                <a:cs typeface="Arial"/>
                <a:sym typeface="Arial"/>
              </a:defRPr>
            </a:lvl1pPr>
            <a:lvl2pPr marL="742950" marR="0" lvl="1" indent="-285750" algn="l" rtl="0">
              <a:spcBef>
                <a:spcPts val="400"/>
              </a:spcBef>
              <a:spcAft>
                <a:spcPts val="0"/>
              </a:spcAft>
              <a:buNone/>
              <a:defRPr sz="2000" b="0" i="0" u="none" strike="noStrike" cap="none">
                <a:solidFill>
                  <a:schemeClr val="dk1"/>
                </a:solidFill>
                <a:latin typeface="Arial"/>
                <a:ea typeface="Arial"/>
                <a:cs typeface="Arial"/>
                <a:sym typeface="Arial"/>
              </a:defRPr>
            </a:lvl2pPr>
            <a:lvl3pPr marL="1143000" marR="0" lvl="2" indent="-228600"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20"/>
              </a:spcBef>
              <a:spcAft>
                <a:spcPts val="0"/>
              </a:spcAft>
              <a:buNone/>
              <a:defRPr sz="1600" b="0" i="0" u="none" strike="noStrike" cap="none">
                <a:solidFill>
                  <a:schemeClr val="dk1"/>
                </a:solidFill>
                <a:latin typeface="Arial"/>
                <a:ea typeface="Arial"/>
                <a:cs typeface="Arial"/>
                <a:sym typeface="Arial"/>
              </a:defRPr>
            </a:lvl4pPr>
            <a:lvl5pPr marL="2057400" marR="0" lvl="4" indent="-228600" algn="l" rtl="0">
              <a:spcBef>
                <a:spcPts val="320"/>
              </a:spcBef>
              <a:spcAft>
                <a:spcPts val="0"/>
              </a:spcAft>
              <a:buNone/>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None/>
              <a:defRPr sz="16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7" name="Shape 37"/>
          <p:cNvSpPr txBox="1">
            <a:spLocks noGrp="1"/>
          </p:cNvSpPr>
          <p:nvPr>
            <p:ph type="body" idx="3"/>
          </p:nvPr>
        </p:nvSpPr>
        <p:spPr>
          <a:xfrm>
            <a:off x="6193368" y="1535113"/>
            <a:ext cx="5389033"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8" name="Shape 38"/>
          <p:cNvSpPr txBox="1">
            <a:spLocks noGrp="1"/>
          </p:cNvSpPr>
          <p:nvPr>
            <p:ph type="body" idx="4"/>
          </p:nvPr>
        </p:nvSpPr>
        <p:spPr>
          <a:xfrm>
            <a:off x="6193368" y="2174875"/>
            <a:ext cx="5389033" cy="3951288"/>
          </a:xfrm>
          <a:prstGeom prst="rect">
            <a:avLst/>
          </a:prstGeom>
          <a:noFill/>
          <a:ln>
            <a:noFill/>
          </a:ln>
        </p:spPr>
        <p:txBody>
          <a:bodyPr wrap="square" lIns="91425" tIns="91425" rIns="91425" bIns="91425" anchor="t" anchorCtr="0"/>
          <a:lstStyle>
            <a:lvl1pPr marL="342900" marR="0" lvl="0" indent="-342900" algn="l" rtl="0">
              <a:spcBef>
                <a:spcPts val="480"/>
              </a:spcBef>
              <a:spcAft>
                <a:spcPts val="0"/>
              </a:spcAft>
              <a:buNone/>
              <a:defRPr sz="2400" b="0" i="0" u="none" strike="noStrike" cap="none">
                <a:solidFill>
                  <a:schemeClr val="dk1"/>
                </a:solidFill>
                <a:latin typeface="Arial"/>
                <a:ea typeface="Arial"/>
                <a:cs typeface="Arial"/>
                <a:sym typeface="Arial"/>
              </a:defRPr>
            </a:lvl1pPr>
            <a:lvl2pPr marL="742950" marR="0" lvl="1" indent="-285750" algn="l" rtl="0">
              <a:spcBef>
                <a:spcPts val="400"/>
              </a:spcBef>
              <a:spcAft>
                <a:spcPts val="0"/>
              </a:spcAft>
              <a:buNone/>
              <a:defRPr sz="2000" b="0" i="0" u="none" strike="noStrike" cap="none">
                <a:solidFill>
                  <a:schemeClr val="dk1"/>
                </a:solidFill>
                <a:latin typeface="Arial"/>
                <a:ea typeface="Arial"/>
                <a:cs typeface="Arial"/>
                <a:sym typeface="Arial"/>
              </a:defRPr>
            </a:lvl2pPr>
            <a:lvl3pPr marL="1143000" marR="0" lvl="2" indent="-228600" algn="l" rtl="0">
              <a:spcBef>
                <a:spcPts val="360"/>
              </a:spcBef>
              <a:spcAft>
                <a:spcPts val="0"/>
              </a:spcAft>
              <a:buNone/>
              <a:defRPr sz="1800" b="0" i="0" u="none" strike="noStrike" cap="none">
                <a:solidFill>
                  <a:schemeClr val="dk1"/>
                </a:solidFill>
                <a:latin typeface="Arial"/>
                <a:ea typeface="Arial"/>
                <a:cs typeface="Arial"/>
                <a:sym typeface="Arial"/>
              </a:defRPr>
            </a:lvl3pPr>
            <a:lvl4pPr marL="1600200" marR="0" lvl="3" indent="-228600" algn="l" rtl="0">
              <a:spcBef>
                <a:spcPts val="320"/>
              </a:spcBef>
              <a:spcAft>
                <a:spcPts val="0"/>
              </a:spcAft>
              <a:buNone/>
              <a:defRPr sz="1600" b="0" i="0" u="none" strike="noStrike" cap="none">
                <a:solidFill>
                  <a:schemeClr val="dk1"/>
                </a:solidFill>
                <a:latin typeface="Arial"/>
                <a:ea typeface="Arial"/>
                <a:cs typeface="Arial"/>
                <a:sym typeface="Arial"/>
              </a:defRPr>
            </a:lvl4pPr>
            <a:lvl5pPr marL="2057400" marR="0" lvl="4" indent="-228600" algn="l" rtl="0">
              <a:spcBef>
                <a:spcPts val="320"/>
              </a:spcBef>
              <a:spcAft>
                <a:spcPts val="0"/>
              </a:spcAft>
              <a:buNone/>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None/>
              <a:defRPr sz="16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20416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678517" y="260350"/>
            <a:ext cx="9884833"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41" name="Shape 41"/>
          <p:cNvSpPr txBox="1">
            <a:spLocks noGrp="1"/>
          </p:cNvSpPr>
          <p:nvPr>
            <p:ph type="body" idx="1"/>
          </p:nvPr>
        </p:nvSpPr>
        <p:spPr>
          <a:xfrm>
            <a:off x="1678518" y="1844675"/>
            <a:ext cx="4794249" cy="3816350"/>
          </a:xfrm>
          <a:prstGeom prst="rect">
            <a:avLst/>
          </a:prstGeom>
          <a:noFill/>
          <a:ln>
            <a:noFill/>
          </a:ln>
        </p:spPr>
        <p:txBody>
          <a:bodyPr wrap="square" lIns="91425" tIns="91425" rIns="91425" bIns="91425" anchor="t" anchorCtr="0"/>
          <a:lstStyle>
            <a:lvl1pPr marL="342900" marR="0" lvl="0" indent="-342900" algn="l" rtl="0">
              <a:spcBef>
                <a:spcPts val="560"/>
              </a:spcBef>
              <a:spcAft>
                <a:spcPts val="0"/>
              </a:spcAft>
              <a:buNone/>
              <a:defRPr sz="2800" b="0" i="0" u="none" strike="noStrike" cap="none">
                <a:solidFill>
                  <a:schemeClr val="dk1"/>
                </a:solidFill>
                <a:latin typeface="Arial"/>
                <a:ea typeface="Arial"/>
                <a:cs typeface="Arial"/>
                <a:sym typeface="Arial"/>
              </a:defRPr>
            </a:lvl1pPr>
            <a:lvl2pPr marL="742950" marR="0" lvl="1" indent="-285750" algn="l" rtl="0">
              <a:spcBef>
                <a:spcPts val="480"/>
              </a:spcBef>
              <a:spcAft>
                <a:spcPts val="0"/>
              </a:spcAft>
              <a:buNone/>
              <a:defRPr sz="2400" b="0" i="0" u="none" strike="noStrike" cap="none">
                <a:solidFill>
                  <a:schemeClr val="dk1"/>
                </a:solidFill>
                <a:latin typeface="Arial"/>
                <a:ea typeface="Arial"/>
                <a:cs typeface="Arial"/>
                <a:sym typeface="Arial"/>
              </a:defRPr>
            </a:lvl2pPr>
            <a:lvl3pPr marL="1143000" marR="0" lvl="2" indent="-228600" algn="l" rtl="0">
              <a:spcBef>
                <a:spcPts val="400"/>
              </a:spcBef>
              <a:spcAft>
                <a:spcPts val="0"/>
              </a:spcAft>
              <a:buNone/>
              <a:defRPr sz="20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228600" algn="l" rtl="0">
              <a:spcBef>
                <a:spcPts val="360"/>
              </a:spcBef>
              <a:spcAft>
                <a:spcPts val="0"/>
              </a:spcAft>
              <a:buNone/>
              <a:defRPr sz="1800" b="0" i="0" u="none" strike="noStrike" cap="none">
                <a:solidFill>
                  <a:schemeClr val="dk1"/>
                </a:solidFill>
                <a:latin typeface="Arial"/>
                <a:ea typeface="Arial"/>
                <a:cs typeface="Arial"/>
                <a:sym typeface="Arial"/>
              </a:defRPr>
            </a:lvl6pPr>
            <a:lvl7pPr marL="2971800" marR="0" lvl="6" indent="-228600" algn="l" rtl="0">
              <a:spcBef>
                <a:spcPts val="360"/>
              </a:spcBef>
              <a:spcAft>
                <a:spcPts val="0"/>
              </a:spcAft>
              <a:buNone/>
              <a:defRPr sz="1800" b="0" i="0" u="none" strike="noStrike" cap="none">
                <a:solidFill>
                  <a:schemeClr val="dk1"/>
                </a:solidFill>
                <a:latin typeface="Arial"/>
                <a:ea typeface="Arial"/>
                <a:cs typeface="Arial"/>
                <a:sym typeface="Arial"/>
              </a:defRPr>
            </a:lvl7pPr>
            <a:lvl8pPr marL="3429000" marR="0" lvl="7" indent="-228600" algn="l" rtl="0">
              <a:spcBef>
                <a:spcPts val="360"/>
              </a:spcBef>
              <a:spcAft>
                <a:spcPts val="0"/>
              </a:spcAft>
              <a:buNone/>
              <a:defRPr sz="1800" b="0" i="0" u="none" strike="noStrike" cap="none">
                <a:solidFill>
                  <a:schemeClr val="dk1"/>
                </a:solidFill>
                <a:latin typeface="Arial"/>
                <a:ea typeface="Arial"/>
                <a:cs typeface="Arial"/>
                <a:sym typeface="Arial"/>
              </a:defRPr>
            </a:lvl8pPr>
            <a:lvl9pPr marL="3886200" marR="0" lvl="8" indent="-228600" algn="l" rtl="0">
              <a:spcBef>
                <a:spcPts val="360"/>
              </a:spcBef>
              <a:spcAft>
                <a:spcPts val="0"/>
              </a:spcAft>
              <a:buNone/>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42" name="Shape 42"/>
          <p:cNvSpPr txBox="1">
            <a:spLocks noGrp="1"/>
          </p:cNvSpPr>
          <p:nvPr>
            <p:ph type="body" idx="2"/>
          </p:nvPr>
        </p:nvSpPr>
        <p:spPr>
          <a:xfrm>
            <a:off x="6675967" y="1844675"/>
            <a:ext cx="4796367" cy="3816350"/>
          </a:xfrm>
          <a:prstGeom prst="rect">
            <a:avLst/>
          </a:prstGeom>
          <a:noFill/>
          <a:ln>
            <a:noFill/>
          </a:ln>
        </p:spPr>
        <p:txBody>
          <a:bodyPr wrap="square" lIns="91425" tIns="91425" rIns="91425" bIns="91425" anchor="t" anchorCtr="0"/>
          <a:lstStyle>
            <a:lvl1pPr marL="342900" marR="0" lvl="0" indent="-342900" algn="l" rtl="0">
              <a:spcBef>
                <a:spcPts val="560"/>
              </a:spcBef>
              <a:spcAft>
                <a:spcPts val="0"/>
              </a:spcAft>
              <a:buNone/>
              <a:defRPr sz="2800" b="0" i="0" u="none" strike="noStrike" cap="none">
                <a:solidFill>
                  <a:schemeClr val="dk1"/>
                </a:solidFill>
                <a:latin typeface="Arial"/>
                <a:ea typeface="Arial"/>
                <a:cs typeface="Arial"/>
                <a:sym typeface="Arial"/>
              </a:defRPr>
            </a:lvl1pPr>
            <a:lvl2pPr marL="742950" marR="0" lvl="1" indent="-285750" algn="l" rtl="0">
              <a:spcBef>
                <a:spcPts val="480"/>
              </a:spcBef>
              <a:spcAft>
                <a:spcPts val="0"/>
              </a:spcAft>
              <a:buNone/>
              <a:defRPr sz="2400" b="0" i="0" u="none" strike="noStrike" cap="none">
                <a:solidFill>
                  <a:schemeClr val="dk1"/>
                </a:solidFill>
                <a:latin typeface="Arial"/>
                <a:ea typeface="Arial"/>
                <a:cs typeface="Arial"/>
                <a:sym typeface="Arial"/>
              </a:defRPr>
            </a:lvl2pPr>
            <a:lvl3pPr marL="1143000" marR="0" lvl="2" indent="-228600" algn="l" rtl="0">
              <a:spcBef>
                <a:spcPts val="400"/>
              </a:spcBef>
              <a:spcAft>
                <a:spcPts val="0"/>
              </a:spcAft>
              <a:buNone/>
              <a:defRPr sz="2000" b="0" i="0" u="none" strike="noStrike" cap="none">
                <a:solidFill>
                  <a:schemeClr val="dk1"/>
                </a:solidFill>
                <a:latin typeface="Arial"/>
                <a:ea typeface="Arial"/>
                <a:cs typeface="Arial"/>
                <a:sym typeface="Arial"/>
              </a:defRPr>
            </a:lvl3pPr>
            <a:lvl4pPr marL="1600200" marR="0" lvl="3" indent="-228600" algn="l" rtl="0">
              <a:spcBef>
                <a:spcPts val="360"/>
              </a:spcBef>
              <a:spcAft>
                <a:spcPts val="0"/>
              </a:spcAft>
              <a:buNone/>
              <a:defRPr sz="1800" b="0" i="0" u="none" strike="noStrike" cap="none">
                <a:solidFill>
                  <a:schemeClr val="dk1"/>
                </a:solidFill>
                <a:latin typeface="Arial"/>
                <a:ea typeface="Arial"/>
                <a:cs typeface="Arial"/>
                <a:sym typeface="Arial"/>
              </a:defRPr>
            </a:lvl4pPr>
            <a:lvl5pPr marL="2057400" marR="0" lvl="4" indent="-228600" algn="l" rtl="0">
              <a:spcBef>
                <a:spcPts val="360"/>
              </a:spcBef>
              <a:spcAft>
                <a:spcPts val="0"/>
              </a:spcAft>
              <a:buNone/>
              <a:defRPr sz="1800" b="0" i="0" u="none" strike="noStrike" cap="none">
                <a:solidFill>
                  <a:schemeClr val="dk1"/>
                </a:solidFill>
                <a:latin typeface="Arial"/>
                <a:ea typeface="Arial"/>
                <a:cs typeface="Arial"/>
                <a:sym typeface="Arial"/>
              </a:defRPr>
            </a:lvl5pPr>
            <a:lvl6pPr marL="2514600" marR="0" lvl="5" indent="-228600" algn="l" rtl="0">
              <a:spcBef>
                <a:spcPts val="360"/>
              </a:spcBef>
              <a:spcAft>
                <a:spcPts val="0"/>
              </a:spcAft>
              <a:buNone/>
              <a:defRPr sz="1800" b="0" i="0" u="none" strike="noStrike" cap="none">
                <a:solidFill>
                  <a:schemeClr val="dk1"/>
                </a:solidFill>
                <a:latin typeface="Arial"/>
                <a:ea typeface="Arial"/>
                <a:cs typeface="Arial"/>
                <a:sym typeface="Arial"/>
              </a:defRPr>
            </a:lvl6pPr>
            <a:lvl7pPr marL="2971800" marR="0" lvl="6" indent="-228600" algn="l" rtl="0">
              <a:spcBef>
                <a:spcPts val="360"/>
              </a:spcBef>
              <a:spcAft>
                <a:spcPts val="0"/>
              </a:spcAft>
              <a:buNone/>
              <a:defRPr sz="1800" b="0" i="0" u="none" strike="noStrike" cap="none">
                <a:solidFill>
                  <a:schemeClr val="dk1"/>
                </a:solidFill>
                <a:latin typeface="Arial"/>
                <a:ea typeface="Arial"/>
                <a:cs typeface="Arial"/>
                <a:sym typeface="Arial"/>
              </a:defRPr>
            </a:lvl7pPr>
            <a:lvl8pPr marL="3429000" marR="0" lvl="7" indent="-228600" algn="l" rtl="0">
              <a:spcBef>
                <a:spcPts val="360"/>
              </a:spcBef>
              <a:spcAft>
                <a:spcPts val="0"/>
              </a:spcAft>
              <a:buNone/>
              <a:defRPr sz="1800" b="0" i="0" u="none" strike="noStrike" cap="none">
                <a:solidFill>
                  <a:schemeClr val="dk1"/>
                </a:solidFill>
                <a:latin typeface="Arial"/>
                <a:ea typeface="Arial"/>
                <a:cs typeface="Arial"/>
                <a:sym typeface="Arial"/>
              </a:defRPr>
            </a:lvl8pPr>
            <a:lvl9pPr marL="3886200" marR="0" lvl="8" indent="-228600" algn="l" rtl="0">
              <a:spcBef>
                <a:spcPts val="360"/>
              </a:spcBef>
              <a:spcAft>
                <a:spcPts val="0"/>
              </a:spcAft>
              <a:buNone/>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94048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963084" y="4406901"/>
            <a:ext cx="103632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smtClean="0"/>
              <a:t>Click to edit Master title style</a:t>
            </a:r>
            <a:endParaRPr/>
          </a:p>
        </p:txBody>
      </p:sp>
      <p:sp>
        <p:nvSpPr>
          <p:cNvPr id="45" name="Shape 45"/>
          <p:cNvSpPr txBox="1">
            <a:spLocks noGrp="1"/>
          </p:cNvSpPr>
          <p:nvPr>
            <p:ph type="body" idx="1"/>
          </p:nvPr>
        </p:nvSpPr>
        <p:spPr>
          <a:xfrm>
            <a:off x="963084" y="2906713"/>
            <a:ext cx="103632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05055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678517" y="260350"/>
            <a:ext cx="9884833"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678516" y="1844675"/>
            <a:ext cx="9793816" cy="3816350"/>
          </a:xfrm>
          <a:prstGeom prst="rect">
            <a:avLst/>
          </a:prstGeom>
          <a:noFill/>
          <a:ln>
            <a:noFill/>
          </a:ln>
        </p:spPr>
        <p:txBody>
          <a:bodyPr wrap="square" lIns="91425" tIns="91425" rIns="91425" bIns="91425" anchor="t" anchorCtr="0"/>
          <a:lstStyle>
            <a:lvl1pPr marL="342900" marR="0" lvl="0" indent="-342900" algn="l" rtl="0">
              <a:spcBef>
                <a:spcPts val="360"/>
              </a:spcBef>
              <a:spcAft>
                <a:spcPts val="0"/>
              </a:spcAft>
              <a:buChar char="●"/>
              <a:defRPr sz="1800" b="0" i="0" u="none" strike="noStrike" cap="none">
                <a:solidFill>
                  <a:schemeClr val="dk1"/>
                </a:solidFill>
                <a:latin typeface="Arial"/>
                <a:ea typeface="Arial"/>
                <a:cs typeface="Arial"/>
                <a:sym typeface="Arial"/>
              </a:defRPr>
            </a:lvl1pPr>
            <a:lvl2pPr marL="742950" marR="0" lvl="1" indent="-285750" algn="l" rtl="0">
              <a:spcBef>
                <a:spcPts val="320"/>
              </a:spcBef>
              <a:spcAft>
                <a:spcPts val="0"/>
              </a:spcAft>
              <a:buChar char="○"/>
              <a:defRPr sz="1600" b="0" i="0" u="none" strike="noStrike" cap="none">
                <a:solidFill>
                  <a:schemeClr val="dk1"/>
                </a:solidFill>
                <a:latin typeface="Arial"/>
                <a:ea typeface="Arial"/>
                <a:cs typeface="Arial"/>
                <a:sym typeface="Arial"/>
              </a:defRPr>
            </a:lvl2pPr>
            <a:lvl3pPr marL="1143000" marR="0" lvl="2" indent="-228600" algn="l" rtl="0">
              <a:spcBef>
                <a:spcPts val="280"/>
              </a:spcBef>
              <a:spcAft>
                <a:spcPts val="0"/>
              </a:spcAft>
              <a:buChar char="■"/>
              <a:defRPr sz="1400" b="0" i="0" u="none" strike="noStrike" cap="none">
                <a:solidFill>
                  <a:schemeClr val="dk1"/>
                </a:solidFill>
                <a:latin typeface="Arial"/>
                <a:ea typeface="Arial"/>
                <a:cs typeface="Arial"/>
                <a:sym typeface="Arial"/>
              </a:defRPr>
            </a:lvl3pPr>
            <a:lvl4pPr marL="1600200" marR="0" lvl="3" indent="-228600" algn="l" rtl="0">
              <a:spcBef>
                <a:spcPts val="240"/>
              </a:spcBef>
              <a:spcAft>
                <a:spcPts val="0"/>
              </a:spcAft>
              <a:buChar char="●"/>
              <a:defRPr sz="1200" b="0" i="0" u="none" strike="noStrike" cap="none">
                <a:solidFill>
                  <a:schemeClr val="dk1"/>
                </a:solidFill>
                <a:latin typeface="Arial"/>
                <a:ea typeface="Arial"/>
                <a:cs typeface="Arial"/>
                <a:sym typeface="Arial"/>
              </a:defRPr>
            </a:lvl4pPr>
            <a:lvl5pPr marL="2057400" marR="0" lvl="4" indent="-228600" algn="l" rtl="0">
              <a:spcBef>
                <a:spcPts val="200"/>
              </a:spcBef>
              <a:spcAft>
                <a:spcPts val="0"/>
              </a:spcAft>
              <a:buChar char="○"/>
              <a:defRPr sz="1000" b="0" i="0" u="none" strike="noStrike" cap="none">
                <a:solidFill>
                  <a:schemeClr val="dk1"/>
                </a:solidFill>
                <a:latin typeface="Arial"/>
                <a:ea typeface="Arial"/>
                <a:cs typeface="Arial"/>
                <a:sym typeface="Arial"/>
              </a:defRPr>
            </a:lvl5pPr>
            <a:lvl6pPr marL="2514600" marR="0" lvl="5" indent="-228600" algn="l" rtl="0">
              <a:spcBef>
                <a:spcPts val="200"/>
              </a:spcBef>
              <a:spcAft>
                <a:spcPts val="0"/>
              </a:spcAft>
              <a:buChar char="■"/>
              <a:defRPr sz="1000" b="0" i="0" u="none" strike="noStrike" cap="none">
                <a:solidFill>
                  <a:schemeClr val="dk1"/>
                </a:solidFill>
                <a:latin typeface="Arial"/>
                <a:ea typeface="Arial"/>
                <a:cs typeface="Arial"/>
                <a:sym typeface="Arial"/>
              </a:defRPr>
            </a:lvl6pPr>
            <a:lvl7pPr marL="2971800" marR="0" lvl="6" indent="-228600" algn="l" rtl="0">
              <a:spcBef>
                <a:spcPts val="200"/>
              </a:spcBef>
              <a:spcAft>
                <a:spcPts val="0"/>
              </a:spcAft>
              <a:buChar char="●"/>
              <a:defRPr sz="1000" b="0" i="0" u="none" strike="noStrike" cap="none">
                <a:solidFill>
                  <a:schemeClr val="dk1"/>
                </a:solidFill>
                <a:latin typeface="Arial"/>
                <a:ea typeface="Arial"/>
                <a:cs typeface="Arial"/>
                <a:sym typeface="Arial"/>
              </a:defRPr>
            </a:lvl7pPr>
            <a:lvl8pPr marL="3429000" marR="0" lvl="7" indent="-228600" algn="l" rtl="0">
              <a:spcBef>
                <a:spcPts val="200"/>
              </a:spcBef>
              <a:spcAft>
                <a:spcPts val="0"/>
              </a:spcAft>
              <a:buChar char="○"/>
              <a:defRPr sz="1000" b="0" i="0" u="none" strike="noStrike" cap="none">
                <a:solidFill>
                  <a:schemeClr val="dk1"/>
                </a:solidFill>
                <a:latin typeface="Arial"/>
                <a:ea typeface="Arial"/>
                <a:cs typeface="Arial"/>
                <a:sym typeface="Arial"/>
              </a:defRPr>
            </a:lvl8pPr>
            <a:lvl9pPr marL="3886200" marR="0" lvl="8" indent="-228600" algn="l" rtl="0">
              <a:spcBef>
                <a:spcPts val="200"/>
              </a:spcBef>
              <a:spcAft>
                <a:spcPts val="0"/>
              </a:spcAft>
              <a:buChar char="■"/>
              <a:defRPr sz="1000" b="0" i="0" u="none" strike="noStrike" cap="none">
                <a:solidFill>
                  <a:schemeClr val="dk1"/>
                </a:solidFill>
                <a:latin typeface="Arial"/>
                <a:ea typeface="Arial"/>
                <a:cs typeface="Arial"/>
                <a:sym typeface="Arial"/>
              </a:defRPr>
            </a:lvl9pPr>
          </a:lstStyle>
          <a:p>
            <a:endParaRPr/>
          </a:p>
        </p:txBody>
      </p:sp>
      <p:sp>
        <p:nvSpPr>
          <p:cNvPr id="12" name="Shape 12"/>
          <p:cNvSpPr txBox="1"/>
          <p:nvPr/>
        </p:nvSpPr>
        <p:spPr>
          <a:xfrm>
            <a:off x="0" y="0"/>
            <a:ext cx="1007533" cy="6858000"/>
          </a:xfrm>
          <a:prstGeom prst="rect">
            <a:avLst/>
          </a:prstGeom>
          <a:solidFill>
            <a:srgbClr val="00328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3" name="Shape 13"/>
          <p:cNvSpPr txBox="1"/>
          <p:nvPr/>
        </p:nvSpPr>
        <p:spPr>
          <a:xfrm>
            <a:off x="527049" y="0"/>
            <a:ext cx="287867" cy="6858000"/>
          </a:xfrm>
          <a:prstGeom prst="rect">
            <a:avLst/>
          </a:prstGeom>
          <a:gradFill>
            <a:gsLst>
              <a:gs pos="0">
                <a:srgbClr val="AED1EF">
                  <a:alpha val="69803"/>
                </a:srgbClr>
              </a:gs>
              <a:gs pos="100000">
                <a:srgbClr val="51616F">
                  <a:alpha val="0"/>
                </a:srgbClr>
              </a:gs>
            </a:gsLst>
            <a:lin ang="540000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 name="Shape 14"/>
          <p:cNvSpPr txBox="1"/>
          <p:nvPr/>
        </p:nvSpPr>
        <p:spPr>
          <a:xfrm rot="-5400000">
            <a:off x="5988050" y="-4719637"/>
            <a:ext cx="215900" cy="12192000"/>
          </a:xfrm>
          <a:prstGeom prst="rect">
            <a:avLst/>
          </a:prstGeom>
          <a:gradFill>
            <a:gsLst>
              <a:gs pos="0">
                <a:srgbClr val="AED1EF">
                  <a:alpha val="60000"/>
                </a:srgbClr>
              </a:gs>
              <a:gs pos="100000">
                <a:srgbClr val="51616F">
                  <a:alpha val="0"/>
                </a:srgbClr>
              </a:gs>
            </a:gsLst>
            <a:lin ang="540000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5" name="Shape 15" descr="Logo and Title"/>
          <p:cNvPicPr preferRelativeResize="0"/>
          <p:nvPr/>
        </p:nvPicPr>
        <p:blipFill rotWithShape="1">
          <a:blip r:embed="rId12">
            <a:alphaModFix/>
          </a:blip>
          <a:srcRect/>
          <a:stretch/>
        </p:blipFill>
        <p:spPr>
          <a:xfrm>
            <a:off x="7920567" y="5876926"/>
            <a:ext cx="3530436" cy="570905"/>
          </a:xfrm>
          <a:prstGeom prst="rect">
            <a:avLst/>
          </a:prstGeom>
          <a:noFill/>
          <a:ln>
            <a:noFill/>
          </a:ln>
        </p:spPr>
      </p:pic>
    </p:spTree>
    <p:extLst>
      <p:ext uri="{BB962C8B-B14F-4D97-AF65-F5344CB8AC3E}">
        <p14:creationId xmlns:p14="http://schemas.microsoft.com/office/powerpoint/2010/main" val="200073288"/>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9"/>
        <p:cNvGrpSpPr/>
        <p:nvPr/>
      </p:nvGrpSpPr>
      <p:grpSpPr>
        <a:xfrm>
          <a:off x="0" y="0"/>
          <a:ext cx="0" cy="0"/>
          <a:chOff x="0" y="0"/>
          <a:chExt cx="0" cy="0"/>
        </a:xfrm>
      </p:grpSpPr>
      <p:cxnSp>
        <p:nvCxnSpPr>
          <p:cNvPr id="50" name="Shape 50"/>
          <p:cNvCxnSpPr/>
          <p:nvPr/>
        </p:nvCxnSpPr>
        <p:spPr>
          <a:xfrm rot="10800000">
            <a:off x="8386233" y="5264150"/>
            <a:ext cx="0" cy="914400"/>
          </a:xfrm>
          <a:prstGeom prst="straightConnector1">
            <a:avLst/>
          </a:prstGeom>
          <a:noFill/>
          <a:ln w="19050" cap="flat" cmpd="sng">
            <a:solidFill>
              <a:srgbClr val="739A28"/>
            </a:solidFill>
            <a:prstDash val="solid"/>
            <a:miter lim="800000"/>
            <a:headEnd type="none" w="med" len="med"/>
            <a:tailEnd type="none" w="med" len="med"/>
          </a:ln>
        </p:spPr>
      </p:cxnSp>
      <p:grpSp>
        <p:nvGrpSpPr>
          <p:cNvPr id="51" name="Shape 51"/>
          <p:cNvGrpSpPr/>
          <p:nvPr/>
        </p:nvGrpSpPr>
        <p:grpSpPr>
          <a:xfrm>
            <a:off x="0" y="0"/>
            <a:ext cx="12192000" cy="4572000"/>
            <a:chOff x="0" y="0"/>
            <a:chExt cx="9144000" cy="4572000"/>
          </a:xfrm>
        </p:grpSpPr>
        <p:pic>
          <p:nvPicPr>
            <p:cNvPr id="52" name="Shape 52"/>
            <p:cNvPicPr preferRelativeResize="0"/>
            <p:nvPr/>
          </p:nvPicPr>
          <p:blipFill rotWithShape="1">
            <a:blip r:embed="rId3">
              <a:alphaModFix/>
            </a:blip>
            <a:srcRect/>
            <a:stretch/>
          </p:blipFill>
          <p:spPr>
            <a:xfrm>
              <a:off x="0" y="0"/>
              <a:ext cx="9144000" cy="4572000"/>
            </a:xfrm>
            <a:prstGeom prst="rect">
              <a:avLst/>
            </a:prstGeom>
            <a:noFill/>
            <a:ln>
              <a:noFill/>
            </a:ln>
          </p:spPr>
        </p:pic>
        <p:sp>
          <p:nvSpPr>
            <p:cNvPr id="53" name="Shape 53"/>
            <p:cNvSpPr/>
            <p:nvPr/>
          </p:nvSpPr>
          <p:spPr>
            <a:xfrm>
              <a:off x="0" y="0"/>
              <a:ext cx="9144000" cy="457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sp>
        <p:nvSpPr>
          <p:cNvPr id="54" name="Shape 54"/>
          <p:cNvSpPr txBox="1"/>
          <p:nvPr/>
        </p:nvSpPr>
        <p:spPr>
          <a:xfrm>
            <a:off x="0" y="0"/>
            <a:ext cx="12192000" cy="6858000"/>
          </a:xfrm>
          <a:prstGeom prst="rect">
            <a:avLst/>
          </a:prstGeom>
          <a:solidFill>
            <a:srgbClr val="00328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55" name="Shape 55" descr="Logo and Title White"/>
          <p:cNvPicPr preferRelativeResize="0"/>
          <p:nvPr/>
        </p:nvPicPr>
        <p:blipFill rotWithShape="1">
          <a:blip r:embed="rId4">
            <a:alphaModFix/>
          </a:blip>
          <a:srcRect/>
          <a:stretch/>
        </p:blipFill>
        <p:spPr>
          <a:xfrm>
            <a:off x="5520267" y="5445125"/>
            <a:ext cx="5574388" cy="759968"/>
          </a:xfrm>
          <a:prstGeom prst="rect">
            <a:avLst/>
          </a:prstGeom>
          <a:noFill/>
          <a:ln>
            <a:noFill/>
          </a:ln>
        </p:spPr>
      </p:pic>
      <p:sp>
        <p:nvSpPr>
          <p:cNvPr id="56" name="Shape 56"/>
          <p:cNvSpPr txBox="1">
            <a:spLocks noGrp="1"/>
          </p:cNvSpPr>
          <p:nvPr>
            <p:ph type="title"/>
          </p:nvPr>
        </p:nvSpPr>
        <p:spPr>
          <a:xfrm>
            <a:off x="1024467" y="585787"/>
            <a:ext cx="9719733" cy="1498600"/>
          </a:xfrm>
          <a:prstGeom prst="rect">
            <a:avLst/>
          </a:prstGeom>
          <a:noFill/>
          <a:ln>
            <a:noFill/>
          </a:ln>
        </p:spPr>
        <p:txBody>
          <a:bodyPr wrap="square" lIns="91425" tIns="91425" rIns="91425" bIns="91425" anchor="ctr" anchorCtr="0"/>
          <a:lstStyle>
            <a:lvl1pPr marL="0" marR="0" lvl="0"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1pPr>
            <a:lvl2pPr marL="0" marR="0" lvl="1"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2pPr>
            <a:lvl3pPr marL="0" marR="0" lvl="2"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3pPr>
            <a:lvl4pPr marL="0" marR="0" lvl="3"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4pPr>
            <a:lvl5pPr marL="0" marR="0" lvl="4"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5pPr>
            <a:lvl6pPr marL="457200" marR="0" lvl="5"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6pPr>
            <a:lvl7pPr marL="914400" marR="0" lvl="6"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7pPr>
            <a:lvl8pPr marL="1371600" marR="0" lvl="7"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8pPr>
            <a:lvl9pPr marL="1828800" marR="0" lvl="8"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9pPr>
          </a:lstStyle>
          <a:p>
            <a:endParaRPr/>
          </a:p>
        </p:txBody>
      </p:sp>
      <p:sp>
        <p:nvSpPr>
          <p:cNvPr id="57" name="Shape 57"/>
          <p:cNvSpPr txBox="1">
            <a:spLocks noGrp="1"/>
          </p:cNvSpPr>
          <p:nvPr>
            <p:ph type="body" idx="1"/>
          </p:nvPr>
        </p:nvSpPr>
        <p:spPr>
          <a:xfrm>
            <a:off x="1024467" y="2286001"/>
            <a:ext cx="9719733" cy="4022725"/>
          </a:xfrm>
          <a:prstGeom prst="rect">
            <a:avLst/>
          </a:prstGeom>
          <a:noFill/>
          <a:ln>
            <a:noFill/>
          </a:ln>
        </p:spPr>
        <p:txBody>
          <a:bodyPr wrap="square" lIns="91425" tIns="91425" rIns="91425" bIns="91425" anchor="t" anchorCtr="0"/>
          <a:lstStyle>
            <a:lvl1pPr marL="90488" marR="0" lvl="0" indent="36511" algn="l" rtl="0">
              <a:lnSpc>
                <a:spcPct val="90000"/>
              </a:lnSpc>
              <a:spcBef>
                <a:spcPts val="1200"/>
              </a:spcBef>
              <a:spcAft>
                <a:spcPts val="200"/>
              </a:spcAft>
              <a:buClr>
                <a:schemeClr val="accent1"/>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13" marR="0" lvl="1" indent="-36513" algn="l" rtl="0">
              <a:lnSpc>
                <a:spcPct val="90000"/>
              </a:lnSpc>
              <a:spcBef>
                <a:spcPts val="200"/>
              </a:spcBef>
              <a:spcAft>
                <a:spcPts val="400"/>
              </a:spcAft>
              <a:buClr>
                <a:schemeClr val="accent1"/>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7675" marR="0" lvl="2" indent="-6667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3725" marR="0" lvl="3" indent="-6032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6288" marR="0" lvl="4" indent="-65087"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dt" idx="10"/>
          </p:nvPr>
        </p:nvSpPr>
        <p:spPr>
          <a:xfrm>
            <a:off x="1024467" y="6470651"/>
            <a:ext cx="21547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000" b="0" i="0" u="none">
                <a:solidFill>
                  <a:srgbClr val="0D0D0D"/>
                </a:solidFill>
                <a:latin typeface="Questrial"/>
                <a:ea typeface="Questrial"/>
                <a:cs typeface="Questrial"/>
                <a:sym typeface="Quest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4842933" y="6470651"/>
            <a:ext cx="59012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10837333" y="6470651"/>
            <a:ext cx="973667" cy="274637"/>
          </a:xfrm>
          <a:prstGeom prst="rect">
            <a:avLst/>
          </a:prstGeom>
          <a:noFill/>
          <a:ln>
            <a:noFill/>
          </a:ln>
        </p:spPr>
        <p:txBody>
          <a:bodyPr wrap="square" lIns="91425" tIns="45700" rIns="91425" bIns="45700" anchor="ctr" anchorCtr="0">
            <a:noAutofit/>
          </a:bodyPr>
          <a:lstStyle/>
          <a:p>
            <a:pPr>
              <a:buClr>
                <a:srgbClr val="0D0D0D"/>
              </a:buClr>
              <a:buSzPct val="25000"/>
            </a:pPr>
            <a:fld id="{00000000-1234-1234-1234-123412341234}" type="slidenum">
              <a:rPr lang="en-US" sz="1000" smtClean="0">
                <a:solidFill>
                  <a:srgbClr val="0D0D0D"/>
                </a:solidFill>
                <a:latin typeface="Questrial"/>
                <a:ea typeface="Questrial"/>
                <a:cs typeface="Questrial"/>
                <a:sym typeface="Questrial"/>
              </a:rPr>
              <a:pPr>
                <a:buClr>
                  <a:srgbClr val="0D0D0D"/>
                </a:buClr>
                <a:buSzPct val="25000"/>
              </a:pPr>
              <a:t>‹#›</a:t>
            </a:fld>
            <a:endParaRPr lang="en-US" sz="1000">
              <a:solidFill>
                <a:srgbClr val="0D0D0D"/>
              </a:solidFill>
              <a:latin typeface="Questrial"/>
              <a:ea typeface="Questrial"/>
              <a:cs typeface="Questrial"/>
              <a:sym typeface="Questrial"/>
            </a:endParaRPr>
          </a:p>
        </p:txBody>
      </p:sp>
    </p:spTree>
    <p:extLst>
      <p:ext uri="{BB962C8B-B14F-4D97-AF65-F5344CB8AC3E}">
        <p14:creationId xmlns:p14="http://schemas.microsoft.com/office/powerpoint/2010/main" val="1951397772"/>
      </p:ext>
    </p:extLst>
  </p:cSld>
  <p:clrMap bg1="lt1" tx1="dk1" bg2="dk2" tx2="lt2" accent1="accent1" accent2="accent2" accent3="accent3" accent4="accent4" accent5="accent5" accent6="accent6" hlink="hlink" folHlink="folHlink"/>
  <p:sldLayoutIdLst>
    <p:sldLayoutId id="214748370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678517" y="0"/>
            <a:ext cx="9884833" cy="1174750"/>
          </a:xfrm>
          <a:prstGeom prst="rect">
            <a:avLst/>
          </a:prstGeom>
          <a:noFill/>
          <a:ln>
            <a:noFill/>
          </a:ln>
        </p:spPr>
        <p:txBody>
          <a:bodyPr wrap="square" lIns="91425" tIns="91425" rIns="91425" bIns="91425" anchor="b" anchorCtr="0"/>
          <a:lstStyle>
            <a:lvl1pPr marL="39688" marR="0" lvl="0" indent="-1587" algn="l" rtl="0">
              <a:spcBef>
                <a:spcPts val="0"/>
              </a:spcBef>
              <a:spcAft>
                <a:spcPts val="0"/>
              </a:spcAft>
              <a:buNone/>
              <a:defRPr sz="3000" b="0" i="0" u="none" strike="noStrike" cap="none">
                <a:solidFill>
                  <a:srgbClr val="333399"/>
                </a:solidFill>
                <a:latin typeface="Arial"/>
                <a:ea typeface="Arial"/>
                <a:cs typeface="Arial"/>
                <a:sym typeface="Arial"/>
              </a:defRPr>
            </a:lvl1pPr>
            <a:lvl2pPr marL="39688" marR="0" lvl="1" indent="-1587" algn="l" rtl="0">
              <a:spcBef>
                <a:spcPts val="0"/>
              </a:spcBef>
              <a:spcAft>
                <a:spcPts val="0"/>
              </a:spcAft>
              <a:buNone/>
              <a:defRPr sz="3000" b="0" i="0" u="none" strike="noStrike" cap="none">
                <a:solidFill>
                  <a:srgbClr val="333399"/>
                </a:solidFill>
                <a:latin typeface="Arial"/>
                <a:ea typeface="Arial"/>
                <a:cs typeface="Arial"/>
                <a:sym typeface="Arial"/>
              </a:defRPr>
            </a:lvl2pPr>
            <a:lvl3pPr marL="39688" marR="0" lvl="2" indent="-1587" algn="l" rtl="0">
              <a:spcBef>
                <a:spcPts val="0"/>
              </a:spcBef>
              <a:spcAft>
                <a:spcPts val="0"/>
              </a:spcAft>
              <a:buNone/>
              <a:defRPr sz="3000" b="0" i="0" u="none" strike="noStrike" cap="none">
                <a:solidFill>
                  <a:srgbClr val="333399"/>
                </a:solidFill>
                <a:latin typeface="Arial"/>
                <a:ea typeface="Arial"/>
                <a:cs typeface="Arial"/>
                <a:sym typeface="Arial"/>
              </a:defRPr>
            </a:lvl3pPr>
            <a:lvl4pPr marL="39688" marR="0" lvl="3" indent="-1587" algn="l" rtl="0">
              <a:spcBef>
                <a:spcPts val="0"/>
              </a:spcBef>
              <a:spcAft>
                <a:spcPts val="0"/>
              </a:spcAft>
              <a:buNone/>
              <a:defRPr sz="3000" b="0" i="0" u="none" strike="noStrike" cap="none">
                <a:solidFill>
                  <a:srgbClr val="333399"/>
                </a:solidFill>
                <a:latin typeface="Arial"/>
                <a:ea typeface="Arial"/>
                <a:cs typeface="Arial"/>
                <a:sym typeface="Arial"/>
              </a:defRPr>
            </a:lvl4pPr>
            <a:lvl5pPr marL="39688" marR="0" lvl="4" indent="-1587" algn="l" rtl="0">
              <a:spcBef>
                <a:spcPts val="0"/>
              </a:spcBef>
              <a:spcAft>
                <a:spcPts val="0"/>
              </a:spcAft>
              <a:buNone/>
              <a:defRPr sz="3000" b="0" i="0" u="none" strike="noStrike" cap="none">
                <a:solidFill>
                  <a:srgbClr val="333399"/>
                </a:solidFill>
                <a:latin typeface="Arial"/>
                <a:ea typeface="Arial"/>
                <a:cs typeface="Arial"/>
                <a:sym typeface="Arial"/>
              </a:defRPr>
            </a:lvl5pPr>
            <a:lvl6pPr marL="496888" marR="0" lvl="5" indent="-1587" algn="l" rtl="0">
              <a:spcBef>
                <a:spcPts val="0"/>
              </a:spcBef>
              <a:spcAft>
                <a:spcPts val="0"/>
              </a:spcAft>
              <a:buNone/>
              <a:defRPr sz="3000" b="0" i="0" u="none" strike="noStrike" cap="none">
                <a:solidFill>
                  <a:srgbClr val="333399"/>
                </a:solidFill>
                <a:latin typeface="Arial"/>
                <a:ea typeface="Arial"/>
                <a:cs typeface="Arial"/>
                <a:sym typeface="Arial"/>
              </a:defRPr>
            </a:lvl6pPr>
            <a:lvl7pPr marL="954088" marR="0" lvl="6" indent="-1587" algn="l" rtl="0">
              <a:spcBef>
                <a:spcPts val="0"/>
              </a:spcBef>
              <a:spcAft>
                <a:spcPts val="0"/>
              </a:spcAft>
              <a:buNone/>
              <a:defRPr sz="3000" b="0" i="0" u="none" strike="noStrike" cap="none">
                <a:solidFill>
                  <a:srgbClr val="333399"/>
                </a:solidFill>
                <a:latin typeface="Arial"/>
                <a:ea typeface="Arial"/>
                <a:cs typeface="Arial"/>
                <a:sym typeface="Arial"/>
              </a:defRPr>
            </a:lvl7pPr>
            <a:lvl8pPr marL="1411288" marR="0" lvl="7" indent="-1587" algn="l" rtl="0">
              <a:spcBef>
                <a:spcPts val="0"/>
              </a:spcBef>
              <a:spcAft>
                <a:spcPts val="0"/>
              </a:spcAft>
              <a:buNone/>
              <a:defRPr sz="3000" b="0" i="0" u="none" strike="noStrike" cap="none">
                <a:solidFill>
                  <a:srgbClr val="333399"/>
                </a:solidFill>
                <a:latin typeface="Arial"/>
                <a:ea typeface="Arial"/>
                <a:cs typeface="Arial"/>
                <a:sym typeface="Arial"/>
              </a:defRPr>
            </a:lvl8pPr>
            <a:lvl9pPr marL="1868488" marR="0" lvl="8" indent="-1588" algn="l" rtl="0">
              <a:spcBef>
                <a:spcPts val="0"/>
              </a:spcBef>
              <a:spcAft>
                <a:spcPts val="0"/>
              </a:spcAft>
              <a:buNone/>
              <a:defRPr sz="3000" b="0" i="0" u="none" strike="noStrike" cap="none">
                <a:solidFill>
                  <a:srgbClr val="333399"/>
                </a:solidFill>
                <a:latin typeface="Arial"/>
                <a:ea typeface="Arial"/>
                <a:cs typeface="Arial"/>
                <a:sym typeface="Arial"/>
              </a:defRPr>
            </a:lvl9pPr>
          </a:lstStyle>
          <a:p>
            <a:endParaRPr/>
          </a:p>
        </p:txBody>
      </p:sp>
      <p:sp>
        <p:nvSpPr>
          <p:cNvPr id="69" name="Shape 69"/>
          <p:cNvSpPr txBox="1">
            <a:spLocks noGrp="1"/>
          </p:cNvSpPr>
          <p:nvPr>
            <p:ph type="body" idx="1"/>
          </p:nvPr>
        </p:nvSpPr>
        <p:spPr>
          <a:xfrm>
            <a:off x="1678516" y="1844676"/>
            <a:ext cx="9793816" cy="5013325"/>
          </a:xfrm>
          <a:prstGeom prst="rect">
            <a:avLst/>
          </a:prstGeom>
          <a:noFill/>
          <a:ln>
            <a:noFill/>
          </a:ln>
        </p:spPr>
        <p:txBody>
          <a:bodyPr wrap="square" lIns="91425" tIns="91425" rIns="91425" bIns="91425" anchor="t" anchorCtr="0"/>
          <a:lstStyle>
            <a:lvl1pPr marL="39688" marR="0" lvl="0" indent="-1587" algn="l" rtl="0">
              <a:spcBef>
                <a:spcPts val="400"/>
              </a:spcBef>
              <a:spcAft>
                <a:spcPts val="0"/>
              </a:spcAft>
              <a:buChar char="●"/>
              <a:defRPr sz="1800" b="0" i="0" u="none" strike="noStrike" cap="none">
                <a:solidFill>
                  <a:schemeClr val="dk1"/>
                </a:solidFill>
                <a:latin typeface="Arial"/>
                <a:ea typeface="Arial"/>
                <a:cs typeface="Arial"/>
                <a:sym typeface="Arial"/>
              </a:defRPr>
            </a:lvl1pPr>
            <a:lvl2pPr marL="344488" marR="0" lvl="1" indent="-1588" algn="l" rtl="0">
              <a:spcBef>
                <a:spcPts val="400"/>
              </a:spcBef>
              <a:spcAft>
                <a:spcPts val="0"/>
              </a:spcAft>
              <a:buChar char="○"/>
              <a:defRPr sz="1600" b="0" i="0" u="none" strike="noStrike" cap="none">
                <a:solidFill>
                  <a:schemeClr val="dk1"/>
                </a:solidFill>
                <a:latin typeface="Arial"/>
                <a:ea typeface="Arial"/>
                <a:cs typeface="Arial"/>
                <a:sym typeface="Arial"/>
              </a:defRPr>
            </a:lvl2pPr>
            <a:lvl3pPr marL="801688" marR="0" lvl="2" indent="-1587" algn="l" rtl="0">
              <a:spcBef>
                <a:spcPts val="300"/>
              </a:spcBef>
              <a:spcAft>
                <a:spcPts val="0"/>
              </a:spcAft>
              <a:buChar char="■"/>
              <a:defRPr sz="1400" b="0" i="0" u="none" strike="noStrike" cap="none">
                <a:solidFill>
                  <a:schemeClr val="dk1"/>
                </a:solidFill>
                <a:latin typeface="Arial"/>
                <a:ea typeface="Arial"/>
                <a:cs typeface="Arial"/>
                <a:sym typeface="Arial"/>
              </a:defRPr>
            </a:lvl3pPr>
            <a:lvl4pPr marL="1258888" marR="0" lvl="3" indent="-1587" algn="l" rtl="0">
              <a:spcBef>
                <a:spcPts val="300"/>
              </a:spcBef>
              <a:spcAft>
                <a:spcPts val="0"/>
              </a:spcAft>
              <a:buChar char="●"/>
              <a:defRPr sz="1200" b="0" i="0" u="none" strike="noStrike" cap="none">
                <a:solidFill>
                  <a:schemeClr val="dk1"/>
                </a:solidFill>
                <a:latin typeface="Arial"/>
                <a:ea typeface="Arial"/>
                <a:cs typeface="Arial"/>
                <a:sym typeface="Arial"/>
              </a:defRPr>
            </a:lvl4pPr>
            <a:lvl5pPr marL="1716088" marR="0" lvl="4" indent="-1588" algn="l" rtl="0">
              <a:spcBef>
                <a:spcPts val="200"/>
              </a:spcBef>
              <a:spcAft>
                <a:spcPts val="0"/>
              </a:spcAft>
              <a:buChar char="○"/>
              <a:defRPr sz="1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733774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ransition spd="slow">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cxnSp>
        <p:nvCxnSpPr>
          <p:cNvPr id="50" name="Shape 50"/>
          <p:cNvCxnSpPr/>
          <p:nvPr/>
        </p:nvCxnSpPr>
        <p:spPr>
          <a:xfrm rot="10800000">
            <a:off x="8386233" y="5264150"/>
            <a:ext cx="0" cy="914400"/>
          </a:xfrm>
          <a:prstGeom prst="straightConnector1">
            <a:avLst/>
          </a:prstGeom>
          <a:noFill/>
          <a:ln w="19050" cap="flat" cmpd="sng">
            <a:solidFill>
              <a:srgbClr val="739A28"/>
            </a:solidFill>
            <a:prstDash val="solid"/>
            <a:miter lim="800000"/>
            <a:headEnd type="none" w="med" len="med"/>
            <a:tailEnd type="none" w="med" len="med"/>
          </a:ln>
        </p:spPr>
      </p:cxnSp>
      <p:grpSp>
        <p:nvGrpSpPr>
          <p:cNvPr id="51" name="Shape 51"/>
          <p:cNvGrpSpPr/>
          <p:nvPr/>
        </p:nvGrpSpPr>
        <p:grpSpPr>
          <a:xfrm>
            <a:off x="0" y="0"/>
            <a:ext cx="12192000" cy="4572000"/>
            <a:chOff x="0" y="0"/>
            <a:chExt cx="9144000" cy="4572000"/>
          </a:xfrm>
        </p:grpSpPr>
        <p:pic>
          <p:nvPicPr>
            <p:cNvPr id="52" name="Shape 52"/>
            <p:cNvPicPr preferRelativeResize="0"/>
            <p:nvPr/>
          </p:nvPicPr>
          <p:blipFill rotWithShape="1">
            <a:blip r:embed="rId3">
              <a:alphaModFix/>
            </a:blip>
            <a:srcRect/>
            <a:stretch/>
          </p:blipFill>
          <p:spPr>
            <a:xfrm>
              <a:off x="0" y="0"/>
              <a:ext cx="9144000" cy="4572000"/>
            </a:xfrm>
            <a:prstGeom prst="rect">
              <a:avLst/>
            </a:prstGeom>
            <a:noFill/>
            <a:ln>
              <a:noFill/>
            </a:ln>
          </p:spPr>
        </p:pic>
        <p:sp>
          <p:nvSpPr>
            <p:cNvPr id="53" name="Shape 53"/>
            <p:cNvSpPr/>
            <p:nvPr/>
          </p:nvSpPr>
          <p:spPr>
            <a:xfrm>
              <a:off x="0" y="0"/>
              <a:ext cx="9144000" cy="4572000"/>
            </a:xfrm>
            <a:prstGeom prst="rect">
              <a:avLst/>
            </a:prstGeom>
            <a:noFill/>
            <a:ln>
              <a:noFill/>
            </a:ln>
          </p:spPr>
          <p:txBody>
            <a:bodyPr wrap="square" lIns="91425" tIns="45700" rIns="91425" bIns="45700" anchor="t" anchorCtr="0">
              <a:noAutofit/>
            </a:bodyPr>
            <a:lstStyle/>
            <a:p>
              <a:endParaRPr sz="2400" kern="0">
                <a:solidFill>
                  <a:srgbClr val="000000"/>
                </a:solidFill>
                <a:ea typeface="Arial"/>
                <a:cs typeface="Arial"/>
                <a:sym typeface="Arial"/>
              </a:endParaRPr>
            </a:p>
          </p:txBody>
        </p:sp>
      </p:grpSp>
      <p:sp>
        <p:nvSpPr>
          <p:cNvPr id="54" name="Shape 54"/>
          <p:cNvSpPr txBox="1"/>
          <p:nvPr/>
        </p:nvSpPr>
        <p:spPr>
          <a:xfrm>
            <a:off x="0" y="0"/>
            <a:ext cx="12192000" cy="6858000"/>
          </a:xfrm>
          <a:prstGeom prst="rect">
            <a:avLst/>
          </a:prstGeom>
          <a:solidFill>
            <a:srgbClr val="003280"/>
          </a:solidFill>
          <a:ln>
            <a:noFill/>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pic>
        <p:nvPicPr>
          <p:cNvPr id="55" name="Shape 55" descr="Logo and Title White"/>
          <p:cNvPicPr preferRelativeResize="0"/>
          <p:nvPr/>
        </p:nvPicPr>
        <p:blipFill rotWithShape="1">
          <a:blip r:embed="rId4">
            <a:alphaModFix/>
          </a:blip>
          <a:srcRect/>
          <a:stretch/>
        </p:blipFill>
        <p:spPr>
          <a:xfrm>
            <a:off x="5520267" y="5445125"/>
            <a:ext cx="5574388" cy="759968"/>
          </a:xfrm>
          <a:prstGeom prst="rect">
            <a:avLst/>
          </a:prstGeom>
          <a:noFill/>
          <a:ln>
            <a:noFill/>
          </a:ln>
        </p:spPr>
      </p:pic>
      <p:sp>
        <p:nvSpPr>
          <p:cNvPr id="56" name="Shape 56"/>
          <p:cNvSpPr txBox="1">
            <a:spLocks noGrp="1"/>
          </p:cNvSpPr>
          <p:nvPr>
            <p:ph type="title"/>
          </p:nvPr>
        </p:nvSpPr>
        <p:spPr>
          <a:xfrm>
            <a:off x="1024467" y="585787"/>
            <a:ext cx="9719733" cy="1498600"/>
          </a:xfrm>
          <a:prstGeom prst="rect">
            <a:avLst/>
          </a:prstGeom>
          <a:noFill/>
          <a:ln>
            <a:noFill/>
          </a:ln>
        </p:spPr>
        <p:txBody>
          <a:bodyPr wrap="square" lIns="91425" tIns="91425" rIns="91425" bIns="91425" anchor="ctr" anchorCtr="0"/>
          <a:lstStyle>
            <a:lvl1pPr marL="0" marR="0" lvl="0"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1pPr>
            <a:lvl2pPr marL="0" marR="0" lvl="1"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2pPr>
            <a:lvl3pPr marL="0" marR="0" lvl="2"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3pPr>
            <a:lvl4pPr marL="0" marR="0" lvl="3"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4pPr>
            <a:lvl5pPr marL="0" marR="0" lvl="4"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5pPr>
            <a:lvl6pPr marL="457200" marR="0" lvl="5"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6pPr>
            <a:lvl7pPr marL="914400" marR="0" lvl="6"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7pPr>
            <a:lvl8pPr marL="1371600" marR="0" lvl="7"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8pPr>
            <a:lvl9pPr marL="1828800" marR="0" lvl="8" indent="0" algn="l" rtl="0">
              <a:lnSpc>
                <a:spcPct val="80000"/>
              </a:lnSpc>
              <a:spcBef>
                <a:spcPts val="0"/>
              </a:spcBef>
              <a:spcAft>
                <a:spcPts val="0"/>
              </a:spcAft>
              <a:buNone/>
              <a:defRPr sz="4400" b="0" i="0" u="none" strike="noStrike" cap="none">
                <a:solidFill>
                  <a:srgbClr val="0D0D0D"/>
                </a:solidFill>
                <a:latin typeface="Questrial"/>
                <a:ea typeface="Questrial"/>
                <a:cs typeface="Questrial"/>
                <a:sym typeface="Questrial"/>
              </a:defRPr>
            </a:lvl9pPr>
          </a:lstStyle>
          <a:p>
            <a:endParaRPr/>
          </a:p>
        </p:txBody>
      </p:sp>
      <p:sp>
        <p:nvSpPr>
          <p:cNvPr id="57" name="Shape 57"/>
          <p:cNvSpPr txBox="1">
            <a:spLocks noGrp="1"/>
          </p:cNvSpPr>
          <p:nvPr>
            <p:ph type="body" idx="1"/>
          </p:nvPr>
        </p:nvSpPr>
        <p:spPr>
          <a:xfrm>
            <a:off x="1024467" y="2286001"/>
            <a:ext cx="9719733" cy="4022725"/>
          </a:xfrm>
          <a:prstGeom prst="rect">
            <a:avLst/>
          </a:prstGeom>
          <a:noFill/>
          <a:ln>
            <a:noFill/>
          </a:ln>
        </p:spPr>
        <p:txBody>
          <a:bodyPr wrap="square" lIns="91425" tIns="91425" rIns="91425" bIns="91425" anchor="t" anchorCtr="0"/>
          <a:lstStyle>
            <a:lvl1pPr marL="90488" marR="0" lvl="0" indent="36511" algn="l" rtl="0">
              <a:lnSpc>
                <a:spcPct val="90000"/>
              </a:lnSpc>
              <a:spcBef>
                <a:spcPts val="1200"/>
              </a:spcBef>
              <a:spcAft>
                <a:spcPts val="200"/>
              </a:spcAft>
              <a:buClr>
                <a:schemeClr val="accent1"/>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13" marR="0" lvl="1" indent="-36513" algn="l" rtl="0">
              <a:lnSpc>
                <a:spcPct val="90000"/>
              </a:lnSpc>
              <a:spcBef>
                <a:spcPts val="200"/>
              </a:spcBef>
              <a:spcAft>
                <a:spcPts val="400"/>
              </a:spcAft>
              <a:buClr>
                <a:schemeClr val="accent1"/>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7675" marR="0" lvl="2" indent="-6667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3725" marR="0" lvl="3" indent="-6032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6288" marR="0" lvl="4" indent="-65087"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1"/>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dt" idx="10"/>
          </p:nvPr>
        </p:nvSpPr>
        <p:spPr>
          <a:xfrm>
            <a:off x="1024467" y="6470651"/>
            <a:ext cx="21547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000" b="0" i="0" u="none">
                <a:solidFill>
                  <a:srgbClr val="0D0D0D"/>
                </a:solidFill>
                <a:latin typeface="Questrial"/>
                <a:ea typeface="Questrial"/>
                <a:cs typeface="Questrial"/>
                <a:sym typeface="Quest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kern="0"/>
          </a:p>
        </p:txBody>
      </p:sp>
      <p:sp>
        <p:nvSpPr>
          <p:cNvPr id="59" name="Shape 59"/>
          <p:cNvSpPr txBox="1">
            <a:spLocks noGrp="1"/>
          </p:cNvSpPr>
          <p:nvPr>
            <p:ph type="ftr" idx="11"/>
          </p:nvPr>
        </p:nvSpPr>
        <p:spPr>
          <a:xfrm>
            <a:off x="4842933" y="6470651"/>
            <a:ext cx="5901267" cy="274637"/>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60" name="Shape 60"/>
          <p:cNvSpPr txBox="1">
            <a:spLocks noGrp="1"/>
          </p:cNvSpPr>
          <p:nvPr>
            <p:ph type="sldNum" idx="12"/>
          </p:nvPr>
        </p:nvSpPr>
        <p:spPr>
          <a:xfrm>
            <a:off x="10837333" y="6470651"/>
            <a:ext cx="973667" cy="274637"/>
          </a:xfrm>
          <a:prstGeom prst="rect">
            <a:avLst/>
          </a:prstGeom>
          <a:noFill/>
          <a:ln>
            <a:noFill/>
          </a:ln>
        </p:spPr>
        <p:txBody>
          <a:bodyPr wrap="square" lIns="91425" tIns="45700" rIns="91425" bIns="45700" anchor="ctr" anchorCtr="0">
            <a:noAutofit/>
          </a:bodyPr>
          <a:lstStyle/>
          <a:p>
            <a:pPr>
              <a:buClr>
                <a:srgbClr val="0D0D0D"/>
              </a:buClr>
              <a:buSzPct val="25000"/>
              <a:buFont typeface="Questrial"/>
              <a:buNone/>
            </a:pPr>
            <a:fld id="{00000000-1234-1234-1234-123412341234}" type="slidenum">
              <a:rPr lang="en-US" sz="1000" kern="0">
                <a:solidFill>
                  <a:srgbClr val="0D0D0D"/>
                </a:solidFill>
                <a:latin typeface="Questrial"/>
                <a:ea typeface="Questrial"/>
                <a:cs typeface="Questrial"/>
                <a:sym typeface="Questrial"/>
              </a:rPr>
              <a:pPr>
                <a:buClr>
                  <a:srgbClr val="0D0D0D"/>
                </a:buClr>
                <a:buSzPct val="25000"/>
                <a:buFont typeface="Questrial"/>
                <a:buNone/>
              </a:pPr>
              <a:t>‹#›</a:t>
            </a:fld>
            <a:endParaRPr lang="en-US" sz="1000" kern="0">
              <a:solidFill>
                <a:srgbClr val="0D0D0D"/>
              </a:solidFill>
              <a:latin typeface="Questrial"/>
              <a:ea typeface="Questrial"/>
              <a:cs typeface="Questrial"/>
              <a:sym typeface="Questrial"/>
            </a:endParaRPr>
          </a:p>
        </p:txBody>
      </p:sp>
    </p:spTree>
    <p:extLst>
      <p:ext uri="{BB962C8B-B14F-4D97-AF65-F5344CB8AC3E}">
        <p14:creationId xmlns:p14="http://schemas.microsoft.com/office/powerpoint/2010/main" val="3466879406"/>
      </p:ext>
    </p:extLst>
  </p:cSld>
  <p:clrMap bg1="lt1" tx1="dk1" bg2="dk2" tx2="lt2" accent1="accent1" accent2="accent2" accent3="accent3" accent4="accent4" accent5="accent5" accent6="accent6" hlink="hlink" folHlink="folHlink"/>
  <p:sldLayoutIdLst>
    <p:sldLayoutId id="214748371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www.lifescied.org/cgi/content/full/6/1/9" TargetMode="External"/><Relationship Id="rId2" Type="http://schemas.openxmlformats.org/officeDocument/2006/relationships/hyperlink" Target="http://www.educause.edu/EDUCAUSE+Quarterly/EDUCAUSEQuarterlyMagazineVolum/HotseatOpening" TargetMode="External"/><Relationship Id="rId1" Type="http://schemas.openxmlformats.org/officeDocument/2006/relationships/slideLayout" Target="../slideLayouts/slideLayout10.xml"/><Relationship Id="rId5" Type="http://schemas.openxmlformats.org/officeDocument/2006/relationships/hyperlink" Target="http://faraday.physics.utoronto.ca/PVB/Harrison/Clickers/Clickers_PVB.pdf" TargetMode="External"/><Relationship Id="rId4" Type="http://schemas.openxmlformats.org/officeDocument/2006/relationships/hyperlink" Target="http://www.educause.edu/EDUCAUSE+Quarterly/EDUCAUSEQuarterlyMagazineVolum/ClickersintheClassroomAnActive/15745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descr="未标题-1"/>
          <p:cNvPicPr preferRelativeResize="0"/>
          <p:nvPr/>
        </p:nvPicPr>
        <p:blipFill rotWithShape="1">
          <a:blip r:embed="rId3">
            <a:alphaModFix/>
          </a:blip>
          <a:src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175911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057476" y="1762106"/>
            <a:ext cx="11126913" cy="3415982"/>
          </a:xfrm>
          <a:prstGeom prst="rect">
            <a:avLst/>
          </a:prstGeom>
        </p:spPr>
      </p:pic>
    </p:spTree>
    <p:extLst>
      <p:ext uri="{BB962C8B-B14F-4D97-AF65-F5344CB8AC3E}">
        <p14:creationId xmlns:p14="http://schemas.microsoft.com/office/powerpoint/2010/main" val="151400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37" y="803953"/>
            <a:ext cx="9884833" cy="914400"/>
          </a:xfrm>
        </p:spPr>
        <p:txBody>
          <a:bodyPr>
            <a:normAutofit fontScale="90000"/>
          </a:bodyPr>
          <a:lstStyle/>
          <a:p>
            <a:r>
              <a:rPr lang="en-US" dirty="0"/>
              <a:t>https://www.polleverywhere.com/free_text_polls/jaia4UoH1ci6P4g</a:t>
            </a:r>
            <a:br>
              <a:rPr lang="en-US" dirty="0"/>
            </a:br>
            <a:endParaRPr lang="en-US" dirty="0"/>
          </a:p>
        </p:txBody>
      </p:sp>
      <p:pic>
        <p:nvPicPr>
          <p:cNvPr id="4" name="Content Placeholder 3"/>
          <p:cNvPicPr>
            <a:picLocks noGrp="1" noChangeAspect="1"/>
          </p:cNvPicPr>
          <p:nvPr>
            <p:ph idx="4294967295"/>
          </p:nvPr>
        </p:nvPicPr>
        <p:blipFill>
          <a:blip r:embed="rId3"/>
          <a:stretch>
            <a:fillRect/>
          </a:stretch>
        </p:blipFill>
        <p:spPr>
          <a:xfrm>
            <a:off x="1678517" y="1718353"/>
            <a:ext cx="8678863" cy="4038600"/>
          </a:xfrm>
          <a:prstGeom prst="rect">
            <a:avLst/>
          </a:prstGeom>
        </p:spPr>
      </p:pic>
    </p:spTree>
    <p:extLst>
      <p:ext uri="{BB962C8B-B14F-4D97-AF65-F5344CB8AC3E}">
        <p14:creationId xmlns:p14="http://schemas.microsoft.com/office/powerpoint/2010/main" val="2820969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https://www.polleverywhere.com/free_text_polls/V3EJ5tKBFsC0cML</a:t>
            </a:r>
          </a:p>
        </p:txBody>
      </p:sp>
      <p:pic>
        <p:nvPicPr>
          <p:cNvPr id="4" name="Content Placeholder 3"/>
          <p:cNvPicPr>
            <a:picLocks noGrp="1" noChangeAspect="1"/>
          </p:cNvPicPr>
          <p:nvPr>
            <p:ph idx="4294967295"/>
          </p:nvPr>
        </p:nvPicPr>
        <p:blipFill>
          <a:blip r:embed="rId3"/>
          <a:stretch>
            <a:fillRect/>
          </a:stretch>
        </p:blipFill>
        <p:spPr>
          <a:xfrm>
            <a:off x="1678517" y="1989459"/>
            <a:ext cx="9872663" cy="3660775"/>
          </a:xfrm>
          <a:prstGeom prst="rect">
            <a:avLst/>
          </a:prstGeom>
        </p:spPr>
      </p:pic>
    </p:spTree>
    <p:extLst>
      <p:ext uri="{BB962C8B-B14F-4D97-AF65-F5344CB8AC3E}">
        <p14:creationId xmlns:p14="http://schemas.microsoft.com/office/powerpoint/2010/main" val="48887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https://www.polleverywhere.com/polls/jaia4UoH1ci6P4g/results</a:t>
            </a:r>
          </a:p>
        </p:txBody>
      </p:sp>
      <p:pic>
        <p:nvPicPr>
          <p:cNvPr id="4" name="Content Placeholder 3"/>
          <p:cNvPicPr>
            <a:picLocks noGrp="1" noChangeAspect="1"/>
          </p:cNvPicPr>
          <p:nvPr>
            <p:ph idx="4294967295"/>
          </p:nvPr>
        </p:nvPicPr>
        <p:blipFill>
          <a:blip r:embed="rId3"/>
          <a:stretch>
            <a:fillRect/>
          </a:stretch>
        </p:blipFill>
        <p:spPr>
          <a:xfrm>
            <a:off x="3935950" y="1387522"/>
            <a:ext cx="7191375" cy="4351337"/>
          </a:xfrm>
          <a:prstGeom prst="rect">
            <a:avLst/>
          </a:prstGeom>
        </p:spPr>
      </p:pic>
      <p:pic>
        <p:nvPicPr>
          <p:cNvPr id="5" name="Picture 4"/>
          <p:cNvPicPr>
            <a:picLocks noChangeAspect="1"/>
          </p:cNvPicPr>
          <p:nvPr/>
        </p:nvPicPr>
        <p:blipFill>
          <a:blip r:embed="rId4"/>
          <a:stretch>
            <a:fillRect/>
          </a:stretch>
        </p:blipFill>
        <p:spPr>
          <a:xfrm>
            <a:off x="2450050" y="3201241"/>
            <a:ext cx="1485900" cy="361950"/>
          </a:xfrm>
          <a:prstGeom prst="rect">
            <a:avLst/>
          </a:prstGeom>
        </p:spPr>
      </p:pic>
    </p:spTree>
    <p:extLst>
      <p:ext uri="{BB962C8B-B14F-4D97-AF65-F5344CB8AC3E}">
        <p14:creationId xmlns:p14="http://schemas.microsoft.com/office/powerpoint/2010/main" val="101389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students respond? </a:t>
            </a:r>
            <a:endParaRPr lang="en-US" dirty="0"/>
          </a:p>
        </p:txBody>
      </p:sp>
      <p:pic>
        <p:nvPicPr>
          <p:cNvPr id="4" name="Content Placeholder 3"/>
          <p:cNvPicPr>
            <a:picLocks noGrp="1" noChangeAspect="1"/>
          </p:cNvPicPr>
          <p:nvPr>
            <p:ph idx="4294967295"/>
          </p:nvPr>
        </p:nvPicPr>
        <p:blipFill>
          <a:blip r:embed="rId3"/>
          <a:stretch>
            <a:fillRect/>
          </a:stretch>
        </p:blipFill>
        <p:spPr>
          <a:xfrm>
            <a:off x="1489753" y="1600271"/>
            <a:ext cx="2981325" cy="4343400"/>
          </a:xfrm>
          <a:prstGeom prst="rect">
            <a:avLst/>
          </a:prstGeom>
        </p:spPr>
      </p:pic>
      <p:pic>
        <p:nvPicPr>
          <p:cNvPr id="5" name="Picture 4"/>
          <p:cNvPicPr>
            <a:picLocks noChangeAspect="1"/>
          </p:cNvPicPr>
          <p:nvPr/>
        </p:nvPicPr>
        <p:blipFill>
          <a:blip r:embed="rId4"/>
          <a:stretch>
            <a:fillRect/>
          </a:stretch>
        </p:blipFill>
        <p:spPr>
          <a:xfrm>
            <a:off x="6548063" y="1431784"/>
            <a:ext cx="2978340" cy="4680374"/>
          </a:xfrm>
          <a:prstGeom prst="rect">
            <a:avLst/>
          </a:prstGeom>
        </p:spPr>
      </p:pic>
      <p:pic>
        <p:nvPicPr>
          <p:cNvPr id="6" name="Picture 5"/>
          <p:cNvPicPr>
            <a:picLocks noChangeAspect="1"/>
          </p:cNvPicPr>
          <p:nvPr/>
        </p:nvPicPr>
        <p:blipFill>
          <a:blip r:embed="rId5"/>
          <a:stretch>
            <a:fillRect/>
          </a:stretch>
        </p:blipFill>
        <p:spPr>
          <a:xfrm>
            <a:off x="246580" y="3332131"/>
            <a:ext cx="11945420" cy="2443053"/>
          </a:xfrm>
          <a:prstGeom prst="rect">
            <a:avLst/>
          </a:prstGeom>
        </p:spPr>
      </p:pic>
      <p:pic>
        <p:nvPicPr>
          <p:cNvPr id="8" name="Picture 7"/>
          <p:cNvPicPr>
            <a:picLocks noChangeAspect="1"/>
          </p:cNvPicPr>
          <p:nvPr/>
        </p:nvPicPr>
        <p:blipFill>
          <a:blip r:embed="rId6"/>
          <a:stretch>
            <a:fillRect/>
          </a:stretch>
        </p:blipFill>
        <p:spPr>
          <a:xfrm>
            <a:off x="246580" y="2564519"/>
            <a:ext cx="11945420" cy="430638"/>
          </a:xfrm>
          <a:prstGeom prst="rect">
            <a:avLst/>
          </a:prstGeom>
        </p:spPr>
      </p:pic>
    </p:spTree>
    <p:extLst>
      <p:ext uri="{BB962C8B-B14F-4D97-AF65-F5344CB8AC3E}">
        <p14:creationId xmlns:p14="http://schemas.microsoft.com/office/powerpoint/2010/main" val="151212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772926" y="0"/>
            <a:ext cx="10646147" cy="6858000"/>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185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out together (3 question types) </a:t>
            </a:r>
            <a:endParaRPr lang="en-US" dirty="0"/>
          </a:p>
        </p:txBody>
      </p:sp>
      <p:pic>
        <p:nvPicPr>
          <p:cNvPr id="4" name="Picture 3"/>
          <p:cNvPicPr>
            <a:picLocks noChangeAspect="1"/>
          </p:cNvPicPr>
          <p:nvPr/>
        </p:nvPicPr>
        <p:blipFill>
          <a:blip r:embed="rId2"/>
          <a:stretch>
            <a:fillRect/>
          </a:stretch>
        </p:blipFill>
        <p:spPr>
          <a:xfrm>
            <a:off x="1241247" y="1385492"/>
            <a:ext cx="10322103" cy="1389944"/>
          </a:xfrm>
          <a:prstGeom prst="rect">
            <a:avLst/>
          </a:prstGeom>
        </p:spPr>
      </p:pic>
      <p:pic>
        <p:nvPicPr>
          <p:cNvPr id="6" name="Picture 5"/>
          <p:cNvPicPr>
            <a:picLocks noChangeAspect="1"/>
          </p:cNvPicPr>
          <p:nvPr/>
        </p:nvPicPr>
        <p:blipFill>
          <a:blip r:embed="rId3"/>
          <a:stretch>
            <a:fillRect/>
          </a:stretch>
        </p:blipFill>
        <p:spPr>
          <a:xfrm>
            <a:off x="986319" y="3545183"/>
            <a:ext cx="7648093" cy="3072808"/>
          </a:xfrm>
          <a:prstGeom prst="rect">
            <a:avLst/>
          </a:prstGeom>
        </p:spPr>
      </p:pic>
      <p:pic>
        <p:nvPicPr>
          <p:cNvPr id="7" name="Picture 6"/>
          <p:cNvPicPr>
            <a:picLocks noChangeAspect="1"/>
          </p:cNvPicPr>
          <p:nvPr/>
        </p:nvPicPr>
        <p:blipFill>
          <a:blip r:embed="rId4"/>
          <a:stretch>
            <a:fillRect/>
          </a:stretch>
        </p:blipFill>
        <p:spPr>
          <a:xfrm>
            <a:off x="7429018" y="2262814"/>
            <a:ext cx="847725" cy="809625"/>
          </a:xfrm>
          <a:prstGeom prst="rect">
            <a:avLst/>
          </a:prstGeom>
        </p:spPr>
      </p:pic>
      <p:pic>
        <p:nvPicPr>
          <p:cNvPr id="8" name="Picture 7"/>
          <p:cNvPicPr>
            <a:picLocks noChangeAspect="1"/>
          </p:cNvPicPr>
          <p:nvPr/>
        </p:nvPicPr>
        <p:blipFill>
          <a:blip r:embed="rId5"/>
          <a:stretch>
            <a:fillRect/>
          </a:stretch>
        </p:blipFill>
        <p:spPr>
          <a:xfrm>
            <a:off x="2086883" y="2667627"/>
            <a:ext cx="1327847" cy="1234117"/>
          </a:xfrm>
          <a:prstGeom prst="rect">
            <a:avLst/>
          </a:prstGeom>
        </p:spPr>
      </p:pic>
      <p:pic>
        <p:nvPicPr>
          <p:cNvPr id="9" name="Picture 8"/>
          <p:cNvPicPr>
            <a:picLocks noChangeAspect="1"/>
          </p:cNvPicPr>
          <p:nvPr/>
        </p:nvPicPr>
        <p:blipFill>
          <a:blip r:embed="rId6"/>
          <a:stretch>
            <a:fillRect/>
          </a:stretch>
        </p:blipFill>
        <p:spPr>
          <a:xfrm>
            <a:off x="5971456" y="2983484"/>
            <a:ext cx="1298954" cy="133660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4531" y="3090862"/>
            <a:ext cx="5734050" cy="1990725"/>
          </a:xfrm>
          <a:prstGeom prst="rect">
            <a:avLst/>
          </a:prstGeom>
        </p:spPr>
      </p:pic>
      <p:pic>
        <p:nvPicPr>
          <p:cNvPr id="10" name="Picture 9"/>
          <p:cNvPicPr>
            <a:picLocks noChangeAspect="1"/>
          </p:cNvPicPr>
          <p:nvPr/>
        </p:nvPicPr>
        <p:blipFill>
          <a:blip r:embed="rId8"/>
          <a:stretch>
            <a:fillRect/>
          </a:stretch>
        </p:blipFill>
        <p:spPr>
          <a:xfrm>
            <a:off x="4330209" y="4355425"/>
            <a:ext cx="7674796" cy="2297903"/>
          </a:xfrm>
          <a:prstGeom prst="rect">
            <a:avLst/>
          </a:prstGeom>
        </p:spPr>
      </p:pic>
    </p:spTree>
    <p:extLst>
      <p:ext uri="{BB962C8B-B14F-4D97-AF65-F5344CB8AC3E}">
        <p14:creationId xmlns:p14="http://schemas.microsoft.com/office/powerpoint/2010/main" val="17673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Text Placeholder 2"/>
          <p:cNvSpPr>
            <a:spLocks noGrp="1"/>
          </p:cNvSpPr>
          <p:nvPr>
            <p:ph type="body" idx="1"/>
          </p:nvPr>
        </p:nvSpPr>
        <p:spPr/>
        <p:txBody>
          <a:bodyPr/>
          <a:lstStyle/>
          <a:p>
            <a:r>
              <a:rPr lang="en-US" sz="2000" dirty="0" smtClean="0"/>
              <a:t>How can you use Poll Everywhere in your class? Can you compare it with some other means to get student responses such as gallery walk (as shown below) or asking handing microphone to students in a big classroom?</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450" y="3025542"/>
            <a:ext cx="4855849" cy="3480068"/>
          </a:xfrm>
          <a:prstGeom prst="rect">
            <a:avLst/>
          </a:prstGeom>
        </p:spPr>
      </p:pic>
    </p:spTree>
    <p:extLst>
      <p:ext uri="{BB962C8B-B14F-4D97-AF65-F5344CB8AC3E}">
        <p14:creationId xmlns:p14="http://schemas.microsoft.com/office/powerpoint/2010/main" val="120647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 Advantages </a:t>
            </a:r>
            <a:endParaRPr lang="en-US" dirty="0"/>
          </a:p>
        </p:txBody>
      </p:sp>
      <p:sp>
        <p:nvSpPr>
          <p:cNvPr id="3" name="Content Placeholder 2"/>
          <p:cNvSpPr>
            <a:spLocks noGrp="1"/>
          </p:cNvSpPr>
          <p:nvPr>
            <p:ph type="body" idx="1"/>
          </p:nvPr>
        </p:nvSpPr>
        <p:spPr/>
        <p:txBody>
          <a:bodyPr>
            <a:normAutofit/>
          </a:bodyPr>
          <a:lstStyle/>
          <a:p>
            <a:pPr>
              <a:buFont typeface="Arial" panose="020B0604020202020204" pitchFamily="34" charset="0"/>
              <a:buChar char="•"/>
            </a:pPr>
            <a:r>
              <a:rPr lang="en-US" sz="2500" dirty="0"/>
              <a:t>A</a:t>
            </a:r>
            <a:r>
              <a:rPr lang="en-US" sz="2500" dirty="0" smtClean="0"/>
              <a:t>llow </a:t>
            </a:r>
            <a:r>
              <a:rPr lang="en-US" sz="2500" dirty="0"/>
              <a:t>students to contribute more freely than they </a:t>
            </a:r>
            <a:r>
              <a:rPr lang="en-US" sz="2500" dirty="0" smtClean="0"/>
              <a:t>could in </a:t>
            </a:r>
            <a:r>
              <a:rPr lang="en-US" sz="2500" dirty="0"/>
              <a:t>a normal class </a:t>
            </a:r>
            <a:r>
              <a:rPr lang="en-US" sz="2500" dirty="0" smtClean="0"/>
              <a:t>discussion while remaining </a:t>
            </a:r>
            <a:r>
              <a:rPr lang="en-US" sz="2500" i="1" u="sng" dirty="0" smtClean="0"/>
              <a:t>anonymous</a:t>
            </a:r>
            <a:r>
              <a:rPr lang="en-US" sz="2500" u="sng" dirty="0"/>
              <a:t> </a:t>
            </a:r>
            <a:r>
              <a:rPr lang="en-US" sz="2500" u="sng" dirty="0" smtClean="0"/>
              <a:t> </a:t>
            </a:r>
            <a:r>
              <a:rPr lang="en-US" sz="2500" dirty="0" smtClean="0"/>
              <a:t>(students often use their nicknames).</a:t>
            </a:r>
          </a:p>
          <a:p>
            <a:pPr>
              <a:buFont typeface="Arial" panose="020B0604020202020204" pitchFamily="34" charset="0"/>
              <a:buChar char="•"/>
            </a:pPr>
            <a:r>
              <a:rPr lang="en-US" sz="2500" dirty="0" smtClean="0"/>
              <a:t>Encourage </a:t>
            </a:r>
            <a:r>
              <a:rPr lang="en-US" sz="2500" dirty="0"/>
              <a:t>active </a:t>
            </a:r>
            <a:r>
              <a:rPr lang="en-US" sz="2500" dirty="0" smtClean="0"/>
              <a:t>learning- everybody </a:t>
            </a:r>
            <a:r>
              <a:rPr lang="en-US" sz="2500" dirty="0"/>
              <a:t>in a large </a:t>
            </a:r>
            <a:r>
              <a:rPr lang="en-US" sz="2500" dirty="0" smtClean="0"/>
              <a:t>class is encouraged </a:t>
            </a:r>
            <a:r>
              <a:rPr lang="en-US" sz="2500" dirty="0"/>
              <a:t>to participate and </a:t>
            </a:r>
            <a:r>
              <a:rPr lang="en-US" sz="2500" dirty="0" smtClean="0"/>
              <a:t>allow students </a:t>
            </a:r>
            <a:r>
              <a:rPr lang="en-US" sz="2500" dirty="0"/>
              <a:t>who might otherwise be </a:t>
            </a:r>
            <a:r>
              <a:rPr lang="en-US" sz="2500" dirty="0" smtClean="0"/>
              <a:t>nervous </a:t>
            </a:r>
            <a:r>
              <a:rPr lang="en-US" sz="2500" dirty="0"/>
              <a:t>about </a:t>
            </a:r>
            <a:r>
              <a:rPr lang="en-US" sz="2500" dirty="0" smtClean="0"/>
              <a:t>participating. </a:t>
            </a:r>
          </a:p>
          <a:p>
            <a:pPr>
              <a:buFont typeface="Arial" panose="020B0604020202020204" pitchFamily="34" charset="0"/>
              <a:buChar char="•"/>
            </a:pPr>
            <a:r>
              <a:rPr lang="en-US" sz="2500" dirty="0" smtClean="0"/>
              <a:t>Provide teachers with </a:t>
            </a:r>
            <a:r>
              <a:rPr lang="en-US" sz="2500" dirty="0"/>
              <a:t>feedback </a:t>
            </a:r>
            <a:r>
              <a:rPr lang="en-US" sz="2500" dirty="0" smtClean="0"/>
              <a:t>on students</a:t>
            </a:r>
            <a:r>
              <a:rPr lang="en-US" sz="2500" dirty="0"/>
              <a:t>’ progression in a course, allowing them to better address students’ needs </a:t>
            </a:r>
            <a:r>
              <a:rPr lang="en-US" sz="2500" dirty="0" smtClean="0"/>
              <a:t>and concerns.</a:t>
            </a:r>
          </a:p>
        </p:txBody>
      </p:sp>
    </p:spTree>
    <p:extLst>
      <p:ext uri="{BB962C8B-B14F-4D97-AF65-F5344CB8AC3E}">
        <p14:creationId xmlns:p14="http://schemas.microsoft.com/office/powerpoint/2010/main" val="694804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type="body" idx="1"/>
          </p:nvPr>
        </p:nvSpPr>
        <p:spPr>
          <a:xfrm>
            <a:off x="1678516" y="1844674"/>
            <a:ext cx="10037234" cy="4147911"/>
          </a:xfrm>
        </p:spPr>
        <p:txBody>
          <a:bodyPr>
            <a:normAutofit fontScale="92500"/>
          </a:bodyPr>
          <a:lstStyle/>
          <a:p>
            <a:r>
              <a:rPr lang="en-US" sz="2500" b="1" dirty="0"/>
              <a:t>Facilitate Class Discussion </a:t>
            </a:r>
            <a:r>
              <a:rPr lang="en-US" sz="2500" dirty="0"/>
              <a:t>- Facilitate discussion by polling students’ opinions and discussing </a:t>
            </a:r>
            <a:r>
              <a:rPr lang="en-US" sz="2500" dirty="0" smtClean="0"/>
              <a:t>the reasons for their opinions.</a:t>
            </a:r>
            <a:endParaRPr lang="en-US" sz="2500" dirty="0"/>
          </a:p>
          <a:p>
            <a:r>
              <a:rPr lang="en-US" sz="2500" b="1" dirty="0"/>
              <a:t>Guide Lectures </a:t>
            </a:r>
            <a:r>
              <a:rPr lang="en-US" sz="2500" dirty="0"/>
              <a:t>- Collect immediate feedback </a:t>
            </a:r>
            <a:r>
              <a:rPr lang="en-US" sz="2500" dirty="0" smtClean="0"/>
              <a:t>about </a:t>
            </a:r>
            <a:r>
              <a:rPr lang="en-US" sz="2500" dirty="0"/>
              <a:t>students’ understanding of lecture topics so confusion can be addressed quickly.</a:t>
            </a:r>
          </a:p>
          <a:p>
            <a:r>
              <a:rPr lang="en-US" sz="2500" b="1" dirty="0"/>
              <a:t>Encourage Peer Instruction </a:t>
            </a:r>
            <a:r>
              <a:rPr lang="en-US" sz="2500" dirty="0"/>
              <a:t>- Allow students to share, discuss, and </a:t>
            </a:r>
            <a:r>
              <a:rPr lang="en-US" sz="2500" dirty="0" smtClean="0"/>
              <a:t>exchange </a:t>
            </a:r>
            <a:r>
              <a:rPr lang="en-US" sz="2500" dirty="0"/>
              <a:t>their opinions before answering a question.</a:t>
            </a:r>
          </a:p>
          <a:p>
            <a:r>
              <a:rPr lang="en-US" sz="2500" b="1" dirty="0"/>
              <a:t>Collect Data and Perform Formative Assessment </a:t>
            </a:r>
            <a:r>
              <a:rPr lang="en-US" sz="2500" dirty="0"/>
              <a:t>- Collect data on course topics or learning preferences throughout the cycle of a course.</a:t>
            </a:r>
          </a:p>
          <a:p>
            <a:r>
              <a:rPr lang="en-US" sz="2500" b="1" dirty="0"/>
              <a:t>Take Attendance </a:t>
            </a:r>
            <a:r>
              <a:rPr lang="en-US" sz="2500" dirty="0"/>
              <a:t>- Record attendance in large lecture courses.</a:t>
            </a:r>
          </a:p>
          <a:p>
            <a:endParaRPr lang="en-US" dirty="0"/>
          </a:p>
        </p:txBody>
      </p:sp>
      <p:sp>
        <p:nvSpPr>
          <p:cNvPr id="5" name="Title 1"/>
          <p:cNvSpPr txBox="1">
            <a:spLocks/>
          </p:cNvSpPr>
          <p:nvPr/>
        </p:nvSpPr>
        <p:spPr>
          <a:xfrm>
            <a:off x="1830917" y="412750"/>
            <a:ext cx="9884833" cy="914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None/>
              <a:defRPr sz="30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None/>
              <a:defRPr sz="3000" b="0" i="0" u="none" strike="noStrike" cap="none">
                <a:solidFill>
                  <a:schemeClr val="accent2"/>
                </a:solidFill>
                <a:latin typeface="Arial"/>
                <a:ea typeface="Arial"/>
                <a:cs typeface="Arial"/>
                <a:sym typeface="Arial"/>
              </a:defRPr>
            </a:lvl2pPr>
            <a:lvl3pPr marL="0" marR="0" lvl="2" indent="0" algn="l" rtl="0">
              <a:spcBef>
                <a:spcPts val="0"/>
              </a:spcBef>
              <a:spcAft>
                <a:spcPts val="0"/>
              </a:spcAft>
              <a:buNone/>
              <a:defRPr sz="3000" b="0" i="0" u="none" strike="noStrike" cap="none">
                <a:solidFill>
                  <a:schemeClr val="accent2"/>
                </a:solidFill>
                <a:latin typeface="Arial"/>
                <a:ea typeface="Arial"/>
                <a:cs typeface="Arial"/>
                <a:sym typeface="Arial"/>
              </a:defRPr>
            </a:lvl3pPr>
            <a:lvl4pPr marL="0" marR="0" lvl="3" indent="0" algn="l" rtl="0">
              <a:spcBef>
                <a:spcPts val="0"/>
              </a:spcBef>
              <a:spcAft>
                <a:spcPts val="0"/>
              </a:spcAft>
              <a:buNone/>
              <a:defRPr sz="3000" b="0" i="0" u="none" strike="noStrike" cap="none">
                <a:solidFill>
                  <a:schemeClr val="accent2"/>
                </a:solidFill>
                <a:latin typeface="Arial"/>
                <a:ea typeface="Arial"/>
                <a:cs typeface="Arial"/>
                <a:sym typeface="Arial"/>
              </a:defRPr>
            </a:lvl4pPr>
            <a:lvl5pPr marL="0" marR="0" lvl="4" indent="0" algn="l" rtl="0">
              <a:spcBef>
                <a:spcPts val="0"/>
              </a:spcBef>
              <a:spcAft>
                <a:spcPts val="0"/>
              </a:spcAft>
              <a:buNone/>
              <a:defRPr sz="3000" b="0"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chemeClr val="accent2"/>
                </a:solidFill>
                <a:latin typeface="Arial"/>
                <a:ea typeface="Arial"/>
                <a:cs typeface="Arial"/>
                <a:sym typeface="Arial"/>
              </a:defRPr>
            </a:lvl9pPr>
          </a:lstStyle>
          <a:p>
            <a:r>
              <a:rPr lang="en-US" b="1" kern="0" smtClean="0"/>
              <a:t>Using Technology in Teaching Large Undergraduate Classes</a:t>
            </a:r>
            <a:endParaRPr lang="en-US" kern="0" dirty="0"/>
          </a:p>
        </p:txBody>
      </p:sp>
    </p:spTree>
    <p:extLst>
      <p:ext uri="{BB962C8B-B14F-4D97-AF65-F5344CB8AC3E}">
        <p14:creationId xmlns:p14="http://schemas.microsoft.com/office/powerpoint/2010/main" val="151291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2855913" y="1125538"/>
            <a:ext cx="8051573" cy="3527425"/>
          </a:xfrm>
          <a:prstGeom prst="rect">
            <a:avLst/>
          </a:prstGeom>
          <a:noFill/>
          <a:ln>
            <a:noFill/>
          </a:ln>
        </p:spPr>
        <p:txBody>
          <a:bodyPr wrap="square" lIns="91425" tIns="45700" rIns="91425" bIns="45700" anchor="ctr" anchorCtr="0">
            <a:noAutofit/>
          </a:bodyPr>
          <a:lstStyle/>
          <a:p>
            <a:r>
              <a:rPr lang="en-US" sz="4000" b="1" kern="0" dirty="0">
                <a:solidFill>
                  <a:srgbClr val="FFFFFF"/>
                </a:solidFill>
                <a:cs typeface="Arial"/>
                <a:sym typeface="Arial"/>
              </a:rPr>
              <a:t>Utilizing P</a:t>
            </a:r>
            <a:r>
              <a:rPr lang="en-US" sz="4000" b="1" kern="0" dirty="0" smtClean="0">
                <a:solidFill>
                  <a:srgbClr val="FFFFFF"/>
                </a:solidFill>
                <a:cs typeface="Arial"/>
                <a:sym typeface="Arial"/>
              </a:rPr>
              <a:t>oll </a:t>
            </a:r>
            <a:r>
              <a:rPr lang="en-US" sz="4000" b="1" kern="0" dirty="0">
                <a:solidFill>
                  <a:srgbClr val="FFFFFF"/>
                </a:solidFill>
                <a:cs typeface="Arial"/>
                <a:sym typeface="Arial"/>
              </a:rPr>
              <a:t>E</a:t>
            </a:r>
            <a:r>
              <a:rPr lang="en-US" sz="4000" b="1" kern="0" dirty="0" smtClean="0">
                <a:solidFill>
                  <a:srgbClr val="FFFFFF"/>
                </a:solidFill>
                <a:cs typeface="Arial"/>
                <a:sym typeface="Arial"/>
              </a:rPr>
              <a:t>verywhere as an interactive active response tool to collect students’ immediate responses in a large classroom setting</a:t>
            </a:r>
            <a:endParaRPr sz="4000" b="1" kern="0" dirty="0">
              <a:solidFill>
                <a:srgbClr val="FFFFFF"/>
              </a:solidFill>
              <a:cs typeface="Arial"/>
              <a:sym typeface="Arial"/>
            </a:endParaRPr>
          </a:p>
        </p:txBody>
      </p:sp>
      <p:sp>
        <p:nvSpPr>
          <p:cNvPr id="2" name="TextBox 1"/>
          <p:cNvSpPr txBox="1"/>
          <p:nvPr/>
        </p:nvSpPr>
        <p:spPr>
          <a:xfrm>
            <a:off x="2438400" y="5495108"/>
            <a:ext cx="2690948" cy="400110"/>
          </a:xfrm>
          <a:prstGeom prst="rect">
            <a:avLst/>
          </a:prstGeom>
          <a:noFill/>
        </p:spPr>
        <p:txBody>
          <a:bodyPr wrap="square" rtlCol="0">
            <a:spAutoFit/>
          </a:bodyPr>
          <a:lstStyle/>
          <a:p>
            <a:r>
              <a:rPr lang="en-US" sz="2000" kern="0" dirty="0" smtClean="0">
                <a:solidFill>
                  <a:srgbClr val="FFFFFF"/>
                </a:solidFill>
                <a:cs typeface="Arial"/>
                <a:sym typeface="Arial"/>
              </a:rPr>
              <a:t>Guhuai Jiang </a:t>
            </a:r>
            <a:endParaRPr lang="en-US" sz="2000" kern="0" dirty="0">
              <a:solidFill>
                <a:srgbClr val="FFFFFF"/>
              </a:solidFill>
              <a:cs typeface="Arial"/>
              <a:sym typeface="Arial"/>
            </a:endParaRPr>
          </a:p>
        </p:txBody>
      </p:sp>
    </p:spTree>
    <p:extLst>
      <p:ext uri="{BB962C8B-B14F-4D97-AF65-F5344CB8AC3E}">
        <p14:creationId xmlns:p14="http://schemas.microsoft.com/office/powerpoint/2010/main" val="315655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type="body" idx="1"/>
          </p:nvPr>
        </p:nvSpPr>
        <p:spPr/>
        <p:txBody>
          <a:bodyPr>
            <a:normAutofit fontScale="92500" lnSpcReduction="20000"/>
          </a:bodyPr>
          <a:lstStyle/>
          <a:p>
            <a:r>
              <a:rPr lang="en-US" dirty="0"/>
              <a:t>Aagard, H., </a:t>
            </a:r>
            <a:r>
              <a:rPr lang="en-US" dirty="0" err="1"/>
              <a:t>Bowen,K</a:t>
            </a:r>
            <a:r>
              <a:rPr lang="en-US" dirty="0"/>
              <a:t>., and </a:t>
            </a:r>
            <a:r>
              <a:rPr lang="en-US" dirty="0" err="1"/>
              <a:t>Olesova</a:t>
            </a:r>
            <a:r>
              <a:rPr lang="en-US" dirty="0"/>
              <a:t>, L. 2010. “</a:t>
            </a:r>
            <a:r>
              <a:rPr lang="en-US" dirty="0" err="1"/>
              <a:t>Hotseat</a:t>
            </a:r>
            <a:r>
              <a:rPr lang="en-US" dirty="0"/>
              <a:t>: Opening the Backchannel in Large Lectures.”</a:t>
            </a:r>
            <a:r>
              <a:rPr lang="en-US" dirty="0" err="1"/>
              <a:t>Educause</a:t>
            </a:r>
            <a:r>
              <a:rPr lang="en-US" dirty="0"/>
              <a:t> Quarterly, 33: 3. </a:t>
            </a:r>
            <a:r>
              <a:rPr lang="en-US" dirty="0">
                <a:hlinkClick r:id="rId2"/>
              </a:rPr>
              <a:t>http://www.educause.edu/EDUCAUSE+Quarterly/EDUCAUSEQuarterlyMagazineVolum/HotseatOpening</a:t>
            </a:r>
            <a:r>
              <a:rPr lang="en-US" dirty="0"/>
              <a:t> </a:t>
            </a:r>
            <a:r>
              <a:rPr lang="en-US" dirty="0" err="1"/>
              <a:t>theBackchannelin</a:t>
            </a:r>
            <a:r>
              <a:rPr lang="en-US" dirty="0"/>
              <a:t>/213668</a:t>
            </a:r>
          </a:p>
          <a:p>
            <a:pPr marL="0" indent="0">
              <a:buNone/>
            </a:pPr>
            <a:endParaRPr lang="en-US" dirty="0" smtClean="0"/>
          </a:p>
          <a:p>
            <a:r>
              <a:rPr lang="en-US" dirty="0" smtClean="0"/>
              <a:t>Caldwell</a:t>
            </a:r>
            <a:r>
              <a:rPr lang="en-US" dirty="0"/>
              <a:t>, J. 2007. “Clickers in the Large Classroom: Current Research and Best-Practice Tips.” </a:t>
            </a:r>
            <a:r>
              <a:rPr lang="en-US" i="1" dirty="0"/>
              <a:t>CBE </a:t>
            </a:r>
            <a:r>
              <a:rPr lang="en-US" i="1" dirty="0" smtClean="0"/>
              <a:t>Life Sciences </a:t>
            </a:r>
            <a:r>
              <a:rPr lang="en-US" i="1" dirty="0"/>
              <a:t>Education, </a:t>
            </a:r>
            <a:r>
              <a:rPr lang="en-US" dirty="0"/>
              <a:t>6:1, 9-20. </a:t>
            </a:r>
            <a:r>
              <a:rPr lang="en-US" dirty="0">
                <a:hlinkClick r:id="rId3"/>
              </a:rPr>
              <a:t>http://</a:t>
            </a:r>
            <a:r>
              <a:rPr lang="en-US" dirty="0" smtClean="0">
                <a:hlinkClick r:id="rId3"/>
              </a:rPr>
              <a:t>www.lifescied.org/cgi/content/full/6/1/9</a:t>
            </a:r>
            <a:endParaRPr lang="en-US" dirty="0" smtClean="0"/>
          </a:p>
          <a:p>
            <a:endParaRPr lang="en-US" dirty="0" smtClean="0"/>
          </a:p>
          <a:p>
            <a:r>
              <a:rPr lang="en-US" dirty="0"/>
              <a:t>Martyn, M. 2007. “Clickers in the Classroom: An Active Learning Approach.” </a:t>
            </a:r>
            <a:r>
              <a:rPr lang="en-US" i="1" dirty="0"/>
              <a:t>EDUCAUSE Quarterly</a:t>
            </a:r>
            <a:r>
              <a:rPr lang="en-US" dirty="0"/>
              <a:t>, </a:t>
            </a:r>
            <a:r>
              <a:rPr lang="en-US" dirty="0" smtClean="0"/>
              <a:t>30:2. </a:t>
            </a:r>
            <a:r>
              <a:rPr lang="en-US" dirty="0" smtClean="0">
                <a:hlinkClick r:id="rId4"/>
              </a:rPr>
              <a:t>http</a:t>
            </a:r>
            <a:r>
              <a:rPr lang="en-US" dirty="0">
                <a:hlinkClick r:id="rId4"/>
              </a:rPr>
              <a:t>://</a:t>
            </a:r>
            <a:r>
              <a:rPr lang="en-US" dirty="0" smtClean="0">
                <a:hlinkClick r:id="rId4"/>
              </a:rPr>
              <a:t>www.educause.edu/EDUCAUSE+Quarterly/EDUCAUSEQuarterlyMagazineVolum/ClickersintheClassroomAnActive/157458</a:t>
            </a:r>
            <a:endParaRPr lang="en-US" dirty="0" smtClean="0"/>
          </a:p>
          <a:p>
            <a:endParaRPr lang="en-US" dirty="0" smtClean="0"/>
          </a:p>
          <a:p>
            <a:r>
              <a:rPr lang="en-US" dirty="0"/>
              <a:t>Harlow, J. et al. 2008. “What’s all the clicking about? A study of Classroom Response System use at </a:t>
            </a:r>
            <a:r>
              <a:rPr lang="en-US" dirty="0" smtClean="0"/>
              <a:t>the University </a:t>
            </a:r>
            <a:r>
              <a:rPr lang="en-US" dirty="0"/>
              <a:t>of Toronto.” </a:t>
            </a:r>
            <a:r>
              <a:rPr lang="en-US" dirty="0">
                <a:hlinkClick r:id="rId5"/>
              </a:rPr>
              <a:t>http://</a:t>
            </a:r>
            <a:r>
              <a:rPr lang="en-US" dirty="0" smtClean="0">
                <a:hlinkClick r:id="rId5"/>
              </a:rPr>
              <a:t>faraday.physics.utoronto.ca/PVB/Harrison/Clickers/Clickers_PVB.pdf</a:t>
            </a:r>
            <a:endParaRPr lang="en-US" dirty="0" smtClean="0"/>
          </a:p>
        </p:txBody>
      </p:sp>
    </p:spTree>
    <p:extLst>
      <p:ext uri="{BB962C8B-B14F-4D97-AF65-F5344CB8AC3E}">
        <p14:creationId xmlns:p14="http://schemas.microsoft.com/office/powerpoint/2010/main" val="196478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sz="3000" dirty="0" smtClean="0"/>
              <a:t>Challenges </a:t>
            </a:r>
            <a:r>
              <a:rPr lang="en-US" sz="3000" dirty="0"/>
              <a:t>in teaching large </a:t>
            </a:r>
            <a:r>
              <a:rPr lang="en-US" sz="3000" dirty="0" smtClean="0"/>
              <a:t>undergraduate classes</a:t>
            </a:r>
          </a:p>
          <a:p>
            <a:pPr marL="457200" indent="-457200">
              <a:buFont typeface="Arial" panose="020B0604020202020204" pitchFamily="34" charset="0"/>
              <a:buChar char="•"/>
            </a:pPr>
            <a:r>
              <a:rPr lang="en-US" sz="3000" dirty="0"/>
              <a:t>I</a:t>
            </a:r>
            <a:r>
              <a:rPr lang="en-US" sz="3000" dirty="0" smtClean="0"/>
              <a:t>ntroduction of the functions of ‘Poll </a:t>
            </a:r>
            <a:r>
              <a:rPr lang="en-US" sz="3000" dirty="0"/>
              <a:t>E</a:t>
            </a:r>
            <a:r>
              <a:rPr lang="en-US" sz="3000" dirty="0" smtClean="0"/>
              <a:t>verywhere’</a:t>
            </a:r>
          </a:p>
          <a:p>
            <a:pPr marL="457200" indent="-457200">
              <a:buFont typeface="Arial" panose="020B0604020202020204" pitchFamily="34" charset="0"/>
              <a:buChar char="•"/>
            </a:pPr>
            <a:r>
              <a:rPr lang="en-US" sz="3000" dirty="0" smtClean="0"/>
              <a:t>Try ‘Poll </a:t>
            </a:r>
            <a:r>
              <a:rPr lang="en-US" sz="3000" dirty="0"/>
              <a:t>E</a:t>
            </a:r>
            <a:r>
              <a:rPr lang="en-US" sz="3000" dirty="0" smtClean="0"/>
              <a:t>verywhere’ together </a:t>
            </a:r>
          </a:p>
          <a:p>
            <a:pPr marL="457200" indent="-457200">
              <a:buFont typeface="Arial" panose="020B0604020202020204" pitchFamily="34" charset="0"/>
              <a:buChar char="•"/>
            </a:pPr>
            <a:r>
              <a:rPr lang="en-US" sz="3000" dirty="0" smtClean="0"/>
              <a:t>Advantages and disadvantages of ‘poll everywhere’ </a:t>
            </a:r>
          </a:p>
          <a:p>
            <a:pPr marL="457200" indent="-457200">
              <a:buFont typeface="Arial" panose="020B0604020202020204" pitchFamily="34" charset="0"/>
              <a:buChar char="•"/>
            </a:pPr>
            <a:r>
              <a:rPr lang="en-US" sz="3000" dirty="0" smtClean="0"/>
              <a:t>Some of the other active response systems and its comparisons</a:t>
            </a:r>
          </a:p>
          <a:p>
            <a:pPr>
              <a:buAutoNum type="arabicPeriod"/>
            </a:pPr>
            <a:endParaRPr lang="en-US" dirty="0"/>
          </a:p>
        </p:txBody>
      </p:sp>
    </p:spTree>
    <p:extLst>
      <p:ext uri="{BB962C8B-B14F-4D97-AF65-F5344CB8AC3E}">
        <p14:creationId xmlns:p14="http://schemas.microsoft.com/office/powerpoint/2010/main" val="105617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Challenges in teaching large undergraduate classes</a:t>
            </a:r>
            <a:endParaRPr lang="en-US" dirty="0"/>
          </a:p>
        </p:txBody>
      </p:sp>
      <p:sp>
        <p:nvSpPr>
          <p:cNvPr id="3" name="Text Placeholder 2"/>
          <p:cNvSpPr>
            <a:spLocks noGrp="1"/>
          </p:cNvSpPr>
          <p:nvPr>
            <p:ph type="body" idx="1"/>
          </p:nvPr>
        </p:nvSpPr>
        <p:spPr/>
        <p:txBody>
          <a:bodyPr/>
          <a:lstStyle/>
          <a:p>
            <a:r>
              <a:rPr lang="en-US" sz="3000" dirty="0" smtClean="0"/>
              <a:t>What are some of the challenges </a:t>
            </a:r>
            <a:r>
              <a:rPr lang="en-US" sz="3000" dirty="0"/>
              <a:t>in teaching large undergraduate </a:t>
            </a:r>
            <a:r>
              <a:rPr lang="en-US" sz="3000" dirty="0" smtClean="0"/>
              <a:t>classes?</a:t>
            </a:r>
            <a:endParaRPr lang="en-US" sz="3000" dirty="0"/>
          </a:p>
        </p:txBody>
      </p:sp>
    </p:spTree>
    <p:extLst>
      <p:ext uri="{BB962C8B-B14F-4D97-AF65-F5344CB8AC3E}">
        <p14:creationId xmlns:p14="http://schemas.microsoft.com/office/powerpoint/2010/main" val="99498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Challenges in teaching large undergraduate classes</a:t>
            </a:r>
            <a:endParaRPr lang="en-US" dirty="0"/>
          </a:p>
        </p:txBody>
      </p:sp>
      <p:sp>
        <p:nvSpPr>
          <p:cNvPr id="3" name="Content Placeholder 2"/>
          <p:cNvSpPr>
            <a:spLocks noGrp="1"/>
          </p:cNvSpPr>
          <p:nvPr>
            <p:ph type="body" idx="1"/>
          </p:nvPr>
        </p:nvSpPr>
        <p:spPr/>
        <p:txBody>
          <a:bodyPr>
            <a:normAutofit lnSpcReduction="10000"/>
          </a:bodyPr>
          <a:lstStyle/>
          <a:p>
            <a:pPr marL="457200" indent="-457200">
              <a:lnSpc>
                <a:spcPct val="100000"/>
              </a:lnSpc>
              <a:buFont typeface="Arial" panose="020B0604020202020204" pitchFamily="34" charset="0"/>
              <a:buChar char="•"/>
            </a:pPr>
            <a:r>
              <a:rPr lang="en-US" sz="2600" b="1" dirty="0" smtClean="0"/>
              <a:t>‘Large</a:t>
            </a:r>
            <a:r>
              <a:rPr lang="en-US" sz="2600" b="1" dirty="0" smtClean="0">
                <a:latin typeface="+mj-lt"/>
              </a:rPr>
              <a:t> </a:t>
            </a:r>
            <a:r>
              <a:rPr lang="en-US" sz="2600" b="1" dirty="0" smtClean="0"/>
              <a:t>space- </a:t>
            </a:r>
            <a:r>
              <a:rPr lang="en-US" sz="2600" dirty="0" smtClean="0"/>
              <a:t>Large </a:t>
            </a:r>
            <a:r>
              <a:rPr lang="en-US" sz="2600" dirty="0"/>
              <a:t>lectures take place in a big room, and interaction </a:t>
            </a:r>
            <a:r>
              <a:rPr lang="en-US" sz="2600" dirty="0" smtClean="0"/>
              <a:t>does not feel </a:t>
            </a:r>
            <a:r>
              <a:rPr lang="en-US" sz="2600" dirty="0"/>
              <a:t>like personal communication because the instructor is so far </a:t>
            </a:r>
            <a:r>
              <a:rPr lang="en-US" sz="2600" dirty="0" smtClean="0"/>
              <a:t>away. </a:t>
            </a:r>
            <a:r>
              <a:rPr lang="en-US" sz="2600" b="1" dirty="0" smtClean="0"/>
              <a:t> </a:t>
            </a:r>
          </a:p>
          <a:p>
            <a:pPr marL="457200" indent="-457200">
              <a:lnSpc>
                <a:spcPct val="100000"/>
              </a:lnSpc>
              <a:buFont typeface="Arial" panose="020B0604020202020204" pitchFamily="34" charset="0"/>
              <a:buChar char="•"/>
            </a:pPr>
            <a:r>
              <a:rPr lang="en-US" sz="2600" b="1" dirty="0" smtClean="0"/>
              <a:t>Isolation -</a:t>
            </a:r>
            <a:r>
              <a:rPr lang="en-US" sz="2600" dirty="0" smtClean="0"/>
              <a:t>Large </a:t>
            </a:r>
            <a:r>
              <a:rPr lang="en-US" sz="2600" dirty="0"/>
              <a:t>lectures are full of people, mostly strangers, creating a </a:t>
            </a:r>
            <a:r>
              <a:rPr lang="en-US" sz="2600" dirty="0" smtClean="0"/>
              <a:t>sense for </a:t>
            </a:r>
            <a:r>
              <a:rPr lang="en-US" sz="2600" dirty="0"/>
              <a:t>students that what they say and do doesn't </a:t>
            </a:r>
            <a:r>
              <a:rPr lang="en-US" sz="2600" dirty="0" smtClean="0"/>
              <a:t>matter. </a:t>
            </a:r>
            <a:endParaRPr lang="en-US" sz="2600" dirty="0"/>
          </a:p>
          <a:p>
            <a:pPr marL="457200" indent="-457200">
              <a:lnSpc>
                <a:spcPct val="100000"/>
              </a:lnSpc>
              <a:buFont typeface="Arial" panose="020B0604020202020204" pitchFamily="34" charset="0"/>
              <a:buChar char="•"/>
            </a:pPr>
            <a:r>
              <a:rPr lang="en-US" sz="2600" b="1" dirty="0" smtClean="0"/>
              <a:t>Group size- </a:t>
            </a:r>
            <a:r>
              <a:rPr lang="en-US" sz="2600" dirty="0" smtClean="0"/>
              <a:t>The </a:t>
            </a:r>
            <a:r>
              <a:rPr lang="en-US" sz="2600" dirty="0"/>
              <a:t>sheer number of students makes discussion during a </a:t>
            </a:r>
            <a:r>
              <a:rPr lang="en-US" sz="2600" dirty="0" smtClean="0"/>
              <a:t>regular lecture </a:t>
            </a:r>
            <a:r>
              <a:rPr lang="en-US" sz="2600" dirty="0"/>
              <a:t>that includes everyone </a:t>
            </a:r>
            <a:r>
              <a:rPr lang="en-US" sz="2600" dirty="0" smtClean="0"/>
              <a:t>impossible’</a:t>
            </a:r>
            <a:r>
              <a:rPr lang="en-US" sz="2400" dirty="0" smtClean="0"/>
              <a:t> (Gleason, 1986).</a:t>
            </a:r>
            <a:endParaRPr lang="en-US" sz="2600" dirty="0"/>
          </a:p>
        </p:txBody>
      </p:sp>
    </p:spTree>
    <p:extLst>
      <p:ext uri="{BB962C8B-B14F-4D97-AF65-F5344CB8AC3E}">
        <p14:creationId xmlns:p14="http://schemas.microsoft.com/office/powerpoint/2010/main" val="135679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a:t>
            </a:r>
            <a:r>
              <a:rPr lang="en-US" sz="3200" dirty="0"/>
              <a:t>in teaching large undergraduate classes</a:t>
            </a:r>
            <a:endParaRPr lang="en-US" dirty="0"/>
          </a:p>
        </p:txBody>
      </p:sp>
      <p:sp>
        <p:nvSpPr>
          <p:cNvPr id="3" name="Content Placeholder 2"/>
          <p:cNvSpPr>
            <a:spLocks noGrp="1"/>
          </p:cNvSpPr>
          <p:nvPr>
            <p:ph type="body" idx="1"/>
          </p:nvPr>
        </p:nvSpPr>
        <p:spPr/>
        <p:txBody>
          <a:bodyPr>
            <a:noAutofit/>
          </a:bodyPr>
          <a:lstStyle/>
          <a:p>
            <a:r>
              <a:rPr lang="en-US" sz="2500" dirty="0" smtClean="0"/>
              <a:t>‘One of </a:t>
            </a:r>
            <a:r>
              <a:rPr lang="en-US" sz="2500" dirty="0"/>
              <a:t>the major challenges in teaching large </a:t>
            </a:r>
            <a:r>
              <a:rPr lang="en-US" sz="2500" dirty="0" smtClean="0"/>
              <a:t>undergraduate classes </a:t>
            </a:r>
            <a:r>
              <a:rPr lang="en-US" sz="2500" dirty="0"/>
              <a:t>is engaging students and encouraging them to practice active learning. </a:t>
            </a:r>
            <a:r>
              <a:rPr lang="en-US" sz="2500" dirty="0" smtClean="0"/>
              <a:t>A number </a:t>
            </a:r>
            <a:r>
              <a:rPr lang="en-US" sz="2500" dirty="0"/>
              <a:t>of new technologies have recently been developed to help facilitate </a:t>
            </a:r>
            <a:r>
              <a:rPr lang="en-US" sz="2500" dirty="0" smtClean="0"/>
              <a:t>this process. The </a:t>
            </a:r>
            <a:r>
              <a:rPr lang="en-US" sz="2500" dirty="0"/>
              <a:t>most common technology now used in large classes is an </a:t>
            </a:r>
            <a:r>
              <a:rPr lang="en-US" sz="2500" b="1" dirty="0"/>
              <a:t>audience </a:t>
            </a:r>
            <a:r>
              <a:rPr lang="en-US" sz="2500" b="1" dirty="0" smtClean="0"/>
              <a:t>response system</a:t>
            </a:r>
            <a:r>
              <a:rPr lang="en-US" sz="2500" dirty="0"/>
              <a:t>. </a:t>
            </a:r>
            <a:r>
              <a:rPr lang="en-US" sz="2500" b="1" dirty="0"/>
              <a:t>Audience response systems </a:t>
            </a:r>
            <a:r>
              <a:rPr lang="en-US" sz="2500" dirty="0"/>
              <a:t>include any number of hand-held devices </a:t>
            </a:r>
            <a:r>
              <a:rPr lang="en-US" sz="2500" dirty="0" smtClean="0"/>
              <a:t>that allow </a:t>
            </a:r>
            <a:r>
              <a:rPr lang="en-US" sz="2500" dirty="0"/>
              <a:t>students to respond and interact with the </a:t>
            </a:r>
            <a:r>
              <a:rPr lang="en-US" sz="2500" dirty="0" smtClean="0"/>
              <a:t>professor’ (Caldwell</a:t>
            </a:r>
            <a:r>
              <a:rPr lang="en-US" sz="2500" dirty="0"/>
              <a:t>, </a:t>
            </a:r>
            <a:r>
              <a:rPr lang="en-US" sz="2500" dirty="0" smtClean="0"/>
              <a:t>2007).</a:t>
            </a:r>
            <a:endParaRPr lang="en-US" sz="2500" dirty="0"/>
          </a:p>
        </p:txBody>
      </p:sp>
    </p:spTree>
    <p:extLst>
      <p:ext uri="{BB962C8B-B14F-4D97-AF65-F5344CB8AC3E}">
        <p14:creationId xmlns:p14="http://schemas.microsoft.com/office/powerpoint/2010/main" val="3777781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type="body" idx="1"/>
          </p:nvPr>
        </p:nvSpPr>
        <p:spPr/>
        <p:txBody>
          <a:bodyPr>
            <a:noAutofit/>
          </a:bodyPr>
          <a:lstStyle/>
          <a:p>
            <a:pPr marL="0" indent="0">
              <a:buNone/>
            </a:pPr>
            <a:r>
              <a:rPr lang="en-US" sz="2800" dirty="0" smtClean="0"/>
              <a:t>‘In </a:t>
            </a:r>
            <a:r>
              <a:rPr lang="en-US" sz="2800" dirty="0"/>
              <a:t>a normal class discussion situation, only one or two students have </a:t>
            </a:r>
            <a:r>
              <a:rPr lang="en-US" sz="2800" dirty="0" smtClean="0"/>
              <a:t>the opportunity </a:t>
            </a:r>
            <a:r>
              <a:rPr lang="en-US" sz="2800" dirty="0"/>
              <a:t>to answer a question... A student who is unsure of the </a:t>
            </a:r>
            <a:r>
              <a:rPr lang="en-US" sz="2800" dirty="0" smtClean="0"/>
              <a:t>correct answer </a:t>
            </a:r>
            <a:r>
              <a:rPr lang="en-US" sz="2800" dirty="0"/>
              <a:t>may be unwilling to take the </a:t>
            </a:r>
            <a:r>
              <a:rPr lang="en-US" sz="2800" dirty="0">
                <a:solidFill>
                  <a:srgbClr val="FF0000"/>
                </a:solidFill>
              </a:rPr>
              <a:t>public risk of being incorrect</a:t>
            </a:r>
            <a:r>
              <a:rPr lang="en-US" sz="2800" dirty="0"/>
              <a:t>. One </a:t>
            </a:r>
            <a:r>
              <a:rPr lang="en-US" sz="2800" dirty="0" smtClean="0"/>
              <a:t>of the </a:t>
            </a:r>
            <a:r>
              <a:rPr lang="en-US" sz="2800" dirty="0"/>
              <a:t>best features of an SRS [student response system] is that it </a:t>
            </a:r>
            <a:r>
              <a:rPr lang="en-US" sz="2800" dirty="0" smtClean="0"/>
              <a:t>allows students </a:t>
            </a:r>
            <a:r>
              <a:rPr lang="en-US" sz="2800" dirty="0"/>
              <a:t>to provide input without </a:t>
            </a:r>
            <a:r>
              <a:rPr lang="en-US" sz="2800" dirty="0">
                <a:solidFill>
                  <a:srgbClr val="FF0000"/>
                </a:solidFill>
              </a:rPr>
              <a:t>fear of public humiliation</a:t>
            </a:r>
            <a:r>
              <a:rPr lang="en-US" sz="2800" dirty="0"/>
              <a:t> and </a:t>
            </a:r>
            <a:r>
              <a:rPr lang="en-US" sz="2800" dirty="0" smtClean="0"/>
              <a:t>without having </a:t>
            </a:r>
            <a:r>
              <a:rPr lang="en-US" sz="2800" dirty="0"/>
              <a:t>to worry about </a:t>
            </a:r>
            <a:r>
              <a:rPr lang="en-US" sz="2800" dirty="0">
                <a:solidFill>
                  <a:srgbClr val="FF0000"/>
                </a:solidFill>
              </a:rPr>
              <a:t>more vocal </a:t>
            </a:r>
            <a:r>
              <a:rPr lang="en-US" sz="2800" dirty="0"/>
              <a:t>students </a:t>
            </a:r>
            <a:r>
              <a:rPr lang="en-US" sz="2800" dirty="0">
                <a:solidFill>
                  <a:srgbClr val="FF0000"/>
                </a:solidFill>
              </a:rPr>
              <a:t>dominating</a:t>
            </a:r>
            <a:r>
              <a:rPr lang="en-US" sz="2800" dirty="0"/>
              <a:t> the </a:t>
            </a:r>
            <a:r>
              <a:rPr lang="en-US" sz="2800" dirty="0" smtClean="0"/>
              <a:t>discussion’ (</a:t>
            </a:r>
            <a:r>
              <a:rPr lang="en-US" sz="2800" dirty="0"/>
              <a:t>Martyn, 2007</a:t>
            </a:r>
            <a:r>
              <a:rPr lang="en-US" sz="2800" dirty="0" smtClean="0"/>
              <a:t>). </a:t>
            </a:r>
            <a:endParaRPr lang="en-US" sz="2800" dirty="0"/>
          </a:p>
        </p:txBody>
      </p:sp>
    </p:spTree>
    <p:extLst>
      <p:ext uri="{BB962C8B-B14F-4D97-AF65-F5344CB8AC3E}">
        <p14:creationId xmlns:p14="http://schemas.microsoft.com/office/powerpoint/2010/main" val="166720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In-Class Audience Response </a:t>
            </a:r>
            <a:r>
              <a:rPr lang="en-US" b="1" dirty="0" smtClean="0"/>
              <a:t>System-</a:t>
            </a:r>
            <a:r>
              <a:rPr lang="en-US" b="1" dirty="0"/>
              <a:t/>
            </a:r>
            <a:br>
              <a:rPr lang="en-US" b="1" dirty="0"/>
            </a:br>
            <a:r>
              <a:rPr lang="en-US" b="1" dirty="0" smtClean="0"/>
              <a:t>Poll </a:t>
            </a:r>
            <a:r>
              <a:rPr lang="en-US" b="1" dirty="0"/>
              <a:t>Everywhere</a:t>
            </a:r>
            <a:endParaRPr lang="en-US" dirty="0"/>
          </a:p>
        </p:txBody>
      </p:sp>
      <p:sp>
        <p:nvSpPr>
          <p:cNvPr id="3" name="Content Placeholder 2"/>
          <p:cNvSpPr>
            <a:spLocks noGrp="1"/>
          </p:cNvSpPr>
          <p:nvPr>
            <p:ph type="body" idx="1"/>
          </p:nvPr>
        </p:nvSpPr>
        <p:spPr>
          <a:xfrm>
            <a:off x="1282412" y="1460765"/>
            <a:ext cx="9793816" cy="4289425"/>
          </a:xfrm>
        </p:spPr>
        <p:txBody>
          <a:bodyPr/>
          <a:lstStyle/>
          <a:p>
            <a:r>
              <a:rPr lang="en-US" sz="2500" dirty="0" smtClean="0"/>
              <a:t>New technologies that</a:t>
            </a:r>
            <a:r>
              <a:rPr lang="en-US" sz="2500" dirty="0" smtClean="0">
                <a:solidFill>
                  <a:srgbClr val="000000"/>
                </a:solidFill>
              </a:rPr>
              <a:t> </a:t>
            </a:r>
            <a:r>
              <a:rPr lang="en-US" sz="2500" dirty="0">
                <a:solidFill>
                  <a:srgbClr val="000000"/>
                </a:solidFill>
              </a:rPr>
              <a:t>universities can adopt to help facilitate better learning environments in large undergraduate classes</a:t>
            </a:r>
            <a:r>
              <a:rPr lang="en-US" sz="2500" dirty="0" smtClean="0"/>
              <a:t> generally </a:t>
            </a:r>
            <a:r>
              <a:rPr lang="en-US" sz="2500" dirty="0"/>
              <a:t>fall into two </a:t>
            </a:r>
            <a:r>
              <a:rPr lang="en-US" sz="2500" dirty="0" smtClean="0"/>
              <a:t>categories:</a:t>
            </a:r>
          </a:p>
          <a:p>
            <a:endParaRPr lang="en-US" sz="2500" dirty="0" smtClean="0"/>
          </a:p>
          <a:p>
            <a:pPr>
              <a:buFont typeface="Arial" panose="020B0604020202020204" pitchFamily="34" charset="0"/>
              <a:buChar char="•"/>
            </a:pPr>
            <a:r>
              <a:rPr lang="en-US" sz="2500" dirty="0" smtClean="0"/>
              <a:t>those </a:t>
            </a:r>
            <a:r>
              <a:rPr lang="en-US" sz="2500" dirty="0"/>
              <a:t>that enhance the </a:t>
            </a:r>
            <a:r>
              <a:rPr lang="en-US" sz="2500" b="1" dirty="0"/>
              <a:t>in-class experience </a:t>
            </a:r>
            <a:endParaRPr lang="en-US" sz="2500" b="1" dirty="0" smtClean="0"/>
          </a:p>
          <a:p>
            <a:pPr>
              <a:buFont typeface="Arial" panose="020B0604020202020204" pitchFamily="34" charset="0"/>
              <a:buChar char="•"/>
            </a:pPr>
            <a:r>
              <a:rPr lang="en-US" sz="2500" dirty="0" smtClean="0"/>
              <a:t>those that </a:t>
            </a:r>
            <a:r>
              <a:rPr lang="en-US" sz="2500" dirty="0"/>
              <a:t>create electronic tools and forums for students and </a:t>
            </a:r>
            <a:r>
              <a:rPr lang="en-US" sz="2500" dirty="0" smtClean="0"/>
              <a:t>teachers to </a:t>
            </a:r>
            <a:r>
              <a:rPr lang="en-US" sz="2500" dirty="0"/>
              <a:t>use outside </a:t>
            </a:r>
            <a:r>
              <a:rPr lang="en-US" sz="2500" dirty="0" smtClean="0"/>
              <a:t>of class.</a:t>
            </a:r>
          </a:p>
          <a:p>
            <a:pPr marL="0" indent="0"/>
            <a:endParaRPr lang="en-US" sz="2500" b="1" dirty="0" smtClean="0"/>
          </a:p>
          <a:p>
            <a:r>
              <a:rPr lang="en-US" sz="2500" b="1" dirty="0"/>
              <a:t>Poll Everywhere </a:t>
            </a:r>
            <a:r>
              <a:rPr lang="en-US" sz="2500" dirty="0"/>
              <a:t>is one program that students can </a:t>
            </a:r>
            <a:r>
              <a:rPr lang="en-US" sz="2500" dirty="0" smtClean="0"/>
              <a:t>use on their mobile </a:t>
            </a:r>
            <a:r>
              <a:rPr lang="en-US" sz="2500" dirty="0"/>
              <a:t>devices and respond immediately to questions asked by </a:t>
            </a:r>
            <a:r>
              <a:rPr lang="en-US" sz="2500" dirty="0" smtClean="0"/>
              <a:t>professors</a:t>
            </a:r>
            <a:r>
              <a:rPr lang="en-US" sz="2500" dirty="0"/>
              <a:t> </a:t>
            </a:r>
            <a:r>
              <a:rPr lang="en-US" sz="2500" b="1" dirty="0" smtClean="0"/>
              <a:t>in class</a:t>
            </a:r>
            <a:r>
              <a:rPr lang="en-US" sz="2500" dirty="0" smtClean="0"/>
              <a:t>. </a:t>
            </a:r>
            <a:endParaRPr lang="en-US" sz="2500" dirty="0"/>
          </a:p>
          <a:p>
            <a:endParaRPr lang="en-US" dirty="0"/>
          </a:p>
        </p:txBody>
      </p:sp>
    </p:spTree>
    <p:extLst>
      <p:ext uri="{BB962C8B-B14F-4D97-AF65-F5344CB8AC3E}">
        <p14:creationId xmlns:p14="http://schemas.microsoft.com/office/powerpoint/2010/main" val="2895641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pic>
        <p:nvPicPr>
          <p:cNvPr id="4" name="Content Placeholder 3"/>
          <p:cNvPicPr>
            <a:picLocks noGrp="1" noChangeAspect="1"/>
          </p:cNvPicPr>
          <p:nvPr>
            <p:ph idx="4294967295"/>
          </p:nvPr>
        </p:nvPicPr>
        <p:blipFill>
          <a:blip r:embed="rId2"/>
          <a:stretch>
            <a:fillRect/>
          </a:stretch>
        </p:blipFill>
        <p:spPr>
          <a:xfrm>
            <a:off x="1921268" y="1174750"/>
            <a:ext cx="6359703" cy="5035259"/>
          </a:xfrm>
          <a:prstGeom prst="rect">
            <a:avLst/>
          </a:prstGeom>
        </p:spPr>
      </p:pic>
    </p:spTree>
    <p:extLst>
      <p:ext uri="{BB962C8B-B14F-4D97-AF65-F5344CB8AC3E}">
        <p14:creationId xmlns:p14="http://schemas.microsoft.com/office/powerpoint/2010/main" val="3095236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gral">
  <a:themeElements>
    <a:clrScheme name="Integral">
      <a:dk1>
        <a:srgbClr val="000000"/>
      </a:dk1>
      <a:lt1>
        <a:srgbClr val="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ntegral">
  <a:themeElements>
    <a:clrScheme name="Integral">
      <a:dk1>
        <a:srgbClr val="000000"/>
      </a:dk1>
      <a:lt1>
        <a:srgbClr val="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playability ppt.ppt (1)</Template>
  <TotalTime>320</TotalTime>
  <Words>1044</Words>
  <Application>Microsoft Office PowerPoint</Application>
  <PresentationFormat>Widescreen</PresentationFormat>
  <Paragraphs>63</Paragraphs>
  <Slides>20</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Noto Sans Symbols</vt:lpstr>
      <vt:lpstr>Questrial</vt:lpstr>
      <vt:lpstr>Arial</vt:lpstr>
      <vt:lpstr>Calibri</vt:lpstr>
      <vt:lpstr>Blank Presentation</vt:lpstr>
      <vt:lpstr>1_Integral</vt:lpstr>
      <vt:lpstr>Title &amp; Bullets</vt:lpstr>
      <vt:lpstr>2_Integral</vt:lpstr>
      <vt:lpstr>PowerPoint Presentation</vt:lpstr>
      <vt:lpstr>PowerPoint Presentation</vt:lpstr>
      <vt:lpstr>Agenda </vt:lpstr>
      <vt:lpstr>Challenges in teaching large undergraduate classes</vt:lpstr>
      <vt:lpstr>Challenges in teaching large undergraduate classes</vt:lpstr>
      <vt:lpstr>Challenges in teaching large undergraduate classes</vt:lpstr>
      <vt:lpstr>PowerPoint Presentation</vt:lpstr>
      <vt:lpstr> In-Class Audience Response System- Poll Everywhere</vt:lpstr>
      <vt:lpstr>Poll everywhere</vt:lpstr>
      <vt:lpstr>PowerPoint Presentation</vt:lpstr>
      <vt:lpstr>https://www.polleverywhere.com/free_text_polls/jaia4UoH1ci6P4g </vt:lpstr>
      <vt:lpstr>https://www.polleverywhere.com/free_text_polls/V3EJ5tKBFsC0cML</vt:lpstr>
      <vt:lpstr>https://www.polleverywhere.com/polls/jaia4UoH1ci6P4g/results</vt:lpstr>
      <vt:lpstr>How can students respond? </vt:lpstr>
      <vt:lpstr>PowerPoint Presentation</vt:lpstr>
      <vt:lpstr>Let’s try it out together (3 question types) </vt:lpstr>
      <vt:lpstr>Discuss</vt:lpstr>
      <vt:lpstr>Poll everywhere- Advantages </vt:lpstr>
      <vt:lpstr>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33</cp:revision>
  <dcterms:created xsi:type="dcterms:W3CDTF">2018-09-26T05:36:48Z</dcterms:created>
  <dcterms:modified xsi:type="dcterms:W3CDTF">2018-11-08T01:55:19Z</dcterms:modified>
</cp:coreProperties>
</file>