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embeddedFontLst>
    <p:embeddedFont>
      <p:font typeface="Calibri Light" pitchFamily="34" charset="0"/>
      <p:regular r:id="rId18"/>
      <p: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Microsoft JhengHei Light" charset="-120"/>
      <p:regular r:id="rId24"/>
    </p:embeddedFont>
    <p:embeddedFont>
      <p:font typeface="Microsoft Sans Serif" pitchFamily="34" charset="0"/>
      <p:regular r:id="rId25"/>
    </p:embeddedFont>
    <p:embeddedFont>
      <p:font typeface="微软雅黑" pitchFamily="34" charset="-122"/>
      <p:regular r:id="rId26"/>
      <p:bold r:id="rId27"/>
    </p:embeddedFont>
    <p:embeddedFont>
      <p:font typeface="Microsoft JhengHei" pitchFamily="34" charset="-120"/>
      <p:regular r:id="rId28"/>
      <p:bold r:id="rId29"/>
    </p:embeddedFont>
    <p:embeddedFont>
      <p:font typeface="Microsoft JhengHei UI" charset="-120"/>
      <p:regular r:id="rId30"/>
      <p:bold r:id="rId31"/>
    </p:embeddedFont>
    <p:embeddedFont>
      <p:font typeface="MingLiU_HKSCS-ExtB" pitchFamily="18" charset="-120"/>
      <p:regular r:id="rId32"/>
    </p:embeddedFont>
    <p:embeddedFont>
      <p:font typeface="等线 Light" charset="-122"/>
      <p:regular r:id="rId33"/>
    </p:embeddedFont>
    <p:embeddedFont>
      <p:font typeface="胡晓波美心常规体" charset="-122"/>
      <p:regular r:id="rId34"/>
    </p:embeddedFont>
    <p:embeddedFont>
      <p:font typeface="Brush Script MT" charset="0"/>
      <p:italic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A19C"/>
    <a:srgbClr val="EBEAEF"/>
    <a:srgbClr val="FFFFFF"/>
    <a:srgbClr val="2969A3"/>
    <a:srgbClr val="E4E1E4"/>
    <a:srgbClr val="363636"/>
    <a:srgbClr val="BBB6B5"/>
    <a:srgbClr val="EBEAEB"/>
    <a:srgbClr val="EBE9EC"/>
    <a:srgbClr val="EFEF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75" autoAdjust="0"/>
  </p:normalViewPr>
  <p:slideViewPr>
    <p:cSldViewPr snapToGrid="0">
      <p:cViewPr varScale="1">
        <p:scale>
          <a:sx n="114" d="100"/>
          <a:sy n="114" d="100"/>
        </p:scale>
        <p:origin x="-4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E628-8EA1-4CCA-9E82-FD923DBE8E34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DDBE-9138-47A9-9500-7814CAAC93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239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E628-8EA1-4CCA-9E82-FD923DBE8E34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DDBE-9138-47A9-9500-7814CAAC93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3674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E628-8EA1-4CCA-9E82-FD923DBE8E34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DDBE-9138-47A9-9500-7814CAAC93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6496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E628-8EA1-4CCA-9E82-FD923DBE8E34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DDBE-9138-47A9-9500-7814CAAC93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2638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E628-8EA1-4CCA-9E82-FD923DBE8E34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DDBE-9138-47A9-9500-7814CAAC93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9310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E628-8EA1-4CCA-9E82-FD923DBE8E34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DDBE-9138-47A9-9500-7814CAAC93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1894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E628-8EA1-4CCA-9E82-FD923DBE8E34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DDBE-9138-47A9-9500-7814CAAC93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4486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E628-8EA1-4CCA-9E82-FD923DBE8E34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DDBE-9138-47A9-9500-7814CAAC93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169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E628-8EA1-4CCA-9E82-FD923DBE8E34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DDBE-9138-47A9-9500-7814CAAC93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2792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E628-8EA1-4CCA-9E82-FD923DBE8E34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DDBE-9138-47A9-9500-7814CAAC93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565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E628-8EA1-4CCA-9E82-FD923DBE8E34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DDBE-9138-47A9-9500-7814CAAC93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894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9E628-8EA1-4CCA-9E82-FD923DBE8E34}" type="datetimeFigureOut">
              <a:rPr lang="zh-CN" altLang="en-US" smtClean="0"/>
              <a:pPr/>
              <a:t>2018/11/6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DDDBE-9138-47A9-9500-7814CAAC93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935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1" r="5817"/>
          <a:stretch/>
        </p:blipFill>
        <p:spPr>
          <a:xfrm>
            <a:off x="8878" y="737552"/>
            <a:ext cx="12192000" cy="53828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85651" y="4899171"/>
            <a:ext cx="2986481" cy="394282"/>
          </a:xfrm>
          <a:prstGeom prst="rect">
            <a:avLst/>
          </a:prstGeom>
          <a:solidFill>
            <a:srgbClr val="EEECE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 smtClean="0">
                <a:solidFill>
                  <a:srgbClr val="002060"/>
                </a:solidFill>
              </a:rPr>
              <a:t>洛阳理工学院</a:t>
            </a:r>
            <a:endParaRPr lang="zh-CN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43299" y="2031941"/>
            <a:ext cx="497149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750" dirty="0" smtClean="0">
                <a:effectLst>
                  <a:outerShdw blurRad="38100" dist="38100" dir="2700000" algn="tl">
                    <a:schemeClr val="tx1">
                      <a:lumMod val="50000"/>
                      <a:lumOff val="50000"/>
                      <a:alpha val="43000"/>
                    </a:scheme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Microsoft Sans Serif" panose="020B0604020202020204" pitchFamily="34" charset="0"/>
              </a:rPr>
              <a:t>《</a:t>
            </a:r>
            <a:r>
              <a:rPr lang="zh-CN" altLang="zh-CN" sz="1750" dirty="0" smtClean="0">
                <a:effectLst>
                  <a:outerShdw blurRad="38100" dist="38100" dir="2700000" algn="tl">
                    <a:schemeClr val="tx1">
                      <a:lumMod val="50000"/>
                      <a:lumOff val="50000"/>
                      <a:alpha val="43000"/>
                    </a:scheme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Microsoft Sans Serif" panose="020B0604020202020204" pitchFamily="34" charset="0"/>
              </a:rPr>
              <a:t>毛泽东思想和中国特色社会主义理论体系概论</a:t>
            </a:r>
            <a:r>
              <a:rPr lang="en-US" altLang="zh-CN" sz="1750" dirty="0" smtClean="0">
                <a:effectLst>
                  <a:outerShdw blurRad="38100" dist="38100" dir="2700000" algn="tl">
                    <a:schemeClr val="tx1">
                      <a:lumMod val="50000"/>
                      <a:lumOff val="50000"/>
                      <a:alpha val="43000"/>
                    </a:scheme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Microsoft Sans Serif" panose="020B0604020202020204" pitchFamily="34" charset="0"/>
              </a:rPr>
              <a:t>》</a:t>
            </a:r>
            <a:endParaRPr lang="zh-CN" altLang="en-US" sz="1750" dirty="0">
              <a:effectLst>
                <a:outerShdw blurRad="38100" dist="38100" dir="2700000" algn="tl">
                  <a:schemeClr val="tx1">
                    <a:lumMod val="50000"/>
                    <a:lumOff val="50000"/>
                    <a:alpha val="43000"/>
                  </a:schemeClr>
                </a:outerShdw>
              </a:effectLst>
              <a:latin typeface="Microsoft JhengHei Light" panose="020B0304030504040204" pitchFamily="34" charset="-120"/>
              <a:ea typeface="Microsoft JhengHei Light" panose="020B0304030504040204" pitchFamily="34" charset="-120"/>
              <a:cs typeface="Microsoft Sans Serif" panose="020B0604020202020204" pitchFamily="34" charset="0"/>
            </a:endParaRPr>
          </a:p>
        </p:txBody>
      </p:sp>
      <p:sp>
        <p:nvSpPr>
          <p:cNvPr id="108" name="文本框 107"/>
          <p:cNvSpPr txBox="1">
            <a:spLocks/>
          </p:cNvSpPr>
          <p:nvPr/>
        </p:nvSpPr>
        <p:spPr>
          <a:xfrm>
            <a:off x="7793919" y="2416181"/>
            <a:ext cx="844101" cy="492766"/>
          </a:xfrm>
          <a:custGeom>
            <a:avLst/>
            <a:gdLst>
              <a:gd name="connsiteX0" fmla="*/ 0 w 802779"/>
              <a:gd name="connsiteY0" fmla="*/ 0 h 448270"/>
              <a:gd name="connsiteX1" fmla="*/ 677763 w 802779"/>
              <a:gd name="connsiteY1" fmla="*/ 0 h 448270"/>
              <a:gd name="connsiteX2" fmla="*/ 676766 w 802779"/>
              <a:gd name="connsiteY2" fmla="*/ 240510 h 448270"/>
              <a:gd name="connsiteX3" fmla="*/ 677664 w 802779"/>
              <a:gd name="connsiteY3" fmla="*/ 268388 h 448270"/>
              <a:gd name="connsiteX4" fmla="*/ 555554 w 802779"/>
              <a:gd name="connsiteY4" fmla="*/ 106239 h 448270"/>
              <a:gd name="connsiteX5" fmla="*/ 552748 w 802779"/>
              <a:gd name="connsiteY5" fmla="*/ 108565 h 448270"/>
              <a:gd name="connsiteX6" fmla="*/ 552748 w 802779"/>
              <a:gd name="connsiteY6" fmla="*/ 106263 h 448270"/>
              <a:gd name="connsiteX7" fmla="*/ 125016 w 802779"/>
              <a:gd name="connsiteY7" fmla="*/ 106263 h 448270"/>
              <a:gd name="connsiteX8" fmla="*/ 125016 w 802779"/>
              <a:gd name="connsiteY8" fmla="*/ 173236 h 448270"/>
              <a:gd name="connsiteX9" fmla="*/ 552748 w 802779"/>
              <a:gd name="connsiteY9" fmla="*/ 173236 h 448270"/>
              <a:gd name="connsiteX10" fmla="*/ 552748 w 802779"/>
              <a:gd name="connsiteY10" fmla="*/ 163041 h 448270"/>
              <a:gd name="connsiteX11" fmla="*/ 677703 w 802779"/>
              <a:gd name="connsiteY11" fmla="*/ 269604 h 448270"/>
              <a:gd name="connsiteX12" fmla="*/ 677763 w 802779"/>
              <a:gd name="connsiteY12" fmla="*/ 271463 h 448270"/>
              <a:gd name="connsiteX13" fmla="*/ 125016 w 802779"/>
              <a:gd name="connsiteY13" fmla="*/ 271463 h 448270"/>
              <a:gd name="connsiteX14" fmla="*/ 125016 w 802779"/>
              <a:gd name="connsiteY14" fmla="*/ 280392 h 448270"/>
              <a:gd name="connsiteX15" fmla="*/ 194667 w 802779"/>
              <a:gd name="connsiteY15" fmla="*/ 341114 h 448270"/>
              <a:gd name="connsiteX16" fmla="*/ 596503 w 802779"/>
              <a:gd name="connsiteY16" fmla="*/ 341114 h 448270"/>
              <a:gd name="connsiteX17" fmla="*/ 653653 w 802779"/>
              <a:gd name="connsiteY17" fmla="*/ 328166 h 448270"/>
              <a:gd name="connsiteX18" fmla="*/ 680442 w 802779"/>
              <a:gd name="connsiteY18" fmla="*/ 290885 h 448270"/>
              <a:gd name="connsiteX19" fmla="*/ 693837 w 802779"/>
              <a:gd name="connsiteY19" fmla="*/ 201811 h 448270"/>
              <a:gd name="connsiteX20" fmla="*/ 802779 w 802779"/>
              <a:gd name="connsiteY20" fmla="*/ 236637 h 448270"/>
              <a:gd name="connsiteX21" fmla="*/ 773534 w 802779"/>
              <a:gd name="connsiteY21" fmla="*/ 365671 h 448270"/>
              <a:gd name="connsiteX22" fmla="*/ 743397 w 802779"/>
              <a:gd name="connsiteY22" fmla="*/ 413221 h 448270"/>
              <a:gd name="connsiteX23" fmla="*/ 691381 w 802779"/>
              <a:gd name="connsiteY23" fmla="*/ 439564 h 448270"/>
              <a:gd name="connsiteX24" fmla="*/ 616149 w 802779"/>
              <a:gd name="connsiteY24" fmla="*/ 448270 h 448270"/>
              <a:gd name="connsiteX25" fmla="*/ 171450 w 802779"/>
              <a:gd name="connsiteY25" fmla="*/ 448270 h 448270"/>
              <a:gd name="connsiteX26" fmla="*/ 0 w 802779"/>
              <a:gd name="connsiteY26" fmla="*/ 292894 h 448270"/>
              <a:gd name="connsiteX0" fmla="*/ 0 w 802779"/>
              <a:gd name="connsiteY0" fmla="*/ 0 h 448270"/>
              <a:gd name="connsiteX1" fmla="*/ 677763 w 802779"/>
              <a:gd name="connsiteY1" fmla="*/ 0 h 448270"/>
              <a:gd name="connsiteX2" fmla="*/ 676766 w 802779"/>
              <a:gd name="connsiteY2" fmla="*/ 240510 h 448270"/>
              <a:gd name="connsiteX3" fmla="*/ 677664 w 802779"/>
              <a:gd name="connsiteY3" fmla="*/ 268388 h 448270"/>
              <a:gd name="connsiteX4" fmla="*/ 555554 w 802779"/>
              <a:gd name="connsiteY4" fmla="*/ 106239 h 448270"/>
              <a:gd name="connsiteX5" fmla="*/ 552748 w 802779"/>
              <a:gd name="connsiteY5" fmla="*/ 108565 h 448270"/>
              <a:gd name="connsiteX6" fmla="*/ 552748 w 802779"/>
              <a:gd name="connsiteY6" fmla="*/ 106263 h 448270"/>
              <a:gd name="connsiteX7" fmla="*/ 125016 w 802779"/>
              <a:gd name="connsiteY7" fmla="*/ 106263 h 448270"/>
              <a:gd name="connsiteX8" fmla="*/ 125016 w 802779"/>
              <a:gd name="connsiteY8" fmla="*/ 173236 h 448270"/>
              <a:gd name="connsiteX9" fmla="*/ 552748 w 802779"/>
              <a:gd name="connsiteY9" fmla="*/ 173236 h 448270"/>
              <a:gd name="connsiteX10" fmla="*/ 552748 w 802779"/>
              <a:gd name="connsiteY10" fmla="*/ 163041 h 448270"/>
              <a:gd name="connsiteX11" fmla="*/ 677703 w 802779"/>
              <a:gd name="connsiteY11" fmla="*/ 269604 h 448270"/>
              <a:gd name="connsiteX12" fmla="*/ 677763 w 802779"/>
              <a:gd name="connsiteY12" fmla="*/ 271463 h 448270"/>
              <a:gd name="connsiteX13" fmla="*/ 125016 w 802779"/>
              <a:gd name="connsiteY13" fmla="*/ 271463 h 448270"/>
              <a:gd name="connsiteX14" fmla="*/ 125016 w 802779"/>
              <a:gd name="connsiteY14" fmla="*/ 280392 h 448270"/>
              <a:gd name="connsiteX15" fmla="*/ 194667 w 802779"/>
              <a:gd name="connsiteY15" fmla="*/ 341114 h 448270"/>
              <a:gd name="connsiteX16" fmla="*/ 596503 w 802779"/>
              <a:gd name="connsiteY16" fmla="*/ 341114 h 448270"/>
              <a:gd name="connsiteX17" fmla="*/ 653653 w 802779"/>
              <a:gd name="connsiteY17" fmla="*/ 328166 h 448270"/>
              <a:gd name="connsiteX18" fmla="*/ 680442 w 802779"/>
              <a:gd name="connsiteY18" fmla="*/ 290885 h 448270"/>
              <a:gd name="connsiteX19" fmla="*/ 693837 w 802779"/>
              <a:gd name="connsiteY19" fmla="*/ 201811 h 448270"/>
              <a:gd name="connsiteX20" fmla="*/ 802779 w 802779"/>
              <a:gd name="connsiteY20" fmla="*/ 236637 h 448270"/>
              <a:gd name="connsiteX21" fmla="*/ 773534 w 802779"/>
              <a:gd name="connsiteY21" fmla="*/ 365671 h 448270"/>
              <a:gd name="connsiteX22" fmla="*/ 743397 w 802779"/>
              <a:gd name="connsiteY22" fmla="*/ 413221 h 448270"/>
              <a:gd name="connsiteX23" fmla="*/ 691381 w 802779"/>
              <a:gd name="connsiteY23" fmla="*/ 439564 h 448270"/>
              <a:gd name="connsiteX24" fmla="*/ 616149 w 802779"/>
              <a:gd name="connsiteY24" fmla="*/ 448270 h 448270"/>
              <a:gd name="connsiteX25" fmla="*/ 171450 w 802779"/>
              <a:gd name="connsiteY25" fmla="*/ 448270 h 448270"/>
              <a:gd name="connsiteX26" fmla="*/ 0 w 802779"/>
              <a:gd name="connsiteY26" fmla="*/ 292894 h 448270"/>
              <a:gd name="connsiteX27" fmla="*/ 0 w 802779"/>
              <a:gd name="connsiteY27" fmla="*/ 0 h 448270"/>
              <a:gd name="connsiteX0" fmla="*/ 0 w 802779"/>
              <a:gd name="connsiteY0" fmla="*/ 0 h 448270"/>
              <a:gd name="connsiteX1" fmla="*/ 677763 w 802779"/>
              <a:gd name="connsiteY1" fmla="*/ 0 h 448270"/>
              <a:gd name="connsiteX2" fmla="*/ 676766 w 802779"/>
              <a:gd name="connsiteY2" fmla="*/ 240510 h 448270"/>
              <a:gd name="connsiteX3" fmla="*/ 677664 w 802779"/>
              <a:gd name="connsiteY3" fmla="*/ 268388 h 448270"/>
              <a:gd name="connsiteX4" fmla="*/ 555554 w 802779"/>
              <a:gd name="connsiteY4" fmla="*/ 106239 h 448270"/>
              <a:gd name="connsiteX5" fmla="*/ 552748 w 802779"/>
              <a:gd name="connsiteY5" fmla="*/ 108565 h 448270"/>
              <a:gd name="connsiteX6" fmla="*/ 552748 w 802779"/>
              <a:gd name="connsiteY6" fmla="*/ 106263 h 448270"/>
              <a:gd name="connsiteX7" fmla="*/ 125016 w 802779"/>
              <a:gd name="connsiteY7" fmla="*/ 106263 h 448270"/>
              <a:gd name="connsiteX8" fmla="*/ 125016 w 802779"/>
              <a:gd name="connsiteY8" fmla="*/ 173236 h 448270"/>
              <a:gd name="connsiteX9" fmla="*/ 552748 w 802779"/>
              <a:gd name="connsiteY9" fmla="*/ 173236 h 448270"/>
              <a:gd name="connsiteX10" fmla="*/ 552748 w 802779"/>
              <a:gd name="connsiteY10" fmla="*/ 163041 h 448270"/>
              <a:gd name="connsiteX11" fmla="*/ 677703 w 802779"/>
              <a:gd name="connsiteY11" fmla="*/ 269604 h 448270"/>
              <a:gd name="connsiteX12" fmla="*/ 631675 w 802779"/>
              <a:gd name="connsiteY12" fmla="*/ 269620 h 448270"/>
              <a:gd name="connsiteX13" fmla="*/ 125016 w 802779"/>
              <a:gd name="connsiteY13" fmla="*/ 271463 h 448270"/>
              <a:gd name="connsiteX14" fmla="*/ 125016 w 802779"/>
              <a:gd name="connsiteY14" fmla="*/ 280392 h 448270"/>
              <a:gd name="connsiteX15" fmla="*/ 194667 w 802779"/>
              <a:gd name="connsiteY15" fmla="*/ 341114 h 448270"/>
              <a:gd name="connsiteX16" fmla="*/ 596503 w 802779"/>
              <a:gd name="connsiteY16" fmla="*/ 341114 h 448270"/>
              <a:gd name="connsiteX17" fmla="*/ 653653 w 802779"/>
              <a:gd name="connsiteY17" fmla="*/ 328166 h 448270"/>
              <a:gd name="connsiteX18" fmla="*/ 680442 w 802779"/>
              <a:gd name="connsiteY18" fmla="*/ 290885 h 448270"/>
              <a:gd name="connsiteX19" fmla="*/ 693837 w 802779"/>
              <a:gd name="connsiteY19" fmla="*/ 201811 h 448270"/>
              <a:gd name="connsiteX20" fmla="*/ 802779 w 802779"/>
              <a:gd name="connsiteY20" fmla="*/ 236637 h 448270"/>
              <a:gd name="connsiteX21" fmla="*/ 773534 w 802779"/>
              <a:gd name="connsiteY21" fmla="*/ 365671 h 448270"/>
              <a:gd name="connsiteX22" fmla="*/ 743397 w 802779"/>
              <a:gd name="connsiteY22" fmla="*/ 413221 h 448270"/>
              <a:gd name="connsiteX23" fmla="*/ 691381 w 802779"/>
              <a:gd name="connsiteY23" fmla="*/ 439564 h 448270"/>
              <a:gd name="connsiteX24" fmla="*/ 616149 w 802779"/>
              <a:gd name="connsiteY24" fmla="*/ 448270 h 448270"/>
              <a:gd name="connsiteX25" fmla="*/ 171450 w 802779"/>
              <a:gd name="connsiteY25" fmla="*/ 448270 h 448270"/>
              <a:gd name="connsiteX26" fmla="*/ 0 w 802779"/>
              <a:gd name="connsiteY26" fmla="*/ 292894 h 448270"/>
              <a:gd name="connsiteX27" fmla="*/ 0 w 802779"/>
              <a:gd name="connsiteY27" fmla="*/ 0 h 448270"/>
              <a:gd name="connsiteX0" fmla="*/ 0 w 802779"/>
              <a:gd name="connsiteY0" fmla="*/ 0 h 448270"/>
              <a:gd name="connsiteX1" fmla="*/ 677763 w 802779"/>
              <a:gd name="connsiteY1" fmla="*/ 0 h 448270"/>
              <a:gd name="connsiteX2" fmla="*/ 676766 w 802779"/>
              <a:gd name="connsiteY2" fmla="*/ 240510 h 448270"/>
              <a:gd name="connsiteX3" fmla="*/ 677664 w 802779"/>
              <a:gd name="connsiteY3" fmla="*/ 268388 h 448270"/>
              <a:gd name="connsiteX4" fmla="*/ 555554 w 802779"/>
              <a:gd name="connsiteY4" fmla="*/ 106239 h 448270"/>
              <a:gd name="connsiteX5" fmla="*/ 552748 w 802779"/>
              <a:gd name="connsiteY5" fmla="*/ 108565 h 448270"/>
              <a:gd name="connsiteX6" fmla="*/ 552748 w 802779"/>
              <a:gd name="connsiteY6" fmla="*/ 106263 h 448270"/>
              <a:gd name="connsiteX7" fmla="*/ 125016 w 802779"/>
              <a:gd name="connsiteY7" fmla="*/ 106263 h 448270"/>
              <a:gd name="connsiteX8" fmla="*/ 125016 w 802779"/>
              <a:gd name="connsiteY8" fmla="*/ 173236 h 448270"/>
              <a:gd name="connsiteX9" fmla="*/ 552748 w 802779"/>
              <a:gd name="connsiteY9" fmla="*/ 173236 h 448270"/>
              <a:gd name="connsiteX10" fmla="*/ 552748 w 802779"/>
              <a:gd name="connsiteY10" fmla="*/ 163041 h 448270"/>
              <a:gd name="connsiteX11" fmla="*/ 677703 w 802779"/>
              <a:gd name="connsiteY11" fmla="*/ 269604 h 448270"/>
              <a:gd name="connsiteX12" fmla="*/ 631675 w 802779"/>
              <a:gd name="connsiteY12" fmla="*/ 269620 h 448270"/>
              <a:gd name="connsiteX13" fmla="*/ 125016 w 802779"/>
              <a:gd name="connsiteY13" fmla="*/ 271463 h 448270"/>
              <a:gd name="connsiteX14" fmla="*/ 125016 w 802779"/>
              <a:gd name="connsiteY14" fmla="*/ 280392 h 448270"/>
              <a:gd name="connsiteX15" fmla="*/ 194667 w 802779"/>
              <a:gd name="connsiteY15" fmla="*/ 341114 h 448270"/>
              <a:gd name="connsiteX16" fmla="*/ 596503 w 802779"/>
              <a:gd name="connsiteY16" fmla="*/ 341114 h 448270"/>
              <a:gd name="connsiteX17" fmla="*/ 653653 w 802779"/>
              <a:gd name="connsiteY17" fmla="*/ 328166 h 448270"/>
              <a:gd name="connsiteX18" fmla="*/ 680442 w 802779"/>
              <a:gd name="connsiteY18" fmla="*/ 290885 h 448270"/>
              <a:gd name="connsiteX19" fmla="*/ 693837 w 802779"/>
              <a:gd name="connsiteY19" fmla="*/ 201811 h 448270"/>
              <a:gd name="connsiteX20" fmla="*/ 802779 w 802779"/>
              <a:gd name="connsiteY20" fmla="*/ 236637 h 448270"/>
              <a:gd name="connsiteX21" fmla="*/ 773534 w 802779"/>
              <a:gd name="connsiteY21" fmla="*/ 365671 h 448270"/>
              <a:gd name="connsiteX22" fmla="*/ 743397 w 802779"/>
              <a:gd name="connsiteY22" fmla="*/ 413221 h 448270"/>
              <a:gd name="connsiteX23" fmla="*/ 691381 w 802779"/>
              <a:gd name="connsiteY23" fmla="*/ 439564 h 448270"/>
              <a:gd name="connsiteX24" fmla="*/ 616149 w 802779"/>
              <a:gd name="connsiteY24" fmla="*/ 448270 h 448270"/>
              <a:gd name="connsiteX25" fmla="*/ 171450 w 802779"/>
              <a:gd name="connsiteY25" fmla="*/ 448270 h 448270"/>
              <a:gd name="connsiteX26" fmla="*/ 0 w 802779"/>
              <a:gd name="connsiteY26" fmla="*/ 292894 h 448270"/>
              <a:gd name="connsiteX27" fmla="*/ 0 w 802779"/>
              <a:gd name="connsiteY27" fmla="*/ 0 h 448270"/>
              <a:gd name="connsiteX0" fmla="*/ 0 w 802779"/>
              <a:gd name="connsiteY0" fmla="*/ 0 h 448270"/>
              <a:gd name="connsiteX1" fmla="*/ 677763 w 802779"/>
              <a:gd name="connsiteY1" fmla="*/ 0 h 448270"/>
              <a:gd name="connsiteX2" fmla="*/ 676766 w 802779"/>
              <a:gd name="connsiteY2" fmla="*/ 240510 h 448270"/>
              <a:gd name="connsiteX3" fmla="*/ 677664 w 802779"/>
              <a:gd name="connsiteY3" fmla="*/ 268388 h 448270"/>
              <a:gd name="connsiteX4" fmla="*/ 555554 w 802779"/>
              <a:gd name="connsiteY4" fmla="*/ 106239 h 448270"/>
              <a:gd name="connsiteX5" fmla="*/ 552748 w 802779"/>
              <a:gd name="connsiteY5" fmla="*/ 108565 h 448270"/>
              <a:gd name="connsiteX6" fmla="*/ 552748 w 802779"/>
              <a:gd name="connsiteY6" fmla="*/ 106263 h 448270"/>
              <a:gd name="connsiteX7" fmla="*/ 125016 w 802779"/>
              <a:gd name="connsiteY7" fmla="*/ 106263 h 448270"/>
              <a:gd name="connsiteX8" fmla="*/ 125016 w 802779"/>
              <a:gd name="connsiteY8" fmla="*/ 173236 h 448270"/>
              <a:gd name="connsiteX9" fmla="*/ 552748 w 802779"/>
              <a:gd name="connsiteY9" fmla="*/ 173236 h 448270"/>
              <a:gd name="connsiteX10" fmla="*/ 552748 w 802779"/>
              <a:gd name="connsiteY10" fmla="*/ 163041 h 448270"/>
              <a:gd name="connsiteX11" fmla="*/ 631675 w 802779"/>
              <a:gd name="connsiteY11" fmla="*/ 269620 h 448270"/>
              <a:gd name="connsiteX12" fmla="*/ 125016 w 802779"/>
              <a:gd name="connsiteY12" fmla="*/ 271463 h 448270"/>
              <a:gd name="connsiteX13" fmla="*/ 125016 w 802779"/>
              <a:gd name="connsiteY13" fmla="*/ 280392 h 448270"/>
              <a:gd name="connsiteX14" fmla="*/ 194667 w 802779"/>
              <a:gd name="connsiteY14" fmla="*/ 341114 h 448270"/>
              <a:gd name="connsiteX15" fmla="*/ 596503 w 802779"/>
              <a:gd name="connsiteY15" fmla="*/ 341114 h 448270"/>
              <a:gd name="connsiteX16" fmla="*/ 653653 w 802779"/>
              <a:gd name="connsiteY16" fmla="*/ 328166 h 448270"/>
              <a:gd name="connsiteX17" fmla="*/ 680442 w 802779"/>
              <a:gd name="connsiteY17" fmla="*/ 290885 h 448270"/>
              <a:gd name="connsiteX18" fmla="*/ 693837 w 802779"/>
              <a:gd name="connsiteY18" fmla="*/ 201811 h 448270"/>
              <a:gd name="connsiteX19" fmla="*/ 802779 w 802779"/>
              <a:gd name="connsiteY19" fmla="*/ 236637 h 448270"/>
              <a:gd name="connsiteX20" fmla="*/ 773534 w 802779"/>
              <a:gd name="connsiteY20" fmla="*/ 365671 h 448270"/>
              <a:gd name="connsiteX21" fmla="*/ 743397 w 802779"/>
              <a:gd name="connsiteY21" fmla="*/ 413221 h 448270"/>
              <a:gd name="connsiteX22" fmla="*/ 691381 w 802779"/>
              <a:gd name="connsiteY22" fmla="*/ 439564 h 448270"/>
              <a:gd name="connsiteX23" fmla="*/ 616149 w 802779"/>
              <a:gd name="connsiteY23" fmla="*/ 448270 h 448270"/>
              <a:gd name="connsiteX24" fmla="*/ 171450 w 802779"/>
              <a:gd name="connsiteY24" fmla="*/ 448270 h 448270"/>
              <a:gd name="connsiteX25" fmla="*/ 0 w 802779"/>
              <a:gd name="connsiteY25" fmla="*/ 292894 h 448270"/>
              <a:gd name="connsiteX26" fmla="*/ 0 w 802779"/>
              <a:gd name="connsiteY26" fmla="*/ 0 h 448270"/>
              <a:gd name="connsiteX0" fmla="*/ 0 w 806464"/>
              <a:gd name="connsiteY0" fmla="*/ 0 h 448270"/>
              <a:gd name="connsiteX1" fmla="*/ 677763 w 806464"/>
              <a:gd name="connsiteY1" fmla="*/ 0 h 448270"/>
              <a:gd name="connsiteX2" fmla="*/ 676766 w 806464"/>
              <a:gd name="connsiteY2" fmla="*/ 240510 h 448270"/>
              <a:gd name="connsiteX3" fmla="*/ 677664 w 806464"/>
              <a:gd name="connsiteY3" fmla="*/ 268388 h 448270"/>
              <a:gd name="connsiteX4" fmla="*/ 555554 w 806464"/>
              <a:gd name="connsiteY4" fmla="*/ 106239 h 448270"/>
              <a:gd name="connsiteX5" fmla="*/ 552748 w 806464"/>
              <a:gd name="connsiteY5" fmla="*/ 108565 h 448270"/>
              <a:gd name="connsiteX6" fmla="*/ 552748 w 806464"/>
              <a:gd name="connsiteY6" fmla="*/ 106263 h 448270"/>
              <a:gd name="connsiteX7" fmla="*/ 125016 w 806464"/>
              <a:gd name="connsiteY7" fmla="*/ 106263 h 448270"/>
              <a:gd name="connsiteX8" fmla="*/ 125016 w 806464"/>
              <a:gd name="connsiteY8" fmla="*/ 173236 h 448270"/>
              <a:gd name="connsiteX9" fmla="*/ 552748 w 806464"/>
              <a:gd name="connsiteY9" fmla="*/ 173236 h 448270"/>
              <a:gd name="connsiteX10" fmla="*/ 552748 w 806464"/>
              <a:gd name="connsiteY10" fmla="*/ 163041 h 448270"/>
              <a:gd name="connsiteX11" fmla="*/ 631675 w 806464"/>
              <a:gd name="connsiteY11" fmla="*/ 269620 h 448270"/>
              <a:gd name="connsiteX12" fmla="*/ 125016 w 806464"/>
              <a:gd name="connsiteY12" fmla="*/ 271463 h 448270"/>
              <a:gd name="connsiteX13" fmla="*/ 125016 w 806464"/>
              <a:gd name="connsiteY13" fmla="*/ 280392 h 448270"/>
              <a:gd name="connsiteX14" fmla="*/ 194667 w 806464"/>
              <a:gd name="connsiteY14" fmla="*/ 341114 h 448270"/>
              <a:gd name="connsiteX15" fmla="*/ 596503 w 806464"/>
              <a:gd name="connsiteY15" fmla="*/ 341114 h 448270"/>
              <a:gd name="connsiteX16" fmla="*/ 653653 w 806464"/>
              <a:gd name="connsiteY16" fmla="*/ 328166 h 448270"/>
              <a:gd name="connsiteX17" fmla="*/ 680442 w 806464"/>
              <a:gd name="connsiteY17" fmla="*/ 290885 h 448270"/>
              <a:gd name="connsiteX18" fmla="*/ 802779 w 806464"/>
              <a:gd name="connsiteY18" fmla="*/ 236637 h 448270"/>
              <a:gd name="connsiteX19" fmla="*/ 773534 w 806464"/>
              <a:gd name="connsiteY19" fmla="*/ 365671 h 448270"/>
              <a:gd name="connsiteX20" fmla="*/ 743397 w 806464"/>
              <a:gd name="connsiteY20" fmla="*/ 413221 h 448270"/>
              <a:gd name="connsiteX21" fmla="*/ 691381 w 806464"/>
              <a:gd name="connsiteY21" fmla="*/ 439564 h 448270"/>
              <a:gd name="connsiteX22" fmla="*/ 616149 w 806464"/>
              <a:gd name="connsiteY22" fmla="*/ 448270 h 448270"/>
              <a:gd name="connsiteX23" fmla="*/ 171450 w 806464"/>
              <a:gd name="connsiteY23" fmla="*/ 448270 h 448270"/>
              <a:gd name="connsiteX24" fmla="*/ 0 w 806464"/>
              <a:gd name="connsiteY24" fmla="*/ 292894 h 448270"/>
              <a:gd name="connsiteX25" fmla="*/ 0 w 806464"/>
              <a:gd name="connsiteY25" fmla="*/ 0 h 448270"/>
              <a:gd name="connsiteX0" fmla="*/ 0 w 806700"/>
              <a:gd name="connsiteY0" fmla="*/ 0 h 448270"/>
              <a:gd name="connsiteX1" fmla="*/ 677763 w 806700"/>
              <a:gd name="connsiteY1" fmla="*/ 0 h 448270"/>
              <a:gd name="connsiteX2" fmla="*/ 676766 w 806700"/>
              <a:gd name="connsiteY2" fmla="*/ 240510 h 448270"/>
              <a:gd name="connsiteX3" fmla="*/ 677664 w 806700"/>
              <a:gd name="connsiteY3" fmla="*/ 268388 h 448270"/>
              <a:gd name="connsiteX4" fmla="*/ 555554 w 806700"/>
              <a:gd name="connsiteY4" fmla="*/ 106239 h 448270"/>
              <a:gd name="connsiteX5" fmla="*/ 552748 w 806700"/>
              <a:gd name="connsiteY5" fmla="*/ 108565 h 448270"/>
              <a:gd name="connsiteX6" fmla="*/ 552748 w 806700"/>
              <a:gd name="connsiteY6" fmla="*/ 106263 h 448270"/>
              <a:gd name="connsiteX7" fmla="*/ 125016 w 806700"/>
              <a:gd name="connsiteY7" fmla="*/ 106263 h 448270"/>
              <a:gd name="connsiteX8" fmla="*/ 125016 w 806700"/>
              <a:gd name="connsiteY8" fmla="*/ 173236 h 448270"/>
              <a:gd name="connsiteX9" fmla="*/ 552748 w 806700"/>
              <a:gd name="connsiteY9" fmla="*/ 173236 h 448270"/>
              <a:gd name="connsiteX10" fmla="*/ 552748 w 806700"/>
              <a:gd name="connsiteY10" fmla="*/ 163041 h 448270"/>
              <a:gd name="connsiteX11" fmla="*/ 631675 w 806700"/>
              <a:gd name="connsiteY11" fmla="*/ 269620 h 448270"/>
              <a:gd name="connsiteX12" fmla="*/ 125016 w 806700"/>
              <a:gd name="connsiteY12" fmla="*/ 271463 h 448270"/>
              <a:gd name="connsiteX13" fmla="*/ 125016 w 806700"/>
              <a:gd name="connsiteY13" fmla="*/ 280392 h 448270"/>
              <a:gd name="connsiteX14" fmla="*/ 194667 w 806700"/>
              <a:gd name="connsiteY14" fmla="*/ 341114 h 448270"/>
              <a:gd name="connsiteX15" fmla="*/ 596503 w 806700"/>
              <a:gd name="connsiteY15" fmla="*/ 341114 h 448270"/>
              <a:gd name="connsiteX16" fmla="*/ 653653 w 806700"/>
              <a:gd name="connsiteY16" fmla="*/ 328166 h 448270"/>
              <a:gd name="connsiteX17" fmla="*/ 680442 w 806700"/>
              <a:gd name="connsiteY17" fmla="*/ 290885 h 448270"/>
              <a:gd name="connsiteX18" fmla="*/ 802779 w 806700"/>
              <a:gd name="connsiteY18" fmla="*/ 236637 h 448270"/>
              <a:gd name="connsiteX19" fmla="*/ 773534 w 806700"/>
              <a:gd name="connsiteY19" fmla="*/ 365671 h 448270"/>
              <a:gd name="connsiteX20" fmla="*/ 743397 w 806700"/>
              <a:gd name="connsiteY20" fmla="*/ 413221 h 448270"/>
              <a:gd name="connsiteX21" fmla="*/ 691381 w 806700"/>
              <a:gd name="connsiteY21" fmla="*/ 439564 h 448270"/>
              <a:gd name="connsiteX22" fmla="*/ 616149 w 806700"/>
              <a:gd name="connsiteY22" fmla="*/ 448270 h 448270"/>
              <a:gd name="connsiteX23" fmla="*/ 171450 w 806700"/>
              <a:gd name="connsiteY23" fmla="*/ 448270 h 448270"/>
              <a:gd name="connsiteX24" fmla="*/ 0 w 806700"/>
              <a:gd name="connsiteY24" fmla="*/ 292894 h 448270"/>
              <a:gd name="connsiteX25" fmla="*/ 0 w 806700"/>
              <a:gd name="connsiteY25" fmla="*/ 0 h 448270"/>
              <a:gd name="connsiteX0" fmla="*/ 0 w 775886"/>
              <a:gd name="connsiteY0" fmla="*/ 0 h 448270"/>
              <a:gd name="connsiteX1" fmla="*/ 677763 w 775886"/>
              <a:gd name="connsiteY1" fmla="*/ 0 h 448270"/>
              <a:gd name="connsiteX2" fmla="*/ 676766 w 775886"/>
              <a:gd name="connsiteY2" fmla="*/ 240510 h 448270"/>
              <a:gd name="connsiteX3" fmla="*/ 677664 w 775886"/>
              <a:gd name="connsiteY3" fmla="*/ 268388 h 448270"/>
              <a:gd name="connsiteX4" fmla="*/ 555554 w 775886"/>
              <a:gd name="connsiteY4" fmla="*/ 106239 h 448270"/>
              <a:gd name="connsiteX5" fmla="*/ 552748 w 775886"/>
              <a:gd name="connsiteY5" fmla="*/ 108565 h 448270"/>
              <a:gd name="connsiteX6" fmla="*/ 552748 w 775886"/>
              <a:gd name="connsiteY6" fmla="*/ 106263 h 448270"/>
              <a:gd name="connsiteX7" fmla="*/ 125016 w 775886"/>
              <a:gd name="connsiteY7" fmla="*/ 106263 h 448270"/>
              <a:gd name="connsiteX8" fmla="*/ 125016 w 775886"/>
              <a:gd name="connsiteY8" fmla="*/ 173236 h 448270"/>
              <a:gd name="connsiteX9" fmla="*/ 552748 w 775886"/>
              <a:gd name="connsiteY9" fmla="*/ 173236 h 448270"/>
              <a:gd name="connsiteX10" fmla="*/ 552748 w 775886"/>
              <a:gd name="connsiteY10" fmla="*/ 163041 h 448270"/>
              <a:gd name="connsiteX11" fmla="*/ 631675 w 775886"/>
              <a:gd name="connsiteY11" fmla="*/ 269620 h 448270"/>
              <a:gd name="connsiteX12" fmla="*/ 125016 w 775886"/>
              <a:gd name="connsiteY12" fmla="*/ 271463 h 448270"/>
              <a:gd name="connsiteX13" fmla="*/ 125016 w 775886"/>
              <a:gd name="connsiteY13" fmla="*/ 280392 h 448270"/>
              <a:gd name="connsiteX14" fmla="*/ 194667 w 775886"/>
              <a:gd name="connsiteY14" fmla="*/ 341114 h 448270"/>
              <a:gd name="connsiteX15" fmla="*/ 596503 w 775886"/>
              <a:gd name="connsiteY15" fmla="*/ 341114 h 448270"/>
              <a:gd name="connsiteX16" fmla="*/ 653653 w 775886"/>
              <a:gd name="connsiteY16" fmla="*/ 328166 h 448270"/>
              <a:gd name="connsiteX17" fmla="*/ 680442 w 775886"/>
              <a:gd name="connsiteY17" fmla="*/ 290885 h 448270"/>
              <a:gd name="connsiteX18" fmla="*/ 773534 w 775886"/>
              <a:gd name="connsiteY18" fmla="*/ 365671 h 448270"/>
              <a:gd name="connsiteX19" fmla="*/ 743397 w 775886"/>
              <a:gd name="connsiteY19" fmla="*/ 413221 h 448270"/>
              <a:gd name="connsiteX20" fmla="*/ 691381 w 775886"/>
              <a:gd name="connsiteY20" fmla="*/ 439564 h 448270"/>
              <a:gd name="connsiteX21" fmla="*/ 616149 w 775886"/>
              <a:gd name="connsiteY21" fmla="*/ 448270 h 448270"/>
              <a:gd name="connsiteX22" fmla="*/ 171450 w 775886"/>
              <a:gd name="connsiteY22" fmla="*/ 448270 h 448270"/>
              <a:gd name="connsiteX23" fmla="*/ 0 w 775886"/>
              <a:gd name="connsiteY23" fmla="*/ 292894 h 448270"/>
              <a:gd name="connsiteX24" fmla="*/ 0 w 775886"/>
              <a:gd name="connsiteY24" fmla="*/ 0 h 448270"/>
              <a:gd name="connsiteX0" fmla="*/ 0 w 777456"/>
              <a:gd name="connsiteY0" fmla="*/ 0 h 448270"/>
              <a:gd name="connsiteX1" fmla="*/ 677763 w 777456"/>
              <a:gd name="connsiteY1" fmla="*/ 0 h 448270"/>
              <a:gd name="connsiteX2" fmla="*/ 676766 w 777456"/>
              <a:gd name="connsiteY2" fmla="*/ 240510 h 448270"/>
              <a:gd name="connsiteX3" fmla="*/ 677664 w 777456"/>
              <a:gd name="connsiteY3" fmla="*/ 268388 h 448270"/>
              <a:gd name="connsiteX4" fmla="*/ 555554 w 777456"/>
              <a:gd name="connsiteY4" fmla="*/ 106239 h 448270"/>
              <a:gd name="connsiteX5" fmla="*/ 552748 w 777456"/>
              <a:gd name="connsiteY5" fmla="*/ 108565 h 448270"/>
              <a:gd name="connsiteX6" fmla="*/ 552748 w 777456"/>
              <a:gd name="connsiteY6" fmla="*/ 106263 h 448270"/>
              <a:gd name="connsiteX7" fmla="*/ 125016 w 777456"/>
              <a:gd name="connsiteY7" fmla="*/ 106263 h 448270"/>
              <a:gd name="connsiteX8" fmla="*/ 125016 w 777456"/>
              <a:gd name="connsiteY8" fmla="*/ 173236 h 448270"/>
              <a:gd name="connsiteX9" fmla="*/ 552748 w 777456"/>
              <a:gd name="connsiteY9" fmla="*/ 173236 h 448270"/>
              <a:gd name="connsiteX10" fmla="*/ 552748 w 777456"/>
              <a:gd name="connsiteY10" fmla="*/ 163041 h 448270"/>
              <a:gd name="connsiteX11" fmla="*/ 631675 w 777456"/>
              <a:gd name="connsiteY11" fmla="*/ 269620 h 448270"/>
              <a:gd name="connsiteX12" fmla="*/ 125016 w 777456"/>
              <a:gd name="connsiteY12" fmla="*/ 271463 h 448270"/>
              <a:gd name="connsiteX13" fmla="*/ 125016 w 777456"/>
              <a:gd name="connsiteY13" fmla="*/ 280392 h 448270"/>
              <a:gd name="connsiteX14" fmla="*/ 194667 w 777456"/>
              <a:gd name="connsiteY14" fmla="*/ 341114 h 448270"/>
              <a:gd name="connsiteX15" fmla="*/ 596503 w 777456"/>
              <a:gd name="connsiteY15" fmla="*/ 341114 h 448270"/>
              <a:gd name="connsiteX16" fmla="*/ 653653 w 777456"/>
              <a:gd name="connsiteY16" fmla="*/ 328166 h 448270"/>
              <a:gd name="connsiteX17" fmla="*/ 773534 w 777456"/>
              <a:gd name="connsiteY17" fmla="*/ 365671 h 448270"/>
              <a:gd name="connsiteX18" fmla="*/ 743397 w 777456"/>
              <a:gd name="connsiteY18" fmla="*/ 413221 h 448270"/>
              <a:gd name="connsiteX19" fmla="*/ 691381 w 777456"/>
              <a:gd name="connsiteY19" fmla="*/ 439564 h 448270"/>
              <a:gd name="connsiteX20" fmla="*/ 616149 w 777456"/>
              <a:gd name="connsiteY20" fmla="*/ 448270 h 448270"/>
              <a:gd name="connsiteX21" fmla="*/ 171450 w 777456"/>
              <a:gd name="connsiteY21" fmla="*/ 448270 h 448270"/>
              <a:gd name="connsiteX22" fmla="*/ 0 w 777456"/>
              <a:gd name="connsiteY22" fmla="*/ 292894 h 448270"/>
              <a:gd name="connsiteX23" fmla="*/ 0 w 777456"/>
              <a:gd name="connsiteY23" fmla="*/ 0 h 448270"/>
              <a:gd name="connsiteX0" fmla="*/ 0 w 789596"/>
              <a:gd name="connsiteY0" fmla="*/ 0 h 448270"/>
              <a:gd name="connsiteX1" fmla="*/ 677763 w 789596"/>
              <a:gd name="connsiteY1" fmla="*/ 0 h 448270"/>
              <a:gd name="connsiteX2" fmla="*/ 676766 w 789596"/>
              <a:gd name="connsiteY2" fmla="*/ 240510 h 448270"/>
              <a:gd name="connsiteX3" fmla="*/ 677664 w 789596"/>
              <a:gd name="connsiteY3" fmla="*/ 268388 h 448270"/>
              <a:gd name="connsiteX4" fmla="*/ 555554 w 789596"/>
              <a:gd name="connsiteY4" fmla="*/ 106239 h 448270"/>
              <a:gd name="connsiteX5" fmla="*/ 552748 w 789596"/>
              <a:gd name="connsiteY5" fmla="*/ 108565 h 448270"/>
              <a:gd name="connsiteX6" fmla="*/ 552748 w 789596"/>
              <a:gd name="connsiteY6" fmla="*/ 106263 h 448270"/>
              <a:gd name="connsiteX7" fmla="*/ 125016 w 789596"/>
              <a:gd name="connsiteY7" fmla="*/ 106263 h 448270"/>
              <a:gd name="connsiteX8" fmla="*/ 125016 w 789596"/>
              <a:gd name="connsiteY8" fmla="*/ 173236 h 448270"/>
              <a:gd name="connsiteX9" fmla="*/ 552748 w 789596"/>
              <a:gd name="connsiteY9" fmla="*/ 173236 h 448270"/>
              <a:gd name="connsiteX10" fmla="*/ 552748 w 789596"/>
              <a:gd name="connsiteY10" fmla="*/ 163041 h 448270"/>
              <a:gd name="connsiteX11" fmla="*/ 631675 w 789596"/>
              <a:gd name="connsiteY11" fmla="*/ 269620 h 448270"/>
              <a:gd name="connsiteX12" fmla="*/ 125016 w 789596"/>
              <a:gd name="connsiteY12" fmla="*/ 271463 h 448270"/>
              <a:gd name="connsiteX13" fmla="*/ 125016 w 789596"/>
              <a:gd name="connsiteY13" fmla="*/ 280392 h 448270"/>
              <a:gd name="connsiteX14" fmla="*/ 194667 w 789596"/>
              <a:gd name="connsiteY14" fmla="*/ 341114 h 448270"/>
              <a:gd name="connsiteX15" fmla="*/ 596503 w 789596"/>
              <a:gd name="connsiteY15" fmla="*/ 341114 h 448270"/>
              <a:gd name="connsiteX16" fmla="*/ 653653 w 789596"/>
              <a:gd name="connsiteY16" fmla="*/ 328166 h 448270"/>
              <a:gd name="connsiteX17" fmla="*/ 786438 w 789596"/>
              <a:gd name="connsiteY17" fmla="*/ 361984 h 448270"/>
              <a:gd name="connsiteX18" fmla="*/ 743397 w 789596"/>
              <a:gd name="connsiteY18" fmla="*/ 413221 h 448270"/>
              <a:gd name="connsiteX19" fmla="*/ 691381 w 789596"/>
              <a:gd name="connsiteY19" fmla="*/ 439564 h 448270"/>
              <a:gd name="connsiteX20" fmla="*/ 616149 w 789596"/>
              <a:gd name="connsiteY20" fmla="*/ 448270 h 448270"/>
              <a:gd name="connsiteX21" fmla="*/ 171450 w 789596"/>
              <a:gd name="connsiteY21" fmla="*/ 448270 h 448270"/>
              <a:gd name="connsiteX22" fmla="*/ 0 w 789596"/>
              <a:gd name="connsiteY22" fmla="*/ 292894 h 448270"/>
              <a:gd name="connsiteX23" fmla="*/ 0 w 789596"/>
              <a:gd name="connsiteY23" fmla="*/ 0 h 448270"/>
              <a:gd name="connsiteX0" fmla="*/ 0 w 791468"/>
              <a:gd name="connsiteY0" fmla="*/ 0 h 448270"/>
              <a:gd name="connsiteX1" fmla="*/ 677763 w 791468"/>
              <a:gd name="connsiteY1" fmla="*/ 0 h 448270"/>
              <a:gd name="connsiteX2" fmla="*/ 676766 w 791468"/>
              <a:gd name="connsiteY2" fmla="*/ 240510 h 448270"/>
              <a:gd name="connsiteX3" fmla="*/ 677664 w 791468"/>
              <a:gd name="connsiteY3" fmla="*/ 268388 h 448270"/>
              <a:gd name="connsiteX4" fmla="*/ 555554 w 791468"/>
              <a:gd name="connsiteY4" fmla="*/ 106239 h 448270"/>
              <a:gd name="connsiteX5" fmla="*/ 552748 w 791468"/>
              <a:gd name="connsiteY5" fmla="*/ 108565 h 448270"/>
              <a:gd name="connsiteX6" fmla="*/ 552748 w 791468"/>
              <a:gd name="connsiteY6" fmla="*/ 106263 h 448270"/>
              <a:gd name="connsiteX7" fmla="*/ 125016 w 791468"/>
              <a:gd name="connsiteY7" fmla="*/ 106263 h 448270"/>
              <a:gd name="connsiteX8" fmla="*/ 125016 w 791468"/>
              <a:gd name="connsiteY8" fmla="*/ 173236 h 448270"/>
              <a:gd name="connsiteX9" fmla="*/ 552748 w 791468"/>
              <a:gd name="connsiteY9" fmla="*/ 173236 h 448270"/>
              <a:gd name="connsiteX10" fmla="*/ 552748 w 791468"/>
              <a:gd name="connsiteY10" fmla="*/ 163041 h 448270"/>
              <a:gd name="connsiteX11" fmla="*/ 631675 w 791468"/>
              <a:gd name="connsiteY11" fmla="*/ 269620 h 448270"/>
              <a:gd name="connsiteX12" fmla="*/ 125016 w 791468"/>
              <a:gd name="connsiteY12" fmla="*/ 271463 h 448270"/>
              <a:gd name="connsiteX13" fmla="*/ 125016 w 791468"/>
              <a:gd name="connsiteY13" fmla="*/ 280392 h 448270"/>
              <a:gd name="connsiteX14" fmla="*/ 194667 w 791468"/>
              <a:gd name="connsiteY14" fmla="*/ 341114 h 448270"/>
              <a:gd name="connsiteX15" fmla="*/ 596503 w 791468"/>
              <a:gd name="connsiteY15" fmla="*/ 341114 h 448270"/>
              <a:gd name="connsiteX16" fmla="*/ 653653 w 791468"/>
              <a:gd name="connsiteY16" fmla="*/ 328166 h 448270"/>
              <a:gd name="connsiteX17" fmla="*/ 786438 w 791468"/>
              <a:gd name="connsiteY17" fmla="*/ 361984 h 448270"/>
              <a:gd name="connsiteX18" fmla="*/ 743397 w 791468"/>
              <a:gd name="connsiteY18" fmla="*/ 413221 h 448270"/>
              <a:gd name="connsiteX19" fmla="*/ 691381 w 791468"/>
              <a:gd name="connsiteY19" fmla="*/ 439564 h 448270"/>
              <a:gd name="connsiteX20" fmla="*/ 616149 w 791468"/>
              <a:gd name="connsiteY20" fmla="*/ 448270 h 448270"/>
              <a:gd name="connsiteX21" fmla="*/ 171450 w 791468"/>
              <a:gd name="connsiteY21" fmla="*/ 448270 h 448270"/>
              <a:gd name="connsiteX22" fmla="*/ 0 w 791468"/>
              <a:gd name="connsiteY22" fmla="*/ 292894 h 448270"/>
              <a:gd name="connsiteX23" fmla="*/ 0 w 791468"/>
              <a:gd name="connsiteY23" fmla="*/ 0 h 448270"/>
              <a:gd name="connsiteX0" fmla="*/ 0 w 791468"/>
              <a:gd name="connsiteY0" fmla="*/ 0 h 448270"/>
              <a:gd name="connsiteX1" fmla="*/ 677763 w 791468"/>
              <a:gd name="connsiteY1" fmla="*/ 0 h 448270"/>
              <a:gd name="connsiteX2" fmla="*/ 676766 w 791468"/>
              <a:gd name="connsiteY2" fmla="*/ 240510 h 448270"/>
              <a:gd name="connsiteX3" fmla="*/ 677664 w 791468"/>
              <a:gd name="connsiteY3" fmla="*/ 268388 h 448270"/>
              <a:gd name="connsiteX4" fmla="*/ 555554 w 791468"/>
              <a:gd name="connsiteY4" fmla="*/ 106239 h 448270"/>
              <a:gd name="connsiteX5" fmla="*/ 552748 w 791468"/>
              <a:gd name="connsiteY5" fmla="*/ 108565 h 448270"/>
              <a:gd name="connsiteX6" fmla="*/ 552748 w 791468"/>
              <a:gd name="connsiteY6" fmla="*/ 106263 h 448270"/>
              <a:gd name="connsiteX7" fmla="*/ 125016 w 791468"/>
              <a:gd name="connsiteY7" fmla="*/ 106263 h 448270"/>
              <a:gd name="connsiteX8" fmla="*/ 125016 w 791468"/>
              <a:gd name="connsiteY8" fmla="*/ 173236 h 448270"/>
              <a:gd name="connsiteX9" fmla="*/ 552748 w 791468"/>
              <a:gd name="connsiteY9" fmla="*/ 173236 h 448270"/>
              <a:gd name="connsiteX10" fmla="*/ 552748 w 791468"/>
              <a:gd name="connsiteY10" fmla="*/ 163041 h 448270"/>
              <a:gd name="connsiteX11" fmla="*/ 631675 w 791468"/>
              <a:gd name="connsiteY11" fmla="*/ 269620 h 448270"/>
              <a:gd name="connsiteX12" fmla="*/ 125016 w 791468"/>
              <a:gd name="connsiteY12" fmla="*/ 271463 h 448270"/>
              <a:gd name="connsiteX13" fmla="*/ 125016 w 791468"/>
              <a:gd name="connsiteY13" fmla="*/ 280392 h 448270"/>
              <a:gd name="connsiteX14" fmla="*/ 194667 w 791468"/>
              <a:gd name="connsiteY14" fmla="*/ 341114 h 448270"/>
              <a:gd name="connsiteX15" fmla="*/ 596503 w 791468"/>
              <a:gd name="connsiteY15" fmla="*/ 341114 h 448270"/>
              <a:gd name="connsiteX16" fmla="*/ 653653 w 791468"/>
              <a:gd name="connsiteY16" fmla="*/ 328166 h 448270"/>
              <a:gd name="connsiteX17" fmla="*/ 786438 w 791468"/>
              <a:gd name="connsiteY17" fmla="*/ 361984 h 448270"/>
              <a:gd name="connsiteX18" fmla="*/ 743397 w 791468"/>
              <a:gd name="connsiteY18" fmla="*/ 413221 h 448270"/>
              <a:gd name="connsiteX19" fmla="*/ 691381 w 791468"/>
              <a:gd name="connsiteY19" fmla="*/ 439564 h 448270"/>
              <a:gd name="connsiteX20" fmla="*/ 616149 w 791468"/>
              <a:gd name="connsiteY20" fmla="*/ 448270 h 448270"/>
              <a:gd name="connsiteX21" fmla="*/ 171450 w 791468"/>
              <a:gd name="connsiteY21" fmla="*/ 448270 h 448270"/>
              <a:gd name="connsiteX22" fmla="*/ 0 w 791468"/>
              <a:gd name="connsiteY22" fmla="*/ 292894 h 448270"/>
              <a:gd name="connsiteX23" fmla="*/ 0 w 791468"/>
              <a:gd name="connsiteY23" fmla="*/ 0 h 448270"/>
              <a:gd name="connsiteX0" fmla="*/ 0 w 788386"/>
              <a:gd name="connsiteY0" fmla="*/ 0 h 448270"/>
              <a:gd name="connsiteX1" fmla="*/ 677763 w 788386"/>
              <a:gd name="connsiteY1" fmla="*/ 0 h 448270"/>
              <a:gd name="connsiteX2" fmla="*/ 676766 w 788386"/>
              <a:gd name="connsiteY2" fmla="*/ 240510 h 448270"/>
              <a:gd name="connsiteX3" fmla="*/ 677664 w 788386"/>
              <a:gd name="connsiteY3" fmla="*/ 268388 h 448270"/>
              <a:gd name="connsiteX4" fmla="*/ 555554 w 788386"/>
              <a:gd name="connsiteY4" fmla="*/ 106239 h 448270"/>
              <a:gd name="connsiteX5" fmla="*/ 552748 w 788386"/>
              <a:gd name="connsiteY5" fmla="*/ 108565 h 448270"/>
              <a:gd name="connsiteX6" fmla="*/ 552748 w 788386"/>
              <a:gd name="connsiteY6" fmla="*/ 106263 h 448270"/>
              <a:gd name="connsiteX7" fmla="*/ 125016 w 788386"/>
              <a:gd name="connsiteY7" fmla="*/ 106263 h 448270"/>
              <a:gd name="connsiteX8" fmla="*/ 125016 w 788386"/>
              <a:gd name="connsiteY8" fmla="*/ 173236 h 448270"/>
              <a:gd name="connsiteX9" fmla="*/ 552748 w 788386"/>
              <a:gd name="connsiteY9" fmla="*/ 173236 h 448270"/>
              <a:gd name="connsiteX10" fmla="*/ 552748 w 788386"/>
              <a:gd name="connsiteY10" fmla="*/ 163041 h 448270"/>
              <a:gd name="connsiteX11" fmla="*/ 631675 w 788386"/>
              <a:gd name="connsiteY11" fmla="*/ 269620 h 448270"/>
              <a:gd name="connsiteX12" fmla="*/ 125016 w 788386"/>
              <a:gd name="connsiteY12" fmla="*/ 271463 h 448270"/>
              <a:gd name="connsiteX13" fmla="*/ 125016 w 788386"/>
              <a:gd name="connsiteY13" fmla="*/ 280392 h 448270"/>
              <a:gd name="connsiteX14" fmla="*/ 194667 w 788386"/>
              <a:gd name="connsiteY14" fmla="*/ 341114 h 448270"/>
              <a:gd name="connsiteX15" fmla="*/ 596503 w 788386"/>
              <a:gd name="connsiteY15" fmla="*/ 341114 h 448270"/>
              <a:gd name="connsiteX16" fmla="*/ 677620 w 788386"/>
              <a:gd name="connsiteY16" fmla="*/ 326322 h 448270"/>
              <a:gd name="connsiteX17" fmla="*/ 786438 w 788386"/>
              <a:gd name="connsiteY17" fmla="*/ 361984 h 448270"/>
              <a:gd name="connsiteX18" fmla="*/ 743397 w 788386"/>
              <a:gd name="connsiteY18" fmla="*/ 413221 h 448270"/>
              <a:gd name="connsiteX19" fmla="*/ 691381 w 788386"/>
              <a:gd name="connsiteY19" fmla="*/ 439564 h 448270"/>
              <a:gd name="connsiteX20" fmla="*/ 616149 w 788386"/>
              <a:gd name="connsiteY20" fmla="*/ 448270 h 448270"/>
              <a:gd name="connsiteX21" fmla="*/ 171450 w 788386"/>
              <a:gd name="connsiteY21" fmla="*/ 448270 h 448270"/>
              <a:gd name="connsiteX22" fmla="*/ 0 w 788386"/>
              <a:gd name="connsiteY22" fmla="*/ 292894 h 448270"/>
              <a:gd name="connsiteX23" fmla="*/ 0 w 788386"/>
              <a:gd name="connsiteY23" fmla="*/ 0 h 448270"/>
              <a:gd name="connsiteX0" fmla="*/ 0 w 788386"/>
              <a:gd name="connsiteY0" fmla="*/ 0 h 448270"/>
              <a:gd name="connsiteX1" fmla="*/ 677763 w 788386"/>
              <a:gd name="connsiteY1" fmla="*/ 0 h 448270"/>
              <a:gd name="connsiteX2" fmla="*/ 676766 w 788386"/>
              <a:gd name="connsiteY2" fmla="*/ 240510 h 448270"/>
              <a:gd name="connsiteX3" fmla="*/ 677664 w 788386"/>
              <a:gd name="connsiteY3" fmla="*/ 268388 h 448270"/>
              <a:gd name="connsiteX4" fmla="*/ 555554 w 788386"/>
              <a:gd name="connsiteY4" fmla="*/ 106239 h 448270"/>
              <a:gd name="connsiteX5" fmla="*/ 552748 w 788386"/>
              <a:gd name="connsiteY5" fmla="*/ 108565 h 448270"/>
              <a:gd name="connsiteX6" fmla="*/ 552748 w 788386"/>
              <a:gd name="connsiteY6" fmla="*/ 106263 h 448270"/>
              <a:gd name="connsiteX7" fmla="*/ 125016 w 788386"/>
              <a:gd name="connsiteY7" fmla="*/ 106263 h 448270"/>
              <a:gd name="connsiteX8" fmla="*/ 125016 w 788386"/>
              <a:gd name="connsiteY8" fmla="*/ 173236 h 448270"/>
              <a:gd name="connsiteX9" fmla="*/ 552748 w 788386"/>
              <a:gd name="connsiteY9" fmla="*/ 173236 h 448270"/>
              <a:gd name="connsiteX10" fmla="*/ 552748 w 788386"/>
              <a:gd name="connsiteY10" fmla="*/ 163041 h 448270"/>
              <a:gd name="connsiteX11" fmla="*/ 631675 w 788386"/>
              <a:gd name="connsiteY11" fmla="*/ 269620 h 448270"/>
              <a:gd name="connsiteX12" fmla="*/ 125016 w 788386"/>
              <a:gd name="connsiteY12" fmla="*/ 271463 h 448270"/>
              <a:gd name="connsiteX13" fmla="*/ 125016 w 788386"/>
              <a:gd name="connsiteY13" fmla="*/ 280392 h 448270"/>
              <a:gd name="connsiteX14" fmla="*/ 194667 w 788386"/>
              <a:gd name="connsiteY14" fmla="*/ 341114 h 448270"/>
              <a:gd name="connsiteX15" fmla="*/ 596503 w 788386"/>
              <a:gd name="connsiteY15" fmla="*/ 341114 h 448270"/>
              <a:gd name="connsiteX16" fmla="*/ 677620 w 788386"/>
              <a:gd name="connsiteY16" fmla="*/ 326322 h 448270"/>
              <a:gd name="connsiteX17" fmla="*/ 786438 w 788386"/>
              <a:gd name="connsiteY17" fmla="*/ 361984 h 448270"/>
              <a:gd name="connsiteX18" fmla="*/ 743397 w 788386"/>
              <a:gd name="connsiteY18" fmla="*/ 413221 h 448270"/>
              <a:gd name="connsiteX19" fmla="*/ 691381 w 788386"/>
              <a:gd name="connsiteY19" fmla="*/ 439564 h 448270"/>
              <a:gd name="connsiteX20" fmla="*/ 616149 w 788386"/>
              <a:gd name="connsiteY20" fmla="*/ 448270 h 448270"/>
              <a:gd name="connsiteX21" fmla="*/ 171450 w 788386"/>
              <a:gd name="connsiteY21" fmla="*/ 448270 h 448270"/>
              <a:gd name="connsiteX22" fmla="*/ 0 w 788386"/>
              <a:gd name="connsiteY22" fmla="*/ 292894 h 448270"/>
              <a:gd name="connsiteX23" fmla="*/ 0 w 788386"/>
              <a:gd name="connsiteY23" fmla="*/ 0 h 448270"/>
              <a:gd name="connsiteX0" fmla="*/ 0 w 788386"/>
              <a:gd name="connsiteY0" fmla="*/ 0 h 448270"/>
              <a:gd name="connsiteX1" fmla="*/ 677763 w 788386"/>
              <a:gd name="connsiteY1" fmla="*/ 0 h 448270"/>
              <a:gd name="connsiteX2" fmla="*/ 676766 w 788386"/>
              <a:gd name="connsiteY2" fmla="*/ 240510 h 448270"/>
              <a:gd name="connsiteX3" fmla="*/ 677664 w 788386"/>
              <a:gd name="connsiteY3" fmla="*/ 268388 h 448270"/>
              <a:gd name="connsiteX4" fmla="*/ 555554 w 788386"/>
              <a:gd name="connsiteY4" fmla="*/ 106239 h 448270"/>
              <a:gd name="connsiteX5" fmla="*/ 552748 w 788386"/>
              <a:gd name="connsiteY5" fmla="*/ 108565 h 448270"/>
              <a:gd name="connsiteX6" fmla="*/ 552748 w 788386"/>
              <a:gd name="connsiteY6" fmla="*/ 106263 h 448270"/>
              <a:gd name="connsiteX7" fmla="*/ 125016 w 788386"/>
              <a:gd name="connsiteY7" fmla="*/ 106263 h 448270"/>
              <a:gd name="connsiteX8" fmla="*/ 125016 w 788386"/>
              <a:gd name="connsiteY8" fmla="*/ 173236 h 448270"/>
              <a:gd name="connsiteX9" fmla="*/ 552748 w 788386"/>
              <a:gd name="connsiteY9" fmla="*/ 173236 h 448270"/>
              <a:gd name="connsiteX10" fmla="*/ 552748 w 788386"/>
              <a:gd name="connsiteY10" fmla="*/ 163041 h 448270"/>
              <a:gd name="connsiteX11" fmla="*/ 631675 w 788386"/>
              <a:gd name="connsiteY11" fmla="*/ 269620 h 448270"/>
              <a:gd name="connsiteX12" fmla="*/ 125016 w 788386"/>
              <a:gd name="connsiteY12" fmla="*/ 271463 h 448270"/>
              <a:gd name="connsiteX13" fmla="*/ 125016 w 788386"/>
              <a:gd name="connsiteY13" fmla="*/ 280392 h 448270"/>
              <a:gd name="connsiteX14" fmla="*/ 194667 w 788386"/>
              <a:gd name="connsiteY14" fmla="*/ 341114 h 448270"/>
              <a:gd name="connsiteX15" fmla="*/ 596503 w 788386"/>
              <a:gd name="connsiteY15" fmla="*/ 341114 h 448270"/>
              <a:gd name="connsiteX16" fmla="*/ 677620 w 788386"/>
              <a:gd name="connsiteY16" fmla="*/ 326322 h 448270"/>
              <a:gd name="connsiteX17" fmla="*/ 786438 w 788386"/>
              <a:gd name="connsiteY17" fmla="*/ 361984 h 448270"/>
              <a:gd name="connsiteX18" fmla="*/ 743397 w 788386"/>
              <a:gd name="connsiteY18" fmla="*/ 413221 h 448270"/>
              <a:gd name="connsiteX19" fmla="*/ 691381 w 788386"/>
              <a:gd name="connsiteY19" fmla="*/ 439564 h 448270"/>
              <a:gd name="connsiteX20" fmla="*/ 616149 w 788386"/>
              <a:gd name="connsiteY20" fmla="*/ 448270 h 448270"/>
              <a:gd name="connsiteX21" fmla="*/ 171450 w 788386"/>
              <a:gd name="connsiteY21" fmla="*/ 448270 h 448270"/>
              <a:gd name="connsiteX22" fmla="*/ 0 w 788386"/>
              <a:gd name="connsiteY22" fmla="*/ 292894 h 448270"/>
              <a:gd name="connsiteX23" fmla="*/ 0 w 788386"/>
              <a:gd name="connsiteY23" fmla="*/ 0 h 448270"/>
              <a:gd name="connsiteX0" fmla="*/ 0 w 791953"/>
              <a:gd name="connsiteY0" fmla="*/ 0 h 448270"/>
              <a:gd name="connsiteX1" fmla="*/ 677763 w 791953"/>
              <a:gd name="connsiteY1" fmla="*/ 0 h 448270"/>
              <a:gd name="connsiteX2" fmla="*/ 676766 w 791953"/>
              <a:gd name="connsiteY2" fmla="*/ 240510 h 448270"/>
              <a:gd name="connsiteX3" fmla="*/ 677664 w 791953"/>
              <a:gd name="connsiteY3" fmla="*/ 268388 h 448270"/>
              <a:gd name="connsiteX4" fmla="*/ 555554 w 791953"/>
              <a:gd name="connsiteY4" fmla="*/ 106239 h 448270"/>
              <a:gd name="connsiteX5" fmla="*/ 552748 w 791953"/>
              <a:gd name="connsiteY5" fmla="*/ 108565 h 448270"/>
              <a:gd name="connsiteX6" fmla="*/ 552748 w 791953"/>
              <a:gd name="connsiteY6" fmla="*/ 106263 h 448270"/>
              <a:gd name="connsiteX7" fmla="*/ 125016 w 791953"/>
              <a:gd name="connsiteY7" fmla="*/ 106263 h 448270"/>
              <a:gd name="connsiteX8" fmla="*/ 125016 w 791953"/>
              <a:gd name="connsiteY8" fmla="*/ 173236 h 448270"/>
              <a:gd name="connsiteX9" fmla="*/ 552748 w 791953"/>
              <a:gd name="connsiteY9" fmla="*/ 173236 h 448270"/>
              <a:gd name="connsiteX10" fmla="*/ 552748 w 791953"/>
              <a:gd name="connsiteY10" fmla="*/ 163041 h 448270"/>
              <a:gd name="connsiteX11" fmla="*/ 631675 w 791953"/>
              <a:gd name="connsiteY11" fmla="*/ 269620 h 448270"/>
              <a:gd name="connsiteX12" fmla="*/ 125016 w 791953"/>
              <a:gd name="connsiteY12" fmla="*/ 271463 h 448270"/>
              <a:gd name="connsiteX13" fmla="*/ 125016 w 791953"/>
              <a:gd name="connsiteY13" fmla="*/ 280392 h 448270"/>
              <a:gd name="connsiteX14" fmla="*/ 194667 w 791953"/>
              <a:gd name="connsiteY14" fmla="*/ 341114 h 448270"/>
              <a:gd name="connsiteX15" fmla="*/ 596503 w 791953"/>
              <a:gd name="connsiteY15" fmla="*/ 341114 h 448270"/>
              <a:gd name="connsiteX16" fmla="*/ 677620 w 791953"/>
              <a:gd name="connsiteY16" fmla="*/ 326322 h 448270"/>
              <a:gd name="connsiteX17" fmla="*/ 790125 w 791953"/>
              <a:gd name="connsiteY17" fmla="*/ 365671 h 448270"/>
              <a:gd name="connsiteX18" fmla="*/ 743397 w 791953"/>
              <a:gd name="connsiteY18" fmla="*/ 413221 h 448270"/>
              <a:gd name="connsiteX19" fmla="*/ 691381 w 791953"/>
              <a:gd name="connsiteY19" fmla="*/ 439564 h 448270"/>
              <a:gd name="connsiteX20" fmla="*/ 616149 w 791953"/>
              <a:gd name="connsiteY20" fmla="*/ 448270 h 448270"/>
              <a:gd name="connsiteX21" fmla="*/ 171450 w 791953"/>
              <a:gd name="connsiteY21" fmla="*/ 448270 h 448270"/>
              <a:gd name="connsiteX22" fmla="*/ 0 w 791953"/>
              <a:gd name="connsiteY22" fmla="*/ 292894 h 448270"/>
              <a:gd name="connsiteX23" fmla="*/ 0 w 791953"/>
              <a:gd name="connsiteY23" fmla="*/ 0 h 448270"/>
              <a:gd name="connsiteX0" fmla="*/ 0 w 790158"/>
              <a:gd name="connsiteY0" fmla="*/ 0 h 448270"/>
              <a:gd name="connsiteX1" fmla="*/ 677763 w 790158"/>
              <a:gd name="connsiteY1" fmla="*/ 0 h 448270"/>
              <a:gd name="connsiteX2" fmla="*/ 676766 w 790158"/>
              <a:gd name="connsiteY2" fmla="*/ 240510 h 448270"/>
              <a:gd name="connsiteX3" fmla="*/ 677664 w 790158"/>
              <a:gd name="connsiteY3" fmla="*/ 268388 h 448270"/>
              <a:gd name="connsiteX4" fmla="*/ 555554 w 790158"/>
              <a:gd name="connsiteY4" fmla="*/ 106239 h 448270"/>
              <a:gd name="connsiteX5" fmla="*/ 552748 w 790158"/>
              <a:gd name="connsiteY5" fmla="*/ 108565 h 448270"/>
              <a:gd name="connsiteX6" fmla="*/ 552748 w 790158"/>
              <a:gd name="connsiteY6" fmla="*/ 106263 h 448270"/>
              <a:gd name="connsiteX7" fmla="*/ 125016 w 790158"/>
              <a:gd name="connsiteY7" fmla="*/ 106263 h 448270"/>
              <a:gd name="connsiteX8" fmla="*/ 125016 w 790158"/>
              <a:gd name="connsiteY8" fmla="*/ 173236 h 448270"/>
              <a:gd name="connsiteX9" fmla="*/ 552748 w 790158"/>
              <a:gd name="connsiteY9" fmla="*/ 173236 h 448270"/>
              <a:gd name="connsiteX10" fmla="*/ 552748 w 790158"/>
              <a:gd name="connsiteY10" fmla="*/ 163041 h 448270"/>
              <a:gd name="connsiteX11" fmla="*/ 631675 w 790158"/>
              <a:gd name="connsiteY11" fmla="*/ 269620 h 448270"/>
              <a:gd name="connsiteX12" fmla="*/ 125016 w 790158"/>
              <a:gd name="connsiteY12" fmla="*/ 271463 h 448270"/>
              <a:gd name="connsiteX13" fmla="*/ 125016 w 790158"/>
              <a:gd name="connsiteY13" fmla="*/ 280392 h 448270"/>
              <a:gd name="connsiteX14" fmla="*/ 194667 w 790158"/>
              <a:gd name="connsiteY14" fmla="*/ 341114 h 448270"/>
              <a:gd name="connsiteX15" fmla="*/ 596503 w 790158"/>
              <a:gd name="connsiteY15" fmla="*/ 341114 h 448270"/>
              <a:gd name="connsiteX16" fmla="*/ 677620 w 790158"/>
              <a:gd name="connsiteY16" fmla="*/ 326322 h 448270"/>
              <a:gd name="connsiteX17" fmla="*/ 790125 w 790158"/>
              <a:gd name="connsiteY17" fmla="*/ 365671 h 448270"/>
              <a:gd name="connsiteX18" fmla="*/ 743397 w 790158"/>
              <a:gd name="connsiteY18" fmla="*/ 413221 h 448270"/>
              <a:gd name="connsiteX19" fmla="*/ 691381 w 790158"/>
              <a:gd name="connsiteY19" fmla="*/ 439564 h 448270"/>
              <a:gd name="connsiteX20" fmla="*/ 616149 w 790158"/>
              <a:gd name="connsiteY20" fmla="*/ 448270 h 448270"/>
              <a:gd name="connsiteX21" fmla="*/ 171450 w 790158"/>
              <a:gd name="connsiteY21" fmla="*/ 448270 h 448270"/>
              <a:gd name="connsiteX22" fmla="*/ 0 w 790158"/>
              <a:gd name="connsiteY22" fmla="*/ 292894 h 448270"/>
              <a:gd name="connsiteX23" fmla="*/ 0 w 790158"/>
              <a:gd name="connsiteY23" fmla="*/ 0 h 448270"/>
              <a:gd name="connsiteX0" fmla="*/ 0 w 790150"/>
              <a:gd name="connsiteY0" fmla="*/ 0 h 448270"/>
              <a:gd name="connsiteX1" fmla="*/ 677763 w 790150"/>
              <a:gd name="connsiteY1" fmla="*/ 0 h 448270"/>
              <a:gd name="connsiteX2" fmla="*/ 676766 w 790150"/>
              <a:gd name="connsiteY2" fmla="*/ 240510 h 448270"/>
              <a:gd name="connsiteX3" fmla="*/ 677664 w 790150"/>
              <a:gd name="connsiteY3" fmla="*/ 268388 h 448270"/>
              <a:gd name="connsiteX4" fmla="*/ 555554 w 790150"/>
              <a:gd name="connsiteY4" fmla="*/ 106239 h 448270"/>
              <a:gd name="connsiteX5" fmla="*/ 552748 w 790150"/>
              <a:gd name="connsiteY5" fmla="*/ 108565 h 448270"/>
              <a:gd name="connsiteX6" fmla="*/ 552748 w 790150"/>
              <a:gd name="connsiteY6" fmla="*/ 106263 h 448270"/>
              <a:gd name="connsiteX7" fmla="*/ 125016 w 790150"/>
              <a:gd name="connsiteY7" fmla="*/ 106263 h 448270"/>
              <a:gd name="connsiteX8" fmla="*/ 125016 w 790150"/>
              <a:gd name="connsiteY8" fmla="*/ 173236 h 448270"/>
              <a:gd name="connsiteX9" fmla="*/ 552748 w 790150"/>
              <a:gd name="connsiteY9" fmla="*/ 173236 h 448270"/>
              <a:gd name="connsiteX10" fmla="*/ 552748 w 790150"/>
              <a:gd name="connsiteY10" fmla="*/ 163041 h 448270"/>
              <a:gd name="connsiteX11" fmla="*/ 631675 w 790150"/>
              <a:gd name="connsiteY11" fmla="*/ 269620 h 448270"/>
              <a:gd name="connsiteX12" fmla="*/ 125016 w 790150"/>
              <a:gd name="connsiteY12" fmla="*/ 271463 h 448270"/>
              <a:gd name="connsiteX13" fmla="*/ 125016 w 790150"/>
              <a:gd name="connsiteY13" fmla="*/ 280392 h 448270"/>
              <a:gd name="connsiteX14" fmla="*/ 194667 w 790150"/>
              <a:gd name="connsiteY14" fmla="*/ 341114 h 448270"/>
              <a:gd name="connsiteX15" fmla="*/ 596503 w 790150"/>
              <a:gd name="connsiteY15" fmla="*/ 341114 h 448270"/>
              <a:gd name="connsiteX16" fmla="*/ 677620 w 790150"/>
              <a:gd name="connsiteY16" fmla="*/ 326322 h 448270"/>
              <a:gd name="connsiteX17" fmla="*/ 790125 w 790150"/>
              <a:gd name="connsiteY17" fmla="*/ 365671 h 448270"/>
              <a:gd name="connsiteX18" fmla="*/ 743397 w 790150"/>
              <a:gd name="connsiteY18" fmla="*/ 413221 h 448270"/>
              <a:gd name="connsiteX19" fmla="*/ 691381 w 790150"/>
              <a:gd name="connsiteY19" fmla="*/ 439564 h 448270"/>
              <a:gd name="connsiteX20" fmla="*/ 616149 w 790150"/>
              <a:gd name="connsiteY20" fmla="*/ 448270 h 448270"/>
              <a:gd name="connsiteX21" fmla="*/ 171450 w 790150"/>
              <a:gd name="connsiteY21" fmla="*/ 448270 h 448270"/>
              <a:gd name="connsiteX22" fmla="*/ 0 w 790150"/>
              <a:gd name="connsiteY22" fmla="*/ 292894 h 448270"/>
              <a:gd name="connsiteX23" fmla="*/ 0 w 790150"/>
              <a:gd name="connsiteY23" fmla="*/ 0 h 448270"/>
              <a:gd name="connsiteX0" fmla="*/ 0 w 790150"/>
              <a:gd name="connsiteY0" fmla="*/ 0 h 448270"/>
              <a:gd name="connsiteX1" fmla="*/ 677763 w 790150"/>
              <a:gd name="connsiteY1" fmla="*/ 0 h 448270"/>
              <a:gd name="connsiteX2" fmla="*/ 676766 w 790150"/>
              <a:gd name="connsiteY2" fmla="*/ 240510 h 448270"/>
              <a:gd name="connsiteX3" fmla="*/ 677664 w 790150"/>
              <a:gd name="connsiteY3" fmla="*/ 268388 h 448270"/>
              <a:gd name="connsiteX4" fmla="*/ 555554 w 790150"/>
              <a:gd name="connsiteY4" fmla="*/ 106239 h 448270"/>
              <a:gd name="connsiteX5" fmla="*/ 552748 w 790150"/>
              <a:gd name="connsiteY5" fmla="*/ 108565 h 448270"/>
              <a:gd name="connsiteX6" fmla="*/ 552748 w 790150"/>
              <a:gd name="connsiteY6" fmla="*/ 106263 h 448270"/>
              <a:gd name="connsiteX7" fmla="*/ 125016 w 790150"/>
              <a:gd name="connsiteY7" fmla="*/ 106263 h 448270"/>
              <a:gd name="connsiteX8" fmla="*/ 125016 w 790150"/>
              <a:gd name="connsiteY8" fmla="*/ 173236 h 448270"/>
              <a:gd name="connsiteX9" fmla="*/ 552748 w 790150"/>
              <a:gd name="connsiteY9" fmla="*/ 173236 h 448270"/>
              <a:gd name="connsiteX10" fmla="*/ 552748 w 790150"/>
              <a:gd name="connsiteY10" fmla="*/ 163041 h 448270"/>
              <a:gd name="connsiteX11" fmla="*/ 631675 w 790150"/>
              <a:gd name="connsiteY11" fmla="*/ 269620 h 448270"/>
              <a:gd name="connsiteX12" fmla="*/ 125016 w 790150"/>
              <a:gd name="connsiteY12" fmla="*/ 271463 h 448270"/>
              <a:gd name="connsiteX13" fmla="*/ 125016 w 790150"/>
              <a:gd name="connsiteY13" fmla="*/ 280392 h 448270"/>
              <a:gd name="connsiteX14" fmla="*/ 194667 w 790150"/>
              <a:gd name="connsiteY14" fmla="*/ 341114 h 448270"/>
              <a:gd name="connsiteX15" fmla="*/ 596503 w 790150"/>
              <a:gd name="connsiteY15" fmla="*/ 341114 h 448270"/>
              <a:gd name="connsiteX16" fmla="*/ 677620 w 790150"/>
              <a:gd name="connsiteY16" fmla="*/ 326322 h 448270"/>
              <a:gd name="connsiteX17" fmla="*/ 790125 w 790150"/>
              <a:gd name="connsiteY17" fmla="*/ 365671 h 448270"/>
              <a:gd name="connsiteX18" fmla="*/ 743397 w 790150"/>
              <a:gd name="connsiteY18" fmla="*/ 413221 h 448270"/>
              <a:gd name="connsiteX19" fmla="*/ 691381 w 790150"/>
              <a:gd name="connsiteY19" fmla="*/ 439564 h 448270"/>
              <a:gd name="connsiteX20" fmla="*/ 616149 w 790150"/>
              <a:gd name="connsiteY20" fmla="*/ 448270 h 448270"/>
              <a:gd name="connsiteX21" fmla="*/ 171450 w 790150"/>
              <a:gd name="connsiteY21" fmla="*/ 448270 h 448270"/>
              <a:gd name="connsiteX22" fmla="*/ 38842 w 790150"/>
              <a:gd name="connsiteY22" fmla="*/ 402768 h 448270"/>
              <a:gd name="connsiteX23" fmla="*/ 0 w 790150"/>
              <a:gd name="connsiteY23" fmla="*/ 292894 h 448270"/>
              <a:gd name="connsiteX24" fmla="*/ 0 w 790150"/>
              <a:gd name="connsiteY24" fmla="*/ 0 h 448270"/>
              <a:gd name="connsiteX0" fmla="*/ 0 w 790150"/>
              <a:gd name="connsiteY0" fmla="*/ 0 h 448270"/>
              <a:gd name="connsiteX1" fmla="*/ 677763 w 790150"/>
              <a:gd name="connsiteY1" fmla="*/ 0 h 448270"/>
              <a:gd name="connsiteX2" fmla="*/ 676766 w 790150"/>
              <a:gd name="connsiteY2" fmla="*/ 240510 h 448270"/>
              <a:gd name="connsiteX3" fmla="*/ 677664 w 790150"/>
              <a:gd name="connsiteY3" fmla="*/ 268388 h 448270"/>
              <a:gd name="connsiteX4" fmla="*/ 555554 w 790150"/>
              <a:gd name="connsiteY4" fmla="*/ 106239 h 448270"/>
              <a:gd name="connsiteX5" fmla="*/ 552748 w 790150"/>
              <a:gd name="connsiteY5" fmla="*/ 108565 h 448270"/>
              <a:gd name="connsiteX6" fmla="*/ 552748 w 790150"/>
              <a:gd name="connsiteY6" fmla="*/ 106263 h 448270"/>
              <a:gd name="connsiteX7" fmla="*/ 125016 w 790150"/>
              <a:gd name="connsiteY7" fmla="*/ 106263 h 448270"/>
              <a:gd name="connsiteX8" fmla="*/ 125016 w 790150"/>
              <a:gd name="connsiteY8" fmla="*/ 173236 h 448270"/>
              <a:gd name="connsiteX9" fmla="*/ 552748 w 790150"/>
              <a:gd name="connsiteY9" fmla="*/ 173236 h 448270"/>
              <a:gd name="connsiteX10" fmla="*/ 552748 w 790150"/>
              <a:gd name="connsiteY10" fmla="*/ 163041 h 448270"/>
              <a:gd name="connsiteX11" fmla="*/ 631675 w 790150"/>
              <a:gd name="connsiteY11" fmla="*/ 269620 h 448270"/>
              <a:gd name="connsiteX12" fmla="*/ 125016 w 790150"/>
              <a:gd name="connsiteY12" fmla="*/ 271463 h 448270"/>
              <a:gd name="connsiteX13" fmla="*/ 125016 w 790150"/>
              <a:gd name="connsiteY13" fmla="*/ 280392 h 448270"/>
              <a:gd name="connsiteX14" fmla="*/ 194667 w 790150"/>
              <a:gd name="connsiteY14" fmla="*/ 341114 h 448270"/>
              <a:gd name="connsiteX15" fmla="*/ 596503 w 790150"/>
              <a:gd name="connsiteY15" fmla="*/ 341114 h 448270"/>
              <a:gd name="connsiteX16" fmla="*/ 677620 w 790150"/>
              <a:gd name="connsiteY16" fmla="*/ 326322 h 448270"/>
              <a:gd name="connsiteX17" fmla="*/ 790125 w 790150"/>
              <a:gd name="connsiteY17" fmla="*/ 365671 h 448270"/>
              <a:gd name="connsiteX18" fmla="*/ 743397 w 790150"/>
              <a:gd name="connsiteY18" fmla="*/ 413221 h 448270"/>
              <a:gd name="connsiteX19" fmla="*/ 691381 w 790150"/>
              <a:gd name="connsiteY19" fmla="*/ 439564 h 448270"/>
              <a:gd name="connsiteX20" fmla="*/ 616149 w 790150"/>
              <a:gd name="connsiteY20" fmla="*/ 448270 h 448270"/>
              <a:gd name="connsiteX21" fmla="*/ 171450 w 790150"/>
              <a:gd name="connsiteY21" fmla="*/ 448270 h 448270"/>
              <a:gd name="connsiteX22" fmla="*/ 18205 w 790150"/>
              <a:gd name="connsiteY22" fmla="*/ 427465 h 448270"/>
              <a:gd name="connsiteX23" fmla="*/ 0 w 790150"/>
              <a:gd name="connsiteY23" fmla="*/ 292894 h 448270"/>
              <a:gd name="connsiteX24" fmla="*/ 0 w 790150"/>
              <a:gd name="connsiteY24" fmla="*/ 0 h 448270"/>
              <a:gd name="connsiteX0" fmla="*/ 0 w 790150"/>
              <a:gd name="connsiteY0" fmla="*/ 0 h 448270"/>
              <a:gd name="connsiteX1" fmla="*/ 677763 w 790150"/>
              <a:gd name="connsiteY1" fmla="*/ 0 h 448270"/>
              <a:gd name="connsiteX2" fmla="*/ 676766 w 790150"/>
              <a:gd name="connsiteY2" fmla="*/ 240510 h 448270"/>
              <a:gd name="connsiteX3" fmla="*/ 677664 w 790150"/>
              <a:gd name="connsiteY3" fmla="*/ 268388 h 448270"/>
              <a:gd name="connsiteX4" fmla="*/ 555554 w 790150"/>
              <a:gd name="connsiteY4" fmla="*/ 106239 h 448270"/>
              <a:gd name="connsiteX5" fmla="*/ 552748 w 790150"/>
              <a:gd name="connsiteY5" fmla="*/ 108565 h 448270"/>
              <a:gd name="connsiteX6" fmla="*/ 552748 w 790150"/>
              <a:gd name="connsiteY6" fmla="*/ 106263 h 448270"/>
              <a:gd name="connsiteX7" fmla="*/ 125016 w 790150"/>
              <a:gd name="connsiteY7" fmla="*/ 106263 h 448270"/>
              <a:gd name="connsiteX8" fmla="*/ 125016 w 790150"/>
              <a:gd name="connsiteY8" fmla="*/ 173236 h 448270"/>
              <a:gd name="connsiteX9" fmla="*/ 552748 w 790150"/>
              <a:gd name="connsiteY9" fmla="*/ 173236 h 448270"/>
              <a:gd name="connsiteX10" fmla="*/ 552748 w 790150"/>
              <a:gd name="connsiteY10" fmla="*/ 163041 h 448270"/>
              <a:gd name="connsiteX11" fmla="*/ 631675 w 790150"/>
              <a:gd name="connsiteY11" fmla="*/ 269620 h 448270"/>
              <a:gd name="connsiteX12" fmla="*/ 125016 w 790150"/>
              <a:gd name="connsiteY12" fmla="*/ 271463 h 448270"/>
              <a:gd name="connsiteX13" fmla="*/ 125016 w 790150"/>
              <a:gd name="connsiteY13" fmla="*/ 280392 h 448270"/>
              <a:gd name="connsiteX14" fmla="*/ 194667 w 790150"/>
              <a:gd name="connsiteY14" fmla="*/ 341114 h 448270"/>
              <a:gd name="connsiteX15" fmla="*/ 596503 w 790150"/>
              <a:gd name="connsiteY15" fmla="*/ 341114 h 448270"/>
              <a:gd name="connsiteX16" fmla="*/ 677620 w 790150"/>
              <a:gd name="connsiteY16" fmla="*/ 326322 h 448270"/>
              <a:gd name="connsiteX17" fmla="*/ 790125 w 790150"/>
              <a:gd name="connsiteY17" fmla="*/ 365671 h 448270"/>
              <a:gd name="connsiteX18" fmla="*/ 743397 w 790150"/>
              <a:gd name="connsiteY18" fmla="*/ 413221 h 448270"/>
              <a:gd name="connsiteX19" fmla="*/ 691381 w 790150"/>
              <a:gd name="connsiteY19" fmla="*/ 439564 h 448270"/>
              <a:gd name="connsiteX20" fmla="*/ 616149 w 790150"/>
              <a:gd name="connsiteY20" fmla="*/ 448270 h 448270"/>
              <a:gd name="connsiteX21" fmla="*/ 171450 w 790150"/>
              <a:gd name="connsiteY21" fmla="*/ 448270 h 448270"/>
              <a:gd name="connsiteX22" fmla="*/ 18205 w 790150"/>
              <a:gd name="connsiteY22" fmla="*/ 427465 h 448270"/>
              <a:gd name="connsiteX23" fmla="*/ 0 w 790150"/>
              <a:gd name="connsiteY23" fmla="*/ 292894 h 448270"/>
              <a:gd name="connsiteX24" fmla="*/ 0 w 790150"/>
              <a:gd name="connsiteY24" fmla="*/ 0 h 448270"/>
              <a:gd name="connsiteX0" fmla="*/ 0 w 790150"/>
              <a:gd name="connsiteY0" fmla="*/ 0 h 448270"/>
              <a:gd name="connsiteX1" fmla="*/ 677763 w 790150"/>
              <a:gd name="connsiteY1" fmla="*/ 0 h 448270"/>
              <a:gd name="connsiteX2" fmla="*/ 676766 w 790150"/>
              <a:gd name="connsiteY2" fmla="*/ 240510 h 448270"/>
              <a:gd name="connsiteX3" fmla="*/ 677664 w 790150"/>
              <a:gd name="connsiteY3" fmla="*/ 268388 h 448270"/>
              <a:gd name="connsiteX4" fmla="*/ 555554 w 790150"/>
              <a:gd name="connsiteY4" fmla="*/ 106239 h 448270"/>
              <a:gd name="connsiteX5" fmla="*/ 552748 w 790150"/>
              <a:gd name="connsiteY5" fmla="*/ 108565 h 448270"/>
              <a:gd name="connsiteX6" fmla="*/ 552748 w 790150"/>
              <a:gd name="connsiteY6" fmla="*/ 106263 h 448270"/>
              <a:gd name="connsiteX7" fmla="*/ 125016 w 790150"/>
              <a:gd name="connsiteY7" fmla="*/ 106263 h 448270"/>
              <a:gd name="connsiteX8" fmla="*/ 125016 w 790150"/>
              <a:gd name="connsiteY8" fmla="*/ 173236 h 448270"/>
              <a:gd name="connsiteX9" fmla="*/ 552748 w 790150"/>
              <a:gd name="connsiteY9" fmla="*/ 173236 h 448270"/>
              <a:gd name="connsiteX10" fmla="*/ 552748 w 790150"/>
              <a:gd name="connsiteY10" fmla="*/ 163041 h 448270"/>
              <a:gd name="connsiteX11" fmla="*/ 631675 w 790150"/>
              <a:gd name="connsiteY11" fmla="*/ 269620 h 448270"/>
              <a:gd name="connsiteX12" fmla="*/ 125016 w 790150"/>
              <a:gd name="connsiteY12" fmla="*/ 271463 h 448270"/>
              <a:gd name="connsiteX13" fmla="*/ 125016 w 790150"/>
              <a:gd name="connsiteY13" fmla="*/ 280392 h 448270"/>
              <a:gd name="connsiteX14" fmla="*/ 194667 w 790150"/>
              <a:gd name="connsiteY14" fmla="*/ 341114 h 448270"/>
              <a:gd name="connsiteX15" fmla="*/ 596503 w 790150"/>
              <a:gd name="connsiteY15" fmla="*/ 341114 h 448270"/>
              <a:gd name="connsiteX16" fmla="*/ 677620 w 790150"/>
              <a:gd name="connsiteY16" fmla="*/ 326322 h 448270"/>
              <a:gd name="connsiteX17" fmla="*/ 790125 w 790150"/>
              <a:gd name="connsiteY17" fmla="*/ 365671 h 448270"/>
              <a:gd name="connsiteX18" fmla="*/ 743397 w 790150"/>
              <a:gd name="connsiteY18" fmla="*/ 413221 h 448270"/>
              <a:gd name="connsiteX19" fmla="*/ 691381 w 790150"/>
              <a:gd name="connsiteY19" fmla="*/ 439564 h 448270"/>
              <a:gd name="connsiteX20" fmla="*/ 616149 w 790150"/>
              <a:gd name="connsiteY20" fmla="*/ 448270 h 448270"/>
              <a:gd name="connsiteX21" fmla="*/ 171450 w 790150"/>
              <a:gd name="connsiteY21" fmla="*/ 448270 h 448270"/>
              <a:gd name="connsiteX22" fmla="*/ 18205 w 790150"/>
              <a:gd name="connsiteY22" fmla="*/ 427465 h 448270"/>
              <a:gd name="connsiteX23" fmla="*/ 0 w 790150"/>
              <a:gd name="connsiteY23" fmla="*/ 292894 h 448270"/>
              <a:gd name="connsiteX24" fmla="*/ 0 w 790150"/>
              <a:gd name="connsiteY24" fmla="*/ 0 h 448270"/>
              <a:gd name="connsiteX0" fmla="*/ 2436 w 792586"/>
              <a:gd name="connsiteY0" fmla="*/ 0 h 448270"/>
              <a:gd name="connsiteX1" fmla="*/ 680199 w 792586"/>
              <a:gd name="connsiteY1" fmla="*/ 0 h 448270"/>
              <a:gd name="connsiteX2" fmla="*/ 679202 w 792586"/>
              <a:gd name="connsiteY2" fmla="*/ 240510 h 448270"/>
              <a:gd name="connsiteX3" fmla="*/ 680100 w 792586"/>
              <a:gd name="connsiteY3" fmla="*/ 268388 h 448270"/>
              <a:gd name="connsiteX4" fmla="*/ 557990 w 792586"/>
              <a:gd name="connsiteY4" fmla="*/ 106239 h 448270"/>
              <a:gd name="connsiteX5" fmla="*/ 555184 w 792586"/>
              <a:gd name="connsiteY5" fmla="*/ 108565 h 448270"/>
              <a:gd name="connsiteX6" fmla="*/ 555184 w 792586"/>
              <a:gd name="connsiteY6" fmla="*/ 106263 h 448270"/>
              <a:gd name="connsiteX7" fmla="*/ 127452 w 792586"/>
              <a:gd name="connsiteY7" fmla="*/ 106263 h 448270"/>
              <a:gd name="connsiteX8" fmla="*/ 127452 w 792586"/>
              <a:gd name="connsiteY8" fmla="*/ 173236 h 448270"/>
              <a:gd name="connsiteX9" fmla="*/ 555184 w 792586"/>
              <a:gd name="connsiteY9" fmla="*/ 173236 h 448270"/>
              <a:gd name="connsiteX10" fmla="*/ 555184 w 792586"/>
              <a:gd name="connsiteY10" fmla="*/ 163041 h 448270"/>
              <a:gd name="connsiteX11" fmla="*/ 634111 w 792586"/>
              <a:gd name="connsiteY11" fmla="*/ 269620 h 448270"/>
              <a:gd name="connsiteX12" fmla="*/ 127452 w 792586"/>
              <a:gd name="connsiteY12" fmla="*/ 271463 h 448270"/>
              <a:gd name="connsiteX13" fmla="*/ 127452 w 792586"/>
              <a:gd name="connsiteY13" fmla="*/ 280392 h 448270"/>
              <a:gd name="connsiteX14" fmla="*/ 197103 w 792586"/>
              <a:gd name="connsiteY14" fmla="*/ 341114 h 448270"/>
              <a:gd name="connsiteX15" fmla="*/ 598939 w 792586"/>
              <a:gd name="connsiteY15" fmla="*/ 341114 h 448270"/>
              <a:gd name="connsiteX16" fmla="*/ 680056 w 792586"/>
              <a:gd name="connsiteY16" fmla="*/ 326322 h 448270"/>
              <a:gd name="connsiteX17" fmla="*/ 792561 w 792586"/>
              <a:gd name="connsiteY17" fmla="*/ 365671 h 448270"/>
              <a:gd name="connsiteX18" fmla="*/ 745833 w 792586"/>
              <a:gd name="connsiteY18" fmla="*/ 413221 h 448270"/>
              <a:gd name="connsiteX19" fmla="*/ 693817 w 792586"/>
              <a:gd name="connsiteY19" fmla="*/ 439564 h 448270"/>
              <a:gd name="connsiteX20" fmla="*/ 618585 w 792586"/>
              <a:gd name="connsiteY20" fmla="*/ 448270 h 448270"/>
              <a:gd name="connsiteX21" fmla="*/ 173886 w 792586"/>
              <a:gd name="connsiteY21" fmla="*/ 448270 h 448270"/>
              <a:gd name="connsiteX22" fmla="*/ 3 w 792586"/>
              <a:gd name="connsiteY22" fmla="*/ 442282 h 448270"/>
              <a:gd name="connsiteX23" fmla="*/ 2436 w 792586"/>
              <a:gd name="connsiteY23" fmla="*/ 292894 h 448270"/>
              <a:gd name="connsiteX24" fmla="*/ 2436 w 792586"/>
              <a:gd name="connsiteY24" fmla="*/ 0 h 448270"/>
              <a:gd name="connsiteX0" fmla="*/ 2436 w 792586"/>
              <a:gd name="connsiteY0" fmla="*/ 0 h 449691"/>
              <a:gd name="connsiteX1" fmla="*/ 680199 w 792586"/>
              <a:gd name="connsiteY1" fmla="*/ 0 h 449691"/>
              <a:gd name="connsiteX2" fmla="*/ 679202 w 792586"/>
              <a:gd name="connsiteY2" fmla="*/ 240510 h 449691"/>
              <a:gd name="connsiteX3" fmla="*/ 680100 w 792586"/>
              <a:gd name="connsiteY3" fmla="*/ 268388 h 449691"/>
              <a:gd name="connsiteX4" fmla="*/ 557990 w 792586"/>
              <a:gd name="connsiteY4" fmla="*/ 106239 h 449691"/>
              <a:gd name="connsiteX5" fmla="*/ 555184 w 792586"/>
              <a:gd name="connsiteY5" fmla="*/ 108565 h 449691"/>
              <a:gd name="connsiteX6" fmla="*/ 555184 w 792586"/>
              <a:gd name="connsiteY6" fmla="*/ 106263 h 449691"/>
              <a:gd name="connsiteX7" fmla="*/ 127452 w 792586"/>
              <a:gd name="connsiteY7" fmla="*/ 106263 h 449691"/>
              <a:gd name="connsiteX8" fmla="*/ 127452 w 792586"/>
              <a:gd name="connsiteY8" fmla="*/ 173236 h 449691"/>
              <a:gd name="connsiteX9" fmla="*/ 555184 w 792586"/>
              <a:gd name="connsiteY9" fmla="*/ 173236 h 449691"/>
              <a:gd name="connsiteX10" fmla="*/ 555184 w 792586"/>
              <a:gd name="connsiteY10" fmla="*/ 163041 h 449691"/>
              <a:gd name="connsiteX11" fmla="*/ 634111 w 792586"/>
              <a:gd name="connsiteY11" fmla="*/ 269620 h 449691"/>
              <a:gd name="connsiteX12" fmla="*/ 127452 w 792586"/>
              <a:gd name="connsiteY12" fmla="*/ 271463 h 449691"/>
              <a:gd name="connsiteX13" fmla="*/ 127452 w 792586"/>
              <a:gd name="connsiteY13" fmla="*/ 280392 h 449691"/>
              <a:gd name="connsiteX14" fmla="*/ 197103 w 792586"/>
              <a:gd name="connsiteY14" fmla="*/ 341114 h 449691"/>
              <a:gd name="connsiteX15" fmla="*/ 598939 w 792586"/>
              <a:gd name="connsiteY15" fmla="*/ 341114 h 449691"/>
              <a:gd name="connsiteX16" fmla="*/ 680056 w 792586"/>
              <a:gd name="connsiteY16" fmla="*/ 326322 h 449691"/>
              <a:gd name="connsiteX17" fmla="*/ 792561 w 792586"/>
              <a:gd name="connsiteY17" fmla="*/ 365671 h 449691"/>
              <a:gd name="connsiteX18" fmla="*/ 745833 w 792586"/>
              <a:gd name="connsiteY18" fmla="*/ 413221 h 449691"/>
              <a:gd name="connsiteX19" fmla="*/ 693817 w 792586"/>
              <a:gd name="connsiteY19" fmla="*/ 439564 h 449691"/>
              <a:gd name="connsiteX20" fmla="*/ 618585 w 792586"/>
              <a:gd name="connsiteY20" fmla="*/ 448270 h 449691"/>
              <a:gd name="connsiteX21" fmla="*/ 173886 w 792586"/>
              <a:gd name="connsiteY21" fmla="*/ 448270 h 449691"/>
              <a:gd name="connsiteX22" fmla="*/ 3 w 792586"/>
              <a:gd name="connsiteY22" fmla="*/ 449691 h 449691"/>
              <a:gd name="connsiteX23" fmla="*/ 2436 w 792586"/>
              <a:gd name="connsiteY23" fmla="*/ 292894 h 449691"/>
              <a:gd name="connsiteX24" fmla="*/ 2436 w 792586"/>
              <a:gd name="connsiteY24" fmla="*/ 0 h 449691"/>
              <a:gd name="connsiteX0" fmla="*/ 0 w 790150"/>
              <a:gd name="connsiteY0" fmla="*/ 0 h 448270"/>
              <a:gd name="connsiteX1" fmla="*/ 677763 w 790150"/>
              <a:gd name="connsiteY1" fmla="*/ 0 h 448270"/>
              <a:gd name="connsiteX2" fmla="*/ 676766 w 790150"/>
              <a:gd name="connsiteY2" fmla="*/ 240510 h 448270"/>
              <a:gd name="connsiteX3" fmla="*/ 677664 w 790150"/>
              <a:gd name="connsiteY3" fmla="*/ 268388 h 448270"/>
              <a:gd name="connsiteX4" fmla="*/ 555554 w 790150"/>
              <a:gd name="connsiteY4" fmla="*/ 106239 h 448270"/>
              <a:gd name="connsiteX5" fmla="*/ 552748 w 790150"/>
              <a:gd name="connsiteY5" fmla="*/ 108565 h 448270"/>
              <a:gd name="connsiteX6" fmla="*/ 552748 w 790150"/>
              <a:gd name="connsiteY6" fmla="*/ 106263 h 448270"/>
              <a:gd name="connsiteX7" fmla="*/ 125016 w 790150"/>
              <a:gd name="connsiteY7" fmla="*/ 106263 h 448270"/>
              <a:gd name="connsiteX8" fmla="*/ 125016 w 790150"/>
              <a:gd name="connsiteY8" fmla="*/ 173236 h 448270"/>
              <a:gd name="connsiteX9" fmla="*/ 552748 w 790150"/>
              <a:gd name="connsiteY9" fmla="*/ 173236 h 448270"/>
              <a:gd name="connsiteX10" fmla="*/ 552748 w 790150"/>
              <a:gd name="connsiteY10" fmla="*/ 163041 h 448270"/>
              <a:gd name="connsiteX11" fmla="*/ 631675 w 790150"/>
              <a:gd name="connsiteY11" fmla="*/ 269620 h 448270"/>
              <a:gd name="connsiteX12" fmla="*/ 125016 w 790150"/>
              <a:gd name="connsiteY12" fmla="*/ 271463 h 448270"/>
              <a:gd name="connsiteX13" fmla="*/ 125016 w 790150"/>
              <a:gd name="connsiteY13" fmla="*/ 280392 h 448270"/>
              <a:gd name="connsiteX14" fmla="*/ 194667 w 790150"/>
              <a:gd name="connsiteY14" fmla="*/ 341114 h 448270"/>
              <a:gd name="connsiteX15" fmla="*/ 596503 w 790150"/>
              <a:gd name="connsiteY15" fmla="*/ 341114 h 448270"/>
              <a:gd name="connsiteX16" fmla="*/ 677620 w 790150"/>
              <a:gd name="connsiteY16" fmla="*/ 326322 h 448270"/>
              <a:gd name="connsiteX17" fmla="*/ 790125 w 790150"/>
              <a:gd name="connsiteY17" fmla="*/ 365671 h 448270"/>
              <a:gd name="connsiteX18" fmla="*/ 743397 w 790150"/>
              <a:gd name="connsiteY18" fmla="*/ 413221 h 448270"/>
              <a:gd name="connsiteX19" fmla="*/ 691381 w 790150"/>
              <a:gd name="connsiteY19" fmla="*/ 439564 h 448270"/>
              <a:gd name="connsiteX20" fmla="*/ 616149 w 790150"/>
              <a:gd name="connsiteY20" fmla="*/ 448270 h 448270"/>
              <a:gd name="connsiteX21" fmla="*/ 171450 w 790150"/>
              <a:gd name="connsiteY21" fmla="*/ 448270 h 448270"/>
              <a:gd name="connsiteX22" fmla="*/ 13045 w 790150"/>
              <a:gd name="connsiteY22" fmla="*/ 427464 h 448270"/>
              <a:gd name="connsiteX23" fmla="*/ 0 w 790150"/>
              <a:gd name="connsiteY23" fmla="*/ 292894 h 448270"/>
              <a:gd name="connsiteX24" fmla="*/ 0 w 790150"/>
              <a:gd name="connsiteY24" fmla="*/ 0 h 448270"/>
              <a:gd name="connsiteX0" fmla="*/ 2436 w 792586"/>
              <a:gd name="connsiteY0" fmla="*/ 0 h 448270"/>
              <a:gd name="connsiteX1" fmla="*/ 680199 w 792586"/>
              <a:gd name="connsiteY1" fmla="*/ 0 h 448270"/>
              <a:gd name="connsiteX2" fmla="*/ 679202 w 792586"/>
              <a:gd name="connsiteY2" fmla="*/ 240510 h 448270"/>
              <a:gd name="connsiteX3" fmla="*/ 680100 w 792586"/>
              <a:gd name="connsiteY3" fmla="*/ 268388 h 448270"/>
              <a:gd name="connsiteX4" fmla="*/ 557990 w 792586"/>
              <a:gd name="connsiteY4" fmla="*/ 106239 h 448270"/>
              <a:gd name="connsiteX5" fmla="*/ 555184 w 792586"/>
              <a:gd name="connsiteY5" fmla="*/ 108565 h 448270"/>
              <a:gd name="connsiteX6" fmla="*/ 555184 w 792586"/>
              <a:gd name="connsiteY6" fmla="*/ 106263 h 448270"/>
              <a:gd name="connsiteX7" fmla="*/ 127452 w 792586"/>
              <a:gd name="connsiteY7" fmla="*/ 106263 h 448270"/>
              <a:gd name="connsiteX8" fmla="*/ 127452 w 792586"/>
              <a:gd name="connsiteY8" fmla="*/ 173236 h 448270"/>
              <a:gd name="connsiteX9" fmla="*/ 555184 w 792586"/>
              <a:gd name="connsiteY9" fmla="*/ 173236 h 448270"/>
              <a:gd name="connsiteX10" fmla="*/ 555184 w 792586"/>
              <a:gd name="connsiteY10" fmla="*/ 163041 h 448270"/>
              <a:gd name="connsiteX11" fmla="*/ 634111 w 792586"/>
              <a:gd name="connsiteY11" fmla="*/ 269620 h 448270"/>
              <a:gd name="connsiteX12" fmla="*/ 127452 w 792586"/>
              <a:gd name="connsiteY12" fmla="*/ 271463 h 448270"/>
              <a:gd name="connsiteX13" fmla="*/ 127452 w 792586"/>
              <a:gd name="connsiteY13" fmla="*/ 280392 h 448270"/>
              <a:gd name="connsiteX14" fmla="*/ 197103 w 792586"/>
              <a:gd name="connsiteY14" fmla="*/ 341114 h 448270"/>
              <a:gd name="connsiteX15" fmla="*/ 598939 w 792586"/>
              <a:gd name="connsiteY15" fmla="*/ 341114 h 448270"/>
              <a:gd name="connsiteX16" fmla="*/ 680056 w 792586"/>
              <a:gd name="connsiteY16" fmla="*/ 326322 h 448270"/>
              <a:gd name="connsiteX17" fmla="*/ 792561 w 792586"/>
              <a:gd name="connsiteY17" fmla="*/ 365671 h 448270"/>
              <a:gd name="connsiteX18" fmla="*/ 745833 w 792586"/>
              <a:gd name="connsiteY18" fmla="*/ 413221 h 448270"/>
              <a:gd name="connsiteX19" fmla="*/ 693817 w 792586"/>
              <a:gd name="connsiteY19" fmla="*/ 439564 h 448270"/>
              <a:gd name="connsiteX20" fmla="*/ 618585 w 792586"/>
              <a:gd name="connsiteY20" fmla="*/ 448270 h 448270"/>
              <a:gd name="connsiteX21" fmla="*/ 173886 w 792586"/>
              <a:gd name="connsiteY21" fmla="*/ 448270 h 448270"/>
              <a:gd name="connsiteX22" fmla="*/ 3 w 792586"/>
              <a:gd name="connsiteY22" fmla="*/ 447220 h 448270"/>
              <a:gd name="connsiteX23" fmla="*/ 2436 w 792586"/>
              <a:gd name="connsiteY23" fmla="*/ 292894 h 448270"/>
              <a:gd name="connsiteX24" fmla="*/ 2436 w 792586"/>
              <a:gd name="connsiteY24" fmla="*/ 0 h 448270"/>
              <a:gd name="connsiteX0" fmla="*/ 2436 w 792586"/>
              <a:gd name="connsiteY0" fmla="*/ 0 h 448270"/>
              <a:gd name="connsiteX1" fmla="*/ 680199 w 792586"/>
              <a:gd name="connsiteY1" fmla="*/ 0 h 448270"/>
              <a:gd name="connsiteX2" fmla="*/ 679202 w 792586"/>
              <a:gd name="connsiteY2" fmla="*/ 240510 h 448270"/>
              <a:gd name="connsiteX3" fmla="*/ 680100 w 792586"/>
              <a:gd name="connsiteY3" fmla="*/ 268388 h 448270"/>
              <a:gd name="connsiteX4" fmla="*/ 557990 w 792586"/>
              <a:gd name="connsiteY4" fmla="*/ 106239 h 448270"/>
              <a:gd name="connsiteX5" fmla="*/ 555184 w 792586"/>
              <a:gd name="connsiteY5" fmla="*/ 108565 h 448270"/>
              <a:gd name="connsiteX6" fmla="*/ 555184 w 792586"/>
              <a:gd name="connsiteY6" fmla="*/ 106263 h 448270"/>
              <a:gd name="connsiteX7" fmla="*/ 127452 w 792586"/>
              <a:gd name="connsiteY7" fmla="*/ 106263 h 448270"/>
              <a:gd name="connsiteX8" fmla="*/ 127452 w 792586"/>
              <a:gd name="connsiteY8" fmla="*/ 173236 h 448270"/>
              <a:gd name="connsiteX9" fmla="*/ 555184 w 792586"/>
              <a:gd name="connsiteY9" fmla="*/ 173236 h 448270"/>
              <a:gd name="connsiteX10" fmla="*/ 555184 w 792586"/>
              <a:gd name="connsiteY10" fmla="*/ 163041 h 448270"/>
              <a:gd name="connsiteX11" fmla="*/ 634111 w 792586"/>
              <a:gd name="connsiteY11" fmla="*/ 269620 h 448270"/>
              <a:gd name="connsiteX12" fmla="*/ 127452 w 792586"/>
              <a:gd name="connsiteY12" fmla="*/ 271463 h 448270"/>
              <a:gd name="connsiteX13" fmla="*/ 119713 w 792586"/>
              <a:gd name="connsiteY13" fmla="*/ 344602 h 448270"/>
              <a:gd name="connsiteX14" fmla="*/ 197103 w 792586"/>
              <a:gd name="connsiteY14" fmla="*/ 341114 h 448270"/>
              <a:gd name="connsiteX15" fmla="*/ 598939 w 792586"/>
              <a:gd name="connsiteY15" fmla="*/ 341114 h 448270"/>
              <a:gd name="connsiteX16" fmla="*/ 680056 w 792586"/>
              <a:gd name="connsiteY16" fmla="*/ 326322 h 448270"/>
              <a:gd name="connsiteX17" fmla="*/ 792561 w 792586"/>
              <a:gd name="connsiteY17" fmla="*/ 365671 h 448270"/>
              <a:gd name="connsiteX18" fmla="*/ 745833 w 792586"/>
              <a:gd name="connsiteY18" fmla="*/ 413221 h 448270"/>
              <a:gd name="connsiteX19" fmla="*/ 693817 w 792586"/>
              <a:gd name="connsiteY19" fmla="*/ 439564 h 448270"/>
              <a:gd name="connsiteX20" fmla="*/ 618585 w 792586"/>
              <a:gd name="connsiteY20" fmla="*/ 448270 h 448270"/>
              <a:gd name="connsiteX21" fmla="*/ 173886 w 792586"/>
              <a:gd name="connsiteY21" fmla="*/ 448270 h 448270"/>
              <a:gd name="connsiteX22" fmla="*/ 3 w 792586"/>
              <a:gd name="connsiteY22" fmla="*/ 447220 h 448270"/>
              <a:gd name="connsiteX23" fmla="*/ 2436 w 792586"/>
              <a:gd name="connsiteY23" fmla="*/ 292894 h 448270"/>
              <a:gd name="connsiteX24" fmla="*/ 2436 w 792586"/>
              <a:gd name="connsiteY24" fmla="*/ 0 h 448270"/>
              <a:gd name="connsiteX0" fmla="*/ 2436 w 792586"/>
              <a:gd name="connsiteY0" fmla="*/ 0 h 448270"/>
              <a:gd name="connsiteX1" fmla="*/ 680199 w 792586"/>
              <a:gd name="connsiteY1" fmla="*/ 0 h 448270"/>
              <a:gd name="connsiteX2" fmla="*/ 679202 w 792586"/>
              <a:gd name="connsiteY2" fmla="*/ 240510 h 448270"/>
              <a:gd name="connsiteX3" fmla="*/ 680100 w 792586"/>
              <a:gd name="connsiteY3" fmla="*/ 268388 h 448270"/>
              <a:gd name="connsiteX4" fmla="*/ 557990 w 792586"/>
              <a:gd name="connsiteY4" fmla="*/ 106239 h 448270"/>
              <a:gd name="connsiteX5" fmla="*/ 555184 w 792586"/>
              <a:gd name="connsiteY5" fmla="*/ 108565 h 448270"/>
              <a:gd name="connsiteX6" fmla="*/ 555184 w 792586"/>
              <a:gd name="connsiteY6" fmla="*/ 106263 h 448270"/>
              <a:gd name="connsiteX7" fmla="*/ 127452 w 792586"/>
              <a:gd name="connsiteY7" fmla="*/ 106263 h 448270"/>
              <a:gd name="connsiteX8" fmla="*/ 127452 w 792586"/>
              <a:gd name="connsiteY8" fmla="*/ 173236 h 448270"/>
              <a:gd name="connsiteX9" fmla="*/ 555184 w 792586"/>
              <a:gd name="connsiteY9" fmla="*/ 173236 h 448270"/>
              <a:gd name="connsiteX10" fmla="*/ 555184 w 792586"/>
              <a:gd name="connsiteY10" fmla="*/ 163041 h 448270"/>
              <a:gd name="connsiteX11" fmla="*/ 634111 w 792586"/>
              <a:gd name="connsiteY11" fmla="*/ 269620 h 448270"/>
              <a:gd name="connsiteX12" fmla="*/ 127452 w 792586"/>
              <a:gd name="connsiteY12" fmla="*/ 271463 h 448270"/>
              <a:gd name="connsiteX13" fmla="*/ 119713 w 792586"/>
              <a:gd name="connsiteY13" fmla="*/ 344602 h 448270"/>
              <a:gd name="connsiteX14" fmla="*/ 197103 w 792586"/>
              <a:gd name="connsiteY14" fmla="*/ 341114 h 448270"/>
              <a:gd name="connsiteX15" fmla="*/ 598939 w 792586"/>
              <a:gd name="connsiteY15" fmla="*/ 341114 h 448270"/>
              <a:gd name="connsiteX16" fmla="*/ 680056 w 792586"/>
              <a:gd name="connsiteY16" fmla="*/ 326322 h 448270"/>
              <a:gd name="connsiteX17" fmla="*/ 792561 w 792586"/>
              <a:gd name="connsiteY17" fmla="*/ 365671 h 448270"/>
              <a:gd name="connsiteX18" fmla="*/ 745833 w 792586"/>
              <a:gd name="connsiteY18" fmla="*/ 413221 h 448270"/>
              <a:gd name="connsiteX19" fmla="*/ 693817 w 792586"/>
              <a:gd name="connsiteY19" fmla="*/ 439564 h 448270"/>
              <a:gd name="connsiteX20" fmla="*/ 618585 w 792586"/>
              <a:gd name="connsiteY20" fmla="*/ 448270 h 448270"/>
              <a:gd name="connsiteX21" fmla="*/ 173886 w 792586"/>
              <a:gd name="connsiteY21" fmla="*/ 448270 h 448270"/>
              <a:gd name="connsiteX22" fmla="*/ 3 w 792586"/>
              <a:gd name="connsiteY22" fmla="*/ 447220 h 448270"/>
              <a:gd name="connsiteX23" fmla="*/ 2436 w 792586"/>
              <a:gd name="connsiteY23" fmla="*/ 292894 h 448270"/>
              <a:gd name="connsiteX24" fmla="*/ 2436 w 792586"/>
              <a:gd name="connsiteY24" fmla="*/ 0 h 448270"/>
              <a:gd name="connsiteX0" fmla="*/ 0 w 790150"/>
              <a:gd name="connsiteY0" fmla="*/ 0 h 448270"/>
              <a:gd name="connsiteX1" fmla="*/ 677763 w 790150"/>
              <a:gd name="connsiteY1" fmla="*/ 0 h 448270"/>
              <a:gd name="connsiteX2" fmla="*/ 676766 w 790150"/>
              <a:gd name="connsiteY2" fmla="*/ 240510 h 448270"/>
              <a:gd name="connsiteX3" fmla="*/ 677664 w 790150"/>
              <a:gd name="connsiteY3" fmla="*/ 268388 h 448270"/>
              <a:gd name="connsiteX4" fmla="*/ 555554 w 790150"/>
              <a:gd name="connsiteY4" fmla="*/ 106239 h 448270"/>
              <a:gd name="connsiteX5" fmla="*/ 552748 w 790150"/>
              <a:gd name="connsiteY5" fmla="*/ 108565 h 448270"/>
              <a:gd name="connsiteX6" fmla="*/ 552748 w 790150"/>
              <a:gd name="connsiteY6" fmla="*/ 106263 h 448270"/>
              <a:gd name="connsiteX7" fmla="*/ 125016 w 790150"/>
              <a:gd name="connsiteY7" fmla="*/ 106263 h 448270"/>
              <a:gd name="connsiteX8" fmla="*/ 125016 w 790150"/>
              <a:gd name="connsiteY8" fmla="*/ 173236 h 448270"/>
              <a:gd name="connsiteX9" fmla="*/ 552748 w 790150"/>
              <a:gd name="connsiteY9" fmla="*/ 173236 h 448270"/>
              <a:gd name="connsiteX10" fmla="*/ 552748 w 790150"/>
              <a:gd name="connsiteY10" fmla="*/ 163041 h 448270"/>
              <a:gd name="connsiteX11" fmla="*/ 631675 w 790150"/>
              <a:gd name="connsiteY11" fmla="*/ 269620 h 448270"/>
              <a:gd name="connsiteX12" fmla="*/ 125016 w 790150"/>
              <a:gd name="connsiteY12" fmla="*/ 271463 h 448270"/>
              <a:gd name="connsiteX13" fmla="*/ 117277 w 790150"/>
              <a:gd name="connsiteY13" fmla="*/ 344602 h 448270"/>
              <a:gd name="connsiteX14" fmla="*/ 194667 w 790150"/>
              <a:gd name="connsiteY14" fmla="*/ 341114 h 448270"/>
              <a:gd name="connsiteX15" fmla="*/ 596503 w 790150"/>
              <a:gd name="connsiteY15" fmla="*/ 341114 h 448270"/>
              <a:gd name="connsiteX16" fmla="*/ 677620 w 790150"/>
              <a:gd name="connsiteY16" fmla="*/ 326322 h 448270"/>
              <a:gd name="connsiteX17" fmla="*/ 790125 w 790150"/>
              <a:gd name="connsiteY17" fmla="*/ 365671 h 448270"/>
              <a:gd name="connsiteX18" fmla="*/ 743397 w 790150"/>
              <a:gd name="connsiteY18" fmla="*/ 413221 h 448270"/>
              <a:gd name="connsiteX19" fmla="*/ 691381 w 790150"/>
              <a:gd name="connsiteY19" fmla="*/ 439564 h 448270"/>
              <a:gd name="connsiteX20" fmla="*/ 616149 w 790150"/>
              <a:gd name="connsiteY20" fmla="*/ 448270 h 448270"/>
              <a:gd name="connsiteX21" fmla="*/ 171450 w 790150"/>
              <a:gd name="connsiteY21" fmla="*/ 448270 h 448270"/>
              <a:gd name="connsiteX22" fmla="*/ 2727 w 790150"/>
              <a:gd name="connsiteY22" fmla="*/ 447220 h 448270"/>
              <a:gd name="connsiteX23" fmla="*/ 0 w 790150"/>
              <a:gd name="connsiteY23" fmla="*/ 292894 h 448270"/>
              <a:gd name="connsiteX24" fmla="*/ 0 w 790150"/>
              <a:gd name="connsiteY24" fmla="*/ 0 h 448270"/>
              <a:gd name="connsiteX0" fmla="*/ 257 w 790407"/>
              <a:gd name="connsiteY0" fmla="*/ 0 h 448270"/>
              <a:gd name="connsiteX1" fmla="*/ 678020 w 790407"/>
              <a:gd name="connsiteY1" fmla="*/ 0 h 448270"/>
              <a:gd name="connsiteX2" fmla="*/ 677023 w 790407"/>
              <a:gd name="connsiteY2" fmla="*/ 240510 h 448270"/>
              <a:gd name="connsiteX3" fmla="*/ 677921 w 790407"/>
              <a:gd name="connsiteY3" fmla="*/ 268388 h 448270"/>
              <a:gd name="connsiteX4" fmla="*/ 555811 w 790407"/>
              <a:gd name="connsiteY4" fmla="*/ 106239 h 448270"/>
              <a:gd name="connsiteX5" fmla="*/ 553005 w 790407"/>
              <a:gd name="connsiteY5" fmla="*/ 108565 h 448270"/>
              <a:gd name="connsiteX6" fmla="*/ 553005 w 790407"/>
              <a:gd name="connsiteY6" fmla="*/ 106263 h 448270"/>
              <a:gd name="connsiteX7" fmla="*/ 125273 w 790407"/>
              <a:gd name="connsiteY7" fmla="*/ 106263 h 448270"/>
              <a:gd name="connsiteX8" fmla="*/ 125273 w 790407"/>
              <a:gd name="connsiteY8" fmla="*/ 173236 h 448270"/>
              <a:gd name="connsiteX9" fmla="*/ 553005 w 790407"/>
              <a:gd name="connsiteY9" fmla="*/ 173236 h 448270"/>
              <a:gd name="connsiteX10" fmla="*/ 553005 w 790407"/>
              <a:gd name="connsiteY10" fmla="*/ 163041 h 448270"/>
              <a:gd name="connsiteX11" fmla="*/ 631932 w 790407"/>
              <a:gd name="connsiteY11" fmla="*/ 269620 h 448270"/>
              <a:gd name="connsiteX12" fmla="*/ 125273 w 790407"/>
              <a:gd name="connsiteY12" fmla="*/ 271463 h 448270"/>
              <a:gd name="connsiteX13" fmla="*/ 117534 w 790407"/>
              <a:gd name="connsiteY13" fmla="*/ 344602 h 448270"/>
              <a:gd name="connsiteX14" fmla="*/ 194924 w 790407"/>
              <a:gd name="connsiteY14" fmla="*/ 341114 h 448270"/>
              <a:gd name="connsiteX15" fmla="*/ 596760 w 790407"/>
              <a:gd name="connsiteY15" fmla="*/ 341114 h 448270"/>
              <a:gd name="connsiteX16" fmla="*/ 677877 w 790407"/>
              <a:gd name="connsiteY16" fmla="*/ 326322 h 448270"/>
              <a:gd name="connsiteX17" fmla="*/ 790382 w 790407"/>
              <a:gd name="connsiteY17" fmla="*/ 365671 h 448270"/>
              <a:gd name="connsiteX18" fmla="*/ 743654 w 790407"/>
              <a:gd name="connsiteY18" fmla="*/ 413221 h 448270"/>
              <a:gd name="connsiteX19" fmla="*/ 691638 w 790407"/>
              <a:gd name="connsiteY19" fmla="*/ 439564 h 448270"/>
              <a:gd name="connsiteX20" fmla="*/ 616406 w 790407"/>
              <a:gd name="connsiteY20" fmla="*/ 448270 h 448270"/>
              <a:gd name="connsiteX21" fmla="*/ 171707 w 790407"/>
              <a:gd name="connsiteY21" fmla="*/ 448270 h 448270"/>
              <a:gd name="connsiteX22" fmla="*/ 2984 w 790407"/>
              <a:gd name="connsiteY22" fmla="*/ 447220 h 448270"/>
              <a:gd name="connsiteX23" fmla="*/ 257 w 790407"/>
              <a:gd name="connsiteY23" fmla="*/ 292894 h 448270"/>
              <a:gd name="connsiteX24" fmla="*/ 257 w 790407"/>
              <a:gd name="connsiteY24" fmla="*/ 0 h 448270"/>
              <a:gd name="connsiteX0" fmla="*/ 56116 w 846266"/>
              <a:gd name="connsiteY0" fmla="*/ 0 h 448270"/>
              <a:gd name="connsiteX1" fmla="*/ 733879 w 846266"/>
              <a:gd name="connsiteY1" fmla="*/ 0 h 448270"/>
              <a:gd name="connsiteX2" fmla="*/ 732882 w 846266"/>
              <a:gd name="connsiteY2" fmla="*/ 240510 h 448270"/>
              <a:gd name="connsiteX3" fmla="*/ 733780 w 846266"/>
              <a:gd name="connsiteY3" fmla="*/ 268388 h 448270"/>
              <a:gd name="connsiteX4" fmla="*/ 611670 w 846266"/>
              <a:gd name="connsiteY4" fmla="*/ 106239 h 448270"/>
              <a:gd name="connsiteX5" fmla="*/ 608864 w 846266"/>
              <a:gd name="connsiteY5" fmla="*/ 108565 h 448270"/>
              <a:gd name="connsiteX6" fmla="*/ 608864 w 846266"/>
              <a:gd name="connsiteY6" fmla="*/ 106263 h 448270"/>
              <a:gd name="connsiteX7" fmla="*/ 181132 w 846266"/>
              <a:gd name="connsiteY7" fmla="*/ 106263 h 448270"/>
              <a:gd name="connsiteX8" fmla="*/ 181132 w 846266"/>
              <a:gd name="connsiteY8" fmla="*/ 173236 h 448270"/>
              <a:gd name="connsiteX9" fmla="*/ 608864 w 846266"/>
              <a:gd name="connsiteY9" fmla="*/ 173236 h 448270"/>
              <a:gd name="connsiteX10" fmla="*/ 608864 w 846266"/>
              <a:gd name="connsiteY10" fmla="*/ 163041 h 448270"/>
              <a:gd name="connsiteX11" fmla="*/ 687791 w 846266"/>
              <a:gd name="connsiteY11" fmla="*/ 269620 h 448270"/>
              <a:gd name="connsiteX12" fmla="*/ 181132 w 846266"/>
              <a:gd name="connsiteY12" fmla="*/ 271463 h 448270"/>
              <a:gd name="connsiteX13" fmla="*/ 173393 w 846266"/>
              <a:gd name="connsiteY13" fmla="*/ 344602 h 448270"/>
              <a:gd name="connsiteX14" fmla="*/ 250783 w 846266"/>
              <a:gd name="connsiteY14" fmla="*/ 341114 h 448270"/>
              <a:gd name="connsiteX15" fmla="*/ 652619 w 846266"/>
              <a:gd name="connsiteY15" fmla="*/ 341114 h 448270"/>
              <a:gd name="connsiteX16" fmla="*/ 733736 w 846266"/>
              <a:gd name="connsiteY16" fmla="*/ 326322 h 448270"/>
              <a:gd name="connsiteX17" fmla="*/ 846241 w 846266"/>
              <a:gd name="connsiteY17" fmla="*/ 365671 h 448270"/>
              <a:gd name="connsiteX18" fmla="*/ 799513 w 846266"/>
              <a:gd name="connsiteY18" fmla="*/ 413221 h 448270"/>
              <a:gd name="connsiteX19" fmla="*/ 747497 w 846266"/>
              <a:gd name="connsiteY19" fmla="*/ 439564 h 448270"/>
              <a:gd name="connsiteX20" fmla="*/ 672265 w 846266"/>
              <a:gd name="connsiteY20" fmla="*/ 448270 h 448270"/>
              <a:gd name="connsiteX21" fmla="*/ 227566 w 846266"/>
              <a:gd name="connsiteY21" fmla="*/ 448270 h 448270"/>
              <a:gd name="connsiteX22" fmla="*/ 58843 w 846266"/>
              <a:gd name="connsiteY22" fmla="*/ 447220 h 448270"/>
              <a:gd name="connsiteX23" fmla="*/ 56116 w 846266"/>
              <a:gd name="connsiteY23" fmla="*/ 0 h 448270"/>
              <a:gd name="connsiteX0" fmla="*/ 56116 w 846266"/>
              <a:gd name="connsiteY0" fmla="*/ 0 h 448270"/>
              <a:gd name="connsiteX1" fmla="*/ 733879 w 846266"/>
              <a:gd name="connsiteY1" fmla="*/ 0 h 448270"/>
              <a:gd name="connsiteX2" fmla="*/ 732882 w 846266"/>
              <a:gd name="connsiteY2" fmla="*/ 240510 h 448270"/>
              <a:gd name="connsiteX3" fmla="*/ 733780 w 846266"/>
              <a:gd name="connsiteY3" fmla="*/ 268388 h 448270"/>
              <a:gd name="connsiteX4" fmla="*/ 611670 w 846266"/>
              <a:gd name="connsiteY4" fmla="*/ 106239 h 448270"/>
              <a:gd name="connsiteX5" fmla="*/ 608864 w 846266"/>
              <a:gd name="connsiteY5" fmla="*/ 108565 h 448270"/>
              <a:gd name="connsiteX6" fmla="*/ 608864 w 846266"/>
              <a:gd name="connsiteY6" fmla="*/ 106263 h 448270"/>
              <a:gd name="connsiteX7" fmla="*/ 181132 w 846266"/>
              <a:gd name="connsiteY7" fmla="*/ 106263 h 448270"/>
              <a:gd name="connsiteX8" fmla="*/ 181132 w 846266"/>
              <a:gd name="connsiteY8" fmla="*/ 173236 h 448270"/>
              <a:gd name="connsiteX9" fmla="*/ 608864 w 846266"/>
              <a:gd name="connsiteY9" fmla="*/ 173236 h 448270"/>
              <a:gd name="connsiteX10" fmla="*/ 608864 w 846266"/>
              <a:gd name="connsiteY10" fmla="*/ 163041 h 448270"/>
              <a:gd name="connsiteX11" fmla="*/ 687791 w 846266"/>
              <a:gd name="connsiteY11" fmla="*/ 269620 h 448270"/>
              <a:gd name="connsiteX12" fmla="*/ 181132 w 846266"/>
              <a:gd name="connsiteY12" fmla="*/ 271463 h 448270"/>
              <a:gd name="connsiteX13" fmla="*/ 173393 w 846266"/>
              <a:gd name="connsiteY13" fmla="*/ 344602 h 448270"/>
              <a:gd name="connsiteX14" fmla="*/ 250783 w 846266"/>
              <a:gd name="connsiteY14" fmla="*/ 341114 h 448270"/>
              <a:gd name="connsiteX15" fmla="*/ 652619 w 846266"/>
              <a:gd name="connsiteY15" fmla="*/ 341114 h 448270"/>
              <a:gd name="connsiteX16" fmla="*/ 733736 w 846266"/>
              <a:gd name="connsiteY16" fmla="*/ 326322 h 448270"/>
              <a:gd name="connsiteX17" fmla="*/ 846241 w 846266"/>
              <a:gd name="connsiteY17" fmla="*/ 365671 h 448270"/>
              <a:gd name="connsiteX18" fmla="*/ 799513 w 846266"/>
              <a:gd name="connsiteY18" fmla="*/ 413221 h 448270"/>
              <a:gd name="connsiteX19" fmla="*/ 747497 w 846266"/>
              <a:gd name="connsiteY19" fmla="*/ 439564 h 448270"/>
              <a:gd name="connsiteX20" fmla="*/ 672265 w 846266"/>
              <a:gd name="connsiteY20" fmla="*/ 448270 h 448270"/>
              <a:gd name="connsiteX21" fmla="*/ 227566 w 846266"/>
              <a:gd name="connsiteY21" fmla="*/ 448270 h 448270"/>
              <a:gd name="connsiteX22" fmla="*/ 58843 w 846266"/>
              <a:gd name="connsiteY22" fmla="*/ 447220 h 448270"/>
              <a:gd name="connsiteX23" fmla="*/ 56116 w 846266"/>
              <a:gd name="connsiteY23" fmla="*/ 0 h 448270"/>
              <a:gd name="connsiteX0" fmla="*/ 11116 w 801266"/>
              <a:gd name="connsiteY0" fmla="*/ 39 h 448309"/>
              <a:gd name="connsiteX1" fmla="*/ 688879 w 801266"/>
              <a:gd name="connsiteY1" fmla="*/ 39 h 448309"/>
              <a:gd name="connsiteX2" fmla="*/ 687882 w 801266"/>
              <a:gd name="connsiteY2" fmla="*/ 240549 h 448309"/>
              <a:gd name="connsiteX3" fmla="*/ 688780 w 801266"/>
              <a:gd name="connsiteY3" fmla="*/ 268427 h 448309"/>
              <a:gd name="connsiteX4" fmla="*/ 566670 w 801266"/>
              <a:gd name="connsiteY4" fmla="*/ 106278 h 448309"/>
              <a:gd name="connsiteX5" fmla="*/ 563864 w 801266"/>
              <a:gd name="connsiteY5" fmla="*/ 108604 h 448309"/>
              <a:gd name="connsiteX6" fmla="*/ 563864 w 801266"/>
              <a:gd name="connsiteY6" fmla="*/ 106302 h 448309"/>
              <a:gd name="connsiteX7" fmla="*/ 136132 w 801266"/>
              <a:gd name="connsiteY7" fmla="*/ 106302 h 448309"/>
              <a:gd name="connsiteX8" fmla="*/ 136132 w 801266"/>
              <a:gd name="connsiteY8" fmla="*/ 173275 h 448309"/>
              <a:gd name="connsiteX9" fmla="*/ 563864 w 801266"/>
              <a:gd name="connsiteY9" fmla="*/ 173275 h 448309"/>
              <a:gd name="connsiteX10" fmla="*/ 563864 w 801266"/>
              <a:gd name="connsiteY10" fmla="*/ 163080 h 448309"/>
              <a:gd name="connsiteX11" fmla="*/ 642791 w 801266"/>
              <a:gd name="connsiteY11" fmla="*/ 269659 h 448309"/>
              <a:gd name="connsiteX12" fmla="*/ 136132 w 801266"/>
              <a:gd name="connsiteY12" fmla="*/ 271502 h 448309"/>
              <a:gd name="connsiteX13" fmla="*/ 128393 w 801266"/>
              <a:gd name="connsiteY13" fmla="*/ 344641 h 448309"/>
              <a:gd name="connsiteX14" fmla="*/ 205783 w 801266"/>
              <a:gd name="connsiteY14" fmla="*/ 341153 h 448309"/>
              <a:gd name="connsiteX15" fmla="*/ 607619 w 801266"/>
              <a:gd name="connsiteY15" fmla="*/ 341153 h 448309"/>
              <a:gd name="connsiteX16" fmla="*/ 688736 w 801266"/>
              <a:gd name="connsiteY16" fmla="*/ 326361 h 448309"/>
              <a:gd name="connsiteX17" fmla="*/ 801241 w 801266"/>
              <a:gd name="connsiteY17" fmla="*/ 365710 h 448309"/>
              <a:gd name="connsiteX18" fmla="*/ 754513 w 801266"/>
              <a:gd name="connsiteY18" fmla="*/ 413260 h 448309"/>
              <a:gd name="connsiteX19" fmla="*/ 702497 w 801266"/>
              <a:gd name="connsiteY19" fmla="*/ 439603 h 448309"/>
              <a:gd name="connsiteX20" fmla="*/ 627265 w 801266"/>
              <a:gd name="connsiteY20" fmla="*/ 448309 h 448309"/>
              <a:gd name="connsiteX21" fmla="*/ 182566 w 801266"/>
              <a:gd name="connsiteY21" fmla="*/ 448309 h 448309"/>
              <a:gd name="connsiteX22" fmla="*/ 13843 w 801266"/>
              <a:gd name="connsiteY22" fmla="*/ 447259 h 448309"/>
              <a:gd name="connsiteX23" fmla="*/ 11116 w 801266"/>
              <a:gd name="connsiteY23" fmla="*/ 39 h 448309"/>
              <a:gd name="connsiteX0" fmla="*/ 2214 w 792364"/>
              <a:gd name="connsiteY0" fmla="*/ 71 h 448341"/>
              <a:gd name="connsiteX1" fmla="*/ 679977 w 792364"/>
              <a:gd name="connsiteY1" fmla="*/ 71 h 448341"/>
              <a:gd name="connsiteX2" fmla="*/ 678980 w 792364"/>
              <a:gd name="connsiteY2" fmla="*/ 240581 h 448341"/>
              <a:gd name="connsiteX3" fmla="*/ 679878 w 792364"/>
              <a:gd name="connsiteY3" fmla="*/ 268459 h 448341"/>
              <a:gd name="connsiteX4" fmla="*/ 557768 w 792364"/>
              <a:gd name="connsiteY4" fmla="*/ 106310 h 448341"/>
              <a:gd name="connsiteX5" fmla="*/ 554962 w 792364"/>
              <a:gd name="connsiteY5" fmla="*/ 108636 h 448341"/>
              <a:gd name="connsiteX6" fmla="*/ 554962 w 792364"/>
              <a:gd name="connsiteY6" fmla="*/ 106334 h 448341"/>
              <a:gd name="connsiteX7" fmla="*/ 127230 w 792364"/>
              <a:gd name="connsiteY7" fmla="*/ 106334 h 448341"/>
              <a:gd name="connsiteX8" fmla="*/ 127230 w 792364"/>
              <a:gd name="connsiteY8" fmla="*/ 173307 h 448341"/>
              <a:gd name="connsiteX9" fmla="*/ 554962 w 792364"/>
              <a:gd name="connsiteY9" fmla="*/ 173307 h 448341"/>
              <a:gd name="connsiteX10" fmla="*/ 554962 w 792364"/>
              <a:gd name="connsiteY10" fmla="*/ 163112 h 448341"/>
              <a:gd name="connsiteX11" fmla="*/ 633889 w 792364"/>
              <a:gd name="connsiteY11" fmla="*/ 269691 h 448341"/>
              <a:gd name="connsiteX12" fmla="*/ 127230 w 792364"/>
              <a:gd name="connsiteY12" fmla="*/ 271534 h 448341"/>
              <a:gd name="connsiteX13" fmla="*/ 119491 w 792364"/>
              <a:gd name="connsiteY13" fmla="*/ 344673 h 448341"/>
              <a:gd name="connsiteX14" fmla="*/ 196881 w 792364"/>
              <a:gd name="connsiteY14" fmla="*/ 341185 h 448341"/>
              <a:gd name="connsiteX15" fmla="*/ 598717 w 792364"/>
              <a:gd name="connsiteY15" fmla="*/ 341185 h 448341"/>
              <a:gd name="connsiteX16" fmla="*/ 679834 w 792364"/>
              <a:gd name="connsiteY16" fmla="*/ 326393 h 448341"/>
              <a:gd name="connsiteX17" fmla="*/ 792339 w 792364"/>
              <a:gd name="connsiteY17" fmla="*/ 365742 h 448341"/>
              <a:gd name="connsiteX18" fmla="*/ 745611 w 792364"/>
              <a:gd name="connsiteY18" fmla="*/ 413292 h 448341"/>
              <a:gd name="connsiteX19" fmla="*/ 693595 w 792364"/>
              <a:gd name="connsiteY19" fmla="*/ 439635 h 448341"/>
              <a:gd name="connsiteX20" fmla="*/ 618363 w 792364"/>
              <a:gd name="connsiteY20" fmla="*/ 448341 h 448341"/>
              <a:gd name="connsiteX21" fmla="*/ 173664 w 792364"/>
              <a:gd name="connsiteY21" fmla="*/ 448341 h 448341"/>
              <a:gd name="connsiteX22" fmla="*/ 4941 w 792364"/>
              <a:gd name="connsiteY22" fmla="*/ 447291 h 448341"/>
              <a:gd name="connsiteX23" fmla="*/ 2214 w 792364"/>
              <a:gd name="connsiteY23" fmla="*/ 71 h 448341"/>
              <a:gd name="connsiteX0" fmla="*/ 2214 w 792364"/>
              <a:gd name="connsiteY0" fmla="*/ 71 h 448341"/>
              <a:gd name="connsiteX1" fmla="*/ 679977 w 792364"/>
              <a:gd name="connsiteY1" fmla="*/ 71 h 448341"/>
              <a:gd name="connsiteX2" fmla="*/ 678980 w 792364"/>
              <a:gd name="connsiteY2" fmla="*/ 240581 h 448341"/>
              <a:gd name="connsiteX3" fmla="*/ 679878 w 792364"/>
              <a:gd name="connsiteY3" fmla="*/ 268459 h 448341"/>
              <a:gd name="connsiteX4" fmla="*/ 557768 w 792364"/>
              <a:gd name="connsiteY4" fmla="*/ 106310 h 448341"/>
              <a:gd name="connsiteX5" fmla="*/ 554962 w 792364"/>
              <a:gd name="connsiteY5" fmla="*/ 108636 h 448341"/>
              <a:gd name="connsiteX6" fmla="*/ 554962 w 792364"/>
              <a:gd name="connsiteY6" fmla="*/ 106334 h 448341"/>
              <a:gd name="connsiteX7" fmla="*/ 127230 w 792364"/>
              <a:gd name="connsiteY7" fmla="*/ 106334 h 448341"/>
              <a:gd name="connsiteX8" fmla="*/ 127230 w 792364"/>
              <a:gd name="connsiteY8" fmla="*/ 173307 h 448341"/>
              <a:gd name="connsiteX9" fmla="*/ 554962 w 792364"/>
              <a:gd name="connsiteY9" fmla="*/ 173307 h 448341"/>
              <a:gd name="connsiteX10" fmla="*/ 554962 w 792364"/>
              <a:gd name="connsiteY10" fmla="*/ 163112 h 448341"/>
              <a:gd name="connsiteX11" fmla="*/ 633889 w 792364"/>
              <a:gd name="connsiteY11" fmla="*/ 269691 h 448341"/>
              <a:gd name="connsiteX12" fmla="*/ 127230 w 792364"/>
              <a:gd name="connsiteY12" fmla="*/ 271534 h 448341"/>
              <a:gd name="connsiteX13" fmla="*/ 119491 w 792364"/>
              <a:gd name="connsiteY13" fmla="*/ 344673 h 448341"/>
              <a:gd name="connsiteX14" fmla="*/ 196881 w 792364"/>
              <a:gd name="connsiteY14" fmla="*/ 341185 h 448341"/>
              <a:gd name="connsiteX15" fmla="*/ 598717 w 792364"/>
              <a:gd name="connsiteY15" fmla="*/ 341185 h 448341"/>
              <a:gd name="connsiteX16" fmla="*/ 679834 w 792364"/>
              <a:gd name="connsiteY16" fmla="*/ 326393 h 448341"/>
              <a:gd name="connsiteX17" fmla="*/ 792339 w 792364"/>
              <a:gd name="connsiteY17" fmla="*/ 365742 h 448341"/>
              <a:gd name="connsiteX18" fmla="*/ 745611 w 792364"/>
              <a:gd name="connsiteY18" fmla="*/ 413292 h 448341"/>
              <a:gd name="connsiteX19" fmla="*/ 693595 w 792364"/>
              <a:gd name="connsiteY19" fmla="*/ 439635 h 448341"/>
              <a:gd name="connsiteX20" fmla="*/ 618363 w 792364"/>
              <a:gd name="connsiteY20" fmla="*/ 448341 h 448341"/>
              <a:gd name="connsiteX21" fmla="*/ 173664 w 792364"/>
              <a:gd name="connsiteY21" fmla="*/ 448341 h 448341"/>
              <a:gd name="connsiteX22" fmla="*/ 4941 w 792364"/>
              <a:gd name="connsiteY22" fmla="*/ 447291 h 448341"/>
              <a:gd name="connsiteX23" fmla="*/ 2214 w 792364"/>
              <a:gd name="connsiteY23" fmla="*/ 71 h 448341"/>
              <a:gd name="connsiteX0" fmla="*/ 2214 w 792364"/>
              <a:gd name="connsiteY0" fmla="*/ 71 h 448341"/>
              <a:gd name="connsiteX1" fmla="*/ 679977 w 792364"/>
              <a:gd name="connsiteY1" fmla="*/ 71 h 448341"/>
              <a:gd name="connsiteX2" fmla="*/ 678980 w 792364"/>
              <a:gd name="connsiteY2" fmla="*/ 240581 h 448341"/>
              <a:gd name="connsiteX3" fmla="*/ 679878 w 792364"/>
              <a:gd name="connsiteY3" fmla="*/ 268459 h 448341"/>
              <a:gd name="connsiteX4" fmla="*/ 557768 w 792364"/>
              <a:gd name="connsiteY4" fmla="*/ 106310 h 448341"/>
              <a:gd name="connsiteX5" fmla="*/ 554962 w 792364"/>
              <a:gd name="connsiteY5" fmla="*/ 108636 h 448341"/>
              <a:gd name="connsiteX6" fmla="*/ 554962 w 792364"/>
              <a:gd name="connsiteY6" fmla="*/ 106334 h 448341"/>
              <a:gd name="connsiteX7" fmla="*/ 127230 w 792364"/>
              <a:gd name="connsiteY7" fmla="*/ 106334 h 448341"/>
              <a:gd name="connsiteX8" fmla="*/ 127230 w 792364"/>
              <a:gd name="connsiteY8" fmla="*/ 173307 h 448341"/>
              <a:gd name="connsiteX9" fmla="*/ 554962 w 792364"/>
              <a:gd name="connsiteY9" fmla="*/ 173307 h 448341"/>
              <a:gd name="connsiteX10" fmla="*/ 554962 w 792364"/>
              <a:gd name="connsiteY10" fmla="*/ 163112 h 448341"/>
              <a:gd name="connsiteX11" fmla="*/ 633889 w 792364"/>
              <a:gd name="connsiteY11" fmla="*/ 269691 h 448341"/>
              <a:gd name="connsiteX12" fmla="*/ 127230 w 792364"/>
              <a:gd name="connsiteY12" fmla="*/ 271534 h 448341"/>
              <a:gd name="connsiteX13" fmla="*/ 119491 w 792364"/>
              <a:gd name="connsiteY13" fmla="*/ 344673 h 448341"/>
              <a:gd name="connsiteX14" fmla="*/ 196881 w 792364"/>
              <a:gd name="connsiteY14" fmla="*/ 341185 h 448341"/>
              <a:gd name="connsiteX15" fmla="*/ 598717 w 792364"/>
              <a:gd name="connsiteY15" fmla="*/ 341185 h 448341"/>
              <a:gd name="connsiteX16" fmla="*/ 679834 w 792364"/>
              <a:gd name="connsiteY16" fmla="*/ 326393 h 448341"/>
              <a:gd name="connsiteX17" fmla="*/ 792339 w 792364"/>
              <a:gd name="connsiteY17" fmla="*/ 365742 h 448341"/>
              <a:gd name="connsiteX18" fmla="*/ 745611 w 792364"/>
              <a:gd name="connsiteY18" fmla="*/ 413292 h 448341"/>
              <a:gd name="connsiteX19" fmla="*/ 693595 w 792364"/>
              <a:gd name="connsiteY19" fmla="*/ 439635 h 448341"/>
              <a:gd name="connsiteX20" fmla="*/ 618363 w 792364"/>
              <a:gd name="connsiteY20" fmla="*/ 448341 h 448341"/>
              <a:gd name="connsiteX21" fmla="*/ 173664 w 792364"/>
              <a:gd name="connsiteY21" fmla="*/ 448341 h 448341"/>
              <a:gd name="connsiteX22" fmla="*/ 4941 w 792364"/>
              <a:gd name="connsiteY22" fmla="*/ 447291 h 448341"/>
              <a:gd name="connsiteX23" fmla="*/ 2214 w 792364"/>
              <a:gd name="connsiteY23" fmla="*/ 71 h 448341"/>
              <a:gd name="connsiteX0" fmla="*/ 2214 w 792364"/>
              <a:gd name="connsiteY0" fmla="*/ 71 h 448341"/>
              <a:gd name="connsiteX1" fmla="*/ 679977 w 792364"/>
              <a:gd name="connsiteY1" fmla="*/ 71 h 448341"/>
              <a:gd name="connsiteX2" fmla="*/ 678980 w 792364"/>
              <a:gd name="connsiteY2" fmla="*/ 240581 h 448341"/>
              <a:gd name="connsiteX3" fmla="*/ 679878 w 792364"/>
              <a:gd name="connsiteY3" fmla="*/ 268459 h 448341"/>
              <a:gd name="connsiteX4" fmla="*/ 557768 w 792364"/>
              <a:gd name="connsiteY4" fmla="*/ 106310 h 448341"/>
              <a:gd name="connsiteX5" fmla="*/ 554962 w 792364"/>
              <a:gd name="connsiteY5" fmla="*/ 108636 h 448341"/>
              <a:gd name="connsiteX6" fmla="*/ 554962 w 792364"/>
              <a:gd name="connsiteY6" fmla="*/ 106334 h 448341"/>
              <a:gd name="connsiteX7" fmla="*/ 127230 w 792364"/>
              <a:gd name="connsiteY7" fmla="*/ 106334 h 448341"/>
              <a:gd name="connsiteX8" fmla="*/ 127230 w 792364"/>
              <a:gd name="connsiteY8" fmla="*/ 173307 h 448341"/>
              <a:gd name="connsiteX9" fmla="*/ 554962 w 792364"/>
              <a:gd name="connsiteY9" fmla="*/ 173307 h 448341"/>
              <a:gd name="connsiteX10" fmla="*/ 554962 w 792364"/>
              <a:gd name="connsiteY10" fmla="*/ 163112 h 448341"/>
              <a:gd name="connsiteX11" fmla="*/ 633889 w 792364"/>
              <a:gd name="connsiteY11" fmla="*/ 269691 h 448341"/>
              <a:gd name="connsiteX12" fmla="*/ 127230 w 792364"/>
              <a:gd name="connsiteY12" fmla="*/ 271534 h 448341"/>
              <a:gd name="connsiteX13" fmla="*/ 119491 w 792364"/>
              <a:gd name="connsiteY13" fmla="*/ 344673 h 448341"/>
              <a:gd name="connsiteX14" fmla="*/ 196881 w 792364"/>
              <a:gd name="connsiteY14" fmla="*/ 341185 h 448341"/>
              <a:gd name="connsiteX15" fmla="*/ 598717 w 792364"/>
              <a:gd name="connsiteY15" fmla="*/ 341185 h 448341"/>
              <a:gd name="connsiteX16" fmla="*/ 679834 w 792364"/>
              <a:gd name="connsiteY16" fmla="*/ 326393 h 448341"/>
              <a:gd name="connsiteX17" fmla="*/ 792339 w 792364"/>
              <a:gd name="connsiteY17" fmla="*/ 365742 h 448341"/>
              <a:gd name="connsiteX18" fmla="*/ 745611 w 792364"/>
              <a:gd name="connsiteY18" fmla="*/ 413292 h 448341"/>
              <a:gd name="connsiteX19" fmla="*/ 693595 w 792364"/>
              <a:gd name="connsiteY19" fmla="*/ 439635 h 448341"/>
              <a:gd name="connsiteX20" fmla="*/ 618363 w 792364"/>
              <a:gd name="connsiteY20" fmla="*/ 448341 h 448341"/>
              <a:gd name="connsiteX21" fmla="*/ 173664 w 792364"/>
              <a:gd name="connsiteY21" fmla="*/ 448341 h 448341"/>
              <a:gd name="connsiteX22" fmla="*/ 4941 w 792364"/>
              <a:gd name="connsiteY22" fmla="*/ 447291 h 448341"/>
              <a:gd name="connsiteX23" fmla="*/ 2214 w 792364"/>
              <a:gd name="connsiteY23" fmla="*/ 71 h 448341"/>
              <a:gd name="connsiteX0" fmla="*/ 557 w 790707"/>
              <a:gd name="connsiteY0" fmla="*/ 71 h 448341"/>
              <a:gd name="connsiteX1" fmla="*/ 678320 w 790707"/>
              <a:gd name="connsiteY1" fmla="*/ 71 h 448341"/>
              <a:gd name="connsiteX2" fmla="*/ 677323 w 790707"/>
              <a:gd name="connsiteY2" fmla="*/ 240581 h 448341"/>
              <a:gd name="connsiteX3" fmla="*/ 678221 w 790707"/>
              <a:gd name="connsiteY3" fmla="*/ 268459 h 448341"/>
              <a:gd name="connsiteX4" fmla="*/ 556111 w 790707"/>
              <a:gd name="connsiteY4" fmla="*/ 106310 h 448341"/>
              <a:gd name="connsiteX5" fmla="*/ 553305 w 790707"/>
              <a:gd name="connsiteY5" fmla="*/ 108636 h 448341"/>
              <a:gd name="connsiteX6" fmla="*/ 553305 w 790707"/>
              <a:gd name="connsiteY6" fmla="*/ 106334 h 448341"/>
              <a:gd name="connsiteX7" fmla="*/ 125573 w 790707"/>
              <a:gd name="connsiteY7" fmla="*/ 106334 h 448341"/>
              <a:gd name="connsiteX8" fmla="*/ 125573 w 790707"/>
              <a:gd name="connsiteY8" fmla="*/ 173307 h 448341"/>
              <a:gd name="connsiteX9" fmla="*/ 553305 w 790707"/>
              <a:gd name="connsiteY9" fmla="*/ 173307 h 448341"/>
              <a:gd name="connsiteX10" fmla="*/ 553305 w 790707"/>
              <a:gd name="connsiteY10" fmla="*/ 163112 h 448341"/>
              <a:gd name="connsiteX11" fmla="*/ 632232 w 790707"/>
              <a:gd name="connsiteY11" fmla="*/ 269691 h 448341"/>
              <a:gd name="connsiteX12" fmla="*/ 125573 w 790707"/>
              <a:gd name="connsiteY12" fmla="*/ 271534 h 448341"/>
              <a:gd name="connsiteX13" fmla="*/ 117834 w 790707"/>
              <a:gd name="connsiteY13" fmla="*/ 344673 h 448341"/>
              <a:gd name="connsiteX14" fmla="*/ 195224 w 790707"/>
              <a:gd name="connsiteY14" fmla="*/ 341185 h 448341"/>
              <a:gd name="connsiteX15" fmla="*/ 597060 w 790707"/>
              <a:gd name="connsiteY15" fmla="*/ 341185 h 448341"/>
              <a:gd name="connsiteX16" fmla="*/ 678177 w 790707"/>
              <a:gd name="connsiteY16" fmla="*/ 326393 h 448341"/>
              <a:gd name="connsiteX17" fmla="*/ 790682 w 790707"/>
              <a:gd name="connsiteY17" fmla="*/ 365742 h 448341"/>
              <a:gd name="connsiteX18" fmla="*/ 743954 w 790707"/>
              <a:gd name="connsiteY18" fmla="*/ 413292 h 448341"/>
              <a:gd name="connsiteX19" fmla="*/ 691938 w 790707"/>
              <a:gd name="connsiteY19" fmla="*/ 439635 h 448341"/>
              <a:gd name="connsiteX20" fmla="*/ 616706 w 790707"/>
              <a:gd name="connsiteY20" fmla="*/ 448341 h 448341"/>
              <a:gd name="connsiteX21" fmla="*/ 172007 w 790707"/>
              <a:gd name="connsiteY21" fmla="*/ 448341 h 448341"/>
              <a:gd name="connsiteX22" fmla="*/ 8443 w 790707"/>
              <a:gd name="connsiteY22" fmla="*/ 447291 h 448341"/>
              <a:gd name="connsiteX23" fmla="*/ 557 w 790707"/>
              <a:gd name="connsiteY23" fmla="*/ 71 h 448341"/>
              <a:gd name="connsiteX0" fmla="*/ 233 w 790383"/>
              <a:gd name="connsiteY0" fmla="*/ 71 h 448341"/>
              <a:gd name="connsiteX1" fmla="*/ 677996 w 790383"/>
              <a:gd name="connsiteY1" fmla="*/ 71 h 448341"/>
              <a:gd name="connsiteX2" fmla="*/ 676999 w 790383"/>
              <a:gd name="connsiteY2" fmla="*/ 240581 h 448341"/>
              <a:gd name="connsiteX3" fmla="*/ 677897 w 790383"/>
              <a:gd name="connsiteY3" fmla="*/ 268459 h 448341"/>
              <a:gd name="connsiteX4" fmla="*/ 555787 w 790383"/>
              <a:gd name="connsiteY4" fmla="*/ 106310 h 448341"/>
              <a:gd name="connsiteX5" fmla="*/ 552981 w 790383"/>
              <a:gd name="connsiteY5" fmla="*/ 108636 h 448341"/>
              <a:gd name="connsiteX6" fmla="*/ 552981 w 790383"/>
              <a:gd name="connsiteY6" fmla="*/ 106334 h 448341"/>
              <a:gd name="connsiteX7" fmla="*/ 125249 w 790383"/>
              <a:gd name="connsiteY7" fmla="*/ 106334 h 448341"/>
              <a:gd name="connsiteX8" fmla="*/ 125249 w 790383"/>
              <a:gd name="connsiteY8" fmla="*/ 173307 h 448341"/>
              <a:gd name="connsiteX9" fmla="*/ 552981 w 790383"/>
              <a:gd name="connsiteY9" fmla="*/ 173307 h 448341"/>
              <a:gd name="connsiteX10" fmla="*/ 552981 w 790383"/>
              <a:gd name="connsiteY10" fmla="*/ 163112 h 448341"/>
              <a:gd name="connsiteX11" fmla="*/ 631908 w 790383"/>
              <a:gd name="connsiteY11" fmla="*/ 269691 h 448341"/>
              <a:gd name="connsiteX12" fmla="*/ 125249 w 790383"/>
              <a:gd name="connsiteY12" fmla="*/ 271534 h 448341"/>
              <a:gd name="connsiteX13" fmla="*/ 117510 w 790383"/>
              <a:gd name="connsiteY13" fmla="*/ 344673 h 448341"/>
              <a:gd name="connsiteX14" fmla="*/ 194900 w 790383"/>
              <a:gd name="connsiteY14" fmla="*/ 341185 h 448341"/>
              <a:gd name="connsiteX15" fmla="*/ 596736 w 790383"/>
              <a:gd name="connsiteY15" fmla="*/ 341185 h 448341"/>
              <a:gd name="connsiteX16" fmla="*/ 677853 w 790383"/>
              <a:gd name="connsiteY16" fmla="*/ 326393 h 448341"/>
              <a:gd name="connsiteX17" fmla="*/ 790358 w 790383"/>
              <a:gd name="connsiteY17" fmla="*/ 365742 h 448341"/>
              <a:gd name="connsiteX18" fmla="*/ 743630 w 790383"/>
              <a:gd name="connsiteY18" fmla="*/ 413292 h 448341"/>
              <a:gd name="connsiteX19" fmla="*/ 691614 w 790383"/>
              <a:gd name="connsiteY19" fmla="*/ 439635 h 448341"/>
              <a:gd name="connsiteX20" fmla="*/ 616382 w 790383"/>
              <a:gd name="connsiteY20" fmla="*/ 448341 h 448341"/>
              <a:gd name="connsiteX21" fmla="*/ 171683 w 790383"/>
              <a:gd name="connsiteY21" fmla="*/ 448341 h 448341"/>
              <a:gd name="connsiteX22" fmla="*/ 13278 w 790383"/>
              <a:gd name="connsiteY22" fmla="*/ 447291 h 448341"/>
              <a:gd name="connsiteX23" fmla="*/ 233 w 790383"/>
              <a:gd name="connsiteY23" fmla="*/ 71 h 448341"/>
              <a:gd name="connsiteX0" fmla="*/ 556 w 790706"/>
              <a:gd name="connsiteY0" fmla="*/ 72 h 448342"/>
              <a:gd name="connsiteX1" fmla="*/ 678319 w 790706"/>
              <a:gd name="connsiteY1" fmla="*/ 72 h 448342"/>
              <a:gd name="connsiteX2" fmla="*/ 677322 w 790706"/>
              <a:gd name="connsiteY2" fmla="*/ 240582 h 448342"/>
              <a:gd name="connsiteX3" fmla="*/ 678220 w 790706"/>
              <a:gd name="connsiteY3" fmla="*/ 268460 h 448342"/>
              <a:gd name="connsiteX4" fmla="*/ 556110 w 790706"/>
              <a:gd name="connsiteY4" fmla="*/ 106311 h 448342"/>
              <a:gd name="connsiteX5" fmla="*/ 553304 w 790706"/>
              <a:gd name="connsiteY5" fmla="*/ 108637 h 448342"/>
              <a:gd name="connsiteX6" fmla="*/ 553304 w 790706"/>
              <a:gd name="connsiteY6" fmla="*/ 106335 h 448342"/>
              <a:gd name="connsiteX7" fmla="*/ 125572 w 790706"/>
              <a:gd name="connsiteY7" fmla="*/ 106335 h 448342"/>
              <a:gd name="connsiteX8" fmla="*/ 125572 w 790706"/>
              <a:gd name="connsiteY8" fmla="*/ 173308 h 448342"/>
              <a:gd name="connsiteX9" fmla="*/ 553304 w 790706"/>
              <a:gd name="connsiteY9" fmla="*/ 173308 h 448342"/>
              <a:gd name="connsiteX10" fmla="*/ 553304 w 790706"/>
              <a:gd name="connsiteY10" fmla="*/ 163113 h 448342"/>
              <a:gd name="connsiteX11" fmla="*/ 632231 w 790706"/>
              <a:gd name="connsiteY11" fmla="*/ 269692 h 448342"/>
              <a:gd name="connsiteX12" fmla="*/ 125572 w 790706"/>
              <a:gd name="connsiteY12" fmla="*/ 271535 h 448342"/>
              <a:gd name="connsiteX13" fmla="*/ 117833 w 790706"/>
              <a:gd name="connsiteY13" fmla="*/ 344674 h 448342"/>
              <a:gd name="connsiteX14" fmla="*/ 195223 w 790706"/>
              <a:gd name="connsiteY14" fmla="*/ 341186 h 448342"/>
              <a:gd name="connsiteX15" fmla="*/ 597059 w 790706"/>
              <a:gd name="connsiteY15" fmla="*/ 341186 h 448342"/>
              <a:gd name="connsiteX16" fmla="*/ 678176 w 790706"/>
              <a:gd name="connsiteY16" fmla="*/ 326394 h 448342"/>
              <a:gd name="connsiteX17" fmla="*/ 790681 w 790706"/>
              <a:gd name="connsiteY17" fmla="*/ 365743 h 448342"/>
              <a:gd name="connsiteX18" fmla="*/ 743953 w 790706"/>
              <a:gd name="connsiteY18" fmla="*/ 413293 h 448342"/>
              <a:gd name="connsiteX19" fmla="*/ 691937 w 790706"/>
              <a:gd name="connsiteY19" fmla="*/ 439636 h 448342"/>
              <a:gd name="connsiteX20" fmla="*/ 616705 w 790706"/>
              <a:gd name="connsiteY20" fmla="*/ 448342 h 448342"/>
              <a:gd name="connsiteX21" fmla="*/ 172006 w 790706"/>
              <a:gd name="connsiteY21" fmla="*/ 448342 h 448342"/>
              <a:gd name="connsiteX22" fmla="*/ 8442 w 790706"/>
              <a:gd name="connsiteY22" fmla="*/ 444823 h 448342"/>
              <a:gd name="connsiteX23" fmla="*/ 556 w 790706"/>
              <a:gd name="connsiteY23" fmla="*/ 72 h 448342"/>
              <a:gd name="connsiteX0" fmla="*/ 556 w 790706"/>
              <a:gd name="connsiteY0" fmla="*/ 72 h 448342"/>
              <a:gd name="connsiteX1" fmla="*/ 678319 w 790706"/>
              <a:gd name="connsiteY1" fmla="*/ 72 h 448342"/>
              <a:gd name="connsiteX2" fmla="*/ 677322 w 790706"/>
              <a:gd name="connsiteY2" fmla="*/ 240582 h 448342"/>
              <a:gd name="connsiteX3" fmla="*/ 678220 w 790706"/>
              <a:gd name="connsiteY3" fmla="*/ 268460 h 448342"/>
              <a:gd name="connsiteX4" fmla="*/ 556110 w 790706"/>
              <a:gd name="connsiteY4" fmla="*/ 106311 h 448342"/>
              <a:gd name="connsiteX5" fmla="*/ 553304 w 790706"/>
              <a:gd name="connsiteY5" fmla="*/ 108637 h 448342"/>
              <a:gd name="connsiteX6" fmla="*/ 553304 w 790706"/>
              <a:gd name="connsiteY6" fmla="*/ 106335 h 448342"/>
              <a:gd name="connsiteX7" fmla="*/ 125572 w 790706"/>
              <a:gd name="connsiteY7" fmla="*/ 106335 h 448342"/>
              <a:gd name="connsiteX8" fmla="*/ 125572 w 790706"/>
              <a:gd name="connsiteY8" fmla="*/ 173308 h 448342"/>
              <a:gd name="connsiteX9" fmla="*/ 553304 w 790706"/>
              <a:gd name="connsiteY9" fmla="*/ 173308 h 448342"/>
              <a:gd name="connsiteX10" fmla="*/ 553304 w 790706"/>
              <a:gd name="connsiteY10" fmla="*/ 163113 h 448342"/>
              <a:gd name="connsiteX11" fmla="*/ 632231 w 790706"/>
              <a:gd name="connsiteY11" fmla="*/ 269692 h 448342"/>
              <a:gd name="connsiteX12" fmla="*/ 125572 w 790706"/>
              <a:gd name="connsiteY12" fmla="*/ 271535 h 448342"/>
              <a:gd name="connsiteX13" fmla="*/ 117833 w 790706"/>
              <a:gd name="connsiteY13" fmla="*/ 344674 h 448342"/>
              <a:gd name="connsiteX14" fmla="*/ 195223 w 790706"/>
              <a:gd name="connsiteY14" fmla="*/ 341186 h 448342"/>
              <a:gd name="connsiteX15" fmla="*/ 597059 w 790706"/>
              <a:gd name="connsiteY15" fmla="*/ 341186 h 448342"/>
              <a:gd name="connsiteX16" fmla="*/ 678176 w 790706"/>
              <a:gd name="connsiteY16" fmla="*/ 326394 h 448342"/>
              <a:gd name="connsiteX17" fmla="*/ 790681 w 790706"/>
              <a:gd name="connsiteY17" fmla="*/ 365743 h 448342"/>
              <a:gd name="connsiteX18" fmla="*/ 743953 w 790706"/>
              <a:gd name="connsiteY18" fmla="*/ 413293 h 448342"/>
              <a:gd name="connsiteX19" fmla="*/ 691937 w 790706"/>
              <a:gd name="connsiteY19" fmla="*/ 439636 h 448342"/>
              <a:gd name="connsiteX20" fmla="*/ 616705 w 790706"/>
              <a:gd name="connsiteY20" fmla="*/ 448342 h 448342"/>
              <a:gd name="connsiteX21" fmla="*/ 172006 w 790706"/>
              <a:gd name="connsiteY21" fmla="*/ 448342 h 448342"/>
              <a:gd name="connsiteX22" fmla="*/ 8442 w 790706"/>
              <a:gd name="connsiteY22" fmla="*/ 444823 h 448342"/>
              <a:gd name="connsiteX23" fmla="*/ 556 w 790706"/>
              <a:gd name="connsiteY23" fmla="*/ 72 h 448342"/>
              <a:gd name="connsiteX0" fmla="*/ 556 w 790706"/>
              <a:gd name="connsiteY0" fmla="*/ 72 h 448342"/>
              <a:gd name="connsiteX1" fmla="*/ 678319 w 790706"/>
              <a:gd name="connsiteY1" fmla="*/ 72 h 448342"/>
              <a:gd name="connsiteX2" fmla="*/ 677322 w 790706"/>
              <a:gd name="connsiteY2" fmla="*/ 240582 h 448342"/>
              <a:gd name="connsiteX3" fmla="*/ 678220 w 790706"/>
              <a:gd name="connsiteY3" fmla="*/ 268460 h 448342"/>
              <a:gd name="connsiteX4" fmla="*/ 556110 w 790706"/>
              <a:gd name="connsiteY4" fmla="*/ 106311 h 448342"/>
              <a:gd name="connsiteX5" fmla="*/ 553304 w 790706"/>
              <a:gd name="connsiteY5" fmla="*/ 108637 h 448342"/>
              <a:gd name="connsiteX6" fmla="*/ 553304 w 790706"/>
              <a:gd name="connsiteY6" fmla="*/ 106335 h 448342"/>
              <a:gd name="connsiteX7" fmla="*/ 125572 w 790706"/>
              <a:gd name="connsiteY7" fmla="*/ 106335 h 448342"/>
              <a:gd name="connsiteX8" fmla="*/ 125572 w 790706"/>
              <a:gd name="connsiteY8" fmla="*/ 173308 h 448342"/>
              <a:gd name="connsiteX9" fmla="*/ 553304 w 790706"/>
              <a:gd name="connsiteY9" fmla="*/ 173308 h 448342"/>
              <a:gd name="connsiteX10" fmla="*/ 553304 w 790706"/>
              <a:gd name="connsiteY10" fmla="*/ 163113 h 448342"/>
              <a:gd name="connsiteX11" fmla="*/ 632231 w 790706"/>
              <a:gd name="connsiteY11" fmla="*/ 269692 h 448342"/>
              <a:gd name="connsiteX12" fmla="*/ 125572 w 790706"/>
              <a:gd name="connsiteY12" fmla="*/ 271535 h 448342"/>
              <a:gd name="connsiteX13" fmla="*/ 117833 w 790706"/>
              <a:gd name="connsiteY13" fmla="*/ 344674 h 448342"/>
              <a:gd name="connsiteX14" fmla="*/ 195223 w 790706"/>
              <a:gd name="connsiteY14" fmla="*/ 341186 h 448342"/>
              <a:gd name="connsiteX15" fmla="*/ 597059 w 790706"/>
              <a:gd name="connsiteY15" fmla="*/ 341186 h 448342"/>
              <a:gd name="connsiteX16" fmla="*/ 678176 w 790706"/>
              <a:gd name="connsiteY16" fmla="*/ 326394 h 448342"/>
              <a:gd name="connsiteX17" fmla="*/ 790681 w 790706"/>
              <a:gd name="connsiteY17" fmla="*/ 365743 h 448342"/>
              <a:gd name="connsiteX18" fmla="*/ 743953 w 790706"/>
              <a:gd name="connsiteY18" fmla="*/ 413293 h 448342"/>
              <a:gd name="connsiteX19" fmla="*/ 691937 w 790706"/>
              <a:gd name="connsiteY19" fmla="*/ 439636 h 448342"/>
              <a:gd name="connsiteX20" fmla="*/ 616705 w 790706"/>
              <a:gd name="connsiteY20" fmla="*/ 448342 h 448342"/>
              <a:gd name="connsiteX21" fmla="*/ 172006 w 790706"/>
              <a:gd name="connsiteY21" fmla="*/ 448342 h 448342"/>
              <a:gd name="connsiteX22" fmla="*/ 8442 w 790706"/>
              <a:gd name="connsiteY22" fmla="*/ 444823 h 448342"/>
              <a:gd name="connsiteX23" fmla="*/ 556 w 790706"/>
              <a:gd name="connsiteY23" fmla="*/ 72 h 448342"/>
              <a:gd name="connsiteX0" fmla="*/ 556 w 790706"/>
              <a:gd name="connsiteY0" fmla="*/ 71 h 452232"/>
              <a:gd name="connsiteX1" fmla="*/ 678319 w 790706"/>
              <a:gd name="connsiteY1" fmla="*/ 71 h 452232"/>
              <a:gd name="connsiteX2" fmla="*/ 677322 w 790706"/>
              <a:gd name="connsiteY2" fmla="*/ 240581 h 452232"/>
              <a:gd name="connsiteX3" fmla="*/ 678220 w 790706"/>
              <a:gd name="connsiteY3" fmla="*/ 268459 h 452232"/>
              <a:gd name="connsiteX4" fmla="*/ 556110 w 790706"/>
              <a:gd name="connsiteY4" fmla="*/ 106310 h 452232"/>
              <a:gd name="connsiteX5" fmla="*/ 553304 w 790706"/>
              <a:gd name="connsiteY5" fmla="*/ 108636 h 452232"/>
              <a:gd name="connsiteX6" fmla="*/ 553304 w 790706"/>
              <a:gd name="connsiteY6" fmla="*/ 106334 h 452232"/>
              <a:gd name="connsiteX7" fmla="*/ 125572 w 790706"/>
              <a:gd name="connsiteY7" fmla="*/ 106334 h 452232"/>
              <a:gd name="connsiteX8" fmla="*/ 125572 w 790706"/>
              <a:gd name="connsiteY8" fmla="*/ 173307 h 452232"/>
              <a:gd name="connsiteX9" fmla="*/ 553304 w 790706"/>
              <a:gd name="connsiteY9" fmla="*/ 173307 h 452232"/>
              <a:gd name="connsiteX10" fmla="*/ 553304 w 790706"/>
              <a:gd name="connsiteY10" fmla="*/ 163112 h 452232"/>
              <a:gd name="connsiteX11" fmla="*/ 632231 w 790706"/>
              <a:gd name="connsiteY11" fmla="*/ 269691 h 452232"/>
              <a:gd name="connsiteX12" fmla="*/ 125572 w 790706"/>
              <a:gd name="connsiteY12" fmla="*/ 271534 h 452232"/>
              <a:gd name="connsiteX13" fmla="*/ 117833 w 790706"/>
              <a:gd name="connsiteY13" fmla="*/ 344673 h 452232"/>
              <a:gd name="connsiteX14" fmla="*/ 195223 w 790706"/>
              <a:gd name="connsiteY14" fmla="*/ 341185 h 452232"/>
              <a:gd name="connsiteX15" fmla="*/ 597059 w 790706"/>
              <a:gd name="connsiteY15" fmla="*/ 341185 h 452232"/>
              <a:gd name="connsiteX16" fmla="*/ 678176 w 790706"/>
              <a:gd name="connsiteY16" fmla="*/ 326393 h 452232"/>
              <a:gd name="connsiteX17" fmla="*/ 790681 w 790706"/>
              <a:gd name="connsiteY17" fmla="*/ 365742 h 452232"/>
              <a:gd name="connsiteX18" fmla="*/ 743953 w 790706"/>
              <a:gd name="connsiteY18" fmla="*/ 413292 h 452232"/>
              <a:gd name="connsiteX19" fmla="*/ 691937 w 790706"/>
              <a:gd name="connsiteY19" fmla="*/ 439635 h 452232"/>
              <a:gd name="connsiteX20" fmla="*/ 616705 w 790706"/>
              <a:gd name="connsiteY20" fmla="*/ 448341 h 452232"/>
              <a:gd name="connsiteX21" fmla="*/ 172006 w 790706"/>
              <a:gd name="connsiteY21" fmla="*/ 448341 h 452232"/>
              <a:gd name="connsiteX22" fmla="*/ 8442 w 790706"/>
              <a:gd name="connsiteY22" fmla="*/ 452231 h 452232"/>
              <a:gd name="connsiteX23" fmla="*/ 556 w 790706"/>
              <a:gd name="connsiteY23" fmla="*/ 71 h 452232"/>
              <a:gd name="connsiteX0" fmla="*/ 556 w 790706"/>
              <a:gd name="connsiteY0" fmla="*/ 71 h 452231"/>
              <a:gd name="connsiteX1" fmla="*/ 678319 w 790706"/>
              <a:gd name="connsiteY1" fmla="*/ 71 h 452231"/>
              <a:gd name="connsiteX2" fmla="*/ 677322 w 790706"/>
              <a:gd name="connsiteY2" fmla="*/ 240581 h 452231"/>
              <a:gd name="connsiteX3" fmla="*/ 678220 w 790706"/>
              <a:gd name="connsiteY3" fmla="*/ 268459 h 452231"/>
              <a:gd name="connsiteX4" fmla="*/ 556110 w 790706"/>
              <a:gd name="connsiteY4" fmla="*/ 106310 h 452231"/>
              <a:gd name="connsiteX5" fmla="*/ 553304 w 790706"/>
              <a:gd name="connsiteY5" fmla="*/ 108636 h 452231"/>
              <a:gd name="connsiteX6" fmla="*/ 553304 w 790706"/>
              <a:gd name="connsiteY6" fmla="*/ 106334 h 452231"/>
              <a:gd name="connsiteX7" fmla="*/ 125572 w 790706"/>
              <a:gd name="connsiteY7" fmla="*/ 106334 h 452231"/>
              <a:gd name="connsiteX8" fmla="*/ 125572 w 790706"/>
              <a:gd name="connsiteY8" fmla="*/ 173307 h 452231"/>
              <a:gd name="connsiteX9" fmla="*/ 553304 w 790706"/>
              <a:gd name="connsiteY9" fmla="*/ 173307 h 452231"/>
              <a:gd name="connsiteX10" fmla="*/ 553304 w 790706"/>
              <a:gd name="connsiteY10" fmla="*/ 163112 h 452231"/>
              <a:gd name="connsiteX11" fmla="*/ 632231 w 790706"/>
              <a:gd name="connsiteY11" fmla="*/ 269691 h 452231"/>
              <a:gd name="connsiteX12" fmla="*/ 125572 w 790706"/>
              <a:gd name="connsiteY12" fmla="*/ 271534 h 452231"/>
              <a:gd name="connsiteX13" fmla="*/ 117833 w 790706"/>
              <a:gd name="connsiteY13" fmla="*/ 344673 h 452231"/>
              <a:gd name="connsiteX14" fmla="*/ 195223 w 790706"/>
              <a:gd name="connsiteY14" fmla="*/ 341185 h 452231"/>
              <a:gd name="connsiteX15" fmla="*/ 597059 w 790706"/>
              <a:gd name="connsiteY15" fmla="*/ 341185 h 452231"/>
              <a:gd name="connsiteX16" fmla="*/ 678176 w 790706"/>
              <a:gd name="connsiteY16" fmla="*/ 326393 h 452231"/>
              <a:gd name="connsiteX17" fmla="*/ 790681 w 790706"/>
              <a:gd name="connsiteY17" fmla="*/ 365742 h 452231"/>
              <a:gd name="connsiteX18" fmla="*/ 743953 w 790706"/>
              <a:gd name="connsiteY18" fmla="*/ 413292 h 452231"/>
              <a:gd name="connsiteX19" fmla="*/ 691937 w 790706"/>
              <a:gd name="connsiteY19" fmla="*/ 439635 h 452231"/>
              <a:gd name="connsiteX20" fmla="*/ 616705 w 790706"/>
              <a:gd name="connsiteY20" fmla="*/ 448341 h 452231"/>
              <a:gd name="connsiteX21" fmla="*/ 172006 w 790706"/>
              <a:gd name="connsiteY21" fmla="*/ 448341 h 452231"/>
              <a:gd name="connsiteX22" fmla="*/ 8442 w 790706"/>
              <a:gd name="connsiteY22" fmla="*/ 452231 h 452231"/>
              <a:gd name="connsiteX23" fmla="*/ 556 w 790706"/>
              <a:gd name="connsiteY23" fmla="*/ 71 h 452231"/>
              <a:gd name="connsiteX0" fmla="*/ 556 w 790706"/>
              <a:gd name="connsiteY0" fmla="*/ 71 h 452231"/>
              <a:gd name="connsiteX1" fmla="*/ 678319 w 790706"/>
              <a:gd name="connsiteY1" fmla="*/ 71 h 452231"/>
              <a:gd name="connsiteX2" fmla="*/ 677322 w 790706"/>
              <a:gd name="connsiteY2" fmla="*/ 240581 h 452231"/>
              <a:gd name="connsiteX3" fmla="*/ 678220 w 790706"/>
              <a:gd name="connsiteY3" fmla="*/ 268459 h 452231"/>
              <a:gd name="connsiteX4" fmla="*/ 556110 w 790706"/>
              <a:gd name="connsiteY4" fmla="*/ 106310 h 452231"/>
              <a:gd name="connsiteX5" fmla="*/ 553304 w 790706"/>
              <a:gd name="connsiteY5" fmla="*/ 108636 h 452231"/>
              <a:gd name="connsiteX6" fmla="*/ 553304 w 790706"/>
              <a:gd name="connsiteY6" fmla="*/ 106334 h 452231"/>
              <a:gd name="connsiteX7" fmla="*/ 125572 w 790706"/>
              <a:gd name="connsiteY7" fmla="*/ 106334 h 452231"/>
              <a:gd name="connsiteX8" fmla="*/ 125572 w 790706"/>
              <a:gd name="connsiteY8" fmla="*/ 173307 h 452231"/>
              <a:gd name="connsiteX9" fmla="*/ 553304 w 790706"/>
              <a:gd name="connsiteY9" fmla="*/ 173307 h 452231"/>
              <a:gd name="connsiteX10" fmla="*/ 553304 w 790706"/>
              <a:gd name="connsiteY10" fmla="*/ 163112 h 452231"/>
              <a:gd name="connsiteX11" fmla="*/ 632231 w 790706"/>
              <a:gd name="connsiteY11" fmla="*/ 269691 h 452231"/>
              <a:gd name="connsiteX12" fmla="*/ 125572 w 790706"/>
              <a:gd name="connsiteY12" fmla="*/ 271534 h 452231"/>
              <a:gd name="connsiteX13" fmla="*/ 117833 w 790706"/>
              <a:gd name="connsiteY13" fmla="*/ 344673 h 452231"/>
              <a:gd name="connsiteX14" fmla="*/ 195223 w 790706"/>
              <a:gd name="connsiteY14" fmla="*/ 341185 h 452231"/>
              <a:gd name="connsiteX15" fmla="*/ 597059 w 790706"/>
              <a:gd name="connsiteY15" fmla="*/ 341185 h 452231"/>
              <a:gd name="connsiteX16" fmla="*/ 678176 w 790706"/>
              <a:gd name="connsiteY16" fmla="*/ 326393 h 452231"/>
              <a:gd name="connsiteX17" fmla="*/ 790681 w 790706"/>
              <a:gd name="connsiteY17" fmla="*/ 365742 h 452231"/>
              <a:gd name="connsiteX18" fmla="*/ 743953 w 790706"/>
              <a:gd name="connsiteY18" fmla="*/ 413292 h 452231"/>
              <a:gd name="connsiteX19" fmla="*/ 691937 w 790706"/>
              <a:gd name="connsiteY19" fmla="*/ 439635 h 452231"/>
              <a:gd name="connsiteX20" fmla="*/ 616705 w 790706"/>
              <a:gd name="connsiteY20" fmla="*/ 448341 h 452231"/>
              <a:gd name="connsiteX21" fmla="*/ 172006 w 790706"/>
              <a:gd name="connsiteY21" fmla="*/ 448341 h 452231"/>
              <a:gd name="connsiteX22" fmla="*/ 8442 w 790706"/>
              <a:gd name="connsiteY22" fmla="*/ 452231 h 452231"/>
              <a:gd name="connsiteX23" fmla="*/ 556 w 790706"/>
              <a:gd name="connsiteY23" fmla="*/ 71 h 452231"/>
              <a:gd name="connsiteX0" fmla="*/ 556 w 790706"/>
              <a:gd name="connsiteY0" fmla="*/ 71 h 452231"/>
              <a:gd name="connsiteX1" fmla="*/ 678319 w 790706"/>
              <a:gd name="connsiteY1" fmla="*/ 71 h 452231"/>
              <a:gd name="connsiteX2" fmla="*/ 677322 w 790706"/>
              <a:gd name="connsiteY2" fmla="*/ 240581 h 452231"/>
              <a:gd name="connsiteX3" fmla="*/ 678220 w 790706"/>
              <a:gd name="connsiteY3" fmla="*/ 268459 h 452231"/>
              <a:gd name="connsiteX4" fmla="*/ 556110 w 790706"/>
              <a:gd name="connsiteY4" fmla="*/ 106310 h 452231"/>
              <a:gd name="connsiteX5" fmla="*/ 553304 w 790706"/>
              <a:gd name="connsiteY5" fmla="*/ 108636 h 452231"/>
              <a:gd name="connsiteX6" fmla="*/ 553304 w 790706"/>
              <a:gd name="connsiteY6" fmla="*/ 106334 h 452231"/>
              <a:gd name="connsiteX7" fmla="*/ 125572 w 790706"/>
              <a:gd name="connsiteY7" fmla="*/ 106334 h 452231"/>
              <a:gd name="connsiteX8" fmla="*/ 125572 w 790706"/>
              <a:gd name="connsiteY8" fmla="*/ 173307 h 452231"/>
              <a:gd name="connsiteX9" fmla="*/ 553304 w 790706"/>
              <a:gd name="connsiteY9" fmla="*/ 173307 h 452231"/>
              <a:gd name="connsiteX10" fmla="*/ 553304 w 790706"/>
              <a:gd name="connsiteY10" fmla="*/ 163112 h 452231"/>
              <a:gd name="connsiteX11" fmla="*/ 632231 w 790706"/>
              <a:gd name="connsiteY11" fmla="*/ 269691 h 452231"/>
              <a:gd name="connsiteX12" fmla="*/ 125572 w 790706"/>
              <a:gd name="connsiteY12" fmla="*/ 271534 h 452231"/>
              <a:gd name="connsiteX13" fmla="*/ 117833 w 790706"/>
              <a:gd name="connsiteY13" fmla="*/ 344673 h 452231"/>
              <a:gd name="connsiteX14" fmla="*/ 195223 w 790706"/>
              <a:gd name="connsiteY14" fmla="*/ 341185 h 452231"/>
              <a:gd name="connsiteX15" fmla="*/ 597059 w 790706"/>
              <a:gd name="connsiteY15" fmla="*/ 341185 h 452231"/>
              <a:gd name="connsiteX16" fmla="*/ 678176 w 790706"/>
              <a:gd name="connsiteY16" fmla="*/ 326393 h 452231"/>
              <a:gd name="connsiteX17" fmla="*/ 790681 w 790706"/>
              <a:gd name="connsiteY17" fmla="*/ 365742 h 452231"/>
              <a:gd name="connsiteX18" fmla="*/ 743953 w 790706"/>
              <a:gd name="connsiteY18" fmla="*/ 413292 h 452231"/>
              <a:gd name="connsiteX19" fmla="*/ 691937 w 790706"/>
              <a:gd name="connsiteY19" fmla="*/ 439635 h 452231"/>
              <a:gd name="connsiteX20" fmla="*/ 616705 w 790706"/>
              <a:gd name="connsiteY20" fmla="*/ 448341 h 452231"/>
              <a:gd name="connsiteX21" fmla="*/ 172006 w 790706"/>
              <a:gd name="connsiteY21" fmla="*/ 448341 h 452231"/>
              <a:gd name="connsiteX22" fmla="*/ 8442 w 790706"/>
              <a:gd name="connsiteY22" fmla="*/ 452231 h 452231"/>
              <a:gd name="connsiteX23" fmla="*/ 556 w 790706"/>
              <a:gd name="connsiteY23" fmla="*/ 71 h 452231"/>
              <a:gd name="connsiteX0" fmla="*/ 556 w 790706"/>
              <a:gd name="connsiteY0" fmla="*/ 71 h 452231"/>
              <a:gd name="connsiteX1" fmla="*/ 678319 w 790706"/>
              <a:gd name="connsiteY1" fmla="*/ 71 h 452231"/>
              <a:gd name="connsiteX2" fmla="*/ 677322 w 790706"/>
              <a:gd name="connsiteY2" fmla="*/ 240581 h 452231"/>
              <a:gd name="connsiteX3" fmla="*/ 678220 w 790706"/>
              <a:gd name="connsiteY3" fmla="*/ 268459 h 452231"/>
              <a:gd name="connsiteX4" fmla="*/ 556110 w 790706"/>
              <a:gd name="connsiteY4" fmla="*/ 106310 h 452231"/>
              <a:gd name="connsiteX5" fmla="*/ 553304 w 790706"/>
              <a:gd name="connsiteY5" fmla="*/ 108636 h 452231"/>
              <a:gd name="connsiteX6" fmla="*/ 553304 w 790706"/>
              <a:gd name="connsiteY6" fmla="*/ 106334 h 452231"/>
              <a:gd name="connsiteX7" fmla="*/ 125572 w 790706"/>
              <a:gd name="connsiteY7" fmla="*/ 106334 h 452231"/>
              <a:gd name="connsiteX8" fmla="*/ 125572 w 790706"/>
              <a:gd name="connsiteY8" fmla="*/ 173307 h 452231"/>
              <a:gd name="connsiteX9" fmla="*/ 553304 w 790706"/>
              <a:gd name="connsiteY9" fmla="*/ 173307 h 452231"/>
              <a:gd name="connsiteX10" fmla="*/ 553304 w 790706"/>
              <a:gd name="connsiteY10" fmla="*/ 163112 h 452231"/>
              <a:gd name="connsiteX11" fmla="*/ 632231 w 790706"/>
              <a:gd name="connsiteY11" fmla="*/ 269691 h 452231"/>
              <a:gd name="connsiteX12" fmla="*/ 125572 w 790706"/>
              <a:gd name="connsiteY12" fmla="*/ 271534 h 452231"/>
              <a:gd name="connsiteX13" fmla="*/ 117833 w 790706"/>
              <a:gd name="connsiteY13" fmla="*/ 344673 h 452231"/>
              <a:gd name="connsiteX14" fmla="*/ 195223 w 790706"/>
              <a:gd name="connsiteY14" fmla="*/ 341185 h 452231"/>
              <a:gd name="connsiteX15" fmla="*/ 597059 w 790706"/>
              <a:gd name="connsiteY15" fmla="*/ 341185 h 452231"/>
              <a:gd name="connsiteX16" fmla="*/ 678176 w 790706"/>
              <a:gd name="connsiteY16" fmla="*/ 326393 h 452231"/>
              <a:gd name="connsiteX17" fmla="*/ 790681 w 790706"/>
              <a:gd name="connsiteY17" fmla="*/ 365742 h 452231"/>
              <a:gd name="connsiteX18" fmla="*/ 743953 w 790706"/>
              <a:gd name="connsiteY18" fmla="*/ 413292 h 452231"/>
              <a:gd name="connsiteX19" fmla="*/ 691937 w 790706"/>
              <a:gd name="connsiteY19" fmla="*/ 439635 h 452231"/>
              <a:gd name="connsiteX20" fmla="*/ 616705 w 790706"/>
              <a:gd name="connsiteY20" fmla="*/ 448341 h 452231"/>
              <a:gd name="connsiteX21" fmla="*/ 172006 w 790706"/>
              <a:gd name="connsiteY21" fmla="*/ 448341 h 452231"/>
              <a:gd name="connsiteX22" fmla="*/ 8442 w 790706"/>
              <a:gd name="connsiteY22" fmla="*/ 452231 h 452231"/>
              <a:gd name="connsiteX23" fmla="*/ 556 w 790706"/>
              <a:gd name="connsiteY23" fmla="*/ 71 h 452231"/>
              <a:gd name="connsiteX0" fmla="*/ 556 w 790706"/>
              <a:gd name="connsiteY0" fmla="*/ 2469 h 452160"/>
              <a:gd name="connsiteX1" fmla="*/ 678319 w 790706"/>
              <a:gd name="connsiteY1" fmla="*/ 0 h 452160"/>
              <a:gd name="connsiteX2" fmla="*/ 677322 w 790706"/>
              <a:gd name="connsiteY2" fmla="*/ 240510 h 452160"/>
              <a:gd name="connsiteX3" fmla="*/ 678220 w 790706"/>
              <a:gd name="connsiteY3" fmla="*/ 268388 h 452160"/>
              <a:gd name="connsiteX4" fmla="*/ 556110 w 790706"/>
              <a:gd name="connsiteY4" fmla="*/ 106239 h 452160"/>
              <a:gd name="connsiteX5" fmla="*/ 553304 w 790706"/>
              <a:gd name="connsiteY5" fmla="*/ 108565 h 452160"/>
              <a:gd name="connsiteX6" fmla="*/ 553304 w 790706"/>
              <a:gd name="connsiteY6" fmla="*/ 106263 h 452160"/>
              <a:gd name="connsiteX7" fmla="*/ 125572 w 790706"/>
              <a:gd name="connsiteY7" fmla="*/ 106263 h 452160"/>
              <a:gd name="connsiteX8" fmla="*/ 125572 w 790706"/>
              <a:gd name="connsiteY8" fmla="*/ 173236 h 452160"/>
              <a:gd name="connsiteX9" fmla="*/ 553304 w 790706"/>
              <a:gd name="connsiteY9" fmla="*/ 173236 h 452160"/>
              <a:gd name="connsiteX10" fmla="*/ 553304 w 790706"/>
              <a:gd name="connsiteY10" fmla="*/ 163041 h 452160"/>
              <a:gd name="connsiteX11" fmla="*/ 632231 w 790706"/>
              <a:gd name="connsiteY11" fmla="*/ 269620 h 452160"/>
              <a:gd name="connsiteX12" fmla="*/ 125572 w 790706"/>
              <a:gd name="connsiteY12" fmla="*/ 271463 h 452160"/>
              <a:gd name="connsiteX13" fmla="*/ 117833 w 790706"/>
              <a:gd name="connsiteY13" fmla="*/ 344602 h 452160"/>
              <a:gd name="connsiteX14" fmla="*/ 195223 w 790706"/>
              <a:gd name="connsiteY14" fmla="*/ 341114 h 452160"/>
              <a:gd name="connsiteX15" fmla="*/ 597059 w 790706"/>
              <a:gd name="connsiteY15" fmla="*/ 341114 h 452160"/>
              <a:gd name="connsiteX16" fmla="*/ 678176 w 790706"/>
              <a:gd name="connsiteY16" fmla="*/ 326322 h 452160"/>
              <a:gd name="connsiteX17" fmla="*/ 790681 w 790706"/>
              <a:gd name="connsiteY17" fmla="*/ 365671 h 452160"/>
              <a:gd name="connsiteX18" fmla="*/ 743953 w 790706"/>
              <a:gd name="connsiteY18" fmla="*/ 413221 h 452160"/>
              <a:gd name="connsiteX19" fmla="*/ 691937 w 790706"/>
              <a:gd name="connsiteY19" fmla="*/ 439564 h 452160"/>
              <a:gd name="connsiteX20" fmla="*/ 616705 w 790706"/>
              <a:gd name="connsiteY20" fmla="*/ 448270 h 452160"/>
              <a:gd name="connsiteX21" fmla="*/ 172006 w 790706"/>
              <a:gd name="connsiteY21" fmla="*/ 448270 h 452160"/>
              <a:gd name="connsiteX22" fmla="*/ 8442 w 790706"/>
              <a:gd name="connsiteY22" fmla="*/ 452160 h 452160"/>
              <a:gd name="connsiteX23" fmla="*/ 556 w 790706"/>
              <a:gd name="connsiteY23" fmla="*/ 2469 h 452160"/>
              <a:gd name="connsiteX0" fmla="*/ 1108 w 788679"/>
              <a:gd name="connsiteY0" fmla="*/ 2469 h 452160"/>
              <a:gd name="connsiteX1" fmla="*/ 676292 w 788679"/>
              <a:gd name="connsiteY1" fmla="*/ 0 h 452160"/>
              <a:gd name="connsiteX2" fmla="*/ 675295 w 788679"/>
              <a:gd name="connsiteY2" fmla="*/ 240510 h 452160"/>
              <a:gd name="connsiteX3" fmla="*/ 676193 w 788679"/>
              <a:gd name="connsiteY3" fmla="*/ 268388 h 452160"/>
              <a:gd name="connsiteX4" fmla="*/ 554083 w 788679"/>
              <a:gd name="connsiteY4" fmla="*/ 106239 h 452160"/>
              <a:gd name="connsiteX5" fmla="*/ 551277 w 788679"/>
              <a:gd name="connsiteY5" fmla="*/ 108565 h 452160"/>
              <a:gd name="connsiteX6" fmla="*/ 551277 w 788679"/>
              <a:gd name="connsiteY6" fmla="*/ 106263 h 452160"/>
              <a:gd name="connsiteX7" fmla="*/ 123545 w 788679"/>
              <a:gd name="connsiteY7" fmla="*/ 106263 h 452160"/>
              <a:gd name="connsiteX8" fmla="*/ 123545 w 788679"/>
              <a:gd name="connsiteY8" fmla="*/ 173236 h 452160"/>
              <a:gd name="connsiteX9" fmla="*/ 551277 w 788679"/>
              <a:gd name="connsiteY9" fmla="*/ 173236 h 452160"/>
              <a:gd name="connsiteX10" fmla="*/ 551277 w 788679"/>
              <a:gd name="connsiteY10" fmla="*/ 163041 h 452160"/>
              <a:gd name="connsiteX11" fmla="*/ 630204 w 788679"/>
              <a:gd name="connsiteY11" fmla="*/ 269620 h 452160"/>
              <a:gd name="connsiteX12" fmla="*/ 123545 w 788679"/>
              <a:gd name="connsiteY12" fmla="*/ 271463 h 452160"/>
              <a:gd name="connsiteX13" fmla="*/ 115806 w 788679"/>
              <a:gd name="connsiteY13" fmla="*/ 344602 h 452160"/>
              <a:gd name="connsiteX14" fmla="*/ 193196 w 788679"/>
              <a:gd name="connsiteY14" fmla="*/ 341114 h 452160"/>
              <a:gd name="connsiteX15" fmla="*/ 595032 w 788679"/>
              <a:gd name="connsiteY15" fmla="*/ 341114 h 452160"/>
              <a:gd name="connsiteX16" fmla="*/ 676149 w 788679"/>
              <a:gd name="connsiteY16" fmla="*/ 326322 h 452160"/>
              <a:gd name="connsiteX17" fmla="*/ 788654 w 788679"/>
              <a:gd name="connsiteY17" fmla="*/ 365671 h 452160"/>
              <a:gd name="connsiteX18" fmla="*/ 741926 w 788679"/>
              <a:gd name="connsiteY18" fmla="*/ 413221 h 452160"/>
              <a:gd name="connsiteX19" fmla="*/ 689910 w 788679"/>
              <a:gd name="connsiteY19" fmla="*/ 439564 h 452160"/>
              <a:gd name="connsiteX20" fmla="*/ 614678 w 788679"/>
              <a:gd name="connsiteY20" fmla="*/ 448270 h 452160"/>
              <a:gd name="connsiteX21" fmla="*/ 169979 w 788679"/>
              <a:gd name="connsiteY21" fmla="*/ 448270 h 452160"/>
              <a:gd name="connsiteX22" fmla="*/ 6415 w 788679"/>
              <a:gd name="connsiteY22" fmla="*/ 452160 h 452160"/>
              <a:gd name="connsiteX23" fmla="*/ 1108 w 788679"/>
              <a:gd name="connsiteY23" fmla="*/ 2469 h 452160"/>
              <a:gd name="connsiteX0" fmla="*/ 1108 w 788679"/>
              <a:gd name="connsiteY0" fmla="*/ 2469 h 452160"/>
              <a:gd name="connsiteX1" fmla="*/ 676292 w 788679"/>
              <a:gd name="connsiteY1" fmla="*/ 0 h 452160"/>
              <a:gd name="connsiteX2" fmla="*/ 675295 w 788679"/>
              <a:gd name="connsiteY2" fmla="*/ 240510 h 452160"/>
              <a:gd name="connsiteX3" fmla="*/ 676193 w 788679"/>
              <a:gd name="connsiteY3" fmla="*/ 268388 h 452160"/>
              <a:gd name="connsiteX4" fmla="*/ 554083 w 788679"/>
              <a:gd name="connsiteY4" fmla="*/ 106239 h 452160"/>
              <a:gd name="connsiteX5" fmla="*/ 551277 w 788679"/>
              <a:gd name="connsiteY5" fmla="*/ 108565 h 452160"/>
              <a:gd name="connsiteX6" fmla="*/ 551277 w 788679"/>
              <a:gd name="connsiteY6" fmla="*/ 106263 h 452160"/>
              <a:gd name="connsiteX7" fmla="*/ 123545 w 788679"/>
              <a:gd name="connsiteY7" fmla="*/ 106263 h 452160"/>
              <a:gd name="connsiteX8" fmla="*/ 123545 w 788679"/>
              <a:gd name="connsiteY8" fmla="*/ 173236 h 452160"/>
              <a:gd name="connsiteX9" fmla="*/ 551277 w 788679"/>
              <a:gd name="connsiteY9" fmla="*/ 173236 h 452160"/>
              <a:gd name="connsiteX10" fmla="*/ 551277 w 788679"/>
              <a:gd name="connsiteY10" fmla="*/ 163041 h 452160"/>
              <a:gd name="connsiteX11" fmla="*/ 630204 w 788679"/>
              <a:gd name="connsiteY11" fmla="*/ 269620 h 452160"/>
              <a:gd name="connsiteX12" fmla="*/ 123545 w 788679"/>
              <a:gd name="connsiteY12" fmla="*/ 271463 h 452160"/>
              <a:gd name="connsiteX13" fmla="*/ 115806 w 788679"/>
              <a:gd name="connsiteY13" fmla="*/ 344602 h 452160"/>
              <a:gd name="connsiteX14" fmla="*/ 193196 w 788679"/>
              <a:gd name="connsiteY14" fmla="*/ 341114 h 452160"/>
              <a:gd name="connsiteX15" fmla="*/ 595032 w 788679"/>
              <a:gd name="connsiteY15" fmla="*/ 341114 h 452160"/>
              <a:gd name="connsiteX16" fmla="*/ 676149 w 788679"/>
              <a:gd name="connsiteY16" fmla="*/ 326322 h 452160"/>
              <a:gd name="connsiteX17" fmla="*/ 788654 w 788679"/>
              <a:gd name="connsiteY17" fmla="*/ 365671 h 452160"/>
              <a:gd name="connsiteX18" fmla="*/ 741926 w 788679"/>
              <a:gd name="connsiteY18" fmla="*/ 413221 h 452160"/>
              <a:gd name="connsiteX19" fmla="*/ 689910 w 788679"/>
              <a:gd name="connsiteY19" fmla="*/ 439564 h 452160"/>
              <a:gd name="connsiteX20" fmla="*/ 614678 w 788679"/>
              <a:gd name="connsiteY20" fmla="*/ 448270 h 452160"/>
              <a:gd name="connsiteX21" fmla="*/ 169979 w 788679"/>
              <a:gd name="connsiteY21" fmla="*/ 448270 h 452160"/>
              <a:gd name="connsiteX22" fmla="*/ 6415 w 788679"/>
              <a:gd name="connsiteY22" fmla="*/ 452160 h 452160"/>
              <a:gd name="connsiteX23" fmla="*/ 1108 w 788679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71463 h 452160"/>
              <a:gd name="connsiteX13" fmla="*/ 115289 w 788162"/>
              <a:gd name="connsiteY13" fmla="*/ 344602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71463 h 452160"/>
              <a:gd name="connsiteX13" fmla="*/ 128188 w 788162"/>
              <a:gd name="connsiteY13" fmla="*/ 342133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71463 h 452160"/>
              <a:gd name="connsiteX13" fmla="*/ 123028 w 788162"/>
              <a:gd name="connsiteY13" fmla="*/ 342133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71463 h 452160"/>
              <a:gd name="connsiteX13" fmla="*/ 123028 w 788162"/>
              <a:gd name="connsiteY13" fmla="*/ 342133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71463 h 452160"/>
              <a:gd name="connsiteX13" fmla="*/ 123028 w 788162"/>
              <a:gd name="connsiteY13" fmla="*/ 342133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71463 h 452160"/>
              <a:gd name="connsiteX13" fmla="*/ 123028 w 788162"/>
              <a:gd name="connsiteY13" fmla="*/ 342133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71463 h 452160"/>
              <a:gd name="connsiteX13" fmla="*/ 104970 w 788162"/>
              <a:gd name="connsiteY13" fmla="*/ 352011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71463 h 452160"/>
              <a:gd name="connsiteX13" fmla="*/ 117869 w 788162"/>
              <a:gd name="connsiteY13" fmla="*/ 344602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71463 h 452160"/>
              <a:gd name="connsiteX13" fmla="*/ 123028 w 788162"/>
              <a:gd name="connsiteY13" fmla="*/ 344602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71463 h 452160"/>
              <a:gd name="connsiteX13" fmla="*/ 123028 w 788162"/>
              <a:gd name="connsiteY13" fmla="*/ 344602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71463 h 452160"/>
              <a:gd name="connsiteX13" fmla="*/ 120448 w 788162"/>
              <a:gd name="connsiteY13" fmla="*/ 344602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71463 h 452160"/>
              <a:gd name="connsiteX13" fmla="*/ 130766 w 788162"/>
              <a:gd name="connsiteY13" fmla="*/ 344602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17869 w 788162"/>
              <a:gd name="connsiteY12" fmla="*/ 259114 h 452160"/>
              <a:gd name="connsiteX13" fmla="*/ 130766 w 788162"/>
              <a:gd name="connsiteY13" fmla="*/ 344602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30766 w 788162"/>
              <a:gd name="connsiteY13" fmla="*/ 344602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30766 w 788162"/>
              <a:gd name="connsiteY13" fmla="*/ 344602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15288 w 788162"/>
              <a:gd name="connsiteY13" fmla="*/ 347071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15288 w 788162"/>
              <a:gd name="connsiteY13" fmla="*/ 347071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15288 w 788162"/>
              <a:gd name="connsiteY13" fmla="*/ 347071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23026 w 788162"/>
              <a:gd name="connsiteY13" fmla="*/ 337193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23026 w 788162"/>
              <a:gd name="connsiteY13" fmla="*/ 337193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23026 w 788162"/>
              <a:gd name="connsiteY13" fmla="*/ 337193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94908 w 882479"/>
              <a:gd name="connsiteY0" fmla="*/ 2469 h 452160"/>
              <a:gd name="connsiteX1" fmla="*/ 770092 w 882479"/>
              <a:gd name="connsiteY1" fmla="*/ 0 h 452160"/>
              <a:gd name="connsiteX2" fmla="*/ 769095 w 882479"/>
              <a:gd name="connsiteY2" fmla="*/ 240510 h 452160"/>
              <a:gd name="connsiteX3" fmla="*/ 769993 w 882479"/>
              <a:gd name="connsiteY3" fmla="*/ 268388 h 452160"/>
              <a:gd name="connsiteX4" fmla="*/ 647883 w 882479"/>
              <a:gd name="connsiteY4" fmla="*/ 106239 h 452160"/>
              <a:gd name="connsiteX5" fmla="*/ 645077 w 882479"/>
              <a:gd name="connsiteY5" fmla="*/ 108565 h 452160"/>
              <a:gd name="connsiteX6" fmla="*/ 645077 w 882479"/>
              <a:gd name="connsiteY6" fmla="*/ 106263 h 452160"/>
              <a:gd name="connsiteX7" fmla="*/ 217345 w 882479"/>
              <a:gd name="connsiteY7" fmla="*/ 106263 h 452160"/>
              <a:gd name="connsiteX8" fmla="*/ 217345 w 882479"/>
              <a:gd name="connsiteY8" fmla="*/ 173236 h 452160"/>
              <a:gd name="connsiteX9" fmla="*/ 645077 w 882479"/>
              <a:gd name="connsiteY9" fmla="*/ 173236 h 452160"/>
              <a:gd name="connsiteX10" fmla="*/ 645077 w 882479"/>
              <a:gd name="connsiteY10" fmla="*/ 163041 h 452160"/>
              <a:gd name="connsiteX11" fmla="*/ 724004 w 882479"/>
              <a:gd name="connsiteY11" fmla="*/ 269620 h 452160"/>
              <a:gd name="connsiteX12" fmla="*/ 217345 w 882479"/>
              <a:gd name="connsiteY12" fmla="*/ 259114 h 452160"/>
              <a:gd name="connsiteX13" fmla="*/ 217343 w 882479"/>
              <a:gd name="connsiteY13" fmla="*/ 337193 h 452160"/>
              <a:gd name="connsiteX14" fmla="*/ 286996 w 882479"/>
              <a:gd name="connsiteY14" fmla="*/ 341114 h 452160"/>
              <a:gd name="connsiteX15" fmla="*/ 688832 w 882479"/>
              <a:gd name="connsiteY15" fmla="*/ 341114 h 452160"/>
              <a:gd name="connsiteX16" fmla="*/ 769949 w 882479"/>
              <a:gd name="connsiteY16" fmla="*/ 326322 h 452160"/>
              <a:gd name="connsiteX17" fmla="*/ 882454 w 882479"/>
              <a:gd name="connsiteY17" fmla="*/ 365671 h 452160"/>
              <a:gd name="connsiteX18" fmla="*/ 835726 w 882479"/>
              <a:gd name="connsiteY18" fmla="*/ 413221 h 452160"/>
              <a:gd name="connsiteX19" fmla="*/ 783710 w 882479"/>
              <a:gd name="connsiteY19" fmla="*/ 439564 h 452160"/>
              <a:gd name="connsiteX20" fmla="*/ 708478 w 882479"/>
              <a:gd name="connsiteY20" fmla="*/ 448270 h 452160"/>
              <a:gd name="connsiteX21" fmla="*/ 263779 w 882479"/>
              <a:gd name="connsiteY21" fmla="*/ 448270 h 452160"/>
              <a:gd name="connsiteX22" fmla="*/ 100215 w 882479"/>
              <a:gd name="connsiteY22" fmla="*/ 452160 h 452160"/>
              <a:gd name="connsiteX23" fmla="*/ 94908 w 882479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23026 w 788162"/>
              <a:gd name="connsiteY13" fmla="*/ 337193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23026 w 788162"/>
              <a:gd name="connsiteY13" fmla="*/ 337193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23026 w 788162"/>
              <a:gd name="connsiteY13" fmla="*/ 337193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10128 w 788162"/>
              <a:gd name="connsiteY13" fmla="*/ 339663 h 452160"/>
              <a:gd name="connsiteX14" fmla="*/ 192679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10128 w 788162"/>
              <a:gd name="connsiteY13" fmla="*/ 339663 h 452160"/>
              <a:gd name="connsiteX14" fmla="*/ 200418 w 788162"/>
              <a:gd name="connsiteY14" fmla="*/ 341114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10128 w 788162"/>
              <a:gd name="connsiteY13" fmla="*/ 339663 h 452160"/>
              <a:gd name="connsiteX14" fmla="*/ 202997 w 788162"/>
              <a:gd name="connsiteY14" fmla="*/ 338645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10128 w 788162"/>
              <a:gd name="connsiteY13" fmla="*/ 339663 h 452160"/>
              <a:gd name="connsiteX14" fmla="*/ 202997 w 788162"/>
              <a:gd name="connsiteY14" fmla="*/ 338645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10128 w 788162"/>
              <a:gd name="connsiteY13" fmla="*/ 339663 h 452160"/>
              <a:gd name="connsiteX14" fmla="*/ 202997 w 788162"/>
              <a:gd name="connsiteY14" fmla="*/ 338645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23026 w 788162"/>
              <a:gd name="connsiteY13" fmla="*/ 339663 h 452160"/>
              <a:gd name="connsiteX14" fmla="*/ 202997 w 788162"/>
              <a:gd name="connsiteY14" fmla="*/ 338645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23026 w 788162"/>
              <a:gd name="connsiteY13" fmla="*/ 339663 h 452160"/>
              <a:gd name="connsiteX14" fmla="*/ 202997 w 788162"/>
              <a:gd name="connsiteY14" fmla="*/ 338645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17869 w 788162"/>
              <a:gd name="connsiteY12" fmla="*/ 259114 h 452160"/>
              <a:gd name="connsiteX13" fmla="*/ 123026 w 788162"/>
              <a:gd name="connsiteY13" fmla="*/ 339663 h 452160"/>
              <a:gd name="connsiteX14" fmla="*/ 202997 w 788162"/>
              <a:gd name="connsiteY14" fmla="*/ 338645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23026 w 788162"/>
              <a:gd name="connsiteY13" fmla="*/ 339663 h 452160"/>
              <a:gd name="connsiteX14" fmla="*/ 202997 w 788162"/>
              <a:gd name="connsiteY14" fmla="*/ 338645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23026 w 788162"/>
              <a:gd name="connsiteY13" fmla="*/ 339663 h 452160"/>
              <a:gd name="connsiteX14" fmla="*/ 202997 w 788162"/>
              <a:gd name="connsiteY14" fmla="*/ 338645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59114 h 452160"/>
              <a:gd name="connsiteX13" fmla="*/ 123026 w 788162"/>
              <a:gd name="connsiteY13" fmla="*/ 339663 h 452160"/>
              <a:gd name="connsiteX14" fmla="*/ 202997 w 788162"/>
              <a:gd name="connsiteY14" fmla="*/ 338645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4051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64870 h 452160"/>
              <a:gd name="connsiteX13" fmla="*/ 123026 w 788162"/>
              <a:gd name="connsiteY13" fmla="*/ 339663 h 452160"/>
              <a:gd name="connsiteX14" fmla="*/ 202997 w 788162"/>
              <a:gd name="connsiteY14" fmla="*/ 338645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177190 h 452160"/>
              <a:gd name="connsiteX3" fmla="*/ 675676 w 788162"/>
              <a:gd name="connsiteY3" fmla="*/ 268388 h 452160"/>
              <a:gd name="connsiteX4" fmla="*/ 553566 w 788162"/>
              <a:gd name="connsiteY4" fmla="*/ 106239 h 452160"/>
              <a:gd name="connsiteX5" fmla="*/ 550760 w 788162"/>
              <a:gd name="connsiteY5" fmla="*/ 108565 h 452160"/>
              <a:gd name="connsiteX6" fmla="*/ 550760 w 788162"/>
              <a:gd name="connsiteY6" fmla="*/ 106263 h 452160"/>
              <a:gd name="connsiteX7" fmla="*/ 123028 w 788162"/>
              <a:gd name="connsiteY7" fmla="*/ 106263 h 452160"/>
              <a:gd name="connsiteX8" fmla="*/ 123028 w 788162"/>
              <a:gd name="connsiteY8" fmla="*/ 173236 h 452160"/>
              <a:gd name="connsiteX9" fmla="*/ 550760 w 788162"/>
              <a:gd name="connsiteY9" fmla="*/ 173236 h 452160"/>
              <a:gd name="connsiteX10" fmla="*/ 550760 w 788162"/>
              <a:gd name="connsiteY10" fmla="*/ 163041 h 452160"/>
              <a:gd name="connsiteX11" fmla="*/ 629687 w 788162"/>
              <a:gd name="connsiteY11" fmla="*/ 269620 h 452160"/>
              <a:gd name="connsiteX12" fmla="*/ 123028 w 788162"/>
              <a:gd name="connsiteY12" fmla="*/ 264870 h 452160"/>
              <a:gd name="connsiteX13" fmla="*/ 123026 w 788162"/>
              <a:gd name="connsiteY13" fmla="*/ 339663 h 452160"/>
              <a:gd name="connsiteX14" fmla="*/ 202997 w 788162"/>
              <a:gd name="connsiteY14" fmla="*/ 338645 h 452160"/>
              <a:gd name="connsiteX15" fmla="*/ 594515 w 788162"/>
              <a:gd name="connsiteY15" fmla="*/ 341114 h 452160"/>
              <a:gd name="connsiteX16" fmla="*/ 675632 w 788162"/>
              <a:gd name="connsiteY16" fmla="*/ 326322 h 452160"/>
              <a:gd name="connsiteX17" fmla="*/ 788137 w 788162"/>
              <a:gd name="connsiteY17" fmla="*/ 365671 h 452160"/>
              <a:gd name="connsiteX18" fmla="*/ 741409 w 788162"/>
              <a:gd name="connsiteY18" fmla="*/ 413221 h 452160"/>
              <a:gd name="connsiteX19" fmla="*/ 689393 w 788162"/>
              <a:gd name="connsiteY19" fmla="*/ 439564 h 452160"/>
              <a:gd name="connsiteX20" fmla="*/ 614161 w 788162"/>
              <a:gd name="connsiteY20" fmla="*/ 448270 h 452160"/>
              <a:gd name="connsiteX21" fmla="*/ 169462 w 788162"/>
              <a:gd name="connsiteY21" fmla="*/ 448270 h 452160"/>
              <a:gd name="connsiteX22" fmla="*/ 5898 w 788162"/>
              <a:gd name="connsiteY22" fmla="*/ 452160 h 452160"/>
              <a:gd name="connsiteX23" fmla="*/ 591 w 788162"/>
              <a:gd name="connsiteY23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177190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550760 w 788162"/>
              <a:gd name="connsiteY9" fmla="*/ 163041 h 452160"/>
              <a:gd name="connsiteX10" fmla="*/ 629687 w 788162"/>
              <a:gd name="connsiteY10" fmla="*/ 269620 h 452160"/>
              <a:gd name="connsiteX11" fmla="*/ 123028 w 788162"/>
              <a:gd name="connsiteY11" fmla="*/ 264870 h 452160"/>
              <a:gd name="connsiteX12" fmla="*/ 123026 w 788162"/>
              <a:gd name="connsiteY12" fmla="*/ 339663 h 452160"/>
              <a:gd name="connsiteX13" fmla="*/ 202997 w 788162"/>
              <a:gd name="connsiteY13" fmla="*/ 338645 h 452160"/>
              <a:gd name="connsiteX14" fmla="*/ 594515 w 788162"/>
              <a:gd name="connsiteY14" fmla="*/ 341114 h 452160"/>
              <a:gd name="connsiteX15" fmla="*/ 675632 w 788162"/>
              <a:gd name="connsiteY15" fmla="*/ 326322 h 452160"/>
              <a:gd name="connsiteX16" fmla="*/ 788137 w 788162"/>
              <a:gd name="connsiteY16" fmla="*/ 365671 h 452160"/>
              <a:gd name="connsiteX17" fmla="*/ 741409 w 788162"/>
              <a:gd name="connsiteY17" fmla="*/ 413221 h 452160"/>
              <a:gd name="connsiteX18" fmla="*/ 689393 w 788162"/>
              <a:gd name="connsiteY18" fmla="*/ 439564 h 452160"/>
              <a:gd name="connsiteX19" fmla="*/ 614161 w 788162"/>
              <a:gd name="connsiteY19" fmla="*/ 448270 h 452160"/>
              <a:gd name="connsiteX20" fmla="*/ 169462 w 788162"/>
              <a:gd name="connsiteY20" fmla="*/ 448270 h 452160"/>
              <a:gd name="connsiteX21" fmla="*/ 5898 w 788162"/>
              <a:gd name="connsiteY21" fmla="*/ 452160 h 452160"/>
              <a:gd name="connsiteX22" fmla="*/ 591 w 788162"/>
              <a:gd name="connsiteY22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188702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550760 w 788162"/>
              <a:gd name="connsiteY9" fmla="*/ 163041 h 452160"/>
              <a:gd name="connsiteX10" fmla="*/ 629687 w 788162"/>
              <a:gd name="connsiteY10" fmla="*/ 269620 h 452160"/>
              <a:gd name="connsiteX11" fmla="*/ 123028 w 788162"/>
              <a:gd name="connsiteY11" fmla="*/ 264870 h 452160"/>
              <a:gd name="connsiteX12" fmla="*/ 123026 w 788162"/>
              <a:gd name="connsiteY12" fmla="*/ 339663 h 452160"/>
              <a:gd name="connsiteX13" fmla="*/ 202997 w 788162"/>
              <a:gd name="connsiteY13" fmla="*/ 338645 h 452160"/>
              <a:gd name="connsiteX14" fmla="*/ 594515 w 788162"/>
              <a:gd name="connsiteY14" fmla="*/ 341114 h 452160"/>
              <a:gd name="connsiteX15" fmla="*/ 675632 w 788162"/>
              <a:gd name="connsiteY15" fmla="*/ 326322 h 452160"/>
              <a:gd name="connsiteX16" fmla="*/ 788137 w 788162"/>
              <a:gd name="connsiteY16" fmla="*/ 365671 h 452160"/>
              <a:gd name="connsiteX17" fmla="*/ 741409 w 788162"/>
              <a:gd name="connsiteY17" fmla="*/ 413221 h 452160"/>
              <a:gd name="connsiteX18" fmla="*/ 689393 w 788162"/>
              <a:gd name="connsiteY18" fmla="*/ 439564 h 452160"/>
              <a:gd name="connsiteX19" fmla="*/ 614161 w 788162"/>
              <a:gd name="connsiteY19" fmla="*/ 448270 h 452160"/>
              <a:gd name="connsiteX20" fmla="*/ 169462 w 788162"/>
              <a:gd name="connsiteY20" fmla="*/ 448270 h 452160"/>
              <a:gd name="connsiteX21" fmla="*/ 5898 w 788162"/>
              <a:gd name="connsiteY21" fmla="*/ 452160 h 452160"/>
              <a:gd name="connsiteX22" fmla="*/ 591 w 788162"/>
              <a:gd name="connsiteY22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80792 w 788162"/>
              <a:gd name="connsiteY2" fmla="*/ 177189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550760 w 788162"/>
              <a:gd name="connsiteY9" fmla="*/ 163041 h 452160"/>
              <a:gd name="connsiteX10" fmla="*/ 629687 w 788162"/>
              <a:gd name="connsiteY10" fmla="*/ 269620 h 452160"/>
              <a:gd name="connsiteX11" fmla="*/ 123028 w 788162"/>
              <a:gd name="connsiteY11" fmla="*/ 264870 h 452160"/>
              <a:gd name="connsiteX12" fmla="*/ 123026 w 788162"/>
              <a:gd name="connsiteY12" fmla="*/ 339663 h 452160"/>
              <a:gd name="connsiteX13" fmla="*/ 202997 w 788162"/>
              <a:gd name="connsiteY13" fmla="*/ 338645 h 452160"/>
              <a:gd name="connsiteX14" fmla="*/ 594515 w 788162"/>
              <a:gd name="connsiteY14" fmla="*/ 341114 h 452160"/>
              <a:gd name="connsiteX15" fmla="*/ 675632 w 788162"/>
              <a:gd name="connsiteY15" fmla="*/ 326322 h 452160"/>
              <a:gd name="connsiteX16" fmla="*/ 788137 w 788162"/>
              <a:gd name="connsiteY16" fmla="*/ 365671 h 452160"/>
              <a:gd name="connsiteX17" fmla="*/ 741409 w 788162"/>
              <a:gd name="connsiteY17" fmla="*/ 413221 h 452160"/>
              <a:gd name="connsiteX18" fmla="*/ 689393 w 788162"/>
              <a:gd name="connsiteY18" fmla="*/ 439564 h 452160"/>
              <a:gd name="connsiteX19" fmla="*/ 614161 w 788162"/>
              <a:gd name="connsiteY19" fmla="*/ 448270 h 452160"/>
              <a:gd name="connsiteX20" fmla="*/ 169462 w 788162"/>
              <a:gd name="connsiteY20" fmla="*/ 448270 h 452160"/>
              <a:gd name="connsiteX21" fmla="*/ 5898 w 788162"/>
              <a:gd name="connsiteY21" fmla="*/ 452160 h 452160"/>
              <a:gd name="connsiteX22" fmla="*/ 591 w 788162"/>
              <a:gd name="connsiteY22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68766 w 788162"/>
              <a:gd name="connsiteY2" fmla="*/ 185823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550760 w 788162"/>
              <a:gd name="connsiteY9" fmla="*/ 163041 h 452160"/>
              <a:gd name="connsiteX10" fmla="*/ 629687 w 788162"/>
              <a:gd name="connsiteY10" fmla="*/ 269620 h 452160"/>
              <a:gd name="connsiteX11" fmla="*/ 123028 w 788162"/>
              <a:gd name="connsiteY11" fmla="*/ 264870 h 452160"/>
              <a:gd name="connsiteX12" fmla="*/ 123026 w 788162"/>
              <a:gd name="connsiteY12" fmla="*/ 339663 h 452160"/>
              <a:gd name="connsiteX13" fmla="*/ 202997 w 788162"/>
              <a:gd name="connsiteY13" fmla="*/ 338645 h 452160"/>
              <a:gd name="connsiteX14" fmla="*/ 594515 w 788162"/>
              <a:gd name="connsiteY14" fmla="*/ 341114 h 452160"/>
              <a:gd name="connsiteX15" fmla="*/ 675632 w 788162"/>
              <a:gd name="connsiteY15" fmla="*/ 326322 h 452160"/>
              <a:gd name="connsiteX16" fmla="*/ 788137 w 788162"/>
              <a:gd name="connsiteY16" fmla="*/ 365671 h 452160"/>
              <a:gd name="connsiteX17" fmla="*/ 741409 w 788162"/>
              <a:gd name="connsiteY17" fmla="*/ 413221 h 452160"/>
              <a:gd name="connsiteX18" fmla="*/ 689393 w 788162"/>
              <a:gd name="connsiteY18" fmla="*/ 439564 h 452160"/>
              <a:gd name="connsiteX19" fmla="*/ 614161 w 788162"/>
              <a:gd name="connsiteY19" fmla="*/ 448270 h 452160"/>
              <a:gd name="connsiteX20" fmla="*/ 169462 w 788162"/>
              <a:gd name="connsiteY20" fmla="*/ 448270 h 452160"/>
              <a:gd name="connsiteX21" fmla="*/ 5898 w 788162"/>
              <a:gd name="connsiteY21" fmla="*/ 452160 h 452160"/>
              <a:gd name="connsiteX22" fmla="*/ 591 w 788162"/>
              <a:gd name="connsiteY22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68766 w 788162"/>
              <a:gd name="connsiteY2" fmla="*/ 185823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550760 w 788162"/>
              <a:gd name="connsiteY9" fmla="*/ 163041 h 452160"/>
              <a:gd name="connsiteX10" fmla="*/ 629687 w 788162"/>
              <a:gd name="connsiteY10" fmla="*/ 269620 h 452160"/>
              <a:gd name="connsiteX11" fmla="*/ 123028 w 788162"/>
              <a:gd name="connsiteY11" fmla="*/ 264870 h 452160"/>
              <a:gd name="connsiteX12" fmla="*/ 123026 w 788162"/>
              <a:gd name="connsiteY12" fmla="*/ 339663 h 452160"/>
              <a:gd name="connsiteX13" fmla="*/ 202997 w 788162"/>
              <a:gd name="connsiteY13" fmla="*/ 338645 h 452160"/>
              <a:gd name="connsiteX14" fmla="*/ 594515 w 788162"/>
              <a:gd name="connsiteY14" fmla="*/ 341114 h 452160"/>
              <a:gd name="connsiteX15" fmla="*/ 675632 w 788162"/>
              <a:gd name="connsiteY15" fmla="*/ 326322 h 452160"/>
              <a:gd name="connsiteX16" fmla="*/ 788137 w 788162"/>
              <a:gd name="connsiteY16" fmla="*/ 365671 h 452160"/>
              <a:gd name="connsiteX17" fmla="*/ 741409 w 788162"/>
              <a:gd name="connsiteY17" fmla="*/ 413221 h 452160"/>
              <a:gd name="connsiteX18" fmla="*/ 689393 w 788162"/>
              <a:gd name="connsiteY18" fmla="*/ 439564 h 452160"/>
              <a:gd name="connsiteX19" fmla="*/ 614161 w 788162"/>
              <a:gd name="connsiteY19" fmla="*/ 448270 h 452160"/>
              <a:gd name="connsiteX20" fmla="*/ 169462 w 788162"/>
              <a:gd name="connsiteY20" fmla="*/ 448270 h 452160"/>
              <a:gd name="connsiteX21" fmla="*/ 5898 w 788162"/>
              <a:gd name="connsiteY21" fmla="*/ 452160 h 452160"/>
              <a:gd name="connsiteX22" fmla="*/ 591 w 788162"/>
              <a:gd name="connsiteY22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68766 w 788162"/>
              <a:gd name="connsiteY2" fmla="*/ 185823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550760 w 788162"/>
              <a:gd name="connsiteY9" fmla="*/ 163041 h 452160"/>
              <a:gd name="connsiteX10" fmla="*/ 629687 w 788162"/>
              <a:gd name="connsiteY10" fmla="*/ 269620 h 452160"/>
              <a:gd name="connsiteX11" fmla="*/ 123028 w 788162"/>
              <a:gd name="connsiteY11" fmla="*/ 264870 h 452160"/>
              <a:gd name="connsiteX12" fmla="*/ 123026 w 788162"/>
              <a:gd name="connsiteY12" fmla="*/ 339663 h 452160"/>
              <a:gd name="connsiteX13" fmla="*/ 202997 w 788162"/>
              <a:gd name="connsiteY13" fmla="*/ 338645 h 452160"/>
              <a:gd name="connsiteX14" fmla="*/ 594515 w 788162"/>
              <a:gd name="connsiteY14" fmla="*/ 341114 h 452160"/>
              <a:gd name="connsiteX15" fmla="*/ 675632 w 788162"/>
              <a:gd name="connsiteY15" fmla="*/ 326322 h 452160"/>
              <a:gd name="connsiteX16" fmla="*/ 788137 w 788162"/>
              <a:gd name="connsiteY16" fmla="*/ 365671 h 452160"/>
              <a:gd name="connsiteX17" fmla="*/ 741409 w 788162"/>
              <a:gd name="connsiteY17" fmla="*/ 413221 h 452160"/>
              <a:gd name="connsiteX18" fmla="*/ 689393 w 788162"/>
              <a:gd name="connsiteY18" fmla="*/ 439564 h 452160"/>
              <a:gd name="connsiteX19" fmla="*/ 614161 w 788162"/>
              <a:gd name="connsiteY19" fmla="*/ 448270 h 452160"/>
              <a:gd name="connsiteX20" fmla="*/ 169462 w 788162"/>
              <a:gd name="connsiteY20" fmla="*/ 448270 h 452160"/>
              <a:gd name="connsiteX21" fmla="*/ 5898 w 788162"/>
              <a:gd name="connsiteY21" fmla="*/ 452160 h 452160"/>
              <a:gd name="connsiteX22" fmla="*/ 591 w 788162"/>
              <a:gd name="connsiteY22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68766 w 788162"/>
              <a:gd name="connsiteY2" fmla="*/ 185823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550760 w 788162"/>
              <a:gd name="connsiteY9" fmla="*/ 163041 h 452160"/>
              <a:gd name="connsiteX10" fmla="*/ 629687 w 788162"/>
              <a:gd name="connsiteY10" fmla="*/ 269620 h 452160"/>
              <a:gd name="connsiteX11" fmla="*/ 123028 w 788162"/>
              <a:gd name="connsiteY11" fmla="*/ 264870 h 452160"/>
              <a:gd name="connsiteX12" fmla="*/ 123026 w 788162"/>
              <a:gd name="connsiteY12" fmla="*/ 339663 h 452160"/>
              <a:gd name="connsiteX13" fmla="*/ 202997 w 788162"/>
              <a:gd name="connsiteY13" fmla="*/ 338645 h 452160"/>
              <a:gd name="connsiteX14" fmla="*/ 594515 w 788162"/>
              <a:gd name="connsiteY14" fmla="*/ 341114 h 452160"/>
              <a:gd name="connsiteX15" fmla="*/ 675632 w 788162"/>
              <a:gd name="connsiteY15" fmla="*/ 326322 h 452160"/>
              <a:gd name="connsiteX16" fmla="*/ 788137 w 788162"/>
              <a:gd name="connsiteY16" fmla="*/ 365671 h 452160"/>
              <a:gd name="connsiteX17" fmla="*/ 741409 w 788162"/>
              <a:gd name="connsiteY17" fmla="*/ 413221 h 452160"/>
              <a:gd name="connsiteX18" fmla="*/ 689393 w 788162"/>
              <a:gd name="connsiteY18" fmla="*/ 439564 h 452160"/>
              <a:gd name="connsiteX19" fmla="*/ 614161 w 788162"/>
              <a:gd name="connsiteY19" fmla="*/ 448270 h 452160"/>
              <a:gd name="connsiteX20" fmla="*/ 169462 w 788162"/>
              <a:gd name="connsiteY20" fmla="*/ 448270 h 452160"/>
              <a:gd name="connsiteX21" fmla="*/ 5898 w 788162"/>
              <a:gd name="connsiteY21" fmla="*/ 452160 h 452160"/>
              <a:gd name="connsiteX22" fmla="*/ 591 w 788162"/>
              <a:gd name="connsiteY22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1773 w 788162"/>
              <a:gd name="connsiteY2" fmla="*/ 188701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550760 w 788162"/>
              <a:gd name="connsiteY9" fmla="*/ 163041 h 452160"/>
              <a:gd name="connsiteX10" fmla="*/ 629687 w 788162"/>
              <a:gd name="connsiteY10" fmla="*/ 269620 h 452160"/>
              <a:gd name="connsiteX11" fmla="*/ 123028 w 788162"/>
              <a:gd name="connsiteY11" fmla="*/ 264870 h 452160"/>
              <a:gd name="connsiteX12" fmla="*/ 123026 w 788162"/>
              <a:gd name="connsiteY12" fmla="*/ 339663 h 452160"/>
              <a:gd name="connsiteX13" fmla="*/ 202997 w 788162"/>
              <a:gd name="connsiteY13" fmla="*/ 338645 h 452160"/>
              <a:gd name="connsiteX14" fmla="*/ 594515 w 788162"/>
              <a:gd name="connsiteY14" fmla="*/ 341114 h 452160"/>
              <a:gd name="connsiteX15" fmla="*/ 675632 w 788162"/>
              <a:gd name="connsiteY15" fmla="*/ 326322 h 452160"/>
              <a:gd name="connsiteX16" fmla="*/ 788137 w 788162"/>
              <a:gd name="connsiteY16" fmla="*/ 365671 h 452160"/>
              <a:gd name="connsiteX17" fmla="*/ 741409 w 788162"/>
              <a:gd name="connsiteY17" fmla="*/ 413221 h 452160"/>
              <a:gd name="connsiteX18" fmla="*/ 689393 w 788162"/>
              <a:gd name="connsiteY18" fmla="*/ 439564 h 452160"/>
              <a:gd name="connsiteX19" fmla="*/ 614161 w 788162"/>
              <a:gd name="connsiteY19" fmla="*/ 448270 h 452160"/>
              <a:gd name="connsiteX20" fmla="*/ 169462 w 788162"/>
              <a:gd name="connsiteY20" fmla="*/ 448270 h 452160"/>
              <a:gd name="connsiteX21" fmla="*/ 5898 w 788162"/>
              <a:gd name="connsiteY21" fmla="*/ 452160 h 452160"/>
              <a:gd name="connsiteX22" fmla="*/ 591 w 788162"/>
              <a:gd name="connsiteY22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1773 w 788162"/>
              <a:gd name="connsiteY2" fmla="*/ 188701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550760 w 788162"/>
              <a:gd name="connsiteY9" fmla="*/ 163041 h 452160"/>
              <a:gd name="connsiteX10" fmla="*/ 629687 w 788162"/>
              <a:gd name="connsiteY10" fmla="*/ 269620 h 452160"/>
              <a:gd name="connsiteX11" fmla="*/ 123028 w 788162"/>
              <a:gd name="connsiteY11" fmla="*/ 264870 h 452160"/>
              <a:gd name="connsiteX12" fmla="*/ 123026 w 788162"/>
              <a:gd name="connsiteY12" fmla="*/ 339663 h 452160"/>
              <a:gd name="connsiteX13" fmla="*/ 202997 w 788162"/>
              <a:gd name="connsiteY13" fmla="*/ 338645 h 452160"/>
              <a:gd name="connsiteX14" fmla="*/ 594515 w 788162"/>
              <a:gd name="connsiteY14" fmla="*/ 341114 h 452160"/>
              <a:gd name="connsiteX15" fmla="*/ 675632 w 788162"/>
              <a:gd name="connsiteY15" fmla="*/ 326322 h 452160"/>
              <a:gd name="connsiteX16" fmla="*/ 788137 w 788162"/>
              <a:gd name="connsiteY16" fmla="*/ 365671 h 452160"/>
              <a:gd name="connsiteX17" fmla="*/ 741409 w 788162"/>
              <a:gd name="connsiteY17" fmla="*/ 413221 h 452160"/>
              <a:gd name="connsiteX18" fmla="*/ 689393 w 788162"/>
              <a:gd name="connsiteY18" fmla="*/ 439564 h 452160"/>
              <a:gd name="connsiteX19" fmla="*/ 614161 w 788162"/>
              <a:gd name="connsiteY19" fmla="*/ 448270 h 452160"/>
              <a:gd name="connsiteX20" fmla="*/ 169462 w 788162"/>
              <a:gd name="connsiteY20" fmla="*/ 448270 h 452160"/>
              <a:gd name="connsiteX21" fmla="*/ 5898 w 788162"/>
              <a:gd name="connsiteY21" fmla="*/ 452160 h 452160"/>
              <a:gd name="connsiteX22" fmla="*/ 591 w 788162"/>
              <a:gd name="connsiteY22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1773 w 788162"/>
              <a:gd name="connsiteY2" fmla="*/ 182945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550760 w 788162"/>
              <a:gd name="connsiteY9" fmla="*/ 163041 h 452160"/>
              <a:gd name="connsiteX10" fmla="*/ 629687 w 788162"/>
              <a:gd name="connsiteY10" fmla="*/ 269620 h 452160"/>
              <a:gd name="connsiteX11" fmla="*/ 123028 w 788162"/>
              <a:gd name="connsiteY11" fmla="*/ 264870 h 452160"/>
              <a:gd name="connsiteX12" fmla="*/ 123026 w 788162"/>
              <a:gd name="connsiteY12" fmla="*/ 339663 h 452160"/>
              <a:gd name="connsiteX13" fmla="*/ 202997 w 788162"/>
              <a:gd name="connsiteY13" fmla="*/ 338645 h 452160"/>
              <a:gd name="connsiteX14" fmla="*/ 594515 w 788162"/>
              <a:gd name="connsiteY14" fmla="*/ 341114 h 452160"/>
              <a:gd name="connsiteX15" fmla="*/ 675632 w 788162"/>
              <a:gd name="connsiteY15" fmla="*/ 326322 h 452160"/>
              <a:gd name="connsiteX16" fmla="*/ 788137 w 788162"/>
              <a:gd name="connsiteY16" fmla="*/ 365671 h 452160"/>
              <a:gd name="connsiteX17" fmla="*/ 741409 w 788162"/>
              <a:gd name="connsiteY17" fmla="*/ 413221 h 452160"/>
              <a:gd name="connsiteX18" fmla="*/ 689393 w 788162"/>
              <a:gd name="connsiteY18" fmla="*/ 439564 h 452160"/>
              <a:gd name="connsiteX19" fmla="*/ 614161 w 788162"/>
              <a:gd name="connsiteY19" fmla="*/ 448270 h 452160"/>
              <a:gd name="connsiteX20" fmla="*/ 169462 w 788162"/>
              <a:gd name="connsiteY20" fmla="*/ 448270 h 452160"/>
              <a:gd name="connsiteX21" fmla="*/ 5898 w 788162"/>
              <a:gd name="connsiteY21" fmla="*/ 452160 h 452160"/>
              <a:gd name="connsiteX22" fmla="*/ 591 w 788162"/>
              <a:gd name="connsiteY22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9 w 788162"/>
              <a:gd name="connsiteY2" fmla="*/ 174310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550760 w 788162"/>
              <a:gd name="connsiteY9" fmla="*/ 163041 h 452160"/>
              <a:gd name="connsiteX10" fmla="*/ 629687 w 788162"/>
              <a:gd name="connsiteY10" fmla="*/ 269620 h 452160"/>
              <a:gd name="connsiteX11" fmla="*/ 123028 w 788162"/>
              <a:gd name="connsiteY11" fmla="*/ 264870 h 452160"/>
              <a:gd name="connsiteX12" fmla="*/ 123026 w 788162"/>
              <a:gd name="connsiteY12" fmla="*/ 339663 h 452160"/>
              <a:gd name="connsiteX13" fmla="*/ 202997 w 788162"/>
              <a:gd name="connsiteY13" fmla="*/ 338645 h 452160"/>
              <a:gd name="connsiteX14" fmla="*/ 594515 w 788162"/>
              <a:gd name="connsiteY14" fmla="*/ 341114 h 452160"/>
              <a:gd name="connsiteX15" fmla="*/ 675632 w 788162"/>
              <a:gd name="connsiteY15" fmla="*/ 326322 h 452160"/>
              <a:gd name="connsiteX16" fmla="*/ 788137 w 788162"/>
              <a:gd name="connsiteY16" fmla="*/ 365671 h 452160"/>
              <a:gd name="connsiteX17" fmla="*/ 741409 w 788162"/>
              <a:gd name="connsiteY17" fmla="*/ 413221 h 452160"/>
              <a:gd name="connsiteX18" fmla="*/ 689393 w 788162"/>
              <a:gd name="connsiteY18" fmla="*/ 439564 h 452160"/>
              <a:gd name="connsiteX19" fmla="*/ 614161 w 788162"/>
              <a:gd name="connsiteY19" fmla="*/ 448270 h 452160"/>
              <a:gd name="connsiteX20" fmla="*/ 169462 w 788162"/>
              <a:gd name="connsiteY20" fmla="*/ 448270 h 452160"/>
              <a:gd name="connsiteX21" fmla="*/ 5898 w 788162"/>
              <a:gd name="connsiteY21" fmla="*/ 452160 h 452160"/>
              <a:gd name="connsiteX22" fmla="*/ 591 w 788162"/>
              <a:gd name="connsiteY22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1773 w 788162"/>
              <a:gd name="connsiteY2" fmla="*/ 188701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550760 w 788162"/>
              <a:gd name="connsiteY9" fmla="*/ 163041 h 452160"/>
              <a:gd name="connsiteX10" fmla="*/ 629687 w 788162"/>
              <a:gd name="connsiteY10" fmla="*/ 269620 h 452160"/>
              <a:gd name="connsiteX11" fmla="*/ 123028 w 788162"/>
              <a:gd name="connsiteY11" fmla="*/ 264870 h 452160"/>
              <a:gd name="connsiteX12" fmla="*/ 123026 w 788162"/>
              <a:gd name="connsiteY12" fmla="*/ 339663 h 452160"/>
              <a:gd name="connsiteX13" fmla="*/ 202997 w 788162"/>
              <a:gd name="connsiteY13" fmla="*/ 338645 h 452160"/>
              <a:gd name="connsiteX14" fmla="*/ 594515 w 788162"/>
              <a:gd name="connsiteY14" fmla="*/ 341114 h 452160"/>
              <a:gd name="connsiteX15" fmla="*/ 675632 w 788162"/>
              <a:gd name="connsiteY15" fmla="*/ 326322 h 452160"/>
              <a:gd name="connsiteX16" fmla="*/ 788137 w 788162"/>
              <a:gd name="connsiteY16" fmla="*/ 365671 h 452160"/>
              <a:gd name="connsiteX17" fmla="*/ 741409 w 788162"/>
              <a:gd name="connsiteY17" fmla="*/ 413221 h 452160"/>
              <a:gd name="connsiteX18" fmla="*/ 689393 w 788162"/>
              <a:gd name="connsiteY18" fmla="*/ 439564 h 452160"/>
              <a:gd name="connsiteX19" fmla="*/ 614161 w 788162"/>
              <a:gd name="connsiteY19" fmla="*/ 448270 h 452160"/>
              <a:gd name="connsiteX20" fmla="*/ 169462 w 788162"/>
              <a:gd name="connsiteY20" fmla="*/ 448270 h 452160"/>
              <a:gd name="connsiteX21" fmla="*/ 5898 w 788162"/>
              <a:gd name="connsiteY21" fmla="*/ 452160 h 452160"/>
              <a:gd name="connsiteX22" fmla="*/ 591 w 788162"/>
              <a:gd name="connsiteY22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1773 w 788162"/>
              <a:gd name="connsiteY2" fmla="*/ 188701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550760 w 788162"/>
              <a:gd name="connsiteY9" fmla="*/ 163041 h 452160"/>
              <a:gd name="connsiteX10" fmla="*/ 629687 w 788162"/>
              <a:gd name="connsiteY10" fmla="*/ 269620 h 452160"/>
              <a:gd name="connsiteX11" fmla="*/ 123028 w 788162"/>
              <a:gd name="connsiteY11" fmla="*/ 264870 h 452160"/>
              <a:gd name="connsiteX12" fmla="*/ 123026 w 788162"/>
              <a:gd name="connsiteY12" fmla="*/ 339663 h 452160"/>
              <a:gd name="connsiteX13" fmla="*/ 202997 w 788162"/>
              <a:gd name="connsiteY13" fmla="*/ 338645 h 452160"/>
              <a:gd name="connsiteX14" fmla="*/ 594515 w 788162"/>
              <a:gd name="connsiteY14" fmla="*/ 341114 h 452160"/>
              <a:gd name="connsiteX15" fmla="*/ 675632 w 788162"/>
              <a:gd name="connsiteY15" fmla="*/ 326322 h 452160"/>
              <a:gd name="connsiteX16" fmla="*/ 788137 w 788162"/>
              <a:gd name="connsiteY16" fmla="*/ 365671 h 452160"/>
              <a:gd name="connsiteX17" fmla="*/ 741409 w 788162"/>
              <a:gd name="connsiteY17" fmla="*/ 413221 h 452160"/>
              <a:gd name="connsiteX18" fmla="*/ 689393 w 788162"/>
              <a:gd name="connsiteY18" fmla="*/ 439564 h 452160"/>
              <a:gd name="connsiteX19" fmla="*/ 614161 w 788162"/>
              <a:gd name="connsiteY19" fmla="*/ 448270 h 452160"/>
              <a:gd name="connsiteX20" fmla="*/ 169462 w 788162"/>
              <a:gd name="connsiteY20" fmla="*/ 448270 h 452160"/>
              <a:gd name="connsiteX21" fmla="*/ 5898 w 788162"/>
              <a:gd name="connsiteY21" fmla="*/ 452160 h 452160"/>
              <a:gd name="connsiteX22" fmla="*/ 591 w 788162"/>
              <a:gd name="connsiteY22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7785 w 788162"/>
              <a:gd name="connsiteY2" fmla="*/ 188701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550760 w 788162"/>
              <a:gd name="connsiteY9" fmla="*/ 163041 h 452160"/>
              <a:gd name="connsiteX10" fmla="*/ 629687 w 788162"/>
              <a:gd name="connsiteY10" fmla="*/ 269620 h 452160"/>
              <a:gd name="connsiteX11" fmla="*/ 123028 w 788162"/>
              <a:gd name="connsiteY11" fmla="*/ 264870 h 452160"/>
              <a:gd name="connsiteX12" fmla="*/ 123026 w 788162"/>
              <a:gd name="connsiteY12" fmla="*/ 339663 h 452160"/>
              <a:gd name="connsiteX13" fmla="*/ 202997 w 788162"/>
              <a:gd name="connsiteY13" fmla="*/ 338645 h 452160"/>
              <a:gd name="connsiteX14" fmla="*/ 594515 w 788162"/>
              <a:gd name="connsiteY14" fmla="*/ 341114 h 452160"/>
              <a:gd name="connsiteX15" fmla="*/ 675632 w 788162"/>
              <a:gd name="connsiteY15" fmla="*/ 326322 h 452160"/>
              <a:gd name="connsiteX16" fmla="*/ 788137 w 788162"/>
              <a:gd name="connsiteY16" fmla="*/ 365671 h 452160"/>
              <a:gd name="connsiteX17" fmla="*/ 741409 w 788162"/>
              <a:gd name="connsiteY17" fmla="*/ 413221 h 452160"/>
              <a:gd name="connsiteX18" fmla="*/ 689393 w 788162"/>
              <a:gd name="connsiteY18" fmla="*/ 439564 h 452160"/>
              <a:gd name="connsiteX19" fmla="*/ 614161 w 788162"/>
              <a:gd name="connsiteY19" fmla="*/ 448270 h 452160"/>
              <a:gd name="connsiteX20" fmla="*/ 169462 w 788162"/>
              <a:gd name="connsiteY20" fmla="*/ 448270 h 452160"/>
              <a:gd name="connsiteX21" fmla="*/ 5898 w 788162"/>
              <a:gd name="connsiteY21" fmla="*/ 452160 h 452160"/>
              <a:gd name="connsiteX22" fmla="*/ 591 w 788162"/>
              <a:gd name="connsiteY22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7785 w 788162"/>
              <a:gd name="connsiteY2" fmla="*/ 188701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629687 w 788162"/>
              <a:gd name="connsiteY9" fmla="*/ 269620 h 452160"/>
              <a:gd name="connsiteX10" fmla="*/ 123028 w 788162"/>
              <a:gd name="connsiteY10" fmla="*/ 264870 h 452160"/>
              <a:gd name="connsiteX11" fmla="*/ 123026 w 788162"/>
              <a:gd name="connsiteY11" fmla="*/ 339663 h 452160"/>
              <a:gd name="connsiteX12" fmla="*/ 202997 w 788162"/>
              <a:gd name="connsiteY12" fmla="*/ 338645 h 452160"/>
              <a:gd name="connsiteX13" fmla="*/ 594515 w 788162"/>
              <a:gd name="connsiteY13" fmla="*/ 341114 h 452160"/>
              <a:gd name="connsiteX14" fmla="*/ 675632 w 788162"/>
              <a:gd name="connsiteY14" fmla="*/ 326322 h 452160"/>
              <a:gd name="connsiteX15" fmla="*/ 788137 w 788162"/>
              <a:gd name="connsiteY15" fmla="*/ 365671 h 452160"/>
              <a:gd name="connsiteX16" fmla="*/ 741409 w 788162"/>
              <a:gd name="connsiteY16" fmla="*/ 413221 h 452160"/>
              <a:gd name="connsiteX17" fmla="*/ 689393 w 788162"/>
              <a:gd name="connsiteY17" fmla="*/ 439564 h 452160"/>
              <a:gd name="connsiteX18" fmla="*/ 614161 w 788162"/>
              <a:gd name="connsiteY18" fmla="*/ 448270 h 452160"/>
              <a:gd name="connsiteX19" fmla="*/ 169462 w 788162"/>
              <a:gd name="connsiteY19" fmla="*/ 448270 h 452160"/>
              <a:gd name="connsiteX20" fmla="*/ 5898 w 788162"/>
              <a:gd name="connsiteY20" fmla="*/ 452160 h 452160"/>
              <a:gd name="connsiteX21" fmla="*/ 591 w 788162"/>
              <a:gd name="connsiteY21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17482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629687 w 788162"/>
              <a:gd name="connsiteY9" fmla="*/ 269620 h 452160"/>
              <a:gd name="connsiteX10" fmla="*/ 123028 w 788162"/>
              <a:gd name="connsiteY10" fmla="*/ 264870 h 452160"/>
              <a:gd name="connsiteX11" fmla="*/ 123026 w 788162"/>
              <a:gd name="connsiteY11" fmla="*/ 339663 h 452160"/>
              <a:gd name="connsiteX12" fmla="*/ 202997 w 788162"/>
              <a:gd name="connsiteY12" fmla="*/ 338645 h 452160"/>
              <a:gd name="connsiteX13" fmla="*/ 594515 w 788162"/>
              <a:gd name="connsiteY13" fmla="*/ 341114 h 452160"/>
              <a:gd name="connsiteX14" fmla="*/ 675632 w 788162"/>
              <a:gd name="connsiteY14" fmla="*/ 326322 h 452160"/>
              <a:gd name="connsiteX15" fmla="*/ 788137 w 788162"/>
              <a:gd name="connsiteY15" fmla="*/ 365671 h 452160"/>
              <a:gd name="connsiteX16" fmla="*/ 741409 w 788162"/>
              <a:gd name="connsiteY16" fmla="*/ 413221 h 452160"/>
              <a:gd name="connsiteX17" fmla="*/ 689393 w 788162"/>
              <a:gd name="connsiteY17" fmla="*/ 439564 h 452160"/>
              <a:gd name="connsiteX18" fmla="*/ 614161 w 788162"/>
              <a:gd name="connsiteY18" fmla="*/ 448270 h 452160"/>
              <a:gd name="connsiteX19" fmla="*/ 169462 w 788162"/>
              <a:gd name="connsiteY19" fmla="*/ 448270 h 452160"/>
              <a:gd name="connsiteX20" fmla="*/ 5898 w 788162"/>
              <a:gd name="connsiteY20" fmla="*/ 452160 h 452160"/>
              <a:gd name="connsiteX21" fmla="*/ 591 w 788162"/>
              <a:gd name="connsiteY21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17482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629687 w 788162"/>
              <a:gd name="connsiteY9" fmla="*/ 269620 h 452160"/>
              <a:gd name="connsiteX10" fmla="*/ 123028 w 788162"/>
              <a:gd name="connsiteY10" fmla="*/ 264870 h 452160"/>
              <a:gd name="connsiteX11" fmla="*/ 123026 w 788162"/>
              <a:gd name="connsiteY11" fmla="*/ 339663 h 452160"/>
              <a:gd name="connsiteX12" fmla="*/ 202997 w 788162"/>
              <a:gd name="connsiteY12" fmla="*/ 338645 h 452160"/>
              <a:gd name="connsiteX13" fmla="*/ 594515 w 788162"/>
              <a:gd name="connsiteY13" fmla="*/ 341114 h 452160"/>
              <a:gd name="connsiteX14" fmla="*/ 675632 w 788162"/>
              <a:gd name="connsiteY14" fmla="*/ 326322 h 452160"/>
              <a:gd name="connsiteX15" fmla="*/ 788137 w 788162"/>
              <a:gd name="connsiteY15" fmla="*/ 365671 h 452160"/>
              <a:gd name="connsiteX16" fmla="*/ 741409 w 788162"/>
              <a:gd name="connsiteY16" fmla="*/ 413221 h 452160"/>
              <a:gd name="connsiteX17" fmla="*/ 689393 w 788162"/>
              <a:gd name="connsiteY17" fmla="*/ 439564 h 452160"/>
              <a:gd name="connsiteX18" fmla="*/ 614161 w 788162"/>
              <a:gd name="connsiteY18" fmla="*/ 448270 h 452160"/>
              <a:gd name="connsiteX19" fmla="*/ 169462 w 788162"/>
              <a:gd name="connsiteY19" fmla="*/ 448270 h 452160"/>
              <a:gd name="connsiteX20" fmla="*/ 5898 w 788162"/>
              <a:gd name="connsiteY20" fmla="*/ 452160 h 452160"/>
              <a:gd name="connsiteX21" fmla="*/ 591 w 788162"/>
              <a:gd name="connsiteY21" fmla="*/ 2469 h 452160"/>
              <a:gd name="connsiteX0" fmla="*/ 591 w 788162"/>
              <a:gd name="connsiteY0" fmla="*/ 2469 h 452160"/>
              <a:gd name="connsiteX1" fmla="*/ 675775 w 788162"/>
              <a:gd name="connsiteY1" fmla="*/ 0 h 452160"/>
              <a:gd name="connsiteX2" fmla="*/ 674778 w 788162"/>
              <a:gd name="connsiteY2" fmla="*/ 217482 h 452160"/>
              <a:gd name="connsiteX3" fmla="*/ 553566 w 788162"/>
              <a:gd name="connsiteY3" fmla="*/ 106239 h 452160"/>
              <a:gd name="connsiteX4" fmla="*/ 550760 w 788162"/>
              <a:gd name="connsiteY4" fmla="*/ 108565 h 452160"/>
              <a:gd name="connsiteX5" fmla="*/ 550760 w 788162"/>
              <a:gd name="connsiteY5" fmla="*/ 106263 h 452160"/>
              <a:gd name="connsiteX6" fmla="*/ 123028 w 788162"/>
              <a:gd name="connsiteY6" fmla="*/ 106263 h 452160"/>
              <a:gd name="connsiteX7" fmla="*/ 123028 w 788162"/>
              <a:gd name="connsiteY7" fmla="*/ 173236 h 452160"/>
              <a:gd name="connsiteX8" fmla="*/ 550760 w 788162"/>
              <a:gd name="connsiteY8" fmla="*/ 173236 h 452160"/>
              <a:gd name="connsiteX9" fmla="*/ 629687 w 788162"/>
              <a:gd name="connsiteY9" fmla="*/ 269620 h 452160"/>
              <a:gd name="connsiteX10" fmla="*/ 123028 w 788162"/>
              <a:gd name="connsiteY10" fmla="*/ 264870 h 452160"/>
              <a:gd name="connsiteX11" fmla="*/ 123026 w 788162"/>
              <a:gd name="connsiteY11" fmla="*/ 339663 h 452160"/>
              <a:gd name="connsiteX12" fmla="*/ 202997 w 788162"/>
              <a:gd name="connsiteY12" fmla="*/ 338645 h 452160"/>
              <a:gd name="connsiteX13" fmla="*/ 594515 w 788162"/>
              <a:gd name="connsiteY13" fmla="*/ 341114 h 452160"/>
              <a:gd name="connsiteX14" fmla="*/ 675632 w 788162"/>
              <a:gd name="connsiteY14" fmla="*/ 326322 h 452160"/>
              <a:gd name="connsiteX15" fmla="*/ 788137 w 788162"/>
              <a:gd name="connsiteY15" fmla="*/ 365671 h 452160"/>
              <a:gd name="connsiteX16" fmla="*/ 741409 w 788162"/>
              <a:gd name="connsiteY16" fmla="*/ 413221 h 452160"/>
              <a:gd name="connsiteX17" fmla="*/ 689393 w 788162"/>
              <a:gd name="connsiteY17" fmla="*/ 439564 h 452160"/>
              <a:gd name="connsiteX18" fmla="*/ 614161 w 788162"/>
              <a:gd name="connsiteY18" fmla="*/ 448270 h 452160"/>
              <a:gd name="connsiteX19" fmla="*/ 169462 w 788162"/>
              <a:gd name="connsiteY19" fmla="*/ 448270 h 452160"/>
              <a:gd name="connsiteX20" fmla="*/ 5898 w 788162"/>
              <a:gd name="connsiteY20" fmla="*/ 452160 h 452160"/>
              <a:gd name="connsiteX21" fmla="*/ 591 w 788162"/>
              <a:gd name="connsiteY21" fmla="*/ 2469 h 45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8162" h="452160">
                <a:moveTo>
                  <a:pt x="591" y="2469"/>
                </a:moveTo>
                <a:lnTo>
                  <a:pt x="675775" y="0"/>
                </a:lnTo>
                <a:cubicBezTo>
                  <a:pt x="675443" y="94561"/>
                  <a:pt x="673948" y="117842"/>
                  <a:pt x="674778" y="217482"/>
                </a:cubicBezTo>
                <a:cubicBezTo>
                  <a:pt x="639377" y="171868"/>
                  <a:pt x="574236" y="117677"/>
                  <a:pt x="553566" y="106239"/>
                </a:cubicBezTo>
                <a:lnTo>
                  <a:pt x="550760" y="108565"/>
                </a:lnTo>
                <a:lnTo>
                  <a:pt x="550760" y="106263"/>
                </a:lnTo>
                <a:lnTo>
                  <a:pt x="123028" y="106263"/>
                </a:lnTo>
                <a:lnTo>
                  <a:pt x="123028" y="173236"/>
                </a:lnTo>
                <a:lnTo>
                  <a:pt x="550760" y="173236"/>
                </a:lnTo>
                <a:lnTo>
                  <a:pt x="629687" y="269620"/>
                </a:lnTo>
                <a:lnTo>
                  <a:pt x="123028" y="264870"/>
                </a:lnTo>
                <a:cubicBezTo>
                  <a:pt x="123714" y="347751"/>
                  <a:pt x="120446" y="262137"/>
                  <a:pt x="123026" y="339663"/>
                </a:cubicBezTo>
                <a:cubicBezTo>
                  <a:pt x="218475" y="343100"/>
                  <a:pt x="156563" y="338645"/>
                  <a:pt x="202997" y="338645"/>
                </a:cubicBezTo>
                <a:lnTo>
                  <a:pt x="594515" y="341114"/>
                </a:lnTo>
                <a:cubicBezTo>
                  <a:pt x="618625" y="341114"/>
                  <a:pt x="672859" y="329603"/>
                  <a:pt x="675632" y="326322"/>
                </a:cubicBezTo>
                <a:cubicBezTo>
                  <a:pt x="678405" y="323041"/>
                  <a:pt x="790078" y="365937"/>
                  <a:pt x="788137" y="365671"/>
                </a:cubicBezTo>
                <a:cubicBezTo>
                  <a:pt x="786196" y="365405"/>
                  <a:pt x="757866" y="400906"/>
                  <a:pt x="741409" y="413221"/>
                </a:cubicBezTo>
                <a:cubicBezTo>
                  <a:pt x="724952" y="425537"/>
                  <a:pt x="710676" y="433760"/>
                  <a:pt x="689393" y="439564"/>
                </a:cubicBezTo>
                <a:cubicBezTo>
                  <a:pt x="668111" y="445368"/>
                  <a:pt x="643033" y="448270"/>
                  <a:pt x="614161" y="448270"/>
                </a:cubicBezTo>
                <a:lnTo>
                  <a:pt x="169462" y="448270"/>
                </a:lnTo>
                <a:cubicBezTo>
                  <a:pt x="4015" y="449567"/>
                  <a:pt x="176505" y="450863"/>
                  <a:pt x="5898" y="452160"/>
                </a:cubicBezTo>
                <a:cubicBezTo>
                  <a:pt x="540" y="-402"/>
                  <a:pt x="-989" y="-2022"/>
                  <a:pt x="591" y="2469"/>
                </a:cubicBezTo>
                <a:close/>
              </a:path>
            </a:pathLst>
          </a:custGeom>
          <a:gradFill flip="none" rotWithShape="1">
            <a:gsLst>
              <a:gs pos="90000">
                <a:srgbClr val="000000">
                  <a:alpha val="67000"/>
                </a:srgbClr>
              </a:gs>
              <a:gs pos="63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8667197" y="2417328"/>
            <a:ext cx="800994" cy="877789"/>
          </a:xfrm>
          <a:custGeom>
            <a:avLst/>
            <a:gdLst/>
            <a:ahLst/>
            <a:cxnLst/>
            <a:rect l="l" t="t" r="r" b="b"/>
            <a:pathLst>
              <a:path w="800994" h="877789">
                <a:moveTo>
                  <a:pt x="296466" y="0"/>
                </a:moveTo>
                <a:lnTo>
                  <a:pt x="433983" y="20539"/>
                </a:lnTo>
                <a:lnTo>
                  <a:pt x="399604" y="125909"/>
                </a:lnTo>
                <a:lnTo>
                  <a:pt x="800994" y="125909"/>
                </a:lnTo>
                <a:lnTo>
                  <a:pt x="800994" y="705446"/>
                </a:lnTo>
                <a:cubicBezTo>
                  <a:pt x="800994" y="760214"/>
                  <a:pt x="788492" y="801812"/>
                  <a:pt x="763489" y="830238"/>
                </a:cubicBezTo>
                <a:cubicBezTo>
                  <a:pt x="738486" y="858664"/>
                  <a:pt x="699642" y="873696"/>
                  <a:pt x="646956" y="875333"/>
                </a:cubicBezTo>
                <a:cubicBezTo>
                  <a:pt x="594271" y="876970"/>
                  <a:pt x="532210" y="877789"/>
                  <a:pt x="460772" y="877789"/>
                </a:cubicBezTo>
                <a:cubicBezTo>
                  <a:pt x="452438" y="836712"/>
                  <a:pt x="441425" y="793254"/>
                  <a:pt x="427732" y="747415"/>
                </a:cubicBezTo>
                <a:cubicBezTo>
                  <a:pt x="471786" y="750392"/>
                  <a:pt x="510630" y="751880"/>
                  <a:pt x="544265" y="751880"/>
                </a:cubicBezTo>
                <a:cubicBezTo>
                  <a:pt x="583556" y="751880"/>
                  <a:pt x="610791" y="749648"/>
                  <a:pt x="625972" y="745183"/>
                </a:cubicBezTo>
                <a:cubicBezTo>
                  <a:pt x="641152" y="740718"/>
                  <a:pt x="653133" y="731937"/>
                  <a:pt x="661914" y="718840"/>
                </a:cubicBezTo>
                <a:cubicBezTo>
                  <a:pt x="670694" y="705743"/>
                  <a:pt x="675085" y="688777"/>
                  <a:pt x="675085" y="667941"/>
                </a:cubicBezTo>
                <a:lnTo>
                  <a:pt x="675085" y="249139"/>
                </a:lnTo>
                <a:lnTo>
                  <a:pt x="126802" y="249139"/>
                </a:lnTo>
                <a:lnTo>
                  <a:pt x="126802" y="873324"/>
                </a:lnTo>
                <a:lnTo>
                  <a:pt x="0" y="873324"/>
                </a:lnTo>
                <a:lnTo>
                  <a:pt x="0" y="125909"/>
                </a:lnTo>
                <a:lnTo>
                  <a:pt x="264766" y="125909"/>
                </a:lnTo>
                <a:cubicBezTo>
                  <a:pt x="277565" y="81856"/>
                  <a:pt x="288132" y="39886"/>
                  <a:pt x="296466" y="0"/>
                </a:cubicBezTo>
                <a:close/>
              </a:path>
            </a:pathLst>
          </a:custGeom>
          <a:gradFill flip="none" rotWithShape="1">
            <a:gsLst>
              <a:gs pos="88000">
                <a:srgbClr val="000000">
                  <a:alpha val="55000"/>
                </a:srgbClr>
              </a:gs>
              <a:gs pos="61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6891332" y="2406499"/>
            <a:ext cx="862608" cy="884932"/>
          </a:xfrm>
          <a:custGeom>
            <a:avLst/>
            <a:gdLst>
              <a:gd name="connsiteX0" fmla="*/ 278606 w 862608"/>
              <a:gd name="connsiteY0" fmla="*/ 344686 h 884932"/>
              <a:gd name="connsiteX1" fmla="*/ 400050 w 862608"/>
              <a:gd name="connsiteY1" fmla="*/ 344686 h 884932"/>
              <a:gd name="connsiteX2" fmla="*/ 393799 w 862608"/>
              <a:gd name="connsiteY2" fmla="*/ 449164 h 884932"/>
              <a:gd name="connsiteX3" fmla="*/ 639366 w 862608"/>
              <a:gd name="connsiteY3" fmla="*/ 449164 h 884932"/>
              <a:gd name="connsiteX4" fmla="*/ 639366 w 862608"/>
              <a:gd name="connsiteY4" fmla="*/ 718840 h 884932"/>
              <a:gd name="connsiteX5" fmla="*/ 675978 w 862608"/>
              <a:gd name="connsiteY5" fmla="*/ 759024 h 884932"/>
              <a:gd name="connsiteX6" fmla="*/ 695623 w 862608"/>
              <a:gd name="connsiteY6" fmla="*/ 759024 h 884932"/>
              <a:gd name="connsiteX7" fmla="*/ 735137 w 862608"/>
              <a:gd name="connsiteY7" fmla="*/ 735137 h 884932"/>
              <a:gd name="connsiteX8" fmla="*/ 755452 w 862608"/>
              <a:gd name="connsiteY8" fmla="*/ 585788 h 884932"/>
              <a:gd name="connsiteX9" fmla="*/ 862608 w 862608"/>
              <a:gd name="connsiteY9" fmla="*/ 619721 h 884932"/>
              <a:gd name="connsiteX10" fmla="*/ 805012 w 862608"/>
              <a:gd name="connsiteY10" fmla="*/ 830461 h 884932"/>
              <a:gd name="connsiteX11" fmla="*/ 722412 w 862608"/>
              <a:gd name="connsiteY11" fmla="*/ 858143 h 884932"/>
              <a:gd name="connsiteX12" fmla="*/ 631329 w 862608"/>
              <a:gd name="connsiteY12" fmla="*/ 858143 h 884932"/>
              <a:gd name="connsiteX13" fmla="*/ 517922 w 862608"/>
              <a:gd name="connsiteY13" fmla="*/ 748308 h 884932"/>
              <a:gd name="connsiteX14" fmla="*/ 517922 w 862608"/>
              <a:gd name="connsiteY14" fmla="*/ 552748 h 884932"/>
              <a:gd name="connsiteX15" fmla="*/ 383977 w 862608"/>
              <a:gd name="connsiteY15" fmla="*/ 552748 h 884932"/>
              <a:gd name="connsiteX16" fmla="*/ 75010 w 862608"/>
              <a:gd name="connsiteY16" fmla="*/ 884932 h 884932"/>
              <a:gd name="connsiteX17" fmla="*/ 2679 w 862608"/>
              <a:gd name="connsiteY17" fmla="*/ 770632 h 884932"/>
              <a:gd name="connsiteX18" fmla="*/ 260301 w 862608"/>
              <a:gd name="connsiteY18" fmla="*/ 552748 h 884932"/>
              <a:gd name="connsiteX19" fmla="*/ 41077 w 862608"/>
              <a:gd name="connsiteY19" fmla="*/ 552748 h 884932"/>
              <a:gd name="connsiteX20" fmla="*/ 41077 w 862608"/>
              <a:gd name="connsiteY20" fmla="*/ 449164 h 884932"/>
              <a:gd name="connsiteX21" fmla="*/ 270570 w 862608"/>
              <a:gd name="connsiteY21" fmla="*/ 449164 h 884932"/>
              <a:gd name="connsiteX22" fmla="*/ 290215 w 862608"/>
              <a:gd name="connsiteY22" fmla="*/ 197346 h 884932"/>
              <a:gd name="connsiteX23" fmla="*/ 357188 w 862608"/>
              <a:gd name="connsiteY23" fmla="*/ 291108 h 884932"/>
              <a:gd name="connsiteX24" fmla="*/ 64294 w 862608"/>
              <a:gd name="connsiteY24" fmla="*/ 440234 h 884932"/>
              <a:gd name="connsiteX25" fmla="*/ 0 w 862608"/>
              <a:gd name="connsiteY25" fmla="*/ 335757 h 884932"/>
              <a:gd name="connsiteX26" fmla="*/ 290215 w 862608"/>
              <a:gd name="connsiteY26" fmla="*/ 197346 h 884932"/>
              <a:gd name="connsiteX27" fmla="*/ 522387 w 862608"/>
              <a:gd name="connsiteY27" fmla="*/ 196453 h 884932"/>
              <a:gd name="connsiteX28" fmla="*/ 812602 w 862608"/>
              <a:gd name="connsiteY28" fmla="*/ 354509 h 884932"/>
              <a:gd name="connsiteX29" fmla="*/ 743843 w 862608"/>
              <a:gd name="connsiteY29" fmla="*/ 458986 h 884932"/>
              <a:gd name="connsiteX30" fmla="*/ 451842 w 862608"/>
              <a:gd name="connsiteY30" fmla="*/ 285750 h 884932"/>
              <a:gd name="connsiteX31" fmla="*/ 458093 w 862608"/>
              <a:gd name="connsiteY31" fmla="*/ 0 h 884932"/>
              <a:gd name="connsiteX32" fmla="*/ 488454 w 862608"/>
              <a:gd name="connsiteY32" fmla="*/ 86618 h 884932"/>
              <a:gd name="connsiteX33" fmla="*/ 825103 w 862608"/>
              <a:gd name="connsiteY33" fmla="*/ 86618 h 884932"/>
              <a:gd name="connsiteX34" fmla="*/ 825103 w 862608"/>
              <a:gd name="connsiteY34" fmla="*/ 277714 h 884932"/>
              <a:gd name="connsiteX35" fmla="*/ 710803 w 862608"/>
              <a:gd name="connsiteY35" fmla="*/ 277714 h 884932"/>
              <a:gd name="connsiteX36" fmla="*/ 710803 w 862608"/>
              <a:gd name="connsiteY36" fmla="*/ 193775 h 884932"/>
              <a:gd name="connsiteX37" fmla="*/ 117872 w 862608"/>
              <a:gd name="connsiteY37" fmla="*/ 193775 h 884932"/>
              <a:gd name="connsiteX38" fmla="*/ 117872 w 862608"/>
              <a:gd name="connsiteY38" fmla="*/ 277714 h 884932"/>
              <a:gd name="connsiteX39" fmla="*/ 3572 w 862608"/>
              <a:gd name="connsiteY39" fmla="*/ 277714 h 884932"/>
              <a:gd name="connsiteX40" fmla="*/ 3572 w 862608"/>
              <a:gd name="connsiteY40" fmla="*/ 86618 h 884932"/>
              <a:gd name="connsiteX41" fmla="*/ 348705 w 862608"/>
              <a:gd name="connsiteY41" fmla="*/ 86618 h 884932"/>
              <a:gd name="connsiteX42" fmla="*/ 324148 w 862608"/>
              <a:gd name="connsiteY42" fmla="*/ 14288 h 88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62608" h="884932">
                <a:moveTo>
                  <a:pt x="278606" y="344686"/>
                </a:moveTo>
                <a:lnTo>
                  <a:pt x="400050" y="344686"/>
                </a:lnTo>
                <a:cubicBezTo>
                  <a:pt x="398860" y="376238"/>
                  <a:pt x="396776" y="411064"/>
                  <a:pt x="393799" y="449164"/>
                </a:cubicBezTo>
                <a:lnTo>
                  <a:pt x="639366" y="449164"/>
                </a:lnTo>
                <a:lnTo>
                  <a:pt x="639366" y="718840"/>
                </a:lnTo>
                <a:cubicBezTo>
                  <a:pt x="639366" y="745629"/>
                  <a:pt x="651570" y="759024"/>
                  <a:pt x="675978" y="759024"/>
                </a:cubicBezTo>
                <a:lnTo>
                  <a:pt x="695623" y="759024"/>
                </a:lnTo>
                <a:cubicBezTo>
                  <a:pt x="716756" y="759024"/>
                  <a:pt x="729928" y="751061"/>
                  <a:pt x="735137" y="735137"/>
                </a:cubicBezTo>
                <a:cubicBezTo>
                  <a:pt x="740346" y="719212"/>
                  <a:pt x="747117" y="669429"/>
                  <a:pt x="755452" y="585788"/>
                </a:cubicBezTo>
                <a:lnTo>
                  <a:pt x="862608" y="619721"/>
                </a:lnTo>
                <a:cubicBezTo>
                  <a:pt x="849511" y="741760"/>
                  <a:pt x="830312" y="812007"/>
                  <a:pt x="805012" y="830461"/>
                </a:cubicBezTo>
                <a:cubicBezTo>
                  <a:pt x="779711" y="848916"/>
                  <a:pt x="752178" y="858143"/>
                  <a:pt x="722412" y="858143"/>
                </a:cubicBezTo>
                <a:lnTo>
                  <a:pt x="631329" y="858143"/>
                </a:lnTo>
                <a:cubicBezTo>
                  <a:pt x="555724" y="858143"/>
                  <a:pt x="517922" y="821532"/>
                  <a:pt x="517922" y="748308"/>
                </a:cubicBezTo>
                <a:lnTo>
                  <a:pt x="517922" y="552748"/>
                </a:lnTo>
                <a:lnTo>
                  <a:pt x="383977" y="552748"/>
                </a:lnTo>
                <a:cubicBezTo>
                  <a:pt x="363141" y="711994"/>
                  <a:pt x="260152" y="822722"/>
                  <a:pt x="75010" y="884932"/>
                </a:cubicBezTo>
                <a:cubicBezTo>
                  <a:pt x="55364" y="852786"/>
                  <a:pt x="31254" y="814686"/>
                  <a:pt x="2679" y="770632"/>
                </a:cubicBezTo>
                <a:cubicBezTo>
                  <a:pt x="151507" y="727472"/>
                  <a:pt x="237381" y="654844"/>
                  <a:pt x="260301" y="552748"/>
                </a:cubicBezTo>
                <a:lnTo>
                  <a:pt x="41077" y="552748"/>
                </a:lnTo>
                <a:lnTo>
                  <a:pt x="41077" y="449164"/>
                </a:lnTo>
                <a:lnTo>
                  <a:pt x="270570" y="449164"/>
                </a:lnTo>
                <a:close/>
                <a:moveTo>
                  <a:pt x="290215" y="197346"/>
                </a:moveTo>
                <a:lnTo>
                  <a:pt x="357188" y="291108"/>
                </a:lnTo>
                <a:cubicBezTo>
                  <a:pt x="261342" y="344686"/>
                  <a:pt x="163711" y="394395"/>
                  <a:pt x="64294" y="440234"/>
                </a:cubicBezTo>
                <a:cubicBezTo>
                  <a:pt x="44053" y="404515"/>
                  <a:pt x="22622" y="369689"/>
                  <a:pt x="0" y="335757"/>
                </a:cubicBezTo>
                <a:cubicBezTo>
                  <a:pt x="107752" y="294680"/>
                  <a:pt x="204490" y="248543"/>
                  <a:pt x="290215" y="197346"/>
                </a:cubicBezTo>
                <a:close/>
                <a:moveTo>
                  <a:pt x="522387" y="196453"/>
                </a:moveTo>
                <a:cubicBezTo>
                  <a:pt x="625376" y="248841"/>
                  <a:pt x="722114" y="301526"/>
                  <a:pt x="812602" y="354509"/>
                </a:cubicBezTo>
                <a:lnTo>
                  <a:pt x="743843" y="458986"/>
                </a:lnTo>
                <a:lnTo>
                  <a:pt x="451842" y="285750"/>
                </a:lnTo>
                <a:close/>
                <a:moveTo>
                  <a:pt x="458093" y="0"/>
                </a:moveTo>
                <a:cubicBezTo>
                  <a:pt x="469404" y="30064"/>
                  <a:pt x="479524" y="58936"/>
                  <a:pt x="488454" y="86618"/>
                </a:cubicBezTo>
                <a:lnTo>
                  <a:pt x="825103" y="86618"/>
                </a:lnTo>
                <a:lnTo>
                  <a:pt x="825103" y="277714"/>
                </a:lnTo>
                <a:lnTo>
                  <a:pt x="710803" y="277714"/>
                </a:lnTo>
                <a:lnTo>
                  <a:pt x="710803" y="193775"/>
                </a:lnTo>
                <a:lnTo>
                  <a:pt x="117872" y="193775"/>
                </a:lnTo>
                <a:lnTo>
                  <a:pt x="117872" y="277714"/>
                </a:lnTo>
                <a:lnTo>
                  <a:pt x="3572" y="277714"/>
                </a:lnTo>
                <a:lnTo>
                  <a:pt x="3572" y="86618"/>
                </a:lnTo>
                <a:lnTo>
                  <a:pt x="348705" y="86618"/>
                </a:lnTo>
                <a:cubicBezTo>
                  <a:pt x="340668" y="61913"/>
                  <a:pt x="332482" y="37803"/>
                  <a:pt x="324148" y="14288"/>
                </a:cubicBezTo>
                <a:close/>
              </a:path>
            </a:pathLst>
          </a:custGeom>
          <a:gradFill flip="none" rotWithShape="1">
            <a:gsLst>
              <a:gs pos="88000">
                <a:srgbClr val="000000">
                  <a:alpha val="54000"/>
                </a:srgbClr>
              </a:gs>
              <a:gs pos="61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10096682" y="2435188"/>
            <a:ext cx="258960" cy="504527"/>
          </a:xfrm>
          <a:custGeom>
            <a:avLst/>
            <a:gdLst/>
            <a:ahLst/>
            <a:cxnLst/>
            <a:rect l="l" t="t" r="r" b="b"/>
            <a:pathLst>
              <a:path w="258960" h="504527">
                <a:moveTo>
                  <a:pt x="142875" y="0"/>
                </a:moveTo>
                <a:lnTo>
                  <a:pt x="258960" y="0"/>
                </a:lnTo>
                <a:lnTo>
                  <a:pt x="258960" y="381297"/>
                </a:lnTo>
                <a:cubicBezTo>
                  <a:pt x="258960" y="419993"/>
                  <a:pt x="248915" y="449461"/>
                  <a:pt x="228823" y="469701"/>
                </a:cubicBezTo>
                <a:cubicBezTo>
                  <a:pt x="208731" y="489942"/>
                  <a:pt x="177478" y="500806"/>
                  <a:pt x="135062" y="502295"/>
                </a:cubicBezTo>
                <a:cubicBezTo>
                  <a:pt x="92646" y="503783"/>
                  <a:pt x="53280" y="504527"/>
                  <a:pt x="16966" y="504527"/>
                </a:cubicBezTo>
                <a:cubicBezTo>
                  <a:pt x="13394" y="468808"/>
                  <a:pt x="7739" y="432494"/>
                  <a:pt x="0" y="395585"/>
                </a:cubicBezTo>
                <a:cubicBezTo>
                  <a:pt x="30360" y="397371"/>
                  <a:pt x="61912" y="398264"/>
                  <a:pt x="94654" y="398264"/>
                </a:cubicBezTo>
                <a:cubicBezTo>
                  <a:pt x="126802" y="398264"/>
                  <a:pt x="142875" y="384869"/>
                  <a:pt x="142875" y="358080"/>
                </a:cubicBezTo>
                <a:lnTo>
                  <a:pt x="14287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9531879" y="2470013"/>
            <a:ext cx="879574" cy="816173"/>
          </a:xfrm>
          <a:custGeom>
            <a:avLst/>
            <a:gdLst/>
            <a:ahLst/>
            <a:cxnLst/>
            <a:rect l="l" t="t" r="r" b="b"/>
            <a:pathLst>
              <a:path w="879574" h="816173">
                <a:moveTo>
                  <a:pt x="26789" y="0"/>
                </a:moveTo>
                <a:lnTo>
                  <a:pt x="498276" y="0"/>
                </a:lnTo>
                <a:lnTo>
                  <a:pt x="498276" y="103584"/>
                </a:lnTo>
                <a:lnTo>
                  <a:pt x="425053" y="103584"/>
                </a:lnTo>
                <a:lnTo>
                  <a:pt x="425053" y="225028"/>
                </a:lnTo>
                <a:lnTo>
                  <a:pt x="516136" y="225028"/>
                </a:lnTo>
                <a:lnTo>
                  <a:pt x="516136" y="328612"/>
                </a:lnTo>
                <a:lnTo>
                  <a:pt x="425053" y="328612"/>
                </a:lnTo>
                <a:lnTo>
                  <a:pt x="425053" y="425053"/>
                </a:lnTo>
                <a:lnTo>
                  <a:pt x="502741" y="425053"/>
                </a:lnTo>
                <a:lnTo>
                  <a:pt x="502741" y="517922"/>
                </a:lnTo>
                <a:lnTo>
                  <a:pt x="806350" y="517922"/>
                </a:lnTo>
                <a:lnTo>
                  <a:pt x="806350" y="626864"/>
                </a:lnTo>
                <a:lnTo>
                  <a:pt x="502741" y="626864"/>
                </a:lnTo>
                <a:lnTo>
                  <a:pt x="502741" y="709017"/>
                </a:lnTo>
                <a:lnTo>
                  <a:pt x="879574" y="709017"/>
                </a:lnTo>
                <a:lnTo>
                  <a:pt x="879574" y="816173"/>
                </a:lnTo>
                <a:lnTo>
                  <a:pt x="0" y="816173"/>
                </a:lnTo>
                <a:lnTo>
                  <a:pt x="0" y="709017"/>
                </a:lnTo>
                <a:lnTo>
                  <a:pt x="375047" y="709017"/>
                </a:lnTo>
                <a:lnTo>
                  <a:pt x="375047" y="626864"/>
                </a:lnTo>
                <a:lnTo>
                  <a:pt x="73223" y="626864"/>
                </a:lnTo>
                <a:lnTo>
                  <a:pt x="73223" y="517922"/>
                </a:lnTo>
                <a:lnTo>
                  <a:pt x="375047" y="517922"/>
                </a:lnTo>
                <a:lnTo>
                  <a:pt x="375047" y="471488"/>
                </a:lnTo>
                <a:lnTo>
                  <a:pt x="316111" y="471488"/>
                </a:lnTo>
                <a:lnTo>
                  <a:pt x="316111" y="328612"/>
                </a:lnTo>
                <a:lnTo>
                  <a:pt x="203150" y="328612"/>
                </a:lnTo>
                <a:cubicBezTo>
                  <a:pt x="185588" y="400050"/>
                  <a:pt x="153590" y="459284"/>
                  <a:pt x="107156" y="506313"/>
                </a:cubicBezTo>
                <a:cubicBezTo>
                  <a:pt x="86916" y="489645"/>
                  <a:pt x="57745" y="466427"/>
                  <a:pt x="19645" y="436662"/>
                </a:cubicBezTo>
                <a:cubicBezTo>
                  <a:pt x="49113" y="405705"/>
                  <a:pt x="71288" y="369689"/>
                  <a:pt x="86171" y="328612"/>
                </a:cubicBezTo>
                <a:lnTo>
                  <a:pt x="1786" y="328612"/>
                </a:lnTo>
                <a:lnTo>
                  <a:pt x="1786" y="225028"/>
                </a:lnTo>
                <a:lnTo>
                  <a:pt x="107602" y="225028"/>
                </a:lnTo>
                <a:cubicBezTo>
                  <a:pt x="108496" y="213122"/>
                  <a:pt x="108942" y="172641"/>
                  <a:pt x="108942" y="103584"/>
                </a:cubicBezTo>
                <a:lnTo>
                  <a:pt x="26789" y="103584"/>
                </a:lnTo>
                <a:lnTo>
                  <a:pt x="26789" y="0"/>
                </a:lnTo>
                <a:close/>
                <a:moveTo>
                  <a:pt x="218777" y="103584"/>
                </a:moveTo>
                <a:cubicBezTo>
                  <a:pt x="218777" y="159544"/>
                  <a:pt x="218480" y="200025"/>
                  <a:pt x="217884" y="225028"/>
                </a:cubicBezTo>
                <a:lnTo>
                  <a:pt x="316111" y="225028"/>
                </a:lnTo>
                <a:lnTo>
                  <a:pt x="316111" y="103584"/>
                </a:lnTo>
                <a:lnTo>
                  <a:pt x="218777" y="103584"/>
                </a:lnTo>
                <a:close/>
              </a:path>
            </a:pathLst>
          </a:custGeom>
          <a:gradFill flip="none" rotWithShape="1">
            <a:gsLst>
              <a:gs pos="79000">
                <a:srgbClr val="000000">
                  <a:alpha val="80000"/>
                </a:srgbClr>
              </a:gs>
              <a:gs pos="61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241054" y="2461083"/>
            <a:ext cx="590252" cy="833140"/>
          </a:xfrm>
          <a:custGeom>
            <a:avLst/>
            <a:gdLst/>
            <a:ahLst/>
            <a:cxnLst/>
            <a:rect l="l" t="t" r="r" b="b"/>
            <a:pathLst>
              <a:path w="590252" h="833140">
                <a:moveTo>
                  <a:pt x="67866" y="0"/>
                </a:moveTo>
                <a:lnTo>
                  <a:pt x="566142" y="0"/>
                </a:lnTo>
                <a:lnTo>
                  <a:pt x="566142" y="107157"/>
                </a:lnTo>
                <a:lnTo>
                  <a:pt x="485775" y="107157"/>
                </a:lnTo>
                <a:lnTo>
                  <a:pt x="485775" y="339329"/>
                </a:lnTo>
                <a:lnTo>
                  <a:pt x="590252" y="339329"/>
                </a:lnTo>
                <a:lnTo>
                  <a:pt x="590252" y="446485"/>
                </a:lnTo>
                <a:lnTo>
                  <a:pt x="485775" y="446485"/>
                </a:lnTo>
                <a:lnTo>
                  <a:pt x="485775" y="817960"/>
                </a:lnTo>
                <a:lnTo>
                  <a:pt x="369689" y="817960"/>
                </a:lnTo>
                <a:lnTo>
                  <a:pt x="369689" y="446485"/>
                </a:lnTo>
                <a:lnTo>
                  <a:pt x="255389" y="446485"/>
                </a:lnTo>
                <a:cubicBezTo>
                  <a:pt x="245566" y="621209"/>
                  <a:pt x="197644" y="750094"/>
                  <a:pt x="111621" y="833140"/>
                </a:cubicBezTo>
                <a:cubicBezTo>
                  <a:pt x="76498" y="805756"/>
                  <a:pt x="39291" y="779265"/>
                  <a:pt x="0" y="753666"/>
                </a:cubicBezTo>
                <a:cubicBezTo>
                  <a:pt x="79772" y="686098"/>
                  <a:pt x="125611" y="583704"/>
                  <a:pt x="137517" y="446485"/>
                </a:cubicBezTo>
                <a:lnTo>
                  <a:pt x="45541" y="446485"/>
                </a:lnTo>
                <a:lnTo>
                  <a:pt x="45541" y="339329"/>
                </a:lnTo>
                <a:lnTo>
                  <a:pt x="141089" y="339329"/>
                </a:lnTo>
                <a:lnTo>
                  <a:pt x="141089" y="107157"/>
                </a:lnTo>
                <a:lnTo>
                  <a:pt x="67866" y="107157"/>
                </a:lnTo>
                <a:lnTo>
                  <a:pt x="67866" y="0"/>
                </a:lnTo>
                <a:close/>
                <a:moveTo>
                  <a:pt x="257175" y="107157"/>
                </a:moveTo>
                <a:lnTo>
                  <a:pt x="257175" y="339329"/>
                </a:lnTo>
                <a:lnTo>
                  <a:pt x="369689" y="339329"/>
                </a:lnTo>
                <a:lnTo>
                  <a:pt x="369689" y="107157"/>
                </a:lnTo>
                <a:lnTo>
                  <a:pt x="257175" y="107157"/>
                </a:lnTo>
                <a:close/>
              </a:path>
            </a:pathLst>
          </a:custGeom>
          <a:gradFill flip="none" rotWithShape="1">
            <a:gsLst>
              <a:gs pos="87000">
                <a:srgbClr val="000000">
                  <a:alpha val="60000"/>
                </a:srgbClr>
              </a:gs>
              <a:gs pos="61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5935659" y="2464655"/>
            <a:ext cx="337542" cy="771525"/>
          </a:xfrm>
          <a:custGeom>
            <a:avLst/>
            <a:gdLst/>
            <a:ahLst/>
            <a:cxnLst/>
            <a:rect l="l" t="t" r="r" b="b"/>
            <a:pathLst>
              <a:path w="337542" h="771525">
                <a:moveTo>
                  <a:pt x="30361" y="0"/>
                </a:moveTo>
                <a:lnTo>
                  <a:pt x="337542" y="0"/>
                </a:lnTo>
                <a:lnTo>
                  <a:pt x="337542" y="107157"/>
                </a:lnTo>
                <a:lnTo>
                  <a:pt x="231725" y="107157"/>
                </a:lnTo>
                <a:cubicBezTo>
                  <a:pt x="219521" y="156865"/>
                  <a:pt x="205085" y="204788"/>
                  <a:pt x="188416" y="250925"/>
                </a:cubicBezTo>
                <a:lnTo>
                  <a:pt x="329505" y="250925"/>
                </a:lnTo>
                <a:lnTo>
                  <a:pt x="329505" y="717947"/>
                </a:lnTo>
                <a:lnTo>
                  <a:pt x="177700" y="717947"/>
                </a:lnTo>
                <a:lnTo>
                  <a:pt x="177700" y="771525"/>
                </a:lnTo>
                <a:lnTo>
                  <a:pt x="78581" y="771525"/>
                </a:lnTo>
                <a:lnTo>
                  <a:pt x="78581" y="476846"/>
                </a:lnTo>
                <a:cubicBezTo>
                  <a:pt x="68163" y="493217"/>
                  <a:pt x="57447" y="509290"/>
                  <a:pt x="46434" y="525066"/>
                </a:cubicBezTo>
                <a:cubicBezTo>
                  <a:pt x="35123" y="474464"/>
                  <a:pt x="19645" y="428625"/>
                  <a:pt x="0" y="387549"/>
                </a:cubicBezTo>
                <a:cubicBezTo>
                  <a:pt x="55364" y="306289"/>
                  <a:pt x="94803" y="212825"/>
                  <a:pt x="118318" y="107157"/>
                </a:cubicBezTo>
                <a:lnTo>
                  <a:pt x="30361" y="107157"/>
                </a:lnTo>
                <a:lnTo>
                  <a:pt x="30361" y="0"/>
                </a:lnTo>
                <a:close/>
                <a:moveTo>
                  <a:pt x="177700" y="349151"/>
                </a:moveTo>
                <a:lnTo>
                  <a:pt x="177700" y="619721"/>
                </a:lnTo>
                <a:lnTo>
                  <a:pt x="230386" y="619721"/>
                </a:lnTo>
                <a:lnTo>
                  <a:pt x="230386" y="349151"/>
                </a:lnTo>
                <a:lnTo>
                  <a:pt x="177700" y="3491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10060963" y="2485194"/>
            <a:ext cx="107157" cy="301823"/>
          </a:xfrm>
          <a:custGeom>
            <a:avLst/>
            <a:gdLst/>
            <a:ahLst/>
            <a:cxnLst/>
            <a:rect l="l" t="t" r="r" b="b"/>
            <a:pathLst>
              <a:path w="107157" h="301823">
                <a:moveTo>
                  <a:pt x="0" y="0"/>
                </a:moveTo>
                <a:lnTo>
                  <a:pt x="107157" y="0"/>
                </a:lnTo>
                <a:lnTo>
                  <a:pt x="107157" y="301823"/>
                </a:lnTo>
                <a:lnTo>
                  <a:pt x="0" y="30182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8867223" y="2739690"/>
            <a:ext cx="401836" cy="400050"/>
          </a:xfrm>
          <a:custGeom>
            <a:avLst/>
            <a:gdLst/>
            <a:ahLst/>
            <a:cxnLst/>
            <a:rect l="l" t="t" r="r" b="b"/>
            <a:pathLst>
              <a:path w="401836" h="400050">
                <a:moveTo>
                  <a:pt x="0" y="0"/>
                </a:moveTo>
                <a:lnTo>
                  <a:pt x="401836" y="0"/>
                </a:lnTo>
                <a:lnTo>
                  <a:pt x="401836" y="346472"/>
                </a:lnTo>
                <a:lnTo>
                  <a:pt x="121443" y="346472"/>
                </a:lnTo>
                <a:lnTo>
                  <a:pt x="121443" y="400050"/>
                </a:lnTo>
                <a:lnTo>
                  <a:pt x="0" y="400050"/>
                </a:lnTo>
                <a:lnTo>
                  <a:pt x="0" y="0"/>
                </a:lnTo>
                <a:close/>
                <a:moveTo>
                  <a:pt x="121443" y="114300"/>
                </a:moveTo>
                <a:lnTo>
                  <a:pt x="121443" y="232172"/>
                </a:lnTo>
                <a:lnTo>
                  <a:pt x="280392" y="232172"/>
                </a:lnTo>
                <a:lnTo>
                  <a:pt x="280392" y="114300"/>
                </a:lnTo>
                <a:lnTo>
                  <a:pt x="121443" y="1143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10889884" y="2015480"/>
            <a:ext cx="399158" cy="653653"/>
          </a:xfrm>
          <a:custGeom>
            <a:avLst/>
            <a:gdLst/>
            <a:ahLst/>
            <a:cxnLst/>
            <a:rect l="l" t="t" r="r" b="b"/>
            <a:pathLst>
              <a:path w="399158" h="653653">
                <a:moveTo>
                  <a:pt x="162074" y="0"/>
                </a:moveTo>
                <a:lnTo>
                  <a:pt x="210964" y="12055"/>
                </a:lnTo>
                <a:cubicBezTo>
                  <a:pt x="202035" y="48667"/>
                  <a:pt x="191766" y="85055"/>
                  <a:pt x="180157" y="121221"/>
                </a:cubicBezTo>
                <a:lnTo>
                  <a:pt x="389112" y="121221"/>
                </a:lnTo>
                <a:lnTo>
                  <a:pt x="389112" y="169441"/>
                </a:lnTo>
                <a:lnTo>
                  <a:pt x="323478" y="169441"/>
                </a:lnTo>
                <a:cubicBezTo>
                  <a:pt x="320353" y="284634"/>
                  <a:pt x="292225" y="383754"/>
                  <a:pt x="239093" y="466800"/>
                </a:cubicBezTo>
                <a:cubicBezTo>
                  <a:pt x="279723" y="522610"/>
                  <a:pt x="333078" y="566142"/>
                  <a:pt x="399158" y="597396"/>
                </a:cubicBezTo>
                <a:cubicBezTo>
                  <a:pt x="386656" y="615702"/>
                  <a:pt x="376164" y="632222"/>
                  <a:pt x="367680" y="646956"/>
                </a:cubicBezTo>
                <a:cubicBezTo>
                  <a:pt x="302494" y="609451"/>
                  <a:pt x="249362" y="563687"/>
                  <a:pt x="208285" y="509662"/>
                </a:cubicBezTo>
                <a:cubicBezTo>
                  <a:pt x="163190" y="565919"/>
                  <a:pt x="104701" y="613916"/>
                  <a:pt x="32817" y="653653"/>
                </a:cubicBezTo>
                <a:cubicBezTo>
                  <a:pt x="24780" y="642045"/>
                  <a:pt x="13842" y="627311"/>
                  <a:pt x="0" y="609451"/>
                </a:cubicBezTo>
                <a:cubicBezTo>
                  <a:pt x="74563" y="571500"/>
                  <a:pt x="134169" y="523503"/>
                  <a:pt x="178817" y="465460"/>
                </a:cubicBezTo>
                <a:cubicBezTo>
                  <a:pt x="147564" y="413221"/>
                  <a:pt x="126356" y="354286"/>
                  <a:pt x="115193" y="288652"/>
                </a:cubicBezTo>
                <a:cubicBezTo>
                  <a:pt x="104924" y="310530"/>
                  <a:pt x="94432" y="332185"/>
                  <a:pt x="83716" y="353616"/>
                </a:cubicBezTo>
                <a:cubicBezTo>
                  <a:pt x="69429" y="344240"/>
                  <a:pt x="55141" y="335756"/>
                  <a:pt x="40854" y="328166"/>
                </a:cubicBezTo>
                <a:cubicBezTo>
                  <a:pt x="91307" y="235297"/>
                  <a:pt x="131713" y="125909"/>
                  <a:pt x="162074" y="0"/>
                </a:cubicBezTo>
                <a:close/>
                <a:moveTo>
                  <a:pt x="163414" y="169441"/>
                </a:moveTo>
                <a:cubicBezTo>
                  <a:pt x="158949" y="182389"/>
                  <a:pt x="154038" y="195337"/>
                  <a:pt x="148680" y="208285"/>
                </a:cubicBezTo>
                <a:cubicBezTo>
                  <a:pt x="157609" y="289545"/>
                  <a:pt x="177925" y="359867"/>
                  <a:pt x="209625" y="419249"/>
                </a:cubicBezTo>
                <a:cubicBezTo>
                  <a:pt x="250255" y="348704"/>
                  <a:pt x="271909" y="265435"/>
                  <a:pt x="274588" y="169441"/>
                </a:cubicBezTo>
                <a:lnTo>
                  <a:pt x="163414" y="169441"/>
                </a:lnTo>
                <a:close/>
              </a:path>
            </a:pathLst>
          </a:custGeom>
          <a:gradFill flip="none" rotWithShape="1">
            <a:gsLst>
              <a:gs pos="70000">
                <a:srgbClr val="000000">
                  <a:alpha val="81000"/>
                </a:srgbClr>
              </a:gs>
              <a:gs pos="44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5400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10668000" y="2016150"/>
            <a:ext cx="323013" cy="641727"/>
          </a:xfrm>
          <a:custGeom>
            <a:avLst/>
            <a:gdLst/>
            <a:ahLst/>
            <a:cxnLst/>
            <a:rect l="l" t="t" r="r" b="b"/>
            <a:pathLst>
              <a:path w="323013" h="641727">
                <a:moveTo>
                  <a:pt x="91958" y="0"/>
                </a:moveTo>
                <a:lnTo>
                  <a:pt x="140178" y="0"/>
                </a:lnTo>
                <a:lnTo>
                  <a:pt x="140178" y="91083"/>
                </a:lnTo>
                <a:lnTo>
                  <a:pt x="222554" y="91083"/>
                </a:lnTo>
                <a:lnTo>
                  <a:pt x="222554" y="135285"/>
                </a:lnTo>
                <a:lnTo>
                  <a:pt x="140178" y="135285"/>
                </a:lnTo>
                <a:lnTo>
                  <a:pt x="140178" y="203597"/>
                </a:lnTo>
                <a:lnTo>
                  <a:pt x="172994" y="203597"/>
                </a:lnTo>
                <a:cubicBezTo>
                  <a:pt x="213178" y="158502"/>
                  <a:pt x="249790" y="109612"/>
                  <a:pt x="282830" y="56927"/>
                </a:cubicBezTo>
                <a:lnTo>
                  <a:pt x="323013" y="83046"/>
                </a:lnTo>
                <a:cubicBezTo>
                  <a:pt x="295778" y="123676"/>
                  <a:pt x="265417" y="163860"/>
                  <a:pt x="231930" y="203597"/>
                </a:cubicBezTo>
                <a:lnTo>
                  <a:pt x="281490" y="203597"/>
                </a:lnTo>
                <a:lnTo>
                  <a:pt x="281490" y="247799"/>
                </a:lnTo>
                <a:lnTo>
                  <a:pt x="193756" y="247799"/>
                </a:lnTo>
                <a:cubicBezTo>
                  <a:pt x="175897" y="267891"/>
                  <a:pt x="157591" y="287313"/>
                  <a:pt x="138838" y="306065"/>
                </a:cubicBezTo>
                <a:lnTo>
                  <a:pt x="248674" y="306065"/>
                </a:lnTo>
                <a:lnTo>
                  <a:pt x="248674" y="346249"/>
                </a:lnTo>
                <a:lnTo>
                  <a:pt x="162279" y="431304"/>
                </a:lnTo>
                <a:lnTo>
                  <a:pt x="162279" y="443359"/>
                </a:lnTo>
                <a:cubicBezTo>
                  <a:pt x="198444" y="437108"/>
                  <a:pt x="238404" y="429964"/>
                  <a:pt x="282160" y="421928"/>
                </a:cubicBezTo>
                <a:cubicBezTo>
                  <a:pt x="280820" y="438894"/>
                  <a:pt x="279927" y="454298"/>
                  <a:pt x="279481" y="468139"/>
                </a:cubicBezTo>
                <a:cubicBezTo>
                  <a:pt x="242869" y="474390"/>
                  <a:pt x="203802" y="481310"/>
                  <a:pt x="162279" y="488900"/>
                </a:cubicBezTo>
                <a:lnTo>
                  <a:pt x="162279" y="561901"/>
                </a:lnTo>
                <a:cubicBezTo>
                  <a:pt x="165404" y="617265"/>
                  <a:pt x="139508" y="643830"/>
                  <a:pt x="84591" y="641598"/>
                </a:cubicBezTo>
                <a:cubicBezTo>
                  <a:pt x="65392" y="641598"/>
                  <a:pt x="40612" y="641151"/>
                  <a:pt x="10251" y="640258"/>
                </a:cubicBezTo>
                <a:cubicBezTo>
                  <a:pt x="8465" y="625971"/>
                  <a:pt x="6233" y="609228"/>
                  <a:pt x="3554" y="590029"/>
                </a:cubicBezTo>
                <a:cubicBezTo>
                  <a:pt x="24538" y="592261"/>
                  <a:pt x="48425" y="593601"/>
                  <a:pt x="75214" y="594047"/>
                </a:cubicBezTo>
                <a:cubicBezTo>
                  <a:pt x="103343" y="596726"/>
                  <a:pt x="116291" y="584225"/>
                  <a:pt x="114058" y="556543"/>
                </a:cubicBezTo>
                <a:lnTo>
                  <a:pt x="114058" y="497607"/>
                </a:lnTo>
                <a:lnTo>
                  <a:pt x="0" y="519412"/>
                </a:lnTo>
                <a:lnTo>
                  <a:pt x="0" y="470190"/>
                </a:lnTo>
                <a:lnTo>
                  <a:pt x="33357" y="465125"/>
                </a:lnTo>
                <a:cubicBezTo>
                  <a:pt x="57466" y="461330"/>
                  <a:pt x="84367" y="456977"/>
                  <a:pt x="114058" y="452065"/>
                </a:cubicBezTo>
                <a:lnTo>
                  <a:pt x="114058" y="418579"/>
                </a:lnTo>
                <a:lnTo>
                  <a:pt x="184380" y="348927"/>
                </a:lnTo>
                <a:lnTo>
                  <a:pt x="94636" y="348927"/>
                </a:lnTo>
                <a:lnTo>
                  <a:pt x="0" y="428741"/>
                </a:lnTo>
                <a:lnTo>
                  <a:pt x="0" y="367614"/>
                </a:lnTo>
                <a:lnTo>
                  <a:pt x="24315" y="348927"/>
                </a:lnTo>
                <a:lnTo>
                  <a:pt x="0" y="348927"/>
                </a:lnTo>
                <a:lnTo>
                  <a:pt x="0" y="306065"/>
                </a:lnTo>
                <a:lnTo>
                  <a:pt x="72536" y="306065"/>
                </a:lnTo>
                <a:cubicBezTo>
                  <a:pt x="93520" y="287313"/>
                  <a:pt x="113835" y="267891"/>
                  <a:pt x="133481" y="247799"/>
                </a:cubicBezTo>
                <a:lnTo>
                  <a:pt x="0" y="247799"/>
                </a:lnTo>
                <a:lnTo>
                  <a:pt x="0" y="203597"/>
                </a:lnTo>
                <a:lnTo>
                  <a:pt x="91958" y="203597"/>
                </a:lnTo>
                <a:lnTo>
                  <a:pt x="91958" y="135285"/>
                </a:lnTo>
                <a:lnTo>
                  <a:pt x="0" y="135285"/>
                </a:lnTo>
                <a:lnTo>
                  <a:pt x="0" y="91083"/>
                </a:lnTo>
                <a:lnTo>
                  <a:pt x="91958" y="91083"/>
                </a:lnTo>
                <a:lnTo>
                  <a:pt x="9195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5400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10883857" y="2706787"/>
            <a:ext cx="119211" cy="136624"/>
          </a:xfrm>
          <a:custGeom>
            <a:avLst/>
            <a:gdLst/>
            <a:ahLst/>
            <a:cxnLst/>
            <a:rect l="l" t="t" r="r" b="b"/>
            <a:pathLst>
              <a:path w="119211" h="136624">
                <a:moveTo>
                  <a:pt x="43532" y="0"/>
                </a:moveTo>
                <a:cubicBezTo>
                  <a:pt x="70768" y="35719"/>
                  <a:pt x="95994" y="72107"/>
                  <a:pt x="119211" y="109165"/>
                </a:cubicBezTo>
                <a:lnTo>
                  <a:pt x="70991" y="136624"/>
                </a:lnTo>
                <a:cubicBezTo>
                  <a:pt x="51346" y="101798"/>
                  <a:pt x="27682" y="64740"/>
                  <a:pt x="0" y="25449"/>
                </a:cubicBezTo>
                <a:lnTo>
                  <a:pt x="4353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5400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10703031" y="2723530"/>
            <a:ext cx="119881" cy="129257"/>
          </a:xfrm>
          <a:custGeom>
            <a:avLst/>
            <a:gdLst/>
            <a:ahLst/>
            <a:cxnLst/>
            <a:rect l="l" t="t" r="r" b="b"/>
            <a:pathLst>
              <a:path w="119881" h="129257">
                <a:moveTo>
                  <a:pt x="39514" y="0"/>
                </a:moveTo>
                <a:cubicBezTo>
                  <a:pt x="66749" y="29914"/>
                  <a:pt x="93538" y="62285"/>
                  <a:pt x="119881" y="97110"/>
                </a:cubicBezTo>
                <a:lnTo>
                  <a:pt x="74339" y="129257"/>
                </a:lnTo>
                <a:cubicBezTo>
                  <a:pt x="49336" y="91306"/>
                  <a:pt x="24556" y="57820"/>
                  <a:pt x="0" y="28798"/>
                </a:cubicBezTo>
                <a:lnTo>
                  <a:pt x="3951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5400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10668000" y="2861494"/>
            <a:ext cx="592913" cy="135284"/>
          </a:xfrm>
          <a:custGeom>
            <a:avLst/>
            <a:gdLst/>
            <a:ahLst/>
            <a:cxnLst/>
            <a:rect l="l" t="t" r="r" b="b"/>
            <a:pathLst>
              <a:path w="592913" h="135284">
                <a:moveTo>
                  <a:pt x="0" y="0"/>
                </a:moveTo>
                <a:lnTo>
                  <a:pt x="592913" y="0"/>
                </a:lnTo>
                <a:lnTo>
                  <a:pt x="592913" y="135284"/>
                </a:lnTo>
                <a:lnTo>
                  <a:pt x="540005" y="135284"/>
                </a:lnTo>
                <a:lnTo>
                  <a:pt x="540005" y="48890"/>
                </a:lnTo>
                <a:lnTo>
                  <a:pt x="35031" y="48890"/>
                </a:lnTo>
                <a:lnTo>
                  <a:pt x="35031" y="135284"/>
                </a:lnTo>
                <a:lnTo>
                  <a:pt x="0" y="13528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5400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10668000" y="2976017"/>
            <a:ext cx="615014" cy="387772"/>
          </a:xfrm>
          <a:custGeom>
            <a:avLst/>
            <a:gdLst/>
            <a:ahLst/>
            <a:cxnLst/>
            <a:rect l="l" t="t" r="r" b="b"/>
            <a:pathLst>
              <a:path w="615014" h="387772">
                <a:moveTo>
                  <a:pt x="85930" y="0"/>
                </a:moveTo>
                <a:lnTo>
                  <a:pt x="479060" y="0"/>
                </a:lnTo>
                <a:lnTo>
                  <a:pt x="479060" y="56257"/>
                </a:lnTo>
                <a:lnTo>
                  <a:pt x="327032" y="143991"/>
                </a:lnTo>
                <a:lnTo>
                  <a:pt x="327032" y="158725"/>
                </a:lnTo>
                <a:lnTo>
                  <a:pt x="615014" y="158725"/>
                </a:lnTo>
                <a:lnTo>
                  <a:pt x="615014" y="207615"/>
                </a:lnTo>
                <a:lnTo>
                  <a:pt x="327032" y="207615"/>
                </a:lnTo>
                <a:lnTo>
                  <a:pt x="327032" y="308744"/>
                </a:lnTo>
                <a:cubicBezTo>
                  <a:pt x="327032" y="361429"/>
                  <a:pt x="300466" y="387772"/>
                  <a:pt x="247334" y="387772"/>
                </a:cubicBezTo>
                <a:cubicBezTo>
                  <a:pt x="217866" y="387772"/>
                  <a:pt x="183264" y="387325"/>
                  <a:pt x="143526" y="386432"/>
                </a:cubicBezTo>
                <a:cubicBezTo>
                  <a:pt x="142187" y="371252"/>
                  <a:pt x="139508" y="352276"/>
                  <a:pt x="135490" y="329505"/>
                </a:cubicBezTo>
                <a:cubicBezTo>
                  <a:pt x="171208" y="333077"/>
                  <a:pt x="205365" y="335086"/>
                  <a:pt x="237958" y="335533"/>
                </a:cubicBezTo>
                <a:cubicBezTo>
                  <a:pt x="261175" y="335979"/>
                  <a:pt x="272784" y="323701"/>
                  <a:pt x="272784" y="298698"/>
                </a:cubicBezTo>
                <a:lnTo>
                  <a:pt x="272784" y="207615"/>
                </a:lnTo>
                <a:lnTo>
                  <a:pt x="0" y="207615"/>
                </a:lnTo>
                <a:lnTo>
                  <a:pt x="0" y="158725"/>
                </a:lnTo>
                <a:lnTo>
                  <a:pt x="272784" y="158725"/>
                </a:lnTo>
                <a:lnTo>
                  <a:pt x="272784" y="121220"/>
                </a:lnTo>
                <a:lnTo>
                  <a:pt x="400701" y="48890"/>
                </a:lnTo>
                <a:lnTo>
                  <a:pt x="85930" y="48890"/>
                </a:lnTo>
                <a:lnTo>
                  <a:pt x="859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5400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10654810" y="2107233"/>
            <a:ext cx="13190" cy="44202"/>
          </a:xfrm>
          <a:custGeom>
            <a:avLst/>
            <a:gdLst/>
            <a:ahLst/>
            <a:cxnLst/>
            <a:rect l="l" t="t" r="r" b="b"/>
            <a:pathLst>
              <a:path w="13190" h="44202">
                <a:moveTo>
                  <a:pt x="0" y="0"/>
                </a:moveTo>
                <a:lnTo>
                  <a:pt x="13190" y="0"/>
                </a:lnTo>
                <a:lnTo>
                  <a:pt x="13190" y="44202"/>
                </a:lnTo>
                <a:lnTo>
                  <a:pt x="0" y="4420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5400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10628021" y="2219747"/>
            <a:ext cx="39979" cy="44202"/>
          </a:xfrm>
          <a:custGeom>
            <a:avLst/>
            <a:gdLst/>
            <a:ahLst/>
            <a:cxnLst/>
            <a:rect l="l" t="t" r="r" b="b"/>
            <a:pathLst>
              <a:path w="39979" h="44202">
                <a:moveTo>
                  <a:pt x="0" y="0"/>
                </a:moveTo>
                <a:lnTo>
                  <a:pt x="39979" y="0"/>
                </a:lnTo>
                <a:lnTo>
                  <a:pt x="39979" y="44202"/>
                </a:lnTo>
                <a:lnTo>
                  <a:pt x="0" y="4420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5400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10636728" y="2322215"/>
            <a:ext cx="31272" cy="42862"/>
          </a:xfrm>
          <a:custGeom>
            <a:avLst/>
            <a:gdLst/>
            <a:ahLst/>
            <a:cxnLst/>
            <a:rect l="l" t="t" r="r" b="b"/>
            <a:pathLst>
              <a:path w="31272" h="42862">
                <a:moveTo>
                  <a:pt x="0" y="0"/>
                </a:moveTo>
                <a:lnTo>
                  <a:pt x="31272" y="0"/>
                </a:lnTo>
                <a:lnTo>
                  <a:pt x="31272" y="42862"/>
                </a:lnTo>
                <a:lnTo>
                  <a:pt x="0" y="428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5400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10619985" y="2383764"/>
            <a:ext cx="48015" cy="75075"/>
          </a:xfrm>
          <a:custGeom>
            <a:avLst/>
            <a:gdLst/>
            <a:ahLst/>
            <a:cxnLst/>
            <a:rect l="l" t="t" r="r" b="b"/>
            <a:pathLst>
              <a:path w="48015" h="75075">
                <a:moveTo>
                  <a:pt x="48015" y="0"/>
                </a:moveTo>
                <a:lnTo>
                  <a:pt x="48015" y="61127"/>
                </a:lnTo>
                <a:lnTo>
                  <a:pt x="31477" y="75075"/>
                </a:lnTo>
                <a:cubicBezTo>
                  <a:pt x="22547" y="62574"/>
                  <a:pt x="12055" y="49849"/>
                  <a:pt x="0" y="36901"/>
                </a:cubicBezTo>
                <a:lnTo>
                  <a:pt x="480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5400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10637398" y="2486340"/>
            <a:ext cx="30602" cy="53536"/>
          </a:xfrm>
          <a:custGeom>
            <a:avLst/>
            <a:gdLst/>
            <a:ahLst/>
            <a:cxnLst/>
            <a:rect l="l" t="t" r="r" b="b"/>
            <a:pathLst>
              <a:path w="30602" h="53536">
                <a:moveTo>
                  <a:pt x="30602" y="0"/>
                </a:moveTo>
                <a:lnTo>
                  <a:pt x="30602" y="49222"/>
                </a:lnTo>
                <a:lnTo>
                  <a:pt x="8036" y="53536"/>
                </a:lnTo>
                <a:lnTo>
                  <a:pt x="0" y="4646"/>
                </a:lnTo>
                <a:lnTo>
                  <a:pt x="3060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5400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10650122" y="2861494"/>
            <a:ext cx="17878" cy="135284"/>
          </a:xfrm>
          <a:custGeom>
            <a:avLst/>
            <a:gdLst/>
            <a:ahLst/>
            <a:cxnLst/>
            <a:rect l="l" t="t" r="r" b="b"/>
            <a:pathLst>
              <a:path w="17878" h="135284">
                <a:moveTo>
                  <a:pt x="0" y="0"/>
                </a:moveTo>
                <a:lnTo>
                  <a:pt x="17878" y="0"/>
                </a:lnTo>
                <a:lnTo>
                  <a:pt x="17878" y="135284"/>
                </a:lnTo>
                <a:lnTo>
                  <a:pt x="0" y="13528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5400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10627352" y="3134742"/>
            <a:ext cx="40648" cy="48890"/>
          </a:xfrm>
          <a:custGeom>
            <a:avLst/>
            <a:gdLst/>
            <a:ahLst/>
            <a:cxnLst/>
            <a:rect l="l" t="t" r="r" b="b"/>
            <a:pathLst>
              <a:path w="40648" h="48890">
                <a:moveTo>
                  <a:pt x="0" y="0"/>
                </a:moveTo>
                <a:lnTo>
                  <a:pt x="40648" y="0"/>
                </a:lnTo>
                <a:lnTo>
                  <a:pt x="40648" y="48890"/>
                </a:lnTo>
                <a:lnTo>
                  <a:pt x="0" y="4889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5400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528916" y="1955709"/>
            <a:ext cx="0" cy="1435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932642" y="4065653"/>
            <a:ext cx="105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朱鹏武</a:t>
            </a:r>
            <a:endParaRPr lang="zh-CN" altLang="en-US" sz="20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746814" y="3486303"/>
            <a:ext cx="5616603" cy="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组合 134"/>
          <p:cNvGrpSpPr/>
          <p:nvPr/>
        </p:nvGrpSpPr>
        <p:grpSpPr>
          <a:xfrm>
            <a:off x="6291744" y="4697835"/>
            <a:ext cx="1011413" cy="956283"/>
            <a:chOff x="7356360" y="5297047"/>
            <a:chExt cx="637003" cy="63261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60753" y="5297047"/>
              <a:ext cx="629703" cy="629703"/>
            </a:xfrm>
            <a:prstGeom prst="rect">
              <a:avLst/>
            </a:prstGeom>
          </p:spPr>
        </p:pic>
        <p:sp>
          <p:nvSpPr>
            <p:cNvPr id="15" name="任意多边形 14"/>
            <p:cNvSpPr/>
            <p:nvPr/>
          </p:nvSpPr>
          <p:spPr>
            <a:xfrm>
              <a:off x="7356360" y="5299955"/>
              <a:ext cx="637003" cy="629703"/>
            </a:xfrm>
            <a:custGeom>
              <a:avLst/>
              <a:gdLst>
                <a:gd name="connsiteX0" fmla="*/ 542253 w 542254"/>
                <a:gd name="connsiteY0" fmla="*/ 271136 h 542252"/>
                <a:gd name="connsiteX1" fmla="*/ 542253 w 542254"/>
                <a:gd name="connsiteY1" fmla="*/ 542252 h 542252"/>
                <a:gd name="connsiteX2" fmla="*/ 271127 w 542254"/>
                <a:gd name="connsiteY2" fmla="*/ 542252 h 542252"/>
                <a:gd name="connsiteX3" fmla="*/ 536746 w 542254"/>
                <a:gd name="connsiteY3" fmla="*/ 325768 h 542252"/>
                <a:gd name="connsiteX4" fmla="*/ 0 w 542254"/>
                <a:gd name="connsiteY4" fmla="*/ 271126 h 542252"/>
                <a:gd name="connsiteX5" fmla="*/ 271127 w 542254"/>
                <a:gd name="connsiteY5" fmla="*/ 542252 h 542252"/>
                <a:gd name="connsiteX6" fmla="*/ 0 w 542254"/>
                <a:gd name="connsiteY6" fmla="*/ 542252 h 542252"/>
                <a:gd name="connsiteX7" fmla="*/ 542253 w 542254"/>
                <a:gd name="connsiteY7" fmla="*/ 271116 h 542252"/>
                <a:gd name="connsiteX8" fmla="*/ 542254 w 542254"/>
                <a:gd name="connsiteY8" fmla="*/ 271126 h 542252"/>
                <a:gd name="connsiteX9" fmla="*/ 542253 w 542254"/>
                <a:gd name="connsiteY9" fmla="*/ 271136 h 542252"/>
                <a:gd name="connsiteX10" fmla="*/ 271127 w 542254"/>
                <a:gd name="connsiteY10" fmla="*/ 0 h 542252"/>
                <a:gd name="connsiteX11" fmla="*/ 542253 w 542254"/>
                <a:gd name="connsiteY11" fmla="*/ 0 h 542252"/>
                <a:gd name="connsiteX12" fmla="*/ 542253 w 542254"/>
                <a:gd name="connsiteY12" fmla="*/ 271116 h 542252"/>
                <a:gd name="connsiteX13" fmla="*/ 536746 w 542254"/>
                <a:gd name="connsiteY13" fmla="*/ 216485 h 542252"/>
                <a:gd name="connsiteX14" fmla="*/ 271127 w 542254"/>
                <a:gd name="connsiteY14" fmla="*/ 0 h 542252"/>
                <a:gd name="connsiteX15" fmla="*/ 0 w 542254"/>
                <a:gd name="connsiteY15" fmla="*/ 0 h 542252"/>
                <a:gd name="connsiteX16" fmla="*/ 271127 w 542254"/>
                <a:gd name="connsiteY16" fmla="*/ 0 h 542252"/>
                <a:gd name="connsiteX17" fmla="*/ 0 w 542254"/>
                <a:gd name="connsiteY17" fmla="*/ 271126 h 54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2254" h="542252">
                  <a:moveTo>
                    <a:pt x="542253" y="271136"/>
                  </a:moveTo>
                  <a:lnTo>
                    <a:pt x="542253" y="542252"/>
                  </a:lnTo>
                  <a:lnTo>
                    <a:pt x="271127" y="542252"/>
                  </a:lnTo>
                  <a:cubicBezTo>
                    <a:pt x="402149" y="542252"/>
                    <a:pt x="511464" y="449315"/>
                    <a:pt x="536746" y="325768"/>
                  </a:cubicBezTo>
                  <a:close/>
                  <a:moveTo>
                    <a:pt x="0" y="271126"/>
                  </a:moveTo>
                  <a:cubicBezTo>
                    <a:pt x="0" y="420865"/>
                    <a:pt x="121388" y="542252"/>
                    <a:pt x="271127" y="542252"/>
                  </a:cubicBezTo>
                  <a:lnTo>
                    <a:pt x="0" y="542252"/>
                  </a:lnTo>
                  <a:close/>
                  <a:moveTo>
                    <a:pt x="542253" y="271116"/>
                  </a:moveTo>
                  <a:lnTo>
                    <a:pt x="542254" y="271126"/>
                  </a:lnTo>
                  <a:lnTo>
                    <a:pt x="542253" y="271136"/>
                  </a:lnTo>
                  <a:close/>
                  <a:moveTo>
                    <a:pt x="271127" y="0"/>
                  </a:moveTo>
                  <a:lnTo>
                    <a:pt x="542253" y="0"/>
                  </a:lnTo>
                  <a:lnTo>
                    <a:pt x="542253" y="271116"/>
                  </a:lnTo>
                  <a:lnTo>
                    <a:pt x="536746" y="216485"/>
                  </a:lnTo>
                  <a:cubicBezTo>
                    <a:pt x="511464" y="92937"/>
                    <a:pt x="402149" y="0"/>
                    <a:pt x="271127" y="0"/>
                  </a:cubicBezTo>
                  <a:close/>
                  <a:moveTo>
                    <a:pt x="0" y="0"/>
                  </a:moveTo>
                  <a:lnTo>
                    <a:pt x="271127" y="0"/>
                  </a:lnTo>
                  <a:cubicBezTo>
                    <a:pt x="121388" y="0"/>
                    <a:pt x="0" y="121387"/>
                    <a:pt x="0" y="271126"/>
                  </a:cubicBezTo>
                  <a:close/>
                </a:path>
              </a:pathLst>
            </a:custGeom>
            <a:solidFill>
              <a:srgbClr val="EBEAEF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14826">
            <a:off x="11051483" y="2704765"/>
            <a:ext cx="220961" cy="119883"/>
          </a:xfrm>
          <a:prstGeom prst="rect">
            <a:avLst/>
          </a:prstGeom>
          <a:noFill/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文本框 25"/>
          <p:cNvSpPr txBox="1"/>
          <p:nvPr/>
        </p:nvSpPr>
        <p:spPr>
          <a:xfrm>
            <a:off x="5746813" y="3477796"/>
            <a:ext cx="5616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spc="200" dirty="0" smtClean="0"/>
              <a:t>The study of Oriented </a:t>
            </a:r>
            <a:r>
              <a:rPr lang="en-US" altLang="zh-CN" sz="1100" spc="200" dirty="0"/>
              <a:t>teaching The study of Oriented teaching </a:t>
            </a:r>
            <a:endParaRPr lang="zh-CN" altLang="en-US" sz="1100" spc="200" dirty="0"/>
          </a:p>
        </p:txBody>
      </p:sp>
      <p:sp>
        <p:nvSpPr>
          <p:cNvPr id="93" name="文本框 92"/>
          <p:cNvSpPr txBox="1"/>
          <p:nvPr/>
        </p:nvSpPr>
        <p:spPr>
          <a:xfrm>
            <a:off x="7718667" y="2898779"/>
            <a:ext cx="888504" cy="395444"/>
          </a:xfrm>
          <a:custGeom>
            <a:avLst/>
            <a:gdLst>
              <a:gd name="connsiteX0" fmla="*/ 601656 w 888504"/>
              <a:gd name="connsiteY0" fmla="*/ 0 h 389675"/>
              <a:gd name="connsiteX1" fmla="*/ 729555 w 888504"/>
              <a:gd name="connsiteY1" fmla="*/ 17307 h 389675"/>
              <a:gd name="connsiteX2" fmla="*/ 729555 w 888504"/>
              <a:gd name="connsiteY2" fmla="*/ 56597 h 389675"/>
              <a:gd name="connsiteX3" fmla="*/ 888504 w 888504"/>
              <a:gd name="connsiteY3" fmla="*/ 56597 h 389675"/>
              <a:gd name="connsiteX4" fmla="*/ 888504 w 888504"/>
              <a:gd name="connsiteY4" fmla="*/ 167326 h 389675"/>
              <a:gd name="connsiteX5" fmla="*/ 729555 w 888504"/>
              <a:gd name="connsiteY5" fmla="*/ 167326 h 389675"/>
              <a:gd name="connsiteX6" fmla="*/ 729555 w 888504"/>
              <a:gd name="connsiteY6" fmla="*/ 242335 h 389675"/>
              <a:gd name="connsiteX7" fmla="*/ 695846 w 888504"/>
              <a:gd name="connsiteY7" fmla="*/ 344357 h 389675"/>
              <a:gd name="connsiteX8" fmla="*/ 602754 w 888504"/>
              <a:gd name="connsiteY8" fmla="*/ 385210 h 389675"/>
              <a:gd name="connsiteX9" fmla="*/ 432197 w 888504"/>
              <a:gd name="connsiteY9" fmla="*/ 389675 h 389675"/>
              <a:gd name="connsiteX10" fmla="*/ 400943 w 888504"/>
              <a:gd name="connsiteY10" fmla="*/ 270017 h 389675"/>
              <a:gd name="connsiteX11" fmla="*/ 535781 w 888504"/>
              <a:gd name="connsiteY11" fmla="*/ 275375 h 389675"/>
              <a:gd name="connsiteX12" fmla="*/ 604540 w 888504"/>
              <a:gd name="connsiteY12" fmla="*/ 207509 h 389675"/>
              <a:gd name="connsiteX13" fmla="*/ 604540 w 888504"/>
              <a:gd name="connsiteY13" fmla="*/ 167326 h 389675"/>
              <a:gd name="connsiteX14" fmla="*/ 283964 w 888504"/>
              <a:gd name="connsiteY14" fmla="*/ 167326 h 389675"/>
              <a:gd name="connsiteX15" fmla="*/ 366117 w 888504"/>
              <a:gd name="connsiteY15" fmla="*/ 238763 h 389675"/>
              <a:gd name="connsiteX16" fmla="*/ 289322 w 888504"/>
              <a:gd name="connsiteY16" fmla="*/ 320023 h 389675"/>
              <a:gd name="connsiteX17" fmla="*/ 157163 w 888504"/>
              <a:gd name="connsiteY17" fmla="*/ 195008 h 389675"/>
              <a:gd name="connsiteX18" fmla="*/ 183059 w 888504"/>
              <a:gd name="connsiteY18" fmla="*/ 167326 h 389675"/>
              <a:gd name="connsiteX19" fmla="*/ 0 w 888504"/>
              <a:gd name="connsiteY19" fmla="*/ 167326 h 389675"/>
              <a:gd name="connsiteX20" fmla="*/ 0 w 888504"/>
              <a:gd name="connsiteY20" fmla="*/ 56597 h 389675"/>
              <a:gd name="connsiteX21" fmla="*/ 604540 w 888504"/>
              <a:gd name="connsiteY21" fmla="*/ 56597 h 389675"/>
              <a:gd name="connsiteX22" fmla="*/ 601656 w 888504"/>
              <a:gd name="connsiteY22" fmla="*/ 0 h 389675"/>
              <a:gd name="connsiteX0" fmla="*/ 601656 w 888504"/>
              <a:gd name="connsiteY0" fmla="*/ 5769 h 395444"/>
              <a:gd name="connsiteX1" fmla="*/ 729555 w 888504"/>
              <a:gd name="connsiteY1" fmla="*/ 0 h 395444"/>
              <a:gd name="connsiteX2" fmla="*/ 729555 w 888504"/>
              <a:gd name="connsiteY2" fmla="*/ 62366 h 395444"/>
              <a:gd name="connsiteX3" fmla="*/ 888504 w 888504"/>
              <a:gd name="connsiteY3" fmla="*/ 62366 h 395444"/>
              <a:gd name="connsiteX4" fmla="*/ 888504 w 888504"/>
              <a:gd name="connsiteY4" fmla="*/ 173095 h 395444"/>
              <a:gd name="connsiteX5" fmla="*/ 729555 w 888504"/>
              <a:gd name="connsiteY5" fmla="*/ 173095 h 395444"/>
              <a:gd name="connsiteX6" fmla="*/ 729555 w 888504"/>
              <a:gd name="connsiteY6" fmla="*/ 248104 h 395444"/>
              <a:gd name="connsiteX7" fmla="*/ 695846 w 888504"/>
              <a:gd name="connsiteY7" fmla="*/ 350126 h 395444"/>
              <a:gd name="connsiteX8" fmla="*/ 602754 w 888504"/>
              <a:gd name="connsiteY8" fmla="*/ 390979 h 395444"/>
              <a:gd name="connsiteX9" fmla="*/ 432197 w 888504"/>
              <a:gd name="connsiteY9" fmla="*/ 395444 h 395444"/>
              <a:gd name="connsiteX10" fmla="*/ 400943 w 888504"/>
              <a:gd name="connsiteY10" fmla="*/ 275786 h 395444"/>
              <a:gd name="connsiteX11" fmla="*/ 535781 w 888504"/>
              <a:gd name="connsiteY11" fmla="*/ 281144 h 395444"/>
              <a:gd name="connsiteX12" fmla="*/ 604540 w 888504"/>
              <a:gd name="connsiteY12" fmla="*/ 213278 h 395444"/>
              <a:gd name="connsiteX13" fmla="*/ 604540 w 888504"/>
              <a:gd name="connsiteY13" fmla="*/ 173095 h 395444"/>
              <a:gd name="connsiteX14" fmla="*/ 283964 w 888504"/>
              <a:gd name="connsiteY14" fmla="*/ 173095 h 395444"/>
              <a:gd name="connsiteX15" fmla="*/ 366117 w 888504"/>
              <a:gd name="connsiteY15" fmla="*/ 244532 h 395444"/>
              <a:gd name="connsiteX16" fmla="*/ 289322 w 888504"/>
              <a:gd name="connsiteY16" fmla="*/ 325792 h 395444"/>
              <a:gd name="connsiteX17" fmla="*/ 157163 w 888504"/>
              <a:gd name="connsiteY17" fmla="*/ 200777 h 395444"/>
              <a:gd name="connsiteX18" fmla="*/ 183059 w 888504"/>
              <a:gd name="connsiteY18" fmla="*/ 173095 h 395444"/>
              <a:gd name="connsiteX19" fmla="*/ 0 w 888504"/>
              <a:gd name="connsiteY19" fmla="*/ 173095 h 395444"/>
              <a:gd name="connsiteX20" fmla="*/ 0 w 888504"/>
              <a:gd name="connsiteY20" fmla="*/ 62366 h 395444"/>
              <a:gd name="connsiteX21" fmla="*/ 604540 w 888504"/>
              <a:gd name="connsiteY21" fmla="*/ 62366 h 395444"/>
              <a:gd name="connsiteX22" fmla="*/ 601656 w 888504"/>
              <a:gd name="connsiteY22" fmla="*/ 5769 h 395444"/>
              <a:gd name="connsiteX0" fmla="*/ 601656 w 888504"/>
              <a:gd name="connsiteY0" fmla="*/ 5769 h 395444"/>
              <a:gd name="connsiteX1" fmla="*/ 729555 w 888504"/>
              <a:gd name="connsiteY1" fmla="*/ 0 h 395444"/>
              <a:gd name="connsiteX2" fmla="*/ 729555 w 888504"/>
              <a:gd name="connsiteY2" fmla="*/ 62366 h 395444"/>
              <a:gd name="connsiteX3" fmla="*/ 888504 w 888504"/>
              <a:gd name="connsiteY3" fmla="*/ 62366 h 395444"/>
              <a:gd name="connsiteX4" fmla="*/ 888504 w 888504"/>
              <a:gd name="connsiteY4" fmla="*/ 173095 h 395444"/>
              <a:gd name="connsiteX5" fmla="*/ 729555 w 888504"/>
              <a:gd name="connsiteY5" fmla="*/ 173095 h 395444"/>
              <a:gd name="connsiteX6" fmla="*/ 729555 w 888504"/>
              <a:gd name="connsiteY6" fmla="*/ 248104 h 395444"/>
              <a:gd name="connsiteX7" fmla="*/ 695846 w 888504"/>
              <a:gd name="connsiteY7" fmla="*/ 350126 h 395444"/>
              <a:gd name="connsiteX8" fmla="*/ 602754 w 888504"/>
              <a:gd name="connsiteY8" fmla="*/ 390979 h 395444"/>
              <a:gd name="connsiteX9" fmla="*/ 432197 w 888504"/>
              <a:gd name="connsiteY9" fmla="*/ 395444 h 395444"/>
              <a:gd name="connsiteX10" fmla="*/ 400943 w 888504"/>
              <a:gd name="connsiteY10" fmla="*/ 275786 h 395444"/>
              <a:gd name="connsiteX11" fmla="*/ 535781 w 888504"/>
              <a:gd name="connsiteY11" fmla="*/ 281144 h 395444"/>
              <a:gd name="connsiteX12" fmla="*/ 604540 w 888504"/>
              <a:gd name="connsiteY12" fmla="*/ 213278 h 395444"/>
              <a:gd name="connsiteX13" fmla="*/ 604540 w 888504"/>
              <a:gd name="connsiteY13" fmla="*/ 173095 h 395444"/>
              <a:gd name="connsiteX14" fmla="*/ 283964 w 888504"/>
              <a:gd name="connsiteY14" fmla="*/ 173095 h 395444"/>
              <a:gd name="connsiteX15" fmla="*/ 366117 w 888504"/>
              <a:gd name="connsiteY15" fmla="*/ 244532 h 395444"/>
              <a:gd name="connsiteX16" fmla="*/ 289322 w 888504"/>
              <a:gd name="connsiteY16" fmla="*/ 325792 h 395444"/>
              <a:gd name="connsiteX17" fmla="*/ 157163 w 888504"/>
              <a:gd name="connsiteY17" fmla="*/ 200777 h 395444"/>
              <a:gd name="connsiteX18" fmla="*/ 183059 w 888504"/>
              <a:gd name="connsiteY18" fmla="*/ 173095 h 395444"/>
              <a:gd name="connsiteX19" fmla="*/ 0 w 888504"/>
              <a:gd name="connsiteY19" fmla="*/ 173095 h 395444"/>
              <a:gd name="connsiteX20" fmla="*/ 0 w 888504"/>
              <a:gd name="connsiteY20" fmla="*/ 62366 h 395444"/>
              <a:gd name="connsiteX21" fmla="*/ 604540 w 888504"/>
              <a:gd name="connsiteY21" fmla="*/ 62366 h 395444"/>
              <a:gd name="connsiteX22" fmla="*/ 601656 w 888504"/>
              <a:gd name="connsiteY22" fmla="*/ 5769 h 395444"/>
              <a:gd name="connsiteX0" fmla="*/ 601656 w 888504"/>
              <a:gd name="connsiteY0" fmla="*/ 5769 h 395444"/>
              <a:gd name="connsiteX1" fmla="*/ 729555 w 888504"/>
              <a:gd name="connsiteY1" fmla="*/ 0 h 395444"/>
              <a:gd name="connsiteX2" fmla="*/ 729555 w 888504"/>
              <a:gd name="connsiteY2" fmla="*/ 62366 h 395444"/>
              <a:gd name="connsiteX3" fmla="*/ 888504 w 888504"/>
              <a:gd name="connsiteY3" fmla="*/ 62366 h 395444"/>
              <a:gd name="connsiteX4" fmla="*/ 888504 w 888504"/>
              <a:gd name="connsiteY4" fmla="*/ 173095 h 395444"/>
              <a:gd name="connsiteX5" fmla="*/ 729555 w 888504"/>
              <a:gd name="connsiteY5" fmla="*/ 173095 h 395444"/>
              <a:gd name="connsiteX6" fmla="*/ 729555 w 888504"/>
              <a:gd name="connsiteY6" fmla="*/ 248104 h 395444"/>
              <a:gd name="connsiteX7" fmla="*/ 695846 w 888504"/>
              <a:gd name="connsiteY7" fmla="*/ 350126 h 395444"/>
              <a:gd name="connsiteX8" fmla="*/ 602754 w 888504"/>
              <a:gd name="connsiteY8" fmla="*/ 390979 h 395444"/>
              <a:gd name="connsiteX9" fmla="*/ 432197 w 888504"/>
              <a:gd name="connsiteY9" fmla="*/ 395444 h 395444"/>
              <a:gd name="connsiteX10" fmla="*/ 400943 w 888504"/>
              <a:gd name="connsiteY10" fmla="*/ 275786 h 395444"/>
              <a:gd name="connsiteX11" fmla="*/ 535781 w 888504"/>
              <a:gd name="connsiteY11" fmla="*/ 281144 h 395444"/>
              <a:gd name="connsiteX12" fmla="*/ 604540 w 888504"/>
              <a:gd name="connsiteY12" fmla="*/ 213278 h 395444"/>
              <a:gd name="connsiteX13" fmla="*/ 604540 w 888504"/>
              <a:gd name="connsiteY13" fmla="*/ 173095 h 395444"/>
              <a:gd name="connsiteX14" fmla="*/ 283964 w 888504"/>
              <a:gd name="connsiteY14" fmla="*/ 173095 h 395444"/>
              <a:gd name="connsiteX15" fmla="*/ 366117 w 888504"/>
              <a:gd name="connsiteY15" fmla="*/ 244532 h 395444"/>
              <a:gd name="connsiteX16" fmla="*/ 289322 w 888504"/>
              <a:gd name="connsiteY16" fmla="*/ 325792 h 395444"/>
              <a:gd name="connsiteX17" fmla="*/ 157163 w 888504"/>
              <a:gd name="connsiteY17" fmla="*/ 200777 h 395444"/>
              <a:gd name="connsiteX18" fmla="*/ 183059 w 888504"/>
              <a:gd name="connsiteY18" fmla="*/ 173095 h 395444"/>
              <a:gd name="connsiteX19" fmla="*/ 0 w 888504"/>
              <a:gd name="connsiteY19" fmla="*/ 173095 h 395444"/>
              <a:gd name="connsiteX20" fmla="*/ 0 w 888504"/>
              <a:gd name="connsiteY20" fmla="*/ 62366 h 395444"/>
              <a:gd name="connsiteX21" fmla="*/ 604540 w 888504"/>
              <a:gd name="connsiteY21" fmla="*/ 62366 h 395444"/>
              <a:gd name="connsiteX22" fmla="*/ 601656 w 888504"/>
              <a:gd name="connsiteY22" fmla="*/ 5769 h 3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88504" h="395444">
                <a:moveTo>
                  <a:pt x="601656" y="5769"/>
                </a:moveTo>
                <a:cubicBezTo>
                  <a:pt x="601021" y="3846"/>
                  <a:pt x="730190" y="4807"/>
                  <a:pt x="729555" y="0"/>
                </a:cubicBezTo>
                <a:lnTo>
                  <a:pt x="729555" y="62366"/>
                </a:lnTo>
                <a:lnTo>
                  <a:pt x="888504" y="62366"/>
                </a:lnTo>
                <a:lnTo>
                  <a:pt x="888504" y="173095"/>
                </a:lnTo>
                <a:lnTo>
                  <a:pt x="729555" y="173095"/>
                </a:lnTo>
                <a:lnTo>
                  <a:pt x="729555" y="248104"/>
                </a:lnTo>
                <a:cubicBezTo>
                  <a:pt x="729555" y="291859"/>
                  <a:pt x="718319" y="325867"/>
                  <a:pt x="695846" y="350126"/>
                </a:cubicBezTo>
                <a:cubicBezTo>
                  <a:pt x="673373" y="374385"/>
                  <a:pt x="642342" y="388002"/>
                  <a:pt x="602754" y="390979"/>
                </a:cubicBezTo>
                <a:cubicBezTo>
                  <a:pt x="563166" y="393955"/>
                  <a:pt x="506313" y="395444"/>
                  <a:pt x="432197" y="395444"/>
                </a:cubicBezTo>
                <a:cubicBezTo>
                  <a:pt x="421481" y="348414"/>
                  <a:pt x="411063" y="308528"/>
                  <a:pt x="400943" y="275786"/>
                </a:cubicBezTo>
                <a:cubicBezTo>
                  <a:pt x="459581" y="279358"/>
                  <a:pt x="504528" y="281144"/>
                  <a:pt x="535781" y="281144"/>
                </a:cubicBezTo>
                <a:cubicBezTo>
                  <a:pt x="582216" y="281144"/>
                  <a:pt x="605135" y="258522"/>
                  <a:pt x="604540" y="213278"/>
                </a:cubicBezTo>
                <a:lnTo>
                  <a:pt x="604540" y="173095"/>
                </a:lnTo>
                <a:lnTo>
                  <a:pt x="283964" y="173095"/>
                </a:lnTo>
                <a:cubicBezTo>
                  <a:pt x="310753" y="195419"/>
                  <a:pt x="338138" y="219231"/>
                  <a:pt x="366117" y="244532"/>
                </a:cubicBezTo>
                <a:lnTo>
                  <a:pt x="289322" y="325792"/>
                </a:lnTo>
                <a:cubicBezTo>
                  <a:pt x="248841" y="285906"/>
                  <a:pt x="204788" y="244234"/>
                  <a:pt x="157163" y="200777"/>
                </a:cubicBezTo>
                <a:lnTo>
                  <a:pt x="183059" y="173095"/>
                </a:lnTo>
                <a:lnTo>
                  <a:pt x="0" y="173095"/>
                </a:lnTo>
                <a:lnTo>
                  <a:pt x="0" y="62366"/>
                </a:lnTo>
                <a:lnTo>
                  <a:pt x="604540" y="62366"/>
                </a:lnTo>
                <a:lnTo>
                  <a:pt x="601656" y="57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850075"/>
            <a:ext cx="12200878" cy="0"/>
          </a:xfrm>
          <a:prstGeom prst="line">
            <a:avLst/>
          </a:prstGeom>
          <a:ln w="19050">
            <a:solidFill>
              <a:schemeClr val="tx1">
                <a:alpha val="47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五角星 16"/>
          <p:cNvSpPr/>
          <p:nvPr/>
        </p:nvSpPr>
        <p:spPr>
          <a:xfrm>
            <a:off x="9626642" y="4114964"/>
            <a:ext cx="306000" cy="305227"/>
          </a:xfrm>
          <a:prstGeom prst="star5">
            <a:avLst/>
          </a:prstGeom>
          <a:gradFill flip="none" rotWithShape="1">
            <a:gsLst>
              <a:gs pos="44000">
                <a:schemeClr val="tx1"/>
              </a:gs>
              <a:gs pos="64000">
                <a:schemeClr val="tx1">
                  <a:alpha val="51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9971666" y="4420191"/>
            <a:ext cx="1809003" cy="0"/>
          </a:xfrm>
          <a:prstGeom prst="line">
            <a:avLst/>
          </a:prstGeom>
          <a:ln w="9525">
            <a:solidFill>
              <a:srgbClr val="A9A19C">
                <a:alpha val="70000"/>
              </a:srgbClr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29926">
            <a:off x="9947982" y="641393"/>
            <a:ext cx="584317" cy="31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14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0" presetClass="path" presetSubtype="0" decel="884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98 0.61551 C -0.74296 0.67454 -0.73802 0.67755 -0.68385 0.61319 C -0.62929 0.54815 -0.53736 0.30417 -0.48151 0.22639 C -0.42526 0.1493 -0.39921 0.1713 -0.34791 0.14815 C -0.297 0.12546 -0.21796 0.10208 -0.17395 0.08866 C -0.13007 0.07546 -0.10911 0.10162 -0.06393 0.08634 C -0.01927 0.07199 -0.02981 0.03125 -4.79167E-6 -0.00023 " pathEditMode="relative" rAng="20340000" ptsTypes="AAAAAAA">
                                      <p:cBhvr>
                                        <p:cTn id="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78" y="-3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5" t="2143" r="6263" b="2449"/>
          <a:stretch/>
        </p:blipFill>
        <p:spPr>
          <a:xfrm>
            <a:off x="0" y="282677"/>
            <a:ext cx="2214716" cy="9389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rgbClr val="EBEAE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BEAE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05871" y="5895080"/>
            <a:ext cx="542254" cy="542252"/>
          </a:xfrm>
          <a:custGeom>
            <a:avLst/>
            <a:gdLst>
              <a:gd name="connsiteX0" fmla="*/ 542254 w 542254"/>
              <a:gd name="connsiteY0" fmla="*/ 271126 h 542252"/>
              <a:gd name="connsiteX1" fmla="*/ 542254 w 542254"/>
              <a:gd name="connsiteY1" fmla="*/ 542252 h 542252"/>
              <a:gd name="connsiteX2" fmla="*/ 542253 w 542254"/>
              <a:gd name="connsiteY2" fmla="*/ 542252 h 542252"/>
              <a:gd name="connsiteX3" fmla="*/ 542253 w 542254"/>
              <a:gd name="connsiteY3" fmla="*/ 271136 h 542252"/>
              <a:gd name="connsiteX4" fmla="*/ 0 w 542254"/>
              <a:gd name="connsiteY4" fmla="*/ 271126 h 542252"/>
              <a:gd name="connsiteX5" fmla="*/ 1 w 542254"/>
              <a:gd name="connsiteY5" fmla="*/ 271136 h 542252"/>
              <a:gd name="connsiteX6" fmla="*/ 1 w 542254"/>
              <a:gd name="connsiteY6" fmla="*/ 542252 h 542252"/>
              <a:gd name="connsiteX7" fmla="*/ 0 w 542254"/>
              <a:gd name="connsiteY7" fmla="*/ 542252 h 542252"/>
              <a:gd name="connsiteX8" fmla="*/ 542253 w 542254"/>
              <a:gd name="connsiteY8" fmla="*/ 0 h 542252"/>
              <a:gd name="connsiteX9" fmla="*/ 542254 w 542254"/>
              <a:gd name="connsiteY9" fmla="*/ 0 h 542252"/>
              <a:gd name="connsiteX10" fmla="*/ 542254 w 542254"/>
              <a:gd name="connsiteY10" fmla="*/ 271126 h 542252"/>
              <a:gd name="connsiteX11" fmla="*/ 542253 w 542254"/>
              <a:gd name="connsiteY11" fmla="*/ 271116 h 542252"/>
              <a:gd name="connsiteX12" fmla="*/ 271127 w 542254"/>
              <a:gd name="connsiteY12" fmla="*/ 0 h 542252"/>
              <a:gd name="connsiteX13" fmla="*/ 536746 w 542254"/>
              <a:gd name="connsiteY13" fmla="*/ 216485 h 542252"/>
              <a:gd name="connsiteX14" fmla="*/ 542253 w 542254"/>
              <a:gd name="connsiteY14" fmla="*/ 271116 h 542252"/>
              <a:gd name="connsiteX15" fmla="*/ 542253 w 542254"/>
              <a:gd name="connsiteY15" fmla="*/ 271136 h 542252"/>
              <a:gd name="connsiteX16" fmla="*/ 536746 w 542254"/>
              <a:gd name="connsiteY16" fmla="*/ 325768 h 542252"/>
              <a:gd name="connsiteX17" fmla="*/ 271127 w 542254"/>
              <a:gd name="connsiteY17" fmla="*/ 542252 h 542252"/>
              <a:gd name="connsiteX18" fmla="*/ 5508 w 542254"/>
              <a:gd name="connsiteY18" fmla="*/ 325768 h 542252"/>
              <a:gd name="connsiteX19" fmla="*/ 1 w 542254"/>
              <a:gd name="connsiteY19" fmla="*/ 271136 h 542252"/>
              <a:gd name="connsiteX20" fmla="*/ 1 w 542254"/>
              <a:gd name="connsiteY20" fmla="*/ 271116 h 542252"/>
              <a:gd name="connsiteX21" fmla="*/ 5508 w 542254"/>
              <a:gd name="connsiteY21" fmla="*/ 216485 h 542252"/>
              <a:gd name="connsiteX22" fmla="*/ 271127 w 542254"/>
              <a:gd name="connsiteY22" fmla="*/ 0 h 542252"/>
              <a:gd name="connsiteX23" fmla="*/ 0 w 542254"/>
              <a:gd name="connsiteY23" fmla="*/ 0 h 542252"/>
              <a:gd name="connsiteX24" fmla="*/ 1 w 542254"/>
              <a:gd name="connsiteY24" fmla="*/ 0 h 542252"/>
              <a:gd name="connsiteX25" fmla="*/ 1 w 542254"/>
              <a:gd name="connsiteY25" fmla="*/ 271116 h 542252"/>
              <a:gd name="connsiteX26" fmla="*/ 0 w 542254"/>
              <a:gd name="connsiteY26" fmla="*/ 271126 h 54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2254" h="542252">
                <a:moveTo>
                  <a:pt x="542254" y="271126"/>
                </a:moveTo>
                <a:lnTo>
                  <a:pt x="542254" y="542252"/>
                </a:lnTo>
                <a:lnTo>
                  <a:pt x="542253" y="542252"/>
                </a:lnTo>
                <a:lnTo>
                  <a:pt x="542253" y="271136"/>
                </a:lnTo>
                <a:close/>
                <a:moveTo>
                  <a:pt x="0" y="271126"/>
                </a:moveTo>
                <a:lnTo>
                  <a:pt x="1" y="271136"/>
                </a:lnTo>
                <a:lnTo>
                  <a:pt x="1" y="542252"/>
                </a:lnTo>
                <a:lnTo>
                  <a:pt x="0" y="542252"/>
                </a:lnTo>
                <a:close/>
                <a:moveTo>
                  <a:pt x="542253" y="0"/>
                </a:moveTo>
                <a:lnTo>
                  <a:pt x="542254" y="0"/>
                </a:lnTo>
                <a:lnTo>
                  <a:pt x="542254" y="271126"/>
                </a:lnTo>
                <a:lnTo>
                  <a:pt x="542253" y="271116"/>
                </a:lnTo>
                <a:close/>
                <a:moveTo>
                  <a:pt x="271127" y="0"/>
                </a:moveTo>
                <a:cubicBezTo>
                  <a:pt x="402149" y="0"/>
                  <a:pt x="511464" y="92937"/>
                  <a:pt x="536746" y="216485"/>
                </a:cubicBezTo>
                <a:lnTo>
                  <a:pt x="542253" y="271116"/>
                </a:lnTo>
                <a:lnTo>
                  <a:pt x="542253" y="271136"/>
                </a:lnTo>
                <a:lnTo>
                  <a:pt x="536746" y="325768"/>
                </a:lnTo>
                <a:cubicBezTo>
                  <a:pt x="511464" y="449315"/>
                  <a:pt x="402149" y="542252"/>
                  <a:pt x="271127" y="542252"/>
                </a:cubicBezTo>
                <a:cubicBezTo>
                  <a:pt x="140105" y="542252"/>
                  <a:pt x="30790" y="449315"/>
                  <a:pt x="5508" y="325768"/>
                </a:cubicBezTo>
                <a:lnTo>
                  <a:pt x="1" y="271136"/>
                </a:lnTo>
                <a:lnTo>
                  <a:pt x="1" y="271116"/>
                </a:lnTo>
                <a:lnTo>
                  <a:pt x="5508" y="216485"/>
                </a:lnTo>
                <a:cubicBezTo>
                  <a:pt x="30790" y="92937"/>
                  <a:pt x="140105" y="0"/>
                  <a:pt x="271127" y="0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271116"/>
                </a:lnTo>
                <a:lnTo>
                  <a:pt x="0" y="271126"/>
                </a:lnTo>
                <a:close/>
              </a:path>
            </a:pathLst>
          </a:custGeom>
          <a:solidFill>
            <a:srgbClr val="EBEAEF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39213" y="5895080"/>
            <a:ext cx="552382" cy="56300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94624" y="14842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学生宣讲十九大精神。</a:t>
            </a:r>
            <a:endParaRPr lang="zh-CN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594624" y="1191600"/>
            <a:ext cx="9182374" cy="3005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 flipH="1">
            <a:off x="10682747" y="160785"/>
            <a:ext cx="70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2969A3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7</a:t>
            </a:r>
            <a:endParaRPr lang="zh-CN" altLang="en-US" sz="8000" dirty="0">
              <a:solidFill>
                <a:srgbClr val="2969A3"/>
              </a:solidFill>
              <a:latin typeface="MingLiU_HKSCS-ExtB" panose="02020500000000000000" pitchFamily="18" charset="-120"/>
              <a:ea typeface="Microsoft JhengHei Light" panose="020B0304030504040204" pitchFamily="34" charset="-12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0535" y="2128046"/>
            <a:ext cx="5650552" cy="3767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642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5" t="2143" r="6263" b="2449"/>
          <a:stretch/>
        </p:blipFill>
        <p:spPr>
          <a:xfrm>
            <a:off x="0" y="282677"/>
            <a:ext cx="2214716" cy="9389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rgbClr val="EBEAE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BEAE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05871" y="5895080"/>
            <a:ext cx="542254" cy="542252"/>
          </a:xfrm>
          <a:custGeom>
            <a:avLst/>
            <a:gdLst>
              <a:gd name="connsiteX0" fmla="*/ 542254 w 542254"/>
              <a:gd name="connsiteY0" fmla="*/ 271126 h 542252"/>
              <a:gd name="connsiteX1" fmla="*/ 542254 w 542254"/>
              <a:gd name="connsiteY1" fmla="*/ 542252 h 542252"/>
              <a:gd name="connsiteX2" fmla="*/ 542253 w 542254"/>
              <a:gd name="connsiteY2" fmla="*/ 542252 h 542252"/>
              <a:gd name="connsiteX3" fmla="*/ 542253 w 542254"/>
              <a:gd name="connsiteY3" fmla="*/ 271136 h 542252"/>
              <a:gd name="connsiteX4" fmla="*/ 0 w 542254"/>
              <a:gd name="connsiteY4" fmla="*/ 271126 h 542252"/>
              <a:gd name="connsiteX5" fmla="*/ 1 w 542254"/>
              <a:gd name="connsiteY5" fmla="*/ 271136 h 542252"/>
              <a:gd name="connsiteX6" fmla="*/ 1 w 542254"/>
              <a:gd name="connsiteY6" fmla="*/ 542252 h 542252"/>
              <a:gd name="connsiteX7" fmla="*/ 0 w 542254"/>
              <a:gd name="connsiteY7" fmla="*/ 542252 h 542252"/>
              <a:gd name="connsiteX8" fmla="*/ 542253 w 542254"/>
              <a:gd name="connsiteY8" fmla="*/ 0 h 542252"/>
              <a:gd name="connsiteX9" fmla="*/ 542254 w 542254"/>
              <a:gd name="connsiteY9" fmla="*/ 0 h 542252"/>
              <a:gd name="connsiteX10" fmla="*/ 542254 w 542254"/>
              <a:gd name="connsiteY10" fmla="*/ 271126 h 542252"/>
              <a:gd name="connsiteX11" fmla="*/ 542253 w 542254"/>
              <a:gd name="connsiteY11" fmla="*/ 271116 h 542252"/>
              <a:gd name="connsiteX12" fmla="*/ 271127 w 542254"/>
              <a:gd name="connsiteY12" fmla="*/ 0 h 542252"/>
              <a:gd name="connsiteX13" fmla="*/ 536746 w 542254"/>
              <a:gd name="connsiteY13" fmla="*/ 216485 h 542252"/>
              <a:gd name="connsiteX14" fmla="*/ 542253 w 542254"/>
              <a:gd name="connsiteY14" fmla="*/ 271116 h 542252"/>
              <a:gd name="connsiteX15" fmla="*/ 542253 w 542254"/>
              <a:gd name="connsiteY15" fmla="*/ 271136 h 542252"/>
              <a:gd name="connsiteX16" fmla="*/ 536746 w 542254"/>
              <a:gd name="connsiteY16" fmla="*/ 325768 h 542252"/>
              <a:gd name="connsiteX17" fmla="*/ 271127 w 542254"/>
              <a:gd name="connsiteY17" fmla="*/ 542252 h 542252"/>
              <a:gd name="connsiteX18" fmla="*/ 5508 w 542254"/>
              <a:gd name="connsiteY18" fmla="*/ 325768 h 542252"/>
              <a:gd name="connsiteX19" fmla="*/ 1 w 542254"/>
              <a:gd name="connsiteY19" fmla="*/ 271136 h 542252"/>
              <a:gd name="connsiteX20" fmla="*/ 1 w 542254"/>
              <a:gd name="connsiteY20" fmla="*/ 271116 h 542252"/>
              <a:gd name="connsiteX21" fmla="*/ 5508 w 542254"/>
              <a:gd name="connsiteY21" fmla="*/ 216485 h 542252"/>
              <a:gd name="connsiteX22" fmla="*/ 271127 w 542254"/>
              <a:gd name="connsiteY22" fmla="*/ 0 h 542252"/>
              <a:gd name="connsiteX23" fmla="*/ 0 w 542254"/>
              <a:gd name="connsiteY23" fmla="*/ 0 h 542252"/>
              <a:gd name="connsiteX24" fmla="*/ 1 w 542254"/>
              <a:gd name="connsiteY24" fmla="*/ 0 h 542252"/>
              <a:gd name="connsiteX25" fmla="*/ 1 w 542254"/>
              <a:gd name="connsiteY25" fmla="*/ 271116 h 542252"/>
              <a:gd name="connsiteX26" fmla="*/ 0 w 542254"/>
              <a:gd name="connsiteY26" fmla="*/ 271126 h 54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2254" h="542252">
                <a:moveTo>
                  <a:pt x="542254" y="271126"/>
                </a:moveTo>
                <a:lnTo>
                  <a:pt x="542254" y="542252"/>
                </a:lnTo>
                <a:lnTo>
                  <a:pt x="542253" y="542252"/>
                </a:lnTo>
                <a:lnTo>
                  <a:pt x="542253" y="271136"/>
                </a:lnTo>
                <a:close/>
                <a:moveTo>
                  <a:pt x="0" y="271126"/>
                </a:moveTo>
                <a:lnTo>
                  <a:pt x="1" y="271136"/>
                </a:lnTo>
                <a:lnTo>
                  <a:pt x="1" y="542252"/>
                </a:lnTo>
                <a:lnTo>
                  <a:pt x="0" y="542252"/>
                </a:lnTo>
                <a:close/>
                <a:moveTo>
                  <a:pt x="542253" y="0"/>
                </a:moveTo>
                <a:lnTo>
                  <a:pt x="542254" y="0"/>
                </a:lnTo>
                <a:lnTo>
                  <a:pt x="542254" y="271126"/>
                </a:lnTo>
                <a:lnTo>
                  <a:pt x="542253" y="271116"/>
                </a:lnTo>
                <a:close/>
                <a:moveTo>
                  <a:pt x="271127" y="0"/>
                </a:moveTo>
                <a:cubicBezTo>
                  <a:pt x="402149" y="0"/>
                  <a:pt x="511464" y="92937"/>
                  <a:pt x="536746" y="216485"/>
                </a:cubicBezTo>
                <a:lnTo>
                  <a:pt x="542253" y="271116"/>
                </a:lnTo>
                <a:lnTo>
                  <a:pt x="542253" y="271136"/>
                </a:lnTo>
                <a:lnTo>
                  <a:pt x="536746" y="325768"/>
                </a:lnTo>
                <a:cubicBezTo>
                  <a:pt x="511464" y="449315"/>
                  <a:pt x="402149" y="542252"/>
                  <a:pt x="271127" y="542252"/>
                </a:cubicBezTo>
                <a:cubicBezTo>
                  <a:pt x="140105" y="542252"/>
                  <a:pt x="30790" y="449315"/>
                  <a:pt x="5508" y="325768"/>
                </a:cubicBezTo>
                <a:lnTo>
                  <a:pt x="1" y="271136"/>
                </a:lnTo>
                <a:lnTo>
                  <a:pt x="1" y="271116"/>
                </a:lnTo>
                <a:lnTo>
                  <a:pt x="5508" y="216485"/>
                </a:lnTo>
                <a:cubicBezTo>
                  <a:pt x="30790" y="92937"/>
                  <a:pt x="140105" y="0"/>
                  <a:pt x="271127" y="0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271116"/>
                </a:lnTo>
                <a:lnTo>
                  <a:pt x="0" y="271126"/>
                </a:lnTo>
                <a:close/>
              </a:path>
            </a:pathLst>
          </a:custGeom>
          <a:solidFill>
            <a:srgbClr val="EBEAEF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39213" y="5895080"/>
            <a:ext cx="552382" cy="56300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94624" y="154697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改革开放</a:t>
            </a:r>
            <a:r>
              <a:rPr lang="en-US" altLang="zh-CN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40</a:t>
            </a: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年来的巨大变化征文和图片展。</a:t>
            </a:r>
            <a:endParaRPr lang="zh-CN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594624" y="1191600"/>
            <a:ext cx="9182374" cy="3005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 flipH="1">
            <a:off x="10682747" y="160785"/>
            <a:ext cx="70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2969A3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8</a:t>
            </a:r>
            <a:endParaRPr lang="zh-CN" altLang="en-US" sz="8000" dirty="0">
              <a:solidFill>
                <a:srgbClr val="2969A3"/>
              </a:solidFill>
              <a:latin typeface="MingLiU_HKSCS-ExtB" panose="02020500000000000000" pitchFamily="18" charset="-120"/>
              <a:ea typeface="Microsoft JhengHei Light" panose="020B0304030504040204" pitchFamily="34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139" y="2128046"/>
            <a:ext cx="3691214" cy="3767034"/>
          </a:xfrm>
          <a:prstGeom prst="rect">
            <a:avLst/>
          </a:prstGeom>
          <a:ln>
            <a:noFill/>
          </a:ln>
          <a:effectLst>
            <a:outerShdw blurRad="292100" dist="76200" dir="2700000" algn="tl" rotWithShape="0">
              <a:schemeClr val="bg2">
                <a:lumMod val="50000"/>
                <a:alpha val="65000"/>
              </a:scheme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6904" y="2128046"/>
            <a:ext cx="4449416" cy="3767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6588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5" t="2143" r="6263" b="2449"/>
          <a:stretch/>
        </p:blipFill>
        <p:spPr>
          <a:xfrm>
            <a:off x="0" y="282677"/>
            <a:ext cx="2214716" cy="9389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rgbClr val="EBEAE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BEAE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05871" y="5895080"/>
            <a:ext cx="542254" cy="542252"/>
          </a:xfrm>
          <a:custGeom>
            <a:avLst/>
            <a:gdLst>
              <a:gd name="connsiteX0" fmla="*/ 542254 w 542254"/>
              <a:gd name="connsiteY0" fmla="*/ 271126 h 542252"/>
              <a:gd name="connsiteX1" fmla="*/ 542254 w 542254"/>
              <a:gd name="connsiteY1" fmla="*/ 542252 h 542252"/>
              <a:gd name="connsiteX2" fmla="*/ 542253 w 542254"/>
              <a:gd name="connsiteY2" fmla="*/ 542252 h 542252"/>
              <a:gd name="connsiteX3" fmla="*/ 542253 w 542254"/>
              <a:gd name="connsiteY3" fmla="*/ 271136 h 542252"/>
              <a:gd name="connsiteX4" fmla="*/ 0 w 542254"/>
              <a:gd name="connsiteY4" fmla="*/ 271126 h 542252"/>
              <a:gd name="connsiteX5" fmla="*/ 1 w 542254"/>
              <a:gd name="connsiteY5" fmla="*/ 271136 h 542252"/>
              <a:gd name="connsiteX6" fmla="*/ 1 w 542254"/>
              <a:gd name="connsiteY6" fmla="*/ 542252 h 542252"/>
              <a:gd name="connsiteX7" fmla="*/ 0 w 542254"/>
              <a:gd name="connsiteY7" fmla="*/ 542252 h 542252"/>
              <a:gd name="connsiteX8" fmla="*/ 542253 w 542254"/>
              <a:gd name="connsiteY8" fmla="*/ 0 h 542252"/>
              <a:gd name="connsiteX9" fmla="*/ 542254 w 542254"/>
              <a:gd name="connsiteY9" fmla="*/ 0 h 542252"/>
              <a:gd name="connsiteX10" fmla="*/ 542254 w 542254"/>
              <a:gd name="connsiteY10" fmla="*/ 271126 h 542252"/>
              <a:gd name="connsiteX11" fmla="*/ 542253 w 542254"/>
              <a:gd name="connsiteY11" fmla="*/ 271116 h 542252"/>
              <a:gd name="connsiteX12" fmla="*/ 271127 w 542254"/>
              <a:gd name="connsiteY12" fmla="*/ 0 h 542252"/>
              <a:gd name="connsiteX13" fmla="*/ 536746 w 542254"/>
              <a:gd name="connsiteY13" fmla="*/ 216485 h 542252"/>
              <a:gd name="connsiteX14" fmla="*/ 542253 w 542254"/>
              <a:gd name="connsiteY14" fmla="*/ 271116 h 542252"/>
              <a:gd name="connsiteX15" fmla="*/ 542253 w 542254"/>
              <a:gd name="connsiteY15" fmla="*/ 271136 h 542252"/>
              <a:gd name="connsiteX16" fmla="*/ 536746 w 542254"/>
              <a:gd name="connsiteY16" fmla="*/ 325768 h 542252"/>
              <a:gd name="connsiteX17" fmla="*/ 271127 w 542254"/>
              <a:gd name="connsiteY17" fmla="*/ 542252 h 542252"/>
              <a:gd name="connsiteX18" fmla="*/ 5508 w 542254"/>
              <a:gd name="connsiteY18" fmla="*/ 325768 h 542252"/>
              <a:gd name="connsiteX19" fmla="*/ 1 w 542254"/>
              <a:gd name="connsiteY19" fmla="*/ 271136 h 542252"/>
              <a:gd name="connsiteX20" fmla="*/ 1 w 542254"/>
              <a:gd name="connsiteY20" fmla="*/ 271116 h 542252"/>
              <a:gd name="connsiteX21" fmla="*/ 5508 w 542254"/>
              <a:gd name="connsiteY21" fmla="*/ 216485 h 542252"/>
              <a:gd name="connsiteX22" fmla="*/ 271127 w 542254"/>
              <a:gd name="connsiteY22" fmla="*/ 0 h 542252"/>
              <a:gd name="connsiteX23" fmla="*/ 0 w 542254"/>
              <a:gd name="connsiteY23" fmla="*/ 0 h 542252"/>
              <a:gd name="connsiteX24" fmla="*/ 1 w 542254"/>
              <a:gd name="connsiteY24" fmla="*/ 0 h 542252"/>
              <a:gd name="connsiteX25" fmla="*/ 1 w 542254"/>
              <a:gd name="connsiteY25" fmla="*/ 271116 h 542252"/>
              <a:gd name="connsiteX26" fmla="*/ 0 w 542254"/>
              <a:gd name="connsiteY26" fmla="*/ 271126 h 54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2254" h="542252">
                <a:moveTo>
                  <a:pt x="542254" y="271126"/>
                </a:moveTo>
                <a:lnTo>
                  <a:pt x="542254" y="542252"/>
                </a:lnTo>
                <a:lnTo>
                  <a:pt x="542253" y="542252"/>
                </a:lnTo>
                <a:lnTo>
                  <a:pt x="542253" y="271136"/>
                </a:lnTo>
                <a:close/>
                <a:moveTo>
                  <a:pt x="0" y="271126"/>
                </a:moveTo>
                <a:lnTo>
                  <a:pt x="1" y="271136"/>
                </a:lnTo>
                <a:lnTo>
                  <a:pt x="1" y="542252"/>
                </a:lnTo>
                <a:lnTo>
                  <a:pt x="0" y="542252"/>
                </a:lnTo>
                <a:close/>
                <a:moveTo>
                  <a:pt x="542253" y="0"/>
                </a:moveTo>
                <a:lnTo>
                  <a:pt x="542254" y="0"/>
                </a:lnTo>
                <a:lnTo>
                  <a:pt x="542254" y="271126"/>
                </a:lnTo>
                <a:lnTo>
                  <a:pt x="542253" y="271116"/>
                </a:lnTo>
                <a:close/>
                <a:moveTo>
                  <a:pt x="271127" y="0"/>
                </a:moveTo>
                <a:cubicBezTo>
                  <a:pt x="402149" y="0"/>
                  <a:pt x="511464" y="92937"/>
                  <a:pt x="536746" y="216485"/>
                </a:cubicBezTo>
                <a:lnTo>
                  <a:pt x="542253" y="271116"/>
                </a:lnTo>
                <a:lnTo>
                  <a:pt x="542253" y="271136"/>
                </a:lnTo>
                <a:lnTo>
                  <a:pt x="536746" y="325768"/>
                </a:lnTo>
                <a:cubicBezTo>
                  <a:pt x="511464" y="449315"/>
                  <a:pt x="402149" y="542252"/>
                  <a:pt x="271127" y="542252"/>
                </a:cubicBezTo>
                <a:cubicBezTo>
                  <a:pt x="140105" y="542252"/>
                  <a:pt x="30790" y="449315"/>
                  <a:pt x="5508" y="325768"/>
                </a:cubicBezTo>
                <a:lnTo>
                  <a:pt x="1" y="271136"/>
                </a:lnTo>
                <a:lnTo>
                  <a:pt x="1" y="271116"/>
                </a:lnTo>
                <a:lnTo>
                  <a:pt x="5508" y="216485"/>
                </a:lnTo>
                <a:cubicBezTo>
                  <a:pt x="30790" y="92937"/>
                  <a:pt x="140105" y="0"/>
                  <a:pt x="271127" y="0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271116"/>
                </a:lnTo>
                <a:lnTo>
                  <a:pt x="0" y="271126"/>
                </a:lnTo>
                <a:close/>
              </a:path>
            </a:pathLst>
          </a:custGeom>
          <a:solidFill>
            <a:srgbClr val="EBEAEF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39213" y="5895080"/>
            <a:ext cx="552382" cy="56300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214716" y="148422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答疑解惑。</a:t>
            </a:r>
            <a:endParaRPr lang="zh-CN" altLang="zh-CN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594624" y="1191600"/>
            <a:ext cx="9182374" cy="3005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 flipH="1">
            <a:off x="10682747" y="160785"/>
            <a:ext cx="1263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2969A3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9</a:t>
            </a:r>
            <a:endParaRPr lang="zh-CN" altLang="en-US" sz="8000" dirty="0">
              <a:solidFill>
                <a:srgbClr val="2969A3"/>
              </a:solidFill>
              <a:latin typeface="MingLiU_HKSCS-ExtB" panose="02020500000000000000" pitchFamily="18" charset="-120"/>
              <a:ea typeface="Microsoft JhengHei Light" panose="020B0304030504040204" pitchFamily="34" charset="-12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0528" y="2128045"/>
            <a:ext cx="6670737" cy="3767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833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5" t="2143" r="6263" b="2449"/>
          <a:stretch/>
        </p:blipFill>
        <p:spPr>
          <a:xfrm>
            <a:off x="0" y="282677"/>
            <a:ext cx="2214716" cy="9389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rgbClr val="EBEAE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BEAE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05871" y="5895080"/>
            <a:ext cx="542254" cy="542252"/>
          </a:xfrm>
          <a:custGeom>
            <a:avLst/>
            <a:gdLst>
              <a:gd name="connsiteX0" fmla="*/ 542254 w 542254"/>
              <a:gd name="connsiteY0" fmla="*/ 271126 h 542252"/>
              <a:gd name="connsiteX1" fmla="*/ 542254 w 542254"/>
              <a:gd name="connsiteY1" fmla="*/ 542252 h 542252"/>
              <a:gd name="connsiteX2" fmla="*/ 542253 w 542254"/>
              <a:gd name="connsiteY2" fmla="*/ 542252 h 542252"/>
              <a:gd name="connsiteX3" fmla="*/ 542253 w 542254"/>
              <a:gd name="connsiteY3" fmla="*/ 271136 h 542252"/>
              <a:gd name="connsiteX4" fmla="*/ 0 w 542254"/>
              <a:gd name="connsiteY4" fmla="*/ 271126 h 542252"/>
              <a:gd name="connsiteX5" fmla="*/ 1 w 542254"/>
              <a:gd name="connsiteY5" fmla="*/ 271136 h 542252"/>
              <a:gd name="connsiteX6" fmla="*/ 1 w 542254"/>
              <a:gd name="connsiteY6" fmla="*/ 542252 h 542252"/>
              <a:gd name="connsiteX7" fmla="*/ 0 w 542254"/>
              <a:gd name="connsiteY7" fmla="*/ 542252 h 542252"/>
              <a:gd name="connsiteX8" fmla="*/ 542253 w 542254"/>
              <a:gd name="connsiteY8" fmla="*/ 0 h 542252"/>
              <a:gd name="connsiteX9" fmla="*/ 542254 w 542254"/>
              <a:gd name="connsiteY9" fmla="*/ 0 h 542252"/>
              <a:gd name="connsiteX10" fmla="*/ 542254 w 542254"/>
              <a:gd name="connsiteY10" fmla="*/ 271126 h 542252"/>
              <a:gd name="connsiteX11" fmla="*/ 542253 w 542254"/>
              <a:gd name="connsiteY11" fmla="*/ 271116 h 542252"/>
              <a:gd name="connsiteX12" fmla="*/ 271127 w 542254"/>
              <a:gd name="connsiteY12" fmla="*/ 0 h 542252"/>
              <a:gd name="connsiteX13" fmla="*/ 536746 w 542254"/>
              <a:gd name="connsiteY13" fmla="*/ 216485 h 542252"/>
              <a:gd name="connsiteX14" fmla="*/ 542253 w 542254"/>
              <a:gd name="connsiteY14" fmla="*/ 271116 h 542252"/>
              <a:gd name="connsiteX15" fmla="*/ 542253 w 542254"/>
              <a:gd name="connsiteY15" fmla="*/ 271136 h 542252"/>
              <a:gd name="connsiteX16" fmla="*/ 536746 w 542254"/>
              <a:gd name="connsiteY16" fmla="*/ 325768 h 542252"/>
              <a:gd name="connsiteX17" fmla="*/ 271127 w 542254"/>
              <a:gd name="connsiteY17" fmla="*/ 542252 h 542252"/>
              <a:gd name="connsiteX18" fmla="*/ 5508 w 542254"/>
              <a:gd name="connsiteY18" fmla="*/ 325768 h 542252"/>
              <a:gd name="connsiteX19" fmla="*/ 1 w 542254"/>
              <a:gd name="connsiteY19" fmla="*/ 271136 h 542252"/>
              <a:gd name="connsiteX20" fmla="*/ 1 w 542254"/>
              <a:gd name="connsiteY20" fmla="*/ 271116 h 542252"/>
              <a:gd name="connsiteX21" fmla="*/ 5508 w 542254"/>
              <a:gd name="connsiteY21" fmla="*/ 216485 h 542252"/>
              <a:gd name="connsiteX22" fmla="*/ 271127 w 542254"/>
              <a:gd name="connsiteY22" fmla="*/ 0 h 542252"/>
              <a:gd name="connsiteX23" fmla="*/ 0 w 542254"/>
              <a:gd name="connsiteY23" fmla="*/ 0 h 542252"/>
              <a:gd name="connsiteX24" fmla="*/ 1 w 542254"/>
              <a:gd name="connsiteY24" fmla="*/ 0 h 542252"/>
              <a:gd name="connsiteX25" fmla="*/ 1 w 542254"/>
              <a:gd name="connsiteY25" fmla="*/ 271116 h 542252"/>
              <a:gd name="connsiteX26" fmla="*/ 0 w 542254"/>
              <a:gd name="connsiteY26" fmla="*/ 271126 h 54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2254" h="542252">
                <a:moveTo>
                  <a:pt x="542254" y="271126"/>
                </a:moveTo>
                <a:lnTo>
                  <a:pt x="542254" y="542252"/>
                </a:lnTo>
                <a:lnTo>
                  <a:pt x="542253" y="542252"/>
                </a:lnTo>
                <a:lnTo>
                  <a:pt x="542253" y="271136"/>
                </a:lnTo>
                <a:close/>
                <a:moveTo>
                  <a:pt x="0" y="271126"/>
                </a:moveTo>
                <a:lnTo>
                  <a:pt x="1" y="271136"/>
                </a:lnTo>
                <a:lnTo>
                  <a:pt x="1" y="542252"/>
                </a:lnTo>
                <a:lnTo>
                  <a:pt x="0" y="542252"/>
                </a:lnTo>
                <a:close/>
                <a:moveTo>
                  <a:pt x="542253" y="0"/>
                </a:moveTo>
                <a:lnTo>
                  <a:pt x="542254" y="0"/>
                </a:lnTo>
                <a:lnTo>
                  <a:pt x="542254" y="271126"/>
                </a:lnTo>
                <a:lnTo>
                  <a:pt x="542253" y="271116"/>
                </a:lnTo>
                <a:close/>
                <a:moveTo>
                  <a:pt x="271127" y="0"/>
                </a:moveTo>
                <a:cubicBezTo>
                  <a:pt x="402149" y="0"/>
                  <a:pt x="511464" y="92937"/>
                  <a:pt x="536746" y="216485"/>
                </a:cubicBezTo>
                <a:lnTo>
                  <a:pt x="542253" y="271116"/>
                </a:lnTo>
                <a:lnTo>
                  <a:pt x="542253" y="271136"/>
                </a:lnTo>
                <a:lnTo>
                  <a:pt x="536746" y="325768"/>
                </a:lnTo>
                <a:cubicBezTo>
                  <a:pt x="511464" y="449315"/>
                  <a:pt x="402149" y="542252"/>
                  <a:pt x="271127" y="542252"/>
                </a:cubicBezTo>
                <a:cubicBezTo>
                  <a:pt x="140105" y="542252"/>
                  <a:pt x="30790" y="449315"/>
                  <a:pt x="5508" y="325768"/>
                </a:cubicBezTo>
                <a:lnTo>
                  <a:pt x="1" y="271136"/>
                </a:lnTo>
                <a:lnTo>
                  <a:pt x="1" y="271116"/>
                </a:lnTo>
                <a:lnTo>
                  <a:pt x="5508" y="216485"/>
                </a:lnTo>
                <a:cubicBezTo>
                  <a:pt x="30790" y="92937"/>
                  <a:pt x="140105" y="0"/>
                  <a:pt x="271127" y="0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271116"/>
                </a:lnTo>
                <a:lnTo>
                  <a:pt x="0" y="271126"/>
                </a:lnTo>
                <a:close/>
              </a:path>
            </a:pathLst>
          </a:custGeom>
          <a:solidFill>
            <a:srgbClr val="EBEAEF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39213" y="5895080"/>
            <a:ext cx="552382" cy="56300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214716" y="148422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学生评价。</a:t>
            </a:r>
            <a:endParaRPr lang="zh-CN" altLang="zh-CN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594624" y="1191600"/>
            <a:ext cx="9182374" cy="3005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 flipH="1">
            <a:off x="10682746" y="160785"/>
            <a:ext cx="122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2969A3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10</a:t>
            </a:r>
            <a:endParaRPr lang="zh-CN" altLang="en-US" sz="8000" dirty="0">
              <a:solidFill>
                <a:srgbClr val="2969A3"/>
              </a:solidFill>
              <a:latin typeface="MingLiU_HKSCS-ExtB" panose="02020500000000000000" pitchFamily="18" charset="-120"/>
              <a:ea typeface="Microsoft JhengHei Light" panose="020B0304030504040204" pitchFamily="34" charset="-12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9894" y="2128045"/>
            <a:ext cx="5650553" cy="3767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0485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5" t="2143" r="6263" b="2449"/>
          <a:stretch/>
        </p:blipFill>
        <p:spPr>
          <a:xfrm>
            <a:off x="0" y="282677"/>
            <a:ext cx="2214716" cy="9389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rgbClr val="EBEAE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BEAE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05871" y="5895080"/>
            <a:ext cx="542254" cy="542252"/>
          </a:xfrm>
          <a:custGeom>
            <a:avLst/>
            <a:gdLst>
              <a:gd name="connsiteX0" fmla="*/ 542254 w 542254"/>
              <a:gd name="connsiteY0" fmla="*/ 271126 h 542252"/>
              <a:gd name="connsiteX1" fmla="*/ 542254 w 542254"/>
              <a:gd name="connsiteY1" fmla="*/ 542252 h 542252"/>
              <a:gd name="connsiteX2" fmla="*/ 542253 w 542254"/>
              <a:gd name="connsiteY2" fmla="*/ 542252 h 542252"/>
              <a:gd name="connsiteX3" fmla="*/ 542253 w 542254"/>
              <a:gd name="connsiteY3" fmla="*/ 271136 h 542252"/>
              <a:gd name="connsiteX4" fmla="*/ 0 w 542254"/>
              <a:gd name="connsiteY4" fmla="*/ 271126 h 542252"/>
              <a:gd name="connsiteX5" fmla="*/ 1 w 542254"/>
              <a:gd name="connsiteY5" fmla="*/ 271136 h 542252"/>
              <a:gd name="connsiteX6" fmla="*/ 1 w 542254"/>
              <a:gd name="connsiteY6" fmla="*/ 542252 h 542252"/>
              <a:gd name="connsiteX7" fmla="*/ 0 w 542254"/>
              <a:gd name="connsiteY7" fmla="*/ 542252 h 542252"/>
              <a:gd name="connsiteX8" fmla="*/ 542253 w 542254"/>
              <a:gd name="connsiteY8" fmla="*/ 0 h 542252"/>
              <a:gd name="connsiteX9" fmla="*/ 542254 w 542254"/>
              <a:gd name="connsiteY9" fmla="*/ 0 h 542252"/>
              <a:gd name="connsiteX10" fmla="*/ 542254 w 542254"/>
              <a:gd name="connsiteY10" fmla="*/ 271126 h 542252"/>
              <a:gd name="connsiteX11" fmla="*/ 542253 w 542254"/>
              <a:gd name="connsiteY11" fmla="*/ 271116 h 542252"/>
              <a:gd name="connsiteX12" fmla="*/ 271127 w 542254"/>
              <a:gd name="connsiteY12" fmla="*/ 0 h 542252"/>
              <a:gd name="connsiteX13" fmla="*/ 536746 w 542254"/>
              <a:gd name="connsiteY13" fmla="*/ 216485 h 542252"/>
              <a:gd name="connsiteX14" fmla="*/ 542253 w 542254"/>
              <a:gd name="connsiteY14" fmla="*/ 271116 h 542252"/>
              <a:gd name="connsiteX15" fmla="*/ 542253 w 542254"/>
              <a:gd name="connsiteY15" fmla="*/ 271136 h 542252"/>
              <a:gd name="connsiteX16" fmla="*/ 536746 w 542254"/>
              <a:gd name="connsiteY16" fmla="*/ 325768 h 542252"/>
              <a:gd name="connsiteX17" fmla="*/ 271127 w 542254"/>
              <a:gd name="connsiteY17" fmla="*/ 542252 h 542252"/>
              <a:gd name="connsiteX18" fmla="*/ 5508 w 542254"/>
              <a:gd name="connsiteY18" fmla="*/ 325768 h 542252"/>
              <a:gd name="connsiteX19" fmla="*/ 1 w 542254"/>
              <a:gd name="connsiteY19" fmla="*/ 271136 h 542252"/>
              <a:gd name="connsiteX20" fmla="*/ 1 w 542254"/>
              <a:gd name="connsiteY20" fmla="*/ 271116 h 542252"/>
              <a:gd name="connsiteX21" fmla="*/ 5508 w 542254"/>
              <a:gd name="connsiteY21" fmla="*/ 216485 h 542252"/>
              <a:gd name="connsiteX22" fmla="*/ 271127 w 542254"/>
              <a:gd name="connsiteY22" fmla="*/ 0 h 542252"/>
              <a:gd name="connsiteX23" fmla="*/ 0 w 542254"/>
              <a:gd name="connsiteY23" fmla="*/ 0 h 542252"/>
              <a:gd name="connsiteX24" fmla="*/ 1 w 542254"/>
              <a:gd name="connsiteY24" fmla="*/ 0 h 542252"/>
              <a:gd name="connsiteX25" fmla="*/ 1 w 542254"/>
              <a:gd name="connsiteY25" fmla="*/ 271116 h 542252"/>
              <a:gd name="connsiteX26" fmla="*/ 0 w 542254"/>
              <a:gd name="connsiteY26" fmla="*/ 271126 h 54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2254" h="542252">
                <a:moveTo>
                  <a:pt x="542254" y="271126"/>
                </a:moveTo>
                <a:lnTo>
                  <a:pt x="542254" y="542252"/>
                </a:lnTo>
                <a:lnTo>
                  <a:pt x="542253" y="542252"/>
                </a:lnTo>
                <a:lnTo>
                  <a:pt x="542253" y="271136"/>
                </a:lnTo>
                <a:close/>
                <a:moveTo>
                  <a:pt x="0" y="271126"/>
                </a:moveTo>
                <a:lnTo>
                  <a:pt x="1" y="271136"/>
                </a:lnTo>
                <a:lnTo>
                  <a:pt x="1" y="542252"/>
                </a:lnTo>
                <a:lnTo>
                  <a:pt x="0" y="542252"/>
                </a:lnTo>
                <a:close/>
                <a:moveTo>
                  <a:pt x="542253" y="0"/>
                </a:moveTo>
                <a:lnTo>
                  <a:pt x="542254" y="0"/>
                </a:lnTo>
                <a:lnTo>
                  <a:pt x="542254" y="271126"/>
                </a:lnTo>
                <a:lnTo>
                  <a:pt x="542253" y="271116"/>
                </a:lnTo>
                <a:close/>
                <a:moveTo>
                  <a:pt x="271127" y="0"/>
                </a:moveTo>
                <a:cubicBezTo>
                  <a:pt x="402149" y="0"/>
                  <a:pt x="511464" y="92937"/>
                  <a:pt x="536746" y="216485"/>
                </a:cubicBezTo>
                <a:lnTo>
                  <a:pt x="542253" y="271116"/>
                </a:lnTo>
                <a:lnTo>
                  <a:pt x="542253" y="271136"/>
                </a:lnTo>
                <a:lnTo>
                  <a:pt x="536746" y="325768"/>
                </a:lnTo>
                <a:cubicBezTo>
                  <a:pt x="511464" y="449315"/>
                  <a:pt x="402149" y="542252"/>
                  <a:pt x="271127" y="542252"/>
                </a:cubicBezTo>
                <a:cubicBezTo>
                  <a:pt x="140105" y="542252"/>
                  <a:pt x="30790" y="449315"/>
                  <a:pt x="5508" y="325768"/>
                </a:cubicBezTo>
                <a:lnTo>
                  <a:pt x="1" y="271136"/>
                </a:lnTo>
                <a:lnTo>
                  <a:pt x="1" y="271116"/>
                </a:lnTo>
                <a:lnTo>
                  <a:pt x="5508" y="216485"/>
                </a:lnTo>
                <a:cubicBezTo>
                  <a:pt x="30790" y="92937"/>
                  <a:pt x="140105" y="0"/>
                  <a:pt x="271127" y="0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271116"/>
                </a:lnTo>
                <a:lnTo>
                  <a:pt x="0" y="271126"/>
                </a:lnTo>
                <a:close/>
              </a:path>
            </a:pathLst>
          </a:custGeom>
          <a:solidFill>
            <a:srgbClr val="EBEAEF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39213" y="5895080"/>
            <a:ext cx="552382" cy="56300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81820" y="1478861"/>
            <a:ext cx="4844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展示老师和学生的研究成果和取得的成绩。</a:t>
            </a:r>
            <a:endParaRPr lang="zh-CN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594624" y="1191600"/>
            <a:ext cx="9182374" cy="3005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 flipH="1">
            <a:off x="10682746" y="160785"/>
            <a:ext cx="1227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2969A3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11</a:t>
            </a:r>
            <a:endParaRPr lang="zh-CN" altLang="en-US" sz="8000" dirty="0">
              <a:solidFill>
                <a:srgbClr val="2969A3"/>
              </a:solidFill>
              <a:latin typeface="MingLiU_HKSCS-ExtB" panose="02020500000000000000" pitchFamily="18" charset="-120"/>
              <a:ea typeface="Microsoft JhengHei Light" panose="020B0304030504040204" pitchFamily="34" charset="-12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437" y="1853556"/>
            <a:ext cx="4276158" cy="2479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000"/>
                    </a14:imgEffect>
                    <a14:imgEffect>
                      <a14:saturation sat="105000"/>
                    </a14:imgEffect>
                    <a14:imgEffect>
                      <a14:brightnessContrast bright="6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437" y="3361454"/>
            <a:ext cx="1900220" cy="2533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55" y="2329393"/>
            <a:ext cx="6495527" cy="191814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886131" y="2674374"/>
            <a:ext cx="962334" cy="256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011561" y="2674374"/>
            <a:ext cx="1189704" cy="256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02855" y="5551528"/>
            <a:ext cx="6555289" cy="338554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1600" dirty="0" smtClean="0">
                <a:latin typeface="等线 Light" panose="02010600030101010101" pitchFamily="2" charset="-122"/>
                <a:ea typeface="等线 Light" panose="02010600030101010101" pitchFamily="2" charset="-122"/>
                <a:cs typeface="仿宋_GB2312"/>
              </a:rPr>
              <a:t>在人民论坛发表</a:t>
            </a:r>
            <a:r>
              <a:rPr lang="zh-CN" altLang="en-US" sz="1600" dirty="0">
                <a:latin typeface="等线 Light" panose="02010600030101010101" pitchFamily="2" charset="-122"/>
                <a:ea typeface="等线 Light" panose="02010600030101010101" pitchFamily="2" charset="-122"/>
                <a:cs typeface="仿宋_GB2312"/>
              </a:rPr>
              <a:t>研究成果</a:t>
            </a:r>
            <a:endParaRPr lang="zh-CN" altLang="zh-CN" sz="1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138219" y="1750142"/>
            <a:ext cx="39329" cy="41449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9311553" y="4452159"/>
            <a:ext cx="2280041" cy="1323439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endParaRPr lang="en-US" altLang="zh-CN" sz="16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indent="304800" algn="just">
              <a:spcAft>
                <a:spcPts val="0"/>
              </a:spcAft>
            </a:pPr>
            <a:r>
              <a:rPr lang="zh-CN" altLang="en-US" sz="160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个别学</a:t>
            </a:r>
            <a:r>
              <a:rPr lang="zh-CN" altLang="en-US" sz="16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生参加竞赛获得荣誉证书</a:t>
            </a:r>
            <a:endParaRPr lang="en-US" altLang="zh-CN" sz="16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indent="304800" algn="just">
              <a:spcAft>
                <a:spcPts val="0"/>
              </a:spcAft>
            </a:pPr>
            <a:endParaRPr lang="en-US" altLang="zh-CN" sz="1600" dirty="0" smtClean="0">
              <a:latin typeface="等线 Light" panose="02010600030101010101" pitchFamily="2" charset="-122"/>
              <a:ea typeface="等线 Light" panose="02010600030101010101" pitchFamily="2" charset="-122"/>
            </a:endParaRPr>
          </a:p>
          <a:p>
            <a:pPr indent="304800" algn="just">
              <a:spcAft>
                <a:spcPts val="0"/>
              </a:spcAft>
            </a:pPr>
            <a:endParaRPr lang="zh-CN" altLang="zh-CN" sz="1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29266" y="5551528"/>
            <a:ext cx="22024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9311553" y="5765221"/>
            <a:ext cx="2280043" cy="103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60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2" grpId="0"/>
      <p:bldP spid="9" grpId="0" animBg="1"/>
      <p:bldP spid="18" grpId="0" animBg="1"/>
      <p:bldP spid="20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5" t="2143" r="6263" b="2449"/>
          <a:stretch/>
        </p:blipFill>
        <p:spPr>
          <a:xfrm>
            <a:off x="0" y="282677"/>
            <a:ext cx="2214716" cy="9389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rgbClr val="EBEAE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BEAE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05871" y="5895080"/>
            <a:ext cx="542254" cy="542252"/>
          </a:xfrm>
          <a:custGeom>
            <a:avLst/>
            <a:gdLst>
              <a:gd name="connsiteX0" fmla="*/ 542254 w 542254"/>
              <a:gd name="connsiteY0" fmla="*/ 271126 h 542252"/>
              <a:gd name="connsiteX1" fmla="*/ 542254 w 542254"/>
              <a:gd name="connsiteY1" fmla="*/ 542252 h 542252"/>
              <a:gd name="connsiteX2" fmla="*/ 542253 w 542254"/>
              <a:gd name="connsiteY2" fmla="*/ 542252 h 542252"/>
              <a:gd name="connsiteX3" fmla="*/ 542253 w 542254"/>
              <a:gd name="connsiteY3" fmla="*/ 271136 h 542252"/>
              <a:gd name="connsiteX4" fmla="*/ 0 w 542254"/>
              <a:gd name="connsiteY4" fmla="*/ 271126 h 542252"/>
              <a:gd name="connsiteX5" fmla="*/ 1 w 542254"/>
              <a:gd name="connsiteY5" fmla="*/ 271136 h 542252"/>
              <a:gd name="connsiteX6" fmla="*/ 1 w 542254"/>
              <a:gd name="connsiteY6" fmla="*/ 542252 h 542252"/>
              <a:gd name="connsiteX7" fmla="*/ 0 w 542254"/>
              <a:gd name="connsiteY7" fmla="*/ 542252 h 542252"/>
              <a:gd name="connsiteX8" fmla="*/ 542253 w 542254"/>
              <a:gd name="connsiteY8" fmla="*/ 0 h 542252"/>
              <a:gd name="connsiteX9" fmla="*/ 542254 w 542254"/>
              <a:gd name="connsiteY9" fmla="*/ 0 h 542252"/>
              <a:gd name="connsiteX10" fmla="*/ 542254 w 542254"/>
              <a:gd name="connsiteY10" fmla="*/ 271126 h 542252"/>
              <a:gd name="connsiteX11" fmla="*/ 542253 w 542254"/>
              <a:gd name="connsiteY11" fmla="*/ 271116 h 542252"/>
              <a:gd name="connsiteX12" fmla="*/ 271127 w 542254"/>
              <a:gd name="connsiteY12" fmla="*/ 0 h 542252"/>
              <a:gd name="connsiteX13" fmla="*/ 536746 w 542254"/>
              <a:gd name="connsiteY13" fmla="*/ 216485 h 542252"/>
              <a:gd name="connsiteX14" fmla="*/ 542253 w 542254"/>
              <a:gd name="connsiteY14" fmla="*/ 271116 h 542252"/>
              <a:gd name="connsiteX15" fmla="*/ 542253 w 542254"/>
              <a:gd name="connsiteY15" fmla="*/ 271136 h 542252"/>
              <a:gd name="connsiteX16" fmla="*/ 536746 w 542254"/>
              <a:gd name="connsiteY16" fmla="*/ 325768 h 542252"/>
              <a:gd name="connsiteX17" fmla="*/ 271127 w 542254"/>
              <a:gd name="connsiteY17" fmla="*/ 542252 h 542252"/>
              <a:gd name="connsiteX18" fmla="*/ 5508 w 542254"/>
              <a:gd name="connsiteY18" fmla="*/ 325768 h 542252"/>
              <a:gd name="connsiteX19" fmla="*/ 1 w 542254"/>
              <a:gd name="connsiteY19" fmla="*/ 271136 h 542252"/>
              <a:gd name="connsiteX20" fmla="*/ 1 w 542254"/>
              <a:gd name="connsiteY20" fmla="*/ 271116 h 542252"/>
              <a:gd name="connsiteX21" fmla="*/ 5508 w 542254"/>
              <a:gd name="connsiteY21" fmla="*/ 216485 h 542252"/>
              <a:gd name="connsiteX22" fmla="*/ 271127 w 542254"/>
              <a:gd name="connsiteY22" fmla="*/ 0 h 542252"/>
              <a:gd name="connsiteX23" fmla="*/ 0 w 542254"/>
              <a:gd name="connsiteY23" fmla="*/ 0 h 542252"/>
              <a:gd name="connsiteX24" fmla="*/ 1 w 542254"/>
              <a:gd name="connsiteY24" fmla="*/ 0 h 542252"/>
              <a:gd name="connsiteX25" fmla="*/ 1 w 542254"/>
              <a:gd name="connsiteY25" fmla="*/ 271116 h 542252"/>
              <a:gd name="connsiteX26" fmla="*/ 0 w 542254"/>
              <a:gd name="connsiteY26" fmla="*/ 271126 h 54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2254" h="542252">
                <a:moveTo>
                  <a:pt x="542254" y="271126"/>
                </a:moveTo>
                <a:lnTo>
                  <a:pt x="542254" y="542252"/>
                </a:lnTo>
                <a:lnTo>
                  <a:pt x="542253" y="542252"/>
                </a:lnTo>
                <a:lnTo>
                  <a:pt x="542253" y="271136"/>
                </a:lnTo>
                <a:close/>
                <a:moveTo>
                  <a:pt x="0" y="271126"/>
                </a:moveTo>
                <a:lnTo>
                  <a:pt x="1" y="271136"/>
                </a:lnTo>
                <a:lnTo>
                  <a:pt x="1" y="542252"/>
                </a:lnTo>
                <a:lnTo>
                  <a:pt x="0" y="542252"/>
                </a:lnTo>
                <a:close/>
                <a:moveTo>
                  <a:pt x="542253" y="0"/>
                </a:moveTo>
                <a:lnTo>
                  <a:pt x="542254" y="0"/>
                </a:lnTo>
                <a:lnTo>
                  <a:pt x="542254" y="271126"/>
                </a:lnTo>
                <a:lnTo>
                  <a:pt x="542253" y="271116"/>
                </a:lnTo>
                <a:close/>
                <a:moveTo>
                  <a:pt x="271127" y="0"/>
                </a:moveTo>
                <a:cubicBezTo>
                  <a:pt x="402149" y="0"/>
                  <a:pt x="511464" y="92937"/>
                  <a:pt x="536746" y="216485"/>
                </a:cubicBezTo>
                <a:lnTo>
                  <a:pt x="542253" y="271116"/>
                </a:lnTo>
                <a:lnTo>
                  <a:pt x="542253" y="271136"/>
                </a:lnTo>
                <a:lnTo>
                  <a:pt x="536746" y="325768"/>
                </a:lnTo>
                <a:cubicBezTo>
                  <a:pt x="511464" y="449315"/>
                  <a:pt x="402149" y="542252"/>
                  <a:pt x="271127" y="542252"/>
                </a:cubicBezTo>
                <a:cubicBezTo>
                  <a:pt x="140105" y="542252"/>
                  <a:pt x="30790" y="449315"/>
                  <a:pt x="5508" y="325768"/>
                </a:cubicBezTo>
                <a:lnTo>
                  <a:pt x="1" y="271136"/>
                </a:lnTo>
                <a:lnTo>
                  <a:pt x="1" y="271116"/>
                </a:lnTo>
                <a:lnTo>
                  <a:pt x="5508" y="216485"/>
                </a:lnTo>
                <a:cubicBezTo>
                  <a:pt x="30790" y="92937"/>
                  <a:pt x="140105" y="0"/>
                  <a:pt x="271127" y="0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271116"/>
                </a:lnTo>
                <a:lnTo>
                  <a:pt x="0" y="271126"/>
                </a:lnTo>
                <a:close/>
              </a:path>
            </a:pathLst>
          </a:custGeom>
          <a:solidFill>
            <a:srgbClr val="EBEAEF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39213" y="5895080"/>
            <a:ext cx="552382" cy="56300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94624" y="137638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结合高校辅导员的实际</a:t>
            </a:r>
            <a:r>
              <a:rPr lang="zh-CN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工作，我在大一新生每学期开学之初，都会让学生写一份大学生活学习规划书，每个学生都要明确自己的毕业出路，就业方向。</a:t>
            </a:r>
            <a:endParaRPr lang="zh-CN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仿宋_GB231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594624" y="1191600"/>
            <a:ext cx="7479038" cy="3005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 flipH="1">
            <a:off x="9028764" y="730056"/>
            <a:ext cx="283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2969A3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In the Last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3155" y="2047256"/>
            <a:ext cx="2382716" cy="31769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6171" y="2047256"/>
            <a:ext cx="2382716" cy="317695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594624" y="4081052"/>
            <a:ext cx="3754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对学生分类指导，以学生的成长成才为中心开展研究导向型教学。</a:t>
            </a:r>
            <a:endParaRPr lang="zh-CN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仿宋_GB231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1724003" y="4081052"/>
            <a:ext cx="9814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52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9342" y="4486897"/>
            <a:ext cx="340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美心常规体" panose="02010600030101010101" pitchFamily="2" charset="-122"/>
                <a:ea typeface="胡晓波美心常规体" panose="02010600030101010101" pitchFamily="2" charset="-122"/>
              </a:rPr>
              <a:t>谢谢观看</a:t>
            </a:r>
            <a:endParaRPr lang="zh-CN" altLang="en-US" sz="32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胡晓波美心常规体" panose="02010600030101010101" pitchFamily="2" charset="-122"/>
              <a:ea typeface="胡晓波美心常规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98258" y="4102217"/>
            <a:ext cx="2028377" cy="2755783"/>
          </a:xfrm>
          <a:prstGeom prst="rect">
            <a:avLst/>
          </a:prstGeom>
          <a:solidFill>
            <a:srgbClr val="EBE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3229" y="748135"/>
            <a:ext cx="800980" cy="434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3833364" y="4630858"/>
            <a:ext cx="442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DFPWaWaW5-GB5" panose="040B0500000000000000" pitchFamily="82" charset="-120"/>
                <a:ea typeface="DFPWaWaW5-GB5" panose="040B0500000000000000" pitchFamily="82" charset="-120"/>
              </a:rPr>
              <a:t>完</a:t>
            </a:r>
            <a:endParaRPr lang="zh-CN" altLang="en-US" sz="3600" dirty="0">
              <a:latin typeface="DFPWaWaW5-GB5" panose="040B0500000000000000" pitchFamily="82" charset="-120"/>
              <a:ea typeface="DFPWaWaW5-GB5" panose="040B0500000000000000" pitchFamily="82" charset="-12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8792" y="4259510"/>
            <a:ext cx="340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ea typeface="胡晓波美心常规体" panose="02010600030101010101" pitchFamily="2" charset="-122"/>
              </a:rPr>
              <a:t>Thank you!</a:t>
            </a:r>
            <a:endParaRPr lang="zh-CN" altLang="en-US" sz="16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  <a:ea typeface="胡晓波美心常规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54262" y="2600585"/>
            <a:ext cx="4186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</a:rPr>
              <a:t>古希腊哲学家普罗塔戈说过：“头脑不是一个要被填满的容器， 而是一束需要被点燃的火把。” 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0143" y="765305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让教学点燃学生思想的火花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 让课堂成为学生真心的喜爱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让课程成为学生终身的难忘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8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0" presetClass="path" presetSubtype="0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34 0.93866 C -0.79857 0.93611 -0.84479 0.93912 -0.79636 0.9382 C -0.75261 0.87083 -0.63177 0.57292 -0.55925 0.47685 C -0.48659 0.38079 -0.41367 0.40532 -0.35977 0.36042 C -0.30586 0.31551 -0.27982 0.25347 -0.23633 0.2088 C -0.19232 0.1632 -0.15925 0.11366 -0.09701 0.09028 C -0.05886 0.07778 -0.03347 0.04329 0.00039 -0.00046 " pathEditMode="relative" rAng="19620000" ptsTypes="AAAAAAA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86" y="-4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4" grpId="2"/>
      <p:bldP spid="4" grpId="3"/>
      <p:bldP spid="4" grpId="4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2" r="5817"/>
          <a:stretch/>
        </p:blipFill>
        <p:spPr>
          <a:xfrm>
            <a:off x="-45746" y="713439"/>
            <a:ext cx="12312325" cy="543112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60163" y="-1681"/>
            <a:ext cx="12312325" cy="6858000"/>
          </a:xfrm>
          <a:prstGeom prst="rect">
            <a:avLst/>
          </a:prstGeom>
          <a:solidFill>
            <a:schemeClr val="bg2">
              <a:lumMod val="9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27887" y="2622097"/>
            <a:ext cx="5936226" cy="1325563"/>
          </a:xfrm>
        </p:spPr>
        <p:txBody>
          <a:bodyPr/>
          <a:lstStyle/>
          <a:p>
            <a:pPr algn="ctr"/>
            <a:r>
              <a:rPr lang="zh-CN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研究导向型教学的目的</a:t>
            </a:r>
            <a:endParaRPr lang="zh-CN" alt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091021" y="1392572"/>
            <a:ext cx="2542942" cy="748059"/>
            <a:chOff x="1761203" y="838993"/>
            <a:chExt cx="2542942" cy="748059"/>
          </a:xfrm>
        </p:grpSpPr>
        <p:sp>
          <p:nvSpPr>
            <p:cNvPr id="3" name="圆角矩形标注 2"/>
            <p:cNvSpPr/>
            <p:nvPr/>
          </p:nvSpPr>
          <p:spPr>
            <a:xfrm>
              <a:off x="1761203" y="889327"/>
              <a:ext cx="2542942" cy="697725"/>
            </a:xfrm>
            <a:prstGeom prst="wedgeRoundRectCallout">
              <a:avLst>
                <a:gd name="adj1" fmla="val 50721"/>
                <a:gd name="adj2" fmla="val 156069"/>
                <a:gd name="adj3" fmla="val 16667"/>
              </a:avLst>
            </a:prstGeom>
            <a:solidFill>
              <a:srgbClr val="EBE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761203" y="838993"/>
              <a:ext cx="25429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提高同学上课抬头</a:t>
              </a:r>
              <a:r>
                <a:rPr lang="zh-CN" altLang="en-US" sz="200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率，</a:t>
              </a:r>
              <a:r>
                <a:rPr lang="zh-CN" altLang="en-US" sz="2000" dirty="0" smtClean="0">
                  <a:solidFill>
                    <a:srgbClr val="00206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以</a:t>
              </a:r>
              <a:r>
                <a:rPr lang="zh-CN" altLang="en-US" sz="200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学生为中心</a:t>
              </a:r>
              <a:endParaRPr lang="zh-CN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33963" y="4802058"/>
            <a:ext cx="3167476" cy="781075"/>
            <a:chOff x="1761203" y="1093500"/>
            <a:chExt cx="2542942" cy="754607"/>
          </a:xfrm>
        </p:grpSpPr>
        <p:sp>
          <p:nvSpPr>
            <p:cNvPr id="14" name="圆角矩形标注 13"/>
            <p:cNvSpPr/>
            <p:nvPr/>
          </p:nvSpPr>
          <p:spPr>
            <a:xfrm>
              <a:off x="1761203" y="1093500"/>
              <a:ext cx="2542942" cy="493553"/>
            </a:xfrm>
            <a:prstGeom prst="wedgeRoundRectCallout">
              <a:avLst>
                <a:gd name="adj1" fmla="val 5436"/>
                <a:gd name="adj2" fmla="val -136001"/>
                <a:gd name="adj3" fmla="val 16667"/>
              </a:avLst>
            </a:prstGeom>
            <a:solidFill>
              <a:srgbClr val="EBE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761203" y="1140221"/>
              <a:ext cx="25429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引起学生对思政课的兴趣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801439" y="1210929"/>
            <a:ext cx="2828711" cy="508410"/>
            <a:chOff x="1761203" y="1093499"/>
            <a:chExt cx="2542942" cy="493553"/>
          </a:xfrm>
        </p:grpSpPr>
        <p:sp>
          <p:nvSpPr>
            <p:cNvPr id="17" name="圆角矩形标注 16"/>
            <p:cNvSpPr/>
            <p:nvPr/>
          </p:nvSpPr>
          <p:spPr>
            <a:xfrm>
              <a:off x="1761203" y="1093499"/>
              <a:ext cx="2542942" cy="493553"/>
            </a:xfrm>
            <a:prstGeom prst="wedgeRoundRectCallout">
              <a:avLst>
                <a:gd name="adj1" fmla="val -49771"/>
                <a:gd name="adj2" fmla="val 240143"/>
                <a:gd name="adj3" fmla="val 16667"/>
              </a:avLst>
            </a:prstGeom>
            <a:solidFill>
              <a:srgbClr val="EBE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761203" y="1140221"/>
              <a:ext cx="2542942" cy="388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引导学生思考政治问题</a:t>
              </a:r>
              <a:endParaRPr lang="en-US" altLang="zh-CN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23" name="左弧形箭头 22"/>
          <p:cNvSpPr/>
          <p:nvPr/>
        </p:nvSpPr>
        <p:spPr>
          <a:xfrm rot="5153438" flipV="1">
            <a:off x="5852215" y="-1311334"/>
            <a:ext cx="487571" cy="4537682"/>
          </a:xfrm>
          <a:prstGeom prst="curvedRightArrow">
            <a:avLst>
              <a:gd name="adj1" fmla="val 44397"/>
              <a:gd name="adj2" fmla="val 76597"/>
              <a:gd name="adj3" fmla="val 47492"/>
            </a:avLst>
          </a:prstGeom>
          <a:solidFill>
            <a:srgbClr val="EBEAEF"/>
          </a:solidFill>
          <a:ln>
            <a:solidFill>
              <a:srgbClr val="EBE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左弧形箭头 24"/>
          <p:cNvSpPr/>
          <p:nvPr/>
        </p:nvSpPr>
        <p:spPr>
          <a:xfrm rot="12861800" flipV="1">
            <a:off x="9348564" y="1804703"/>
            <a:ext cx="484628" cy="3841679"/>
          </a:xfrm>
          <a:prstGeom prst="curvedRightArrow">
            <a:avLst>
              <a:gd name="adj1" fmla="val 60703"/>
              <a:gd name="adj2" fmla="val 125260"/>
              <a:gd name="adj3" fmla="val 25000"/>
            </a:avLst>
          </a:prstGeom>
          <a:solidFill>
            <a:srgbClr val="EBEAEF"/>
          </a:solidFill>
          <a:ln>
            <a:solidFill>
              <a:srgbClr val="EBE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左弧形箭头 25"/>
          <p:cNvSpPr/>
          <p:nvPr/>
        </p:nvSpPr>
        <p:spPr>
          <a:xfrm rot="19409797" flipV="1">
            <a:off x="2808383" y="2167972"/>
            <a:ext cx="477526" cy="3486790"/>
          </a:xfrm>
          <a:prstGeom prst="curvedRightArrow">
            <a:avLst>
              <a:gd name="adj1" fmla="val 44374"/>
              <a:gd name="adj2" fmla="val 86665"/>
              <a:gd name="adj3" fmla="val 51966"/>
            </a:avLst>
          </a:prstGeom>
          <a:solidFill>
            <a:srgbClr val="EBEAEF"/>
          </a:solidFill>
          <a:ln>
            <a:solidFill>
              <a:srgbClr val="EBE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95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3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2" r="5817"/>
          <a:stretch/>
        </p:blipFill>
        <p:spPr>
          <a:xfrm>
            <a:off x="-45746" y="713439"/>
            <a:ext cx="12312325" cy="543112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-45747" y="0"/>
            <a:ext cx="12312325" cy="6858000"/>
          </a:xfrm>
          <a:prstGeom prst="rect">
            <a:avLst/>
          </a:prstGeom>
          <a:solidFill>
            <a:schemeClr val="bg2">
              <a:lumMod val="9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85543" y="1177579"/>
            <a:ext cx="606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研究导向型教学具体体现在教学中的哪个或哪些</a:t>
            </a:r>
            <a:r>
              <a:rPr lang="zh-CN" altLang="zh-CN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方面</a:t>
            </a:r>
            <a:endParaRPr lang="zh-CN" altLang="zh-CN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6907" y="2237542"/>
            <a:ext cx="493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1.</a:t>
            </a:r>
            <a:r>
              <a:rPr lang="zh-CN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在课堂上召开导向型教学的动员会。</a:t>
            </a:r>
            <a:endParaRPr lang="zh-CN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82699" y="2234415"/>
            <a:ext cx="491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2.</a:t>
            </a:r>
            <a:r>
              <a:rPr lang="zh-CN" altLang="zh-CN" spc="-8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学习</a:t>
            </a:r>
            <a:r>
              <a:rPr lang="zh-CN" altLang="zh-CN" spc="-8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委员协助，划分研究小组，每组</a:t>
            </a:r>
            <a:r>
              <a:rPr lang="en-US" altLang="zh-CN" spc="-8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</a:t>
            </a:r>
            <a:r>
              <a:rPr lang="zh-CN" altLang="zh-CN" spc="-8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到</a:t>
            </a:r>
            <a:r>
              <a:rPr lang="en-US" altLang="zh-CN" spc="-8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r>
            <a:r>
              <a:rPr lang="zh-CN" altLang="zh-CN" spc="-8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</a:t>
            </a:r>
            <a:r>
              <a:rPr lang="zh-CN" altLang="zh-CN" spc="-8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zh-CN" altLang="zh-CN" spc="-8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46907" y="2709579"/>
            <a:ext cx="493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3.</a:t>
            </a:r>
            <a:r>
              <a:rPr lang="zh-CN" altLang="zh-CN" spc="-1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让同学们做导向型教学的调查问卷</a:t>
            </a:r>
            <a:r>
              <a:rPr lang="zh-CN" altLang="en-US" spc="-1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  <a:r>
              <a:rPr lang="zh-CN" altLang="zh-CN" spc="-1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开分析会。</a:t>
            </a:r>
            <a:r>
              <a:rPr lang="en-US" altLang="zh-CN" spc="-1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   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46907" y="3651868"/>
            <a:ext cx="493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7.</a:t>
            </a:r>
            <a:r>
              <a:rPr lang="zh-CN" altLang="zh-CN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学生宣讲十九大精神</a:t>
            </a:r>
            <a:r>
              <a:rPr lang="zh-CN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zh-CN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46907" y="3181616"/>
            <a:ext cx="493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5.</a:t>
            </a:r>
            <a:r>
              <a:rPr lang="zh-CN" altLang="zh-CN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学生课堂讨论，小组发言</a:t>
            </a:r>
            <a:r>
              <a:rPr lang="zh-CN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zh-CN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46907" y="4122120"/>
            <a:ext cx="493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9.</a:t>
            </a:r>
            <a:r>
              <a:rPr lang="zh-CN" altLang="zh-CN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答疑解惑</a:t>
            </a:r>
            <a:r>
              <a:rPr lang="zh-CN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zh-CN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46907" y="4592372"/>
            <a:ext cx="493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11.</a:t>
            </a:r>
            <a:r>
              <a:rPr lang="zh-CN" altLang="zh-CN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展示老师和学生的研究成果和取得的成绩</a:t>
            </a:r>
            <a:r>
              <a:rPr lang="zh-CN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zh-CN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82699" y="2704667"/>
            <a:ext cx="491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4.</a:t>
            </a:r>
            <a:r>
              <a:rPr lang="zh-CN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学生完成调研</a:t>
            </a:r>
            <a:r>
              <a:rPr lang="zh-CN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后汇报</a:t>
            </a: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发言</a:t>
            </a:r>
            <a:r>
              <a:rPr lang="zh-CN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zh-CN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82699" y="3184504"/>
            <a:ext cx="491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6.</a:t>
            </a:r>
            <a:r>
              <a:rPr lang="zh-CN" altLang="zh-CN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课堂上学生新闻播报</a:t>
            </a:r>
            <a:r>
              <a:rPr lang="zh-CN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82699" y="3651629"/>
            <a:ext cx="491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8.</a:t>
            </a:r>
            <a:r>
              <a:rPr lang="zh-CN" altLang="zh-CN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改革开放</a:t>
            </a:r>
            <a:r>
              <a:rPr lang="en-US" altLang="zh-CN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40</a:t>
            </a:r>
            <a:r>
              <a:rPr lang="zh-CN" altLang="zh-CN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年来的巨大变化征文和图片展</a:t>
            </a:r>
            <a:r>
              <a:rPr lang="zh-CN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zh-CN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82699" y="4121881"/>
            <a:ext cx="491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10.</a:t>
            </a:r>
            <a:r>
              <a:rPr lang="zh-CN" altLang="zh-CN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学生评价</a:t>
            </a:r>
            <a:r>
              <a:rPr lang="zh-CN" altLang="zh-CN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zh-CN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548839" y="2135534"/>
            <a:ext cx="984700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548839" y="4947872"/>
            <a:ext cx="984700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548839" y="3531861"/>
            <a:ext cx="984700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548839" y="3996619"/>
            <a:ext cx="984700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548839" y="4482637"/>
            <a:ext cx="984700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548839" y="3073999"/>
            <a:ext cx="984700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548839" y="2579405"/>
            <a:ext cx="9847004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385543" y="1526284"/>
            <a:ext cx="537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具体</a:t>
            </a:r>
            <a:r>
              <a:rPr lang="zh-CN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体现在我开展研究导向型教学的</a:t>
            </a:r>
            <a:r>
              <a:rPr lang="zh-CN" altLang="zh-CN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</a:t>
            </a:r>
            <a:r>
              <a:rPr lang="zh-CN" altLang="zh-CN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项</a:t>
            </a:r>
            <a:r>
              <a:rPr lang="zh-CN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步骤</a:t>
            </a:r>
            <a:r>
              <a:rPr lang="zh-CN" altLang="zh-CN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endParaRPr lang="zh-CN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6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5" t="2143" r="6263" b="2449"/>
          <a:stretch/>
        </p:blipFill>
        <p:spPr>
          <a:xfrm>
            <a:off x="0" y="282677"/>
            <a:ext cx="2214716" cy="9389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rgbClr val="EBEAE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BEAE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05871" y="5895080"/>
            <a:ext cx="542254" cy="542252"/>
          </a:xfrm>
          <a:custGeom>
            <a:avLst/>
            <a:gdLst>
              <a:gd name="connsiteX0" fmla="*/ 542254 w 542254"/>
              <a:gd name="connsiteY0" fmla="*/ 271126 h 542252"/>
              <a:gd name="connsiteX1" fmla="*/ 542254 w 542254"/>
              <a:gd name="connsiteY1" fmla="*/ 542252 h 542252"/>
              <a:gd name="connsiteX2" fmla="*/ 542253 w 542254"/>
              <a:gd name="connsiteY2" fmla="*/ 542252 h 542252"/>
              <a:gd name="connsiteX3" fmla="*/ 542253 w 542254"/>
              <a:gd name="connsiteY3" fmla="*/ 271136 h 542252"/>
              <a:gd name="connsiteX4" fmla="*/ 0 w 542254"/>
              <a:gd name="connsiteY4" fmla="*/ 271126 h 542252"/>
              <a:gd name="connsiteX5" fmla="*/ 1 w 542254"/>
              <a:gd name="connsiteY5" fmla="*/ 271136 h 542252"/>
              <a:gd name="connsiteX6" fmla="*/ 1 w 542254"/>
              <a:gd name="connsiteY6" fmla="*/ 542252 h 542252"/>
              <a:gd name="connsiteX7" fmla="*/ 0 w 542254"/>
              <a:gd name="connsiteY7" fmla="*/ 542252 h 542252"/>
              <a:gd name="connsiteX8" fmla="*/ 542253 w 542254"/>
              <a:gd name="connsiteY8" fmla="*/ 0 h 542252"/>
              <a:gd name="connsiteX9" fmla="*/ 542254 w 542254"/>
              <a:gd name="connsiteY9" fmla="*/ 0 h 542252"/>
              <a:gd name="connsiteX10" fmla="*/ 542254 w 542254"/>
              <a:gd name="connsiteY10" fmla="*/ 271126 h 542252"/>
              <a:gd name="connsiteX11" fmla="*/ 542253 w 542254"/>
              <a:gd name="connsiteY11" fmla="*/ 271116 h 542252"/>
              <a:gd name="connsiteX12" fmla="*/ 271127 w 542254"/>
              <a:gd name="connsiteY12" fmla="*/ 0 h 542252"/>
              <a:gd name="connsiteX13" fmla="*/ 536746 w 542254"/>
              <a:gd name="connsiteY13" fmla="*/ 216485 h 542252"/>
              <a:gd name="connsiteX14" fmla="*/ 542253 w 542254"/>
              <a:gd name="connsiteY14" fmla="*/ 271116 h 542252"/>
              <a:gd name="connsiteX15" fmla="*/ 542253 w 542254"/>
              <a:gd name="connsiteY15" fmla="*/ 271136 h 542252"/>
              <a:gd name="connsiteX16" fmla="*/ 536746 w 542254"/>
              <a:gd name="connsiteY16" fmla="*/ 325768 h 542252"/>
              <a:gd name="connsiteX17" fmla="*/ 271127 w 542254"/>
              <a:gd name="connsiteY17" fmla="*/ 542252 h 542252"/>
              <a:gd name="connsiteX18" fmla="*/ 5508 w 542254"/>
              <a:gd name="connsiteY18" fmla="*/ 325768 h 542252"/>
              <a:gd name="connsiteX19" fmla="*/ 1 w 542254"/>
              <a:gd name="connsiteY19" fmla="*/ 271136 h 542252"/>
              <a:gd name="connsiteX20" fmla="*/ 1 w 542254"/>
              <a:gd name="connsiteY20" fmla="*/ 271116 h 542252"/>
              <a:gd name="connsiteX21" fmla="*/ 5508 w 542254"/>
              <a:gd name="connsiteY21" fmla="*/ 216485 h 542252"/>
              <a:gd name="connsiteX22" fmla="*/ 271127 w 542254"/>
              <a:gd name="connsiteY22" fmla="*/ 0 h 542252"/>
              <a:gd name="connsiteX23" fmla="*/ 0 w 542254"/>
              <a:gd name="connsiteY23" fmla="*/ 0 h 542252"/>
              <a:gd name="connsiteX24" fmla="*/ 1 w 542254"/>
              <a:gd name="connsiteY24" fmla="*/ 0 h 542252"/>
              <a:gd name="connsiteX25" fmla="*/ 1 w 542254"/>
              <a:gd name="connsiteY25" fmla="*/ 271116 h 542252"/>
              <a:gd name="connsiteX26" fmla="*/ 0 w 542254"/>
              <a:gd name="connsiteY26" fmla="*/ 271126 h 54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2254" h="542252">
                <a:moveTo>
                  <a:pt x="542254" y="271126"/>
                </a:moveTo>
                <a:lnTo>
                  <a:pt x="542254" y="542252"/>
                </a:lnTo>
                <a:lnTo>
                  <a:pt x="542253" y="542252"/>
                </a:lnTo>
                <a:lnTo>
                  <a:pt x="542253" y="271136"/>
                </a:lnTo>
                <a:close/>
                <a:moveTo>
                  <a:pt x="0" y="271126"/>
                </a:moveTo>
                <a:lnTo>
                  <a:pt x="1" y="271136"/>
                </a:lnTo>
                <a:lnTo>
                  <a:pt x="1" y="542252"/>
                </a:lnTo>
                <a:lnTo>
                  <a:pt x="0" y="542252"/>
                </a:lnTo>
                <a:close/>
                <a:moveTo>
                  <a:pt x="542253" y="0"/>
                </a:moveTo>
                <a:lnTo>
                  <a:pt x="542254" y="0"/>
                </a:lnTo>
                <a:lnTo>
                  <a:pt x="542254" y="271126"/>
                </a:lnTo>
                <a:lnTo>
                  <a:pt x="542253" y="271116"/>
                </a:lnTo>
                <a:close/>
                <a:moveTo>
                  <a:pt x="271127" y="0"/>
                </a:moveTo>
                <a:cubicBezTo>
                  <a:pt x="402149" y="0"/>
                  <a:pt x="511464" y="92937"/>
                  <a:pt x="536746" y="216485"/>
                </a:cubicBezTo>
                <a:lnTo>
                  <a:pt x="542253" y="271116"/>
                </a:lnTo>
                <a:lnTo>
                  <a:pt x="542253" y="271136"/>
                </a:lnTo>
                <a:lnTo>
                  <a:pt x="536746" y="325768"/>
                </a:lnTo>
                <a:cubicBezTo>
                  <a:pt x="511464" y="449315"/>
                  <a:pt x="402149" y="542252"/>
                  <a:pt x="271127" y="542252"/>
                </a:cubicBezTo>
                <a:cubicBezTo>
                  <a:pt x="140105" y="542252"/>
                  <a:pt x="30790" y="449315"/>
                  <a:pt x="5508" y="325768"/>
                </a:cubicBezTo>
                <a:lnTo>
                  <a:pt x="1" y="271136"/>
                </a:lnTo>
                <a:lnTo>
                  <a:pt x="1" y="271116"/>
                </a:lnTo>
                <a:lnTo>
                  <a:pt x="5508" y="216485"/>
                </a:lnTo>
                <a:cubicBezTo>
                  <a:pt x="30790" y="92937"/>
                  <a:pt x="140105" y="0"/>
                  <a:pt x="271127" y="0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271116"/>
                </a:lnTo>
                <a:lnTo>
                  <a:pt x="0" y="271126"/>
                </a:lnTo>
                <a:close/>
              </a:path>
            </a:pathLst>
          </a:custGeom>
          <a:solidFill>
            <a:srgbClr val="EBEAEF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39213" y="5895080"/>
            <a:ext cx="552382" cy="56300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214716" y="14817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zh-CN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在课堂上召开导向型教学的动员会。说明具体要求，希望同学们配合。</a:t>
            </a:r>
            <a:endParaRPr lang="zh-CN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594624" y="1191600"/>
            <a:ext cx="9182374" cy="3005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 flipH="1">
            <a:off x="10682747" y="160785"/>
            <a:ext cx="70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2969A3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1</a:t>
            </a:r>
            <a:endParaRPr lang="zh-CN" altLang="en-US" sz="8000" dirty="0">
              <a:solidFill>
                <a:srgbClr val="2969A3"/>
              </a:solidFill>
              <a:latin typeface="MingLiU_HKSCS-ExtB" panose="02020500000000000000" pitchFamily="18" charset="-120"/>
              <a:ea typeface="Microsoft JhengHei Light" panose="020B0304030504040204" pitchFamily="34" charset="-12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5209" y="2128046"/>
            <a:ext cx="5656205" cy="3770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197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5" t="2143" r="6263" b="2449"/>
          <a:stretch/>
        </p:blipFill>
        <p:spPr>
          <a:xfrm>
            <a:off x="0" y="282677"/>
            <a:ext cx="2214716" cy="9389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rgbClr val="EBEAE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BEAE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49152" y="6062860"/>
            <a:ext cx="542254" cy="542252"/>
          </a:xfrm>
          <a:custGeom>
            <a:avLst/>
            <a:gdLst>
              <a:gd name="connsiteX0" fmla="*/ 542254 w 542254"/>
              <a:gd name="connsiteY0" fmla="*/ 271126 h 542252"/>
              <a:gd name="connsiteX1" fmla="*/ 542254 w 542254"/>
              <a:gd name="connsiteY1" fmla="*/ 542252 h 542252"/>
              <a:gd name="connsiteX2" fmla="*/ 542253 w 542254"/>
              <a:gd name="connsiteY2" fmla="*/ 542252 h 542252"/>
              <a:gd name="connsiteX3" fmla="*/ 542253 w 542254"/>
              <a:gd name="connsiteY3" fmla="*/ 271136 h 542252"/>
              <a:gd name="connsiteX4" fmla="*/ 0 w 542254"/>
              <a:gd name="connsiteY4" fmla="*/ 271126 h 542252"/>
              <a:gd name="connsiteX5" fmla="*/ 1 w 542254"/>
              <a:gd name="connsiteY5" fmla="*/ 271136 h 542252"/>
              <a:gd name="connsiteX6" fmla="*/ 1 w 542254"/>
              <a:gd name="connsiteY6" fmla="*/ 542252 h 542252"/>
              <a:gd name="connsiteX7" fmla="*/ 0 w 542254"/>
              <a:gd name="connsiteY7" fmla="*/ 542252 h 542252"/>
              <a:gd name="connsiteX8" fmla="*/ 542253 w 542254"/>
              <a:gd name="connsiteY8" fmla="*/ 0 h 542252"/>
              <a:gd name="connsiteX9" fmla="*/ 542254 w 542254"/>
              <a:gd name="connsiteY9" fmla="*/ 0 h 542252"/>
              <a:gd name="connsiteX10" fmla="*/ 542254 w 542254"/>
              <a:gd name="connsiteY10" fmla="*/ 271126 h 542252"/>
              <a:gd name="connsiteX11" fmla="*/ 542253 w 542254"/>
              <a:gd name="connsiteY11" fmla="*/ 271116 h 542252"/>
              <a:gd name="connsiteX12" fmla="*/ 271127 w 542254"/>
              <a:gd name="connsiteY12" fmla="*/ 0 h 542252"/>
              <a:gd name="connsiteX13" fmla="*/ 536746 w 542254"/>
              <a:gd name="connsiteY13" fmla="*/ 216485 h 542252"/>
              <a:gd name="connsiteX14" fmla="*/ 542253 w 542254"/>
              <a:gd name="connsiteY14" fmla="*/ 271116 h 542252"/>
              <a:gd name="connsiteX15" fmla="*/ 542253 w 542254"/>
              <a:gd name="connsiteY15" fmla="*/ 271136 h 542252"/>
              <a:gd name="connsiteX16" fmla="*/ 536746 w 542254"/>
              <a:gd name="connsiteY16" fmla="*/ 325768 h 542252"/>
              <a:gd name="connsiteX17" fmla="*/ 271127 w 542254"/>
              <a:gd name="connsiteY17" fmla="*/ 542252 h 542252"/>
              <a:gd name="connsiteX18" fmla="*/ 5508 w 542254"/>
              <a:gd name="connsiteY18" fmla="*/ 325768 h 542252"/>
              <a:gd name="connsiteX19" fmla="*/ 1 w 542254"/>
              <a:gd name="connsiteY19" fmla="*/ 271136 h 542252"/>
              <a:gd name="connsiteX20" fmla="*/ 1 w 542254"/>
              <a:gd name="connsiteY20" fmla="*/ 271116 h 542252"/>
              <a:gd name="connsiteX21" fmla="*/ 5508 w 542254"/>
              <a:gd name="connsiteY21" fmla="*/ 216485 h 542252"/>
              <a:gd name="connsiteX22" fmla="*/ 271127 w 542254"/>
              <a:gd name="connsiteY22" fmla="*/ 0 h 542252"/>
              <a:gd name="connsiteX23" fmla="*/ 0 w 542254"/>
              <a:gd name="connsiteY23" fmla="*/ 0 h 542252"/>
              <a:gd name="connsiteX24" fmla="*/ 1 w 542254"/>
              <a:gd name="connsiteY24" fmla="*/ 0 h 542252"/>
              <a:gd name="connsiteX25" fmla="*/ 1 w 542254"/>
              <a:gd name="connsiteY25" fmla="*/ 271116 h 542252"/>
              <a:gd name="connsiteX26" fmla="*/ 0 w 542254"/>
              <a:gd name="connsiteY26" fmla="*/ 271126 h 54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2254" h="542252">
                <a:moveTo>
                  <a:pt x="542254" y="271126"/>
                </a:moveTo>
                <a:lnTo>
                  <a:pt x="542254" y="542252"/>
                </a:lnTo>
                <a:lnTo>
                  <a:pt x="542253" y="542252"/>
                </a:lnTo>
                <a:lnTo>
                  <a:pt x="542253" y="271136"/>
                </a:lnTo>
                <a:close/>
                <a:moveTo>
                  <a:pt x="0" y="271126"/>
                </a:moveTo>
                <a:lnTo>
                  <a:pt x="1" y="271136"/>
                </a:lnTo>
                <a:lnTo>
                  <a:pt x="1" y="542252"/>
                </a:lnTo>
                <a:lnTo>
                  <a:pt x="0" y="542252"/>
                </a:lnTo>
                <a:close/>
                <a:moveTo>
                  <a:pt x="542253" y="0"/>
                </a:moveTo>
                <a:lnTo>
                  <a:pt x="542254" y="0"/>
                </a:lnTo>
                <a:lnTo>
                  <a:pt x="542254" y="271126"/>
                </a:lnTo>
                <a:lnTo>
                  <a:pt x="542253" y="271116"/>
                </a:lnTo>
                <a:close/>
                <a:moveTo>
                  <a:pt x="271127" y="0"/>
                </a:moveTo>
                <a:cubicBezTo>
                  <a:pt x="402149" y="0"/>
                  <a:pt x="511464" y="92937"/>
                  <a:pt x="536746" y="216485"/>
                </a:cubicBezTo>
                <a:lnTo>
                  <a:pt x="542253" y="271116"/>
                </a:lnTo>
                <a:lnTo>
                  <a:pt x="542253" y="271136"/>
                </a:lnTo>
                <a:lnTo>
                  <a:pt x="536746" y="325768"/>
                </a:lnTo>
                <a:cubicBezTo>
                  <a:pt x="511464" y="449315"/>
                  <a:pt x="402149" y="542252"/>
                  <a:pt x="271127" y="542252"/>
                </a:cubicBezTo>
                <a:cubicBezTo>
                  <a:pt x="140105" y="542252"/>
                  <a:pt x="30790" y="449315"/>
                  <a:pt x="5508" y="325768"/>
                </a:cubicBezTo>
                <a:lnTo>
                  <a:pt x="1" y="271136"/>
                </a:lnTo>
                <a:lnTo>
                  <a:pt x="1" y="271116"/>
                </a:lnTo>
                <a:lnTo>
                  <a:pt x="5508" y="216485"/>
                </a:lnTo>
                <a:cubicBezTo>
                  <a:pt x="30790" y="92937"/>
                  <a:pt x="140105" y="0"/>
                  <a:pt x="271127" y="0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271116"/>
                </a:lnTo>
                <a:lnTo>
                  <a:pt x="0" y="271126"/>
                </a:lnTo>
                <a:close/>
              </a:path>
            </a:pathLst>
          </a:custGeom>
          <a:solidFill>
            <a:srgbClr val="EBEAEF"/>
          </a:solidFill>
        </p:spPr>
      </p:pic>
      <p:sp>
        <p:nvSpPr>
          <p:cNvPr id="12" name="矩形 11"/>
          <p:cNvSpPr/>
          <p:nvPr/>
        </p:nvSpPr>
        <p:spPr>
          <a:xfrm>
            <a:off x="1594623" y="1546974"/>
            <a:ext cx="8198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/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学习委员协助，划分研究小组，每组</a:t>
            </a:r>
            <a:r>
              <a:rPr lang="en-US" altLang="zh-CN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8</a:t>
            </a: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到</a:t>
            </a:r>
            <a:r>
              <a:rPr lang="en-US" altLang="zh-CN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10</a:t>
            </a: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人</a:t>
            </a:r>
            <a:r>
              <a:rPr lang="zh-CN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。然后布置</a:t>
            </a: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实践活动研究课题</a:t>
            </a:r>
            <a:r>
              <a:rPr lang="zh-CN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594624" y="1191600"/>
            <a:ext cx="9182374" cy="3005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 flipH="1">
            <a:off x="10682747" y="160785"/>
            <a:ext cx="70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2969A3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2</a:t>
            </a:r>
            <a:endParaRPr lang="zh-CN" altLang="en-US" sz="8000" dirty="0">
              <a:solidFill>
                <a:srgbClr val="2969A3"/>
              </a:solidFill>
              <a:latin typeface="MingLiU_HKSCS-ExtB" panose="02020500000000000000" pitchFamily="18" charset="-120"/>
              <a:ea typeface="Microsoft JhengHei Light" panose="020B0304030504040204" pitchFamily="34" charset="-12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1935" y="2128045"/>
            <a:ext cx="5655678" cy="377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9303" y="2128045"/>
            <a:ext cx="2834373" cy="1868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6415" y="4050691"/>
            <a:ext cx="2834373" cy="1836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622340" y="5308025"/>
            <a:ext cx="92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dirty="0" smtClean="0">
                <a:solidFill>
                  <a:srgbClr val="002060"/>
                </a:solidFill>
              </a:rPr>
              <a:t>洛阳理工学院</a:t>
            </a:r>
            <a:endParaRPr lang="zh-CN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4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5" t="2143" r="6263" b="2449"/>
          <a:stretch/>
        </p:blipFill>
        <p:spPr>
          <a:xfrm>
            <a:off x="0" y="282677"/>
            <a:ext cx="2214716" cy="9389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rgbClr val="EBEAE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BEAE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05871" y="5895080"/>
            <a:ext cx="542254" cy="542252"/>
          </a:xfrm>
          <a:custGeom>
            <a:avLst/>
            <a:gdLst>
              <a:gd name="connsiteX0" fmla="*/ 542254 w 542254"/>
              <a:gd name="connsiteY0" fmla="*/ 271126 h 542252"/>
              <a:gd name="connsiteX1" fmla="*/ 542254 w 542254"/>
              <a:gd name="connsiteY1" fmla="*/ 542252 h 542252"/>
              <a:gd name="connsiteX2" fmla="*/ 542253 w 542254"/>
              <a:gd name="connsiteY2" fmla="*/ 542252 h 542252"/>
              <a:gd name="connsiteX3" fmla="*/ 542253 w 542254"/>
              <a:gd name="connsiteY3" fmla="*/ 271136 h 542252"/>
              <a:gd name="connsiteX4" fmla="*/ 0 w 542254"/>
              <a:gd name="connsiteY4" fmla="*/ 271126 h 542252"/>
              <a:gd name="connsiteX5" fmla="*/ 1 w 542254"/>
              <a:gd name="connsiteY5" fmla="*/ 271136 h 542252"/>
              <a:gd name="connsiteX6" fmla="*/ 1 w 542254"/>
              <a:gd name="connsiteY6" fmla="*/ 542252 h 542252"/>
              <a:gd name="connsiteX7" fmla="*/ 0 w 542254"/>
              <a:gd name="connsiteY7" fmla="*/ 542252 h 542252"/>
              <a:gd name="connsiteX8" fmla="*/ 542253 w 542254"/>
              <a:gd name="connsiteY8" fmla="*/ 0 h 542252"/>
              <a:gd name="connsiteX9" fmla="*/ 542254 w 542254"/>
              <a:gd name="connsiteY9" fmla="*/ 0 h 542252"/>
              <a:gd name="connsiteX10" fmla="*/ 542254 w 542254"/>
              <a:gd name="connsiteY10" fmla="*/ 271126 h 542252"/>
              <a:gd name="connsiteX11" fmla="*/ 542253 w 542254"/>
              <a:gd name="connsiteY11" fmla="*/ 271116 h 542252"/>
              <a:gd name="connsiteX12" fmla="*/ 271127 w 542254"/>
              <a:gd name="connsiteY12" fmla="*/ 0 h 542252"/>
              <a:gd name="connsiteX13" fmla="*/ 536746 w 542254"/>
              <a:gd name="connsiteY13" fmla="*/ 216485 h 542252"/>
              <a:gd name="connsiteX14" fmla="*/ 542253 w 542254"/>
              <a:gd name="connsiteY14" fmla="*/ 271116 h 542252"/>
              <a:gd name="connsiteX15" fmla="*/ 542253 w 542254"/>
              <a:gd name="connsiteY15" fmla="*/ 271136 h 542252"/>
              <a:gd name="connsiteX16" fmla="*/ 536746 w 542254"/>
              <a:gd name="connsiteY16" fmla="*/ 325768 h 542252"/>
              <a:gd name="connsiteX17" fmla="*/ 271127 w 542254"/>
              <a:gd name="connsiteY17" fmla="*/ 542252 h 542252"/>
              <a:gd name="connsiteX18" fmla="*/ 5508 w 542254"/>
              <a:gd name="connsiteY18" fmla="*/ 325768 h 542252"/>
              <a:gd name="connsiteX19" fmla="*/ 1 w 542254"/>
              <a:gd name="connsiteY19" fmla="*/ 271136 h 542252"/>
              <a:gd name="connsiteX20" fmla="*/ 1 w 542254"/>
              <a:gd name="connsiteY20" fmla="*/ 271116 h 542252"/>
              <a:gd name="connsiteX21" fmla="*/ 5508 w 542254"/>
              <a:gd name="connsiteY21" fmla="*/ 216485 h 542252"/>
              <a:gd name="connsiteX22" fmla="*/ 271127 w 542254"/>
              <a:gd name="connsiteY22" fmla="*/ 0 h 542252"/>
              <a:gd name="connsiteX23" fmla="*/ 0 w 542254"/>
              <a:gd name="connsiteY23" fmla="*/ 0 h 542252"/>
              <a:gd name="connsiteX24" fmla="*/ 1 w 542254"/>
              <a:gd name="connsiteY24" fmla="*/ 0 h 542252"/>
              <a:gd name="connsiteX25" fmla="*/ 1 w 542254"/>
              <a:gd name="connsiteY25" fmla="*/ 271116 h 542252"/>
              <a:gd name="connsiteX26" fmla="*/ 0 w 542254"/>
              <a:gd name="connsiteY26" fmla="*/ 271126 h 54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2254" h="542252">
                <a:moveTo>
                  <a:pt x="542254" y="271126"/>
                </a:moveTo>
                <a:lnTo>
                  <a:pt x="542254" y="542252"/>
                </a:lnTo>
                <a:lnTo>
                  <a:pt x="542253" y="542252"/>
                </a:lnTo>
                <a:lnTo>
                  <a:pt x="542253" y="271136"/>
                </a:lnTo>
                <a:close/>
                <a:moveTo>
                  <a:pt x="0" y="271126"/>
                </a:moveTo>
                <a:lnTo>
                  <a:pt x="1" y="271136"/>
                </a:lnTo>
                <a:lnTo>
                  <a:pt x="1" y="542252"/>
                </a:lnTo>
                <a:lnTo>
                  <a:pt x="0" y="542252"/>
                </a:lnTo>
                <a:close/>
                <a:moveTo>
                  <a:pt x="542253" y="0"/>
                </a:moveTo>
                <a:lnTo>
                  <a:pt x="542254" y="0"/>
                </a:lnTo>
                <a:lnTo>
                  <a:pt x="542254" y="271126"/>
                </a:lnTo>
                <a:lnTo>
                  <a:pt x="542253" y="271116"/>
                </a:lnTo>
                <a:close/>
                <a:moveTo>
                  <a:pt x="271127" y="0"/>
                </a:moveTo>
                <a:cubicBezTo>
                  <a:pt x="402149" y="0"/>
                  <a:pt x="511464" y="92937"/>
                  <a:pt x="536746" y="216485"/>
                </a:cubicBezTo>
                <a:lnTo>
                  <a:pt x="542253" y="271116"/>
                </a:lnTo>
                <a:lnTo>
                  <a:pt x="542253" y="271136"/>
                </a:lnTo>
                <a:lnTo>
                  <a:pt x="536746" y="325768"/>
                </a:lnTo>
                <a:cubicBezTo>
                  <a:pt x="511464" y="449315"/>
                  <a:pt x="402149" y="542252"/>
                  <a:pt x="271127" y="542252"/>
                </a:cubicBezTo>
                <a:cubicBezTo>
                  <a:pt x="140105" y="542252"/>
                  <a:pt x="30790" y="449315"/>
                  <a:pt x="5508" y="325768"/>
                </a:cubicBezTo>
                <a:lnTo>
                  <a:pt x="1" y="271136"/>
                </a:lnTo>
                <a:lnTo>
                  <a:pt x="1" y="271116"/>
                </a:lnTo>
                <a:lnTo>
                  <a:pt x="5508" y="216485"/>
                </a:lnTo>
                <a:cubicBezTo>
                  <a:pt x="30790" y="92937"/>
                  <a:pt x="140105" y="0"/>
                  <a:pt x="271127" y="0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271116"/>
                </a:lnTo>
                <a:lnTo>
                  <a:pt x="0" y="271126"/>
                </a:lnTo>
                <a:close/>
              </a:path>
            </a:pathLst>
          </a:custGeom>
          <a:solidFill>
            <a:srgbClr val="EBEAEF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39213" y="5895080"/>
            <a:ext cx="552382" cy="56300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94623" y="1546974"/>
            <a:ext cx="8367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让同学们做导向型教学的调查问</a:t>
            </a:r>
            <a:r>
              <a:rPr lang="zh-CN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卷，</a:t>
            </a: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然后开分析会。</a:t>
            </a:r>
            <a:endParaRPr lang="zh-CN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594624" y="1191600"/>
            <a:ext cx="9182374" cy="3005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 flipH="1">
            <a:off x="10712243" y="160785"/>
            <a:ext cx="70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2969A3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3</a:t>
            </a:r>
            <a:endParaRPr lang="zh-CN" altLang="en-US" sz="8000" dirty="0">
              <a:solidFill>
                <a:srgbClr val="2969A3"/>
              </a:solidFill>
              <a:latin typeface="MingLiU_HKSCS-ExtB" panose="02020500000000000000" pitchFamily="18" charset="-120"/>
              <a:ea typeface="Microsoft JhengHei Light" panose="020B0304030504040204" pitchFamily="34" charset="-12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8049" y="2168138"/>
            <a:ext cx="5555524" cy="370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4128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5" t="2143" r="6263" b="2449"/>
          <a:stretch/>
        </p:blipFill>
        <p:spPr>
          <a:xfrm>
            <a:off x="0" y="282677"/>
            <a:ext cx="2214716" cy="9389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94624" y="234878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rgbClr val="EBEAE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BEAE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05871" y="5895080"/>
            <a:ext cx="542254" cy="542252"/>
          </a:xfrm>
          <a:custGeom>
            <a:avLst/>
            <a:gdLst>
              <a:gd name="connsiteX0" fmla="*/ 542254 w 542254"/>
              <a:gd name="connsiteY0" fmla="*/ 271126 h 542252"/>
              <a:gd name="connsiteX1" fmla="*/ 542254 w 542254"/>
              <a:gd name="connsiteY1" fmla="*/ 542252 h 542252"/>
              <a:gd name="connsiteX2" fmla="*/ 542253 w 542254"/>
              <a:gd name="connsiteY2" fmla="*/ 542252 h 542252"/>
              <a:gd name="connsiteX3" fmla="*/ 542253 w 542254"/>
              <a:gd name="connsiteY3" fmla="*/ 271136 h 542252"/>
              <a:gd name="connsiteX4" fmla="*/ 0 w 542254"/>
              <a:gd name="connsiteY4" fmla="*/ 271126 h 542252"/>
              <a:gd name="connsiteX5" fmla="*/ 1 w 542254"/>
              <a:gd name="connsiteY5" fmla="*/ 271136 h 542252"/>
              <a:gd name="connsiteX6" fmla="*/ 1 w 542254"/>
              <a:gd name="connsiteY6" fmla="*/ 542252 h 542252"/>
              <a:gd name="connsiteX7" fmla="*/ 0 w 542254"/>
              <a:gd name="connsiteY7" fmla="*/ 542252 h 542252"/>
              <a:gd name="connsiteX8" fmla="*/ 542253 w 542254"/>
              <a:gd name="connsiteY8" fmla="*/ 0 h 542252"/>
              <a:gd name="connsiteX9" fmla="*/ 542254 w 542254"/>
              <a:gd name="connsiteY9" fmla="*/ 0 h 542252"/>
              <a:gd name="connsiteX10" fmla="*/ 542254 w 542254"/>
              <a:gd name="connsiteY10" fmla="*/ 271126 h 542252"/>
              <a:gd name="connsiteX11" fmla="*/ 542253 w 542254"/>
              <a:gd name="connsiteY11" fmla="*/ 271116 h 542252"/>
              <a:gd name="connsiteX12" fmla="*/ 271127 w 542254"/>
              <a:gd name="connsiteY12" fmla="*/ 0 h 542252"/>
              <a:gd name="connsiteX13" fmla="*/ 536746 w 542254"/>
              <a:gd name="connsiteY13" fmla="*/ 216485 h 542252"/>
              <a:gd name="connsiteX14" fmla="*/ 542253 w 542254"/>
              <a:gd name="connsiteY14" fmla="*/ 271116 h 542252"/>
              <a:gd name="connsiteX15" fmla="*/ 542253 w 542254"/>
              <a:gd name="connsiteY15" fmla="*/ 271136 h 542252"/>
              <a:gd name="connsiteX16" fmla="*/ 536746 w 542254"/>
              <a:gd name="connsiteY16" fmla="*/ 325768 h 542252"/>
              <a:gd name="connsiteX17" fmla="*/ 271127 w 542254"/>
              <a:gd name="connsiteY17" fmla="*/ 542252 h 542252"/>
              <a:gd name="connsiteX18" fmla="*/ 5508 w 542254"/>
              <a:gd name="connsiteY18" fmla="*/ 325768 h 542252"/>
              <a:gd name="connsiteX19" fmla="*/ 1 w 542254"/>
              <a:gd name="connsiteY19" fmla="*/ 271136 h 542252"/>
              <a:gd name="connsiteX20" fmla="*/ 1 w 542254"/>
              <a:gd name="connsiteY20" fmla="*/ 271116 h 542252"/>
              <a:gd name="connsiteX21" fmla="*/ 5508 w 542254"/>
              <a:gd name="connsiteY21" fmla="*/ 216485 h 542252"/>
              <a:gd name="connsiteX22" fmla="*/ 271127 w 542254"/>
              <a:gd name="connsiteY22" fmla="*/ 0 h 542252"/>
              <a:gd name="connsiteX23" fmla="*/ 0 w 542254"/>
              <a:gd name="connsiteY23" fmla="*/ 0 h 542252"/>
              <a:gd name="connsiteX24" fmla="*/ 1 w 542254"/>
              <a:gd name="connsiteY24" fmla="*/ 0 h 542252"/>
              <a:gd name="connsiteX25" fmla="*/ 1 w 542254"/>
              <a:gd name="connsiteY25" fmla="*/ 271116 h 542252"/>
              <a:gd name="connsiteX26" fmla="*/ 0 w 542254"/>
              <a:gd name="connsiteY26" fmla="*/ 271126 h 54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2254" h="542252">
                <a:moveTo>
                  <a:pt x="542254" y="271126"/>
                </a:moveTo>
                <a:lnTo>
                  <a:pt x="542254" y="542252"/>
                </a:lnTo>
                <a:lnTo>
                  <a:pt x="542253" y="542252"/>
                </a:lnTo>
                <a:lnTo>
                  <a:pt x="542253" y="271136"/>
                </a:lnTo>
                <a:close/>
                <a:moveTo>
                  <a:pt x="0" y="271126"/>
                </a:moveTo>
                <a:lnTo>
                  <a:pt x="1" y="271136"/>
                </a:lnTo>
                <a:lnTo>
                  <a:pt x="1" y="542252"/>
                </a:lnTo>
                <a:lnTo>
                  <a:pt x="0" y="542252"/>
                </a:lnTo>
                <a:close/>
                <a:moveTo>
                  <a:pt x="542253" y="0"/>
                </a:moveTo>
                <a:lnTo>
                  <a:pt x="542254" y="0"/>
                </a:lnTo>
                <a:lnTo>
                  <a:pt x="542254" y="271126"/>
                </a:lnTo>
                <a:lnTo>
                  <a:pt x="542253" y="271116"/>
                </a:lnTo>
                <a:close/>
                <a:moveTo>
                  <a:pt x="271127" y="0"/>
                </a:moveTo>
                <a:cubicBezTo>
                  <a:pt x="402149" y="0"/>
                  <a:pt x="511464" y="92937"/>
                  <a:pt x="536746" y="216485"/>
                </a:cubicBezTo>
                <a:lnTo>
                  <a:pt x="542253" y="271116"/>
                </a:lnTo>
                <a:lnTo>
                  <a:pt x="542253" y="271136"/>
                </a:lnTo>
                <a:lnTo>
                  <a:pt x="536746" y="325768"/>
                </a:lnTo>
                <a:cubicBezTo>
                  <a:pt x="511464" y="449315"/>
                  <a:pt x="402149" y="542252"/>
                  <a:pt x="271127" y="542252"/>
                </a:cubicBezTo>
                <a:cubicBezTo>
                  <a:pt x="140105" y="542252"/>
                  <a:pt x="30790" y="449315"/>
                  <a:pt x="5508" y="325768"/>
                </a:cubicBezTo>
                <a:lnTo>
                  <a:pt x="1" y="271136"/>
                </a:lnTo>
                <a:lnTo>
                  <a:pt x="1" y="271116"/>
                </a:lnTo>
                <a:lnTo>
                  <a:pt x="5508" y="216485"/>
                </a:lnTo>
                <a:cubicBezTo>
                  <a:pt x="30790" y="92937"/>
                  <a:pt x="140105" y="0"/>
                  <a:pt x="271127" y="0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271116"/>
                </a:lnTo>
                <a:lnTo>
                  <a:pt x="0" y="271126"/>
                </a:lnTo>
                <a:close/>
              </a:path>
            </a:pathLst>
          </a:custGeom>
          <a:solidFill>
            <a:srgbClr val="EBEAEF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39213" y="5895080"/>
            <a:ext cx="552382" cy="56300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214716" y="14842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学生完成调研后汇报发言。</a:t>
            </a:r>
            <a:endParaRPr lang="zh-CN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594624" y="1191600"/>
            <a:ext cx="9182374" cy="3005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 flipH="1">
            <a:off x="10682747" y="160785"/>
            <a:ext cx="70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2969A3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4</a:t>
            </a:r>
            <a:endParaRPr lang="zh-CN" altLang="en-US" sz="8000" dirty="0">
              <a:solidFill>
                <a:srgbClr val="2969A3"/>
              </a:solidFill>
              <a:latin typeface="MingLiU_HKSCS-ExtB" panose="02020500000000000000" pitchFamily="18" charset="-120"/>
              <a:ea typeface="Microsoft JhengHei Light" panose="020B0304030504040204" pitchFamily="34" charset="-120"/>
            </a:endParaRPr>
          </a:p>
        </p:txBody>
      </p:sp>
      <p:pic>
        <p:nvPicPr>
          <p:cNvPr id="3" name="Picture 2" descr="C:\Users\ADMINI~1\AppData\Local\Temp\Rar$DIa0.130\13DDEE6B8A7CC847C96A03A5A0B5A8E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617364"/>
            <a:ext cx="8207229" cy="4240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558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5" t="2143" r="6263" b="2449"/>
          <a:stretch/>
        </p:blipFill>
        <p:spPr>
          <a:xfrm>
            <a:off x="0" y="282677"/>
            <a:ext cx="2214716" cy="9389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rgbClr val="EBEAE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BEAE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05871" y="5895080"/>
            <a:ext cx="542254" cy="542252"/>
          </a:xfrm>
          <a:custGeom>
            <a:avLst/>
            <a:gdLst>
              <a:gd name="connsiteX0" fmla="*/ 542254 w 542254"/>
              <a:gd name="connsiteY0" fmla="*/ 271126 h 542252"/>
              <a:gd name="connsiteX1" fmla="*/ 542254 w 542254"/>
              <a:gd name="connsiteY1" fmla="*/ 542252 h 542252"/>
              <a:gd name="connsiteX2" fmla="*/ 542253 w 542254"/>
              <a:gd name="connsiteY2" fmla="*/ 542252 h 542252"/>
              <a:gd name="connsiteX3" fmla="*/ 542253 w 542254"/>
              <a:gd name="connsiteY3" fmla="*/ 271136 h 542252"/>
              <a:gd name="connsiteX4" fmla="*/ 0 w 542254"/>
              <a:gd name="connsiteY4" fmla="*/ 271126 h 542252"/>
              <a:gd name="connsiteX5" fmla="*/ 1 w 542254"/>
              <a:gd name="connsiteY5" fmla="*/ 271136 h 542252"/>
              <a:gd name="connsiteX6" fmla="*/ 1 w 542254"/>
              <a:gd name="connsiteY6" fmla="*/ 542252 h 542252"/>
              <a:gd name="connsiteX7" fmla="*/ 0 w 542254"/>
              <a:gd name="connsiteY7" fmla="*/ 542252 h 542252"/>
              <a:gd name="connsiteX8" fmla="*/ 542253 w 542254"/>
              <a:gd name="connsiteY8" fmla="*/ 0 h 542252"/>
              <a:gd name="connsiteX9" fmla="*/ 542254 w 542254"/>
              <a:gd name="connsiteY9" fmla="*/ 0 h 542252"/>
              <a:gd name="connsiteX10" fmla="*/ 542254 w 542254"/>
              <a:gd name="connsiteY10" fmla="*/ 271126 h 542252"/>
              <a:gd name="connsiteX11" fmla="*/ 542253 w 542254"/>
              <a:gd name="connsiteY11" fmla="*/ 271116 h 542252"/>
              <a:gd name="connsiteX12" fmla="*/ 271127 w 542254"/>
              <a:gd name="connsiteY12" fmla="*/ 0 h 542252"/>
              <a:gd name="connsiteX13" fmla="*/ 536746 w 542254"/>
              <a:gd name="connsiteY13" fmla="*/ 216485 h 542252"/>
              <a:gd name="connsiteX14" fmla="*/ 542253 w 542254"/>
              <a:gd name="connsiteY14" fmla="*/ 271116 h 542252"/>
              <a:gd name="connsiteX15" fmla="*/ 542253 w 542254"/>
              <a:gd name="connsiteY15" fmla="*/ 271136 h 542252"/>
              <a:gd name="connsiteX16" fmla="*/ 536746 w 542254"/>
              <a:gd name="connsiteY16" fmla="*/ 325768 h 542252"/>
              <a:gd name="connsiteX17" fmla="*/ 271127 w 542254"/>
              <a:gd name="connsiteY17" fmla="*/ 542252 h 542252"/>
              <a:gd name="connsiteX18" fmla="*/ 5508 w 542254"/>
              <a:gd name="connsiteY18" fmla="*/ 325768 h 542252"/>
              <a:gd name="connsiteX19" fmla="*/ 1 w 542254"/>
              <a:gd name="connsiteY19" fmla="*/ 271136 h 542252"/>
              <a:gd name="connsiteX20" fmla="*/ 1 w 542254"/>
              <a:gd name="connsiteY20" fmla="*/ 271116 h 542252"/>
              <a:gd name="connsiteX21" fmla="*/ 5508 w 542254"/>
              <a:gd name="connsiteY21" fmla="*/ 216485 h 542252"/>
              <a:gd name="connsiteX22" fmla="*/ 271127 w 542254"/>
              <a:gd name="connsiteY22" fmla="*/ 0 h 542252"/>
              <a:gd name="connsiteX23" fmla="*/ 0 w 542254"/>
              <a:gd name="connsiteY23" fmla="*/ 0 h 542252"/>
              <a:gd name="connsiteX24" fmla="*/ 1 w 542254"/>
              <a:gd name="connsiteY24" fmla="*/ 0 h 542252"/>
              <a:gd name="connsiteX25" fmla="*/ 1 w 542254"/>
              <a:gd name="connsiteY25" fmla="*/ 271116 h 542252"/>
              <a:gd name="connsiteX26" fmla="*/ 0 w 542254"/>
              <a:gd name="connsiteY26" fmla="*/ 271126 h 54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2254" h="542252">
                <a:moveTo>
                  <a:pt x="542254" y="271126"/>
                </a:moveTo>
                <a:lnTo>
                  <a:pt x="542254" y="542252"/>
                </a:lnTo>
                <a:lnTo>
                  <a:pt x="542253" y="542252"/>
                </a:lnTo>
                <a:lnTo>
                  <a:pt x="542253" y="271136"/>
                </a:lnTo>
                <a:close/>
                <a:moveTo>
                  <a:pt x="0" y="271126"/>
                </a:moveTo>
                <a:lnTo>
                  <a:pt x="1" y="271136"/>
                </a:lnTo>
                <a:lnTo>
                  <a:pt x="1" y="542252"/>
                </a:lnTo>
                <a:lnTo>
                  <a:pt x="0" y="542252"/>
                </a:lnTo>
                <a:close/>
                <a:moveTo>
                  <a:pt x="542253" y="0"/>
                </a:moveTo>
                <a:lnTo>
                  <a:pt x="542254" y="0"/>
                </a:lnTo>
                <a:lnTo>
                  <a:pt x="542254" y="271126"/>
                </a:lnTo>
                <a:lnTo>
                  <a:pt x="542253" y="271116"/>
                </a:lnTo>
                <a:close/>
                <a:moveTo>
                  <a:pt x="271127" y="0"/>
                </a:moveTo>
                <a:cubicBezTo>
                  <a:pt x="402149" y="0"/>
                  <a:pt x="511464" y="92937"/>
                  <a:pt x="536746" y="216485"/>
                </a:cubicBezTo>
                <a:lnTo>
                  <a:pt x="542253" y="271116"/>
                </a:lnTo>
                <a:lnTo>
                  <a:pt x="542253" y="271136"/>
                </a:lnTo>
                <a:lnTo>
                  <a:pt x="536746" y="325768"/>
                </a:lnTo>
                <a:cubicBezTo>
                  <a:pt x="511464" y="449315"/>
                  <a:pt x="402149" y="542252"/>
                  <a:pt x="271127" y="542252"/>
                </a:cubicBezTo>
                <a:cubicBezTo>
                  <a:pt x="140105" y="542252"/>
                  <a:pt x="30790" y="449315"/>
                  <a:pt x="5508" y="325768"/>
                </a:cubicBezTo>
                <a:lnTo>
                  <a:pt x="1" y="271136"/>
                </a:lnTo>
                <a:lnTo>
                  <a:pt x="1" y="271116"/>
                </a:lnTo>
                <a:lnTo>
                  <a:pt x="5508" y="216485"/>
                </a:lnTo>
                <a:cubicBezTo>
                  <a:pt x="30790" y="92937"/>
                  <a:pt x="140105" y="0"/>
                  <a:pt x="271127" y="0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271116"/>
                </a:lnTo>
                <a:lnTo>
                  <a:pt x="0" y="271126"/>
                </a:lnTo>
                <a:close/>
              </a:path>
            </a:pathLst>
          </a:custGeom>
          <a:solidFill>
            <a:srgbClr val="EBEAEF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39213" y="5895080"/>
            <a:ext cx="552382" cy="56300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94624" y="14842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学生课堂讨论，小组发言。</a:t>
            </a:r>
            <a:endParaRPr lang="zh-CN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594624" y="1191600"/>
            <a:ext cx="9182374" cy="3005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 flipH="1">
            <a:off x="10682747" y="160785"/>
            <a:ext cx="70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2969A3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5</a:t>
            </a:r>
            <a:endParaRPr lang="zh-CN" altLang="en-US" sz="8000" dirty="0">
              <a:solidFill>
                <a:srgbClr val="2969A3"/>
              </a:solidFill>
              <a:latin typeface="MingLiU_HKSCS-ExtB" panose="02020500000000000000" pitchFamily="18" charset="-120"/>
              <a:ea typeface="Microsoft JhengHei Light" panose="020B0304030504040204" pitchFamily="34" charset="-120"/>
            </a:endParaRPr>
          </a:p>
        </p:txBody>
      </p:sp>
      <p:pic>
        <p:nvPicPr>
          <p:cNvPr id="1026" name="Picture 2" descr="C:\Users\Administrator\Desktop\51班政治学习照片\51班政治学习照片\5ED35940417A8C608DED7576B379E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0646" y="2550253"/>
            <a:ext cx="6501468" cy="357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236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5" t="2143" r="6263" b="2449"/>
          <a:stretch/>
        </p:blipFill>
        <p:spPr>
          <a:xfrm>
            <a:off x="0" y="282677"/>
            <a:ext cx="2214716" cy="9389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94624" y="285212"/>
            <a:ext cx="10597376" cy="936446"/>
          </a:xfrm>
          <a:prstGeom prst="rect">
            <a:avLst/>
          </a:prstGeom>
          <a:gradFill flip="none" rotWithShape="1">
            <a:gsLst>
              <a:gs pos="0">
                <a:srgbClr val="E4E1E4">
                  <a:alpha val="40000"/>
                </a:srgbClr>
              </a:gs>
              <a:gs pos="5000">
                <a:srgbClr val="EBEAE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EBEAE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05871" y="5895080"/>
            <a:ext cx="542254" cy="542252"/>
          </a:xfrm>
          <a:custGeom>
            <a:avLst/>
            <a:gdLst>
              <a:gd name="connsiteX0" fmla="*/ 542254 w 542254"/>
              <a:gd name="connsiteY0" fmla="*/ 271126 h 542252"/>
              <a:gd name="connsiteX1" fmla="*/ 542254 w 542254"/>
              <a:gd name="connsiteY1" fmla="*/ 542252 h 542252"/>
              <a:gd name="connsiteX2" fmla="*/ 542253 w 542254"/>
              <a:gd name="connsiteY2" fmla="*/ 542252 h 542252"/>
              <a:gd name="connsiteX3" fmla="*/ 542253 w 542254"/>
              <a:gd name="connsiteY3" fmla="*/ 271136 h 542252"/>
              <a:gd name="connsiteX4" fmla="*/ 0 w 542254"/>
              <a:gd name="connsiteY4" fmla="*/ 271126 h 542252"/>
              <a:gd name="connsiteX5" fmla="*/ 1 w 542254"/>
              <a:gd name="connsiteY5" fmla="*/ 271136 h 542252"/>
              <a:gd name="connsiteX6" fmla="*/ 1 w 542254"/>
              <a:gd name="connsiteY6" fmla="*/ 542252 h 542252"/>
              <a:gd name="connsiteX7" fmla="*/ 0 w 542254"/>
              <a:gd name="connsiteY7" fmla="*/ 542252 h 542252"/>
              <a:gd name="connsiteX8" fmla="*/ 542253 w 542254"/>
              <a:gd name="connsiteY8" fmla="*/ 0 h 542252"/>
              <a:gd name="connsiteX9" fmla="*/ 542254 w 542254"/>
              <a:gd name="connsiteY9" fmla="*/ 0 h 542252"/>
              <a:gd name="connsiteX10" fmla="*/ 542254 w 542254"/>
              <a:gd name="connsiteY10" fmla="*/ 271126 h 542252"/>
              <a:gd name="connsiteX11" fmla="*/ 542253 w 542254"/>
              <a:gd name="connsiteY11" fmla="*/ 271116 h 542252"/>
              <a:gd name="connsiteX12" fmla="*/ 271127 w 542254"/>
              <a:gd name="connsiteY12" fmla="*/ 0 h 542252"/>
              <a:gd name="connsiteX13" fmla="*/ 536746 w 542254"/>
              <a:gd name="connsiteY13" fmla="*/ 216485 h 542252"/>
              <a:gd name="connsiteX14" fmla="*/ 542253 w 542254"/>
              <a:gd name="connsiteY14" fmla="*/ 271116 h 542252"/>
              <a:gd name="connsiteX15" fmla="*/ 542253 w 542254"/>
              <a:gd name="connsiteY15" fmla="*/ 271136 h 542252"/>
              <a:gd name="connsiteX16" fmla="*/ 536746 w 542254"/>
              <a:gd name="connsiteY16" fmla="*/ 325768 h 542252"/>
              <a:gd name="connsiteX17" fmla="*/ 271127 w 542254"/>
              <a:gd name="connsiteY17" fmla="*/ 542252 h 542252"/>
              <a:gd name="connsiteX18" fmla="*/ 5508 w 542254"/>
              <a:gd name="connsiteY18" fmla="*/ 325768 h 542252"/>
              <a:gd name="connsiteX19" fmla="*/ 1 w 542254"/>
              <a:gd name="connsiteY19" fmla="*/ 271136 h 542252"/>
              <a:gd name="connsiteX20" fmla="*/ 1 w 542254"/>
              <a:gd name="connsiteY20" fmla="*/ 271116 h 542252"/>
              <a:gd name="connsiteX21" fmla="*/ 5508 w 542254"/>
              <a:gd name="connsiteY21" fmla="*/ 216485 h 542252"/>
              <a:gd name="connsiteX22" fmla="*/ 271127 w 542254"/>
              <a:gd name="connsiteY22" fmla="*/ 0 h 542252"/>
              <a:gd name="connsiteX23" fmla="*/ 0 w 542254"/>
              <a:gd name="connsiteY23" fmla="*/ 0 h 542252"/>
              <a:gd name="connsiteX24" fmla="*/ 1 w 542254"/>
              <a:gd name="connsiteY24" fmla="*/ 0 h 542252"/>
              <a:gd name="connsiteX25" fmla="*/ 1 w 542254"/>
              <a:gd name="connsiteY25" fmla="*/ 271116 h 542252"/>
              <a:gd name="connsiteX26" fmla="*/ 0 w 542254"/>
              <a:gd name="connsiteY26" fmla="*/ 271126 h 54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2254" h="542252">
                <a:moveTo>
                  <a:pt x="542254" y="271126"/>
                </a:moveTo>
                <a:lnTo>
                  <a:pt x="542254" y="542252"/>
                </a:lnTo>
                <a:lnTo>
                  <a:pt x="542253" y="542252"/>
                </a:lnTo>
                <a:lnTo>
                  <a:pt x="542253" y="271136"/>
                </a:lnTo>
                <a:close/>
                <a:moveTo>
                  <a:pt x="0" y="271126"/>
                </a:moveTo>
                <a:lnTo>
                  <a:pt x="1" y="271136"/>
                </a:lnTo>
                <a:lnTo>
                  <a:pt x="1" y="542252"/>
                </a:lnTo>
                <a:lnTo>
                  <a:pt x="0" y="542252"/>
                </a:lnTo>
                <a:close/>
                <a:moveTo>
                  <a:pt x="542253" y="0"/>
                </a:moveTo>
                <a:lnTo>
                  <a:pt x="542254" y="0"/>
                </a:lnTo>
                <a:lnTo>
                  <a:pt x="542254" y="271126"/>
                </a:lnTo>
                <a:lnTo>
                  <a:pt x="542253" y="271116"/>
                </a:lnTo>
                <a:close/>
                <a:moveTo>
                  <a:pt x="271127" y="0"/>
                </a:moveTo>
                <a:cubicBezTo>
                  <a:pt x="402149" y="0"/>
                  <a:pt x="511464" y="92937"/>
                  <a:pt x="536746" y="216485"/>
                </a:cubicBezTo>
                <a:lnTo>
                  <a:pt x="542253" y="271116"/>
                </a:lnTo>
                <a:lnTo>
                  <a:pt x="542253" y="271136"/>
                </a:lnTo>
                <a:lnTo>
                  <a:pt x="536746" y="325768"/>
                </a:lnTo>
                <a:cubicBezTo>
                  <a:pt x="511464" y="449315"/>
                  <a:pt x="402149" y="542252"/>
                  <a:pt x="271127" y="542252"/>
                </a:cubicBezTo>
                <a:cubicBezTo>
                  <a:pt x="140105" y="542252"/>
                  <a:pt x="30790" y="449315"/>
                  <a:pt x="5508" y="325768"/>
                </a:cubicBezTo>
                <a:lnTo>
                  <a:pt x="1" y="271136"/>
                </a:lnTo>
                <a:lnTo>
                  <a:pt x="1" y="271116"/>
                </a:lnTo>
                <a:lnTo>
                  <a:pt x="5508" y="216485"/>
                </a:lnTo>
                <a:cubicBezTo>
                  <a:pt x="30790" y="92937"/>
                  <a:pt x="140105" y="0"/>
                  <a:pt x="271127" y="0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271116"/>
                </a:lnTo>
                <a:lnTo>
                  <a:pt x="0" y="271126"/>
                </a:lnTo>
                <a:close/>
              </a:path>
            </a:pathLst>
          </a:custGeom>
          <a:solidFill>
            <a:srgbClr val="EBEAEF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39213" y="5895080"/>
            <a:ext cx="552382" cy="56300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94624" y="154697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仿宋_GB2312"/>
              </a:rPr>
              <a:t>课堂上学生新闻播报。</a:t>
            </a:r>
            <a:endParaRPr lang="zh-CN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594624" y="1191600"/>
            <a:ext cx="9182374" cy="30058"/>
          </a:xfrm>
          <a:prstGeom prst="line">
            <a:avLst/>
          </a:prstGeom>
          <a:ln w="19050">
            <a:solidFill>
              <a:srgbClr val="A9A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 flipH="1">
            <a:off x="10682747" y="160785"/>
            <a:ext cx="70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2969A3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6</a:t>
            </a:r>
            <a:endParaRPr lang="zh-CN" altLang="en-US" sz="8000" dirty="0">
              <a:solidFill>
                <a:srgbClr val="2969A3"/>
              </a:solidFill>
              <a:latin typeface="MingLiU_HKSCS-ExtB" panose="02020500000000000000" pitchFamily="18" charset="-120"/>
              <a:ea typeface="Microsoft JhengHei Light" panose="020B0304030504040204" pitchFamily="34" charset="-12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4143" y="2128046"/>
            <a:ext cx="6376944" cy="3767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227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710</Words>
  <Application>Microsoft Office PowerPoint</Application>
  <PresentationFormat>自定义</PresentationFormat>
  <Paragraphs>57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Calibri Light</vt:lpstr>
      <vt:lpstr>Calibri</vt:lpstr>
      <vt:lpstr>Microsoft JhengHei Light</vt:lpstr>
      <vt:lpstr>Microsoft Sans Serif</vt:lpstr>
      <vt:lpstr>微软雅黑</vt:lpstr>
      <vt:lpstr>Microsoft JhengHei</vt:lpstr>
      <vt:lpstr>Microsoft JhengHei UI</vt:lpstr>
      <vt:lpstr>仿宋_GB2312</vt:lpstr>
      <vt:lpstr>MingLiU_HKSCS-ExtB</vt:lpstr>
      <vt:lpstr>等线 Light</vt:lpstr>
      <vt:lpstr>胡晓波美心常规体</vt:lpstr>
      <vt:lpstr>DFPWaWaW5-GB5</vt:lpstr>
      <vt:lpstr>Brush Script MT</vt:lpstr>
      <vt:lpstr>Office 主题</vt:lpstr>
      <vt:lpstr>幻灯片 1</vt:lpstr>
      <vt:lpstr>研究导向型教学的目的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Spark · Picasso</dc:creator>
  <cp:lastModifiedBy>Administrator</cp:lastModifiedBy>
  <cp:revision>82</cp:revision>
  <dcterms:created xsi:type="dcterms:W3CDTF">2018-11-02T02:54:21Z</dcterms:created>
  <dcterms:modified xsi:type="dcterms:W3CDTF">2018-11-06T07:04:05Z</dcterms:modified>
</cp:coreProperties>
</file>