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5" r:id="rId9"/>
    <p:sldId id="264" r:id="rId10"/>
    <p:sldId id="260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/>
    <p:restoredTop sz="94599"/>
  </p:normalViewPr>
  <p:slideViewPr>
    <p:cSldViewPr snapToGrid="0" snapToObjects="1">
      <p:cViewPr varScale="1">
        <p:scale>
          <a:sx n="79" d="100"/>
          <a:sy n="79" d="100"/>
        </p:scale>
        <p:origin x="21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sz="4800" dirty="0"/>
              <a:t>《广告设计与制作》</a:t>
            </a:r>
            <a:r>
              <a:rPr lang="zh-CN" altLang="zh-CN" sz="4800" dirty="0" smtClean="0"/>
              <a:t>课程</a:t>
            </a:r>
            <a:r>
              <a:rPr lang="zh-CN" altLang="en-US" sz="4800" dirty="0" smtClean="0"/>
              <a:t/>
            </a:r>
            <a:br>
              <a:rPr lang="zh-CN" altLang="en-US" sz="4800" dirty="0" smtClean="0"/>
            </a:br>
            <a:r>
              <a:rPr lang="zh-CN" altLang="zh-CN" sz="4800" dirty="0" smtClean="0"/>
              <a:t>创新</a:t>
            </a:r>
            <a:r>
              <a:rPr lang="zh-CN" altLang="zh-CN" sz="4800" dirty="0"/>
              <a:t>教学实践概述</a:t>
            </a:r>
            <a:endParaRPr kumimoji="1"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 smtClean="0"/>
              <a:t>吉林华桥外国语学院   满思瑶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8088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52501"/>
          </a:xfrm>
        </p:spPr>
        <p:txBody>
          <a:bodyPr/>
          <a:lstStyle/>
          <a:p>
            <a:r>
              <a:rPr kumimoji="1" lang="zh-CN" altLang="en-US" dirty="0" smtClean="0"/>
              <a:t>“</a:t>
            </a:r>
            <a:r>
              <a:rPr kumimoji="1" lang="zh-CN" altLang="en-US" dirty="0" smtClean="0"/>
              <a:t>毅力分</a:t>
            </a:r>
            <a:r>
              <a:rPr kumimoji="1" lang="zh-CN" altLang="en-US" dirty="0" smtClean="0"/>
              <a:t>”</a:t>
            </a:r>
            <a:r>
              <a:rPr kumimoji="1" lang="zh-CN" altLang="en-US" dirty="0" smtClean="0"/>
              <a:t>打卡分享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1678" y="1534886"/>
            <a:ext cx="10178322" cy="53231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可以说这真的是我做这两件事情坚持得最久的的一次，虽然有时候真的真的真的非常非常非常不想做，但最后还是坚持了下来，想想其实也是挺不可思议的😂通过这次打卡，想说的是，能够坚持不懈的做一件事情，对自己来说，真的是一种不可多得的体验</a:t>
            </a:r>
            <a:r>
              <a:rPr kumimoji="1" lang="en-US" altLang="zh-CN" sz="2400" dirty="0"/>
              <a:t>~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zh-CN" altLang="en-US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开心的地方就是培养了一个好习惯，因为人家说坚持做一件事</a:t>
            </a:r>
            <a:r>
              <a:rPr kumimoji="1" lang="en-US" altLang="zh-CN" sz="2400" dirty="0"/>
              <a:t>21</a:t>
            </a:r>
            <a:r>
              <a:rPr kumimoji="1" lang="zh-CN" altLang="en-US" sz="2400" dirty="0"/>
              <a:t>天就成了习惯，感觉背单词这个习惯今后也会保留。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45274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52501"/>
          </a:xfrm>
        </p:spPr>
        <p:txBody>
          <a:bodyPr/>
          <a:lstStyle/>
          <a:p>
            <a:r>
              <a:rPr kumimoji="1" lang="zh-CN" altLang="en-US" dirty="0" smtClean="0"/>
              <a:t>“</a:t>
            </a:r>
            <a:r>
              <a:rPr kumimoji="1" lang="zh-CN" altLang="en-US" dirty="0" smtClean="0"/>
              <a:t>毅力分</a:t>
            </a:r>
            <a:r>
              <a:rPr kumimoji="1" lang="zh-CN" altLang="en-US" dirty="0" smtClean="0"/>
              <a:t>”</a:t>
            </a:r>
            <a:r>
              <a:rPr kumimoji="1" lang="zh-CN" altLang="en-US" dirty="0" smtClean="0"/>
              <a:t>打卡分享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1678" y="1534887"/>
            <a:ext cx="10178322" cy="498021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坚持每周两次瑜伽，我的身体得到了放松，心情也很愉快 真的很修身养性！坚持每周打卡让我觉得是一件很有成就感的事情，即磨练了意志力又让自己养成好的生活习惯。</a:t>
            </a:r>
          </a:p>
          <a:p>
            <a:pPr>
              <a:lnSpc>
                <a:spcPct val="150000"/>
              </a:lnSpc>
            </a:pPr>
            <a:endParaRPr kumimoji="1" lang="zh-CN" altLang="en-US" sz="2400" dirty="0"/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因为之前只是在手机微信上和父母发语音，感觉没有打电话那么亲切，所以觉得这个打卡也很独特，一周一次，虽然看着次数少，可是每次打起电话来时间都会有</a:t>
            </a:r>
            <a:r>
              <a:rPr kumimoji="1" lang="en-US" altLang="zh-CN" sz="2400" dirty="0"/>
              <a:t>20</a:t>
            </a:r>
            <a:r>
              <a:rPr kumimoji="1" lang="zh-CN" altLang="en-US" sz="2400" dirty="0"/>
              <a:t>多分钟，因为最近在兼职，晚上都会很晚回到学校，就会给父母打电话（顺便还可以给我壮胆），后来也觉得无论在哪里，有了父母的安慰，就真的什么都不怕了</a:t>
            </a:r>
            <a:r>
              <a:rPr kumimoji="1" lang="en-US" altLang="zh-CN" sz="2400" dirty="0"/>
              <a:t>~</a:t>
            </a:r>
          </a:p>
          <a:p>
            <a:pPr>
              <a:lnSpc>
                <a:spcPct val="150000"/>
              </a:lnSpc>
            </a:pPr>
            <a:endParaRPr kumimoji="1" lang="zh-CN" alt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39091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52501"/>
          </a:xfrm>
        </p:spPr>
        <p:txBody>
          <a:bodyPr/>
          <a:lstStyle/>
          <a:p>
            <a:r>
              <a:rPr kumimoji="1" lang="zh-CN" altLang="en-US" dirty="0" smtClean="0"/>
              <a:t>“</a:t>
            </a:r>
            <a:r>
              <a:rPr kumimoji="1" lang="zh-CN" altLang="en-US" dirty="0" smtClean="0"/>
              <a:t>毅力分</a:t>
            </a:r>
            <a:r>
              <a:rPr kumimoji="1" lang="zh-CN" altLang="en-US" dirty="0" smtClean="0"/>
              <a:t>”</a:t>
            </a:r>
            <a:r>
              <a:rPr kumimoji="1" lang="zh-CN" altLang="en-US" dirty="0" smtClean="0"/>
              <a:t>打卡分享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1678" y="1534886"/>
            <a:ext cx="10178322" cy="532311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对于写日记而言：坚持一件事真的不容易，特别写日记对我来说真的是超级超级高难度的一件事情，之前就是有这颗心却没有行动，这次还特意把锁屏壁纸上面写上日记两个字，还把老师的微信置顶，反正就是想了很多方法让自己坚持下去，不忘记。已经坚持了一个月了，偶尔翻看自己写的日记，感觉一切都很有画面感，很感谢能坚持下来的自己，希望可以保持住这个好习惯</a:t>
            </a:r>
            <a:r>
              <a:rPr kumimoji="1" lang="zh-CN" altLang="en-US" sz="2400" dirty="0" smtClean="0"/>
              <a:t>。对于</a:t>
            </a:r>
            <a:r>
              <a:rPr kumimoji="1" lang="zh-CN" altLang="en-US" sz="2400" dirty="0"/>
              <a:t>更新公众号而言：自己之前也有一个公众号，但是总是想不起来推文，也没有这颗心，自从这次定了目标以后，自己又重新建了一个公众号，虽然定的目标是一周一次，但是实际上我是每天都更，每次看到自己的推文都超级激动，而且看到自己的文章每天都在增加，也很有成就感，希望自己可以坚持下去。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894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广告巡讲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578" y="2254597"/>
            <a:ext cx="3450951" cy="4603403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472" y="333223"/>
            <a:ext cx="4891314" cy="652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0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thanks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693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42929" y="1073889"/>
            <a:ext cx="8187071" cy="32205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sz="3600" b="1" dirty="0"/>
              <a:t>《广告设计与制作》课程</a:t>
            </a:r>
            <a:r>
              <a:rPr lang="zh-CN" altLang="en-US" sz="3600" b="1" dirty="0"/>
              <a:t/>
            </a:r>
            <a:br>
              <a:rPr lang="zh-CN" altLang="en-US" sz="3600" b="1" dirty="0"/>
            </a:br>
            <a:r>
              <a:rPr lang="zh-CN" altLang="zh-CN" sz="3600" b="1" dirty="0"/>
              <a:t>创新</a:t>
            </a:r>
            <a:r>
              <a:rPr lang="zh-CN" altLang="zh-CN" sz="3600" b="1" dirty="0" smtClean="0"/>
              <a:t>教学</a:t>
            </a:r>
            <a:r>
              <a:rPr lang="zh-CN" altLang="en-US" sz="3600" b="1" dirty="0" smtClean="0"/>
              <a:t>内容介绍</a:t>
            </a:r>
            <a:endParaRPr kumimoji="1" lang="zh-CN" altLang="en-US" sz="3600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83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zh-CN" dirty="0"/>
              <a:t>分组实训，促进学生团队作业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 smtClean="0"/>
              <a:t>       </a:t>
            </a:r>
            <a:r>
              <a:rPr lang="zh-CN" altLang="zh-CN" sz="2800" dirty="0" smtClean="0"/>
              <a:t>本</a:t>
            </a:r>
            <a:r>
              <a:rPr lang="zh-CN" altLang="zh-CN" sz="2800" dirty="0"/>
              <a:t>课程在实施过程中将每班学生分成若干组，广告艺术是智慧的结晶也是团队的艺术，分组实训有助于依据项目分工做市场调查，并有助于使用“脑力激荡法”寻找项目创意点。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5124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zh-CN" dirty="0"/>
              <a:t>社会企业标准培养方式</a:t>
            </a:r>
            <a:br>
              <a:rPr lang="zh-CN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zh-CN" altLang="en-US" sz="2800" dirty="0" smtClean="0"/>
              <a:t>       在</a:t>
            </a:r>
            <a:r>
              <a:rPr kumimoji="1" lang="zh-CN" altLang="en-US" sz="2800" dirty="0"/>
              <a:t>教学过程中，根据人数在班级设立若干广告公司，每个广告公司内均设董事长、创意总监、技术顾问、文案审核、提案汇报等岗位。以公司为单位，以社会化应用为要求，以时事热点为题材，设计广播广告、平面广告、影视广告。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1807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3.</a:t>
            </a:r>
            <a:r>
              <a:rPr lang="zh-CN" altLang="zh-CN" dirty="0"/>
              <a:t>“以赛促学”考核</a:t>
            </a:r>
            <a:r>
              <a:rPr lang="zh-CN" altLang="zh-CN" dirty="0" smtClean="0"/>
              <a:t>机制</a:t>
            </a:r>
            <a:r>
              <a:rPr lang="zh-CN" altLang="zh-CN" dirty="0"/>
              <a:t/>
            </a:r>
            <a:br>
              <a:rPr lang="zh-CN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zh-CN" altLang="en-US" sz="2800" dirty="0" smtClean="0"/>
              <a:t>       本</a:t>
            </a:r>
            <a:r>
              <a:rPr kumimoji="1" lang="zh-CN" altLang="en-US" sz="2800" dirty="0"/>
              <a:t>课程引入“以赛促学”模式，将学生期末考试改为作品设计，作品部分以全国大学生广告艺术大赛标准要求，并带领学生参加“大广赛”评选，这一改革不仅能验收学生广告艺术所学，同时能促进营销学、传播学、商品学、心理学、 符号学、社会学等各领域专业知识学习。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8011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4.</a:t>
            </a:r>
            <a:r>
              <a:rPr lang="zh-CN" altLang="zh-CN" dirty="0"/>
              <a:t>走出课堂，面向全校组织巡</a:t>
            </a:r>
            <a:r>
              <a:rPr lang="zh-CN" altLang="zh-CN" dirty="0" smtClean="0"/>
              <a:t>讲</a:t>
            </a:r>
            <a:r>
              <a:rPr lang="zh-CN" altLang="zh-CN" dirty="0"/>
              <a:t/>
            </a:r>
            <a:br>
              <a:rPr lang="zh-CN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zh-CN" altLang="en-US" sz="2800" dirty="0" smtClean="0"/>
              <a:t>       为</a:t>
            </a:r>
            <a:r>
              <a:rPr kumimoji="1" lang="zh-CN" altLang="en-US" sz="2800" dirty="0"/>
              <a:t>锻炼学生的表达能力及检验创意效果，本课程每学期会组织一次巡讲，班内每个公司设计以大学生群体为主要受众目标的广告，然后带着作品到各个班级巡讲阐述创作思路，进行投票。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8413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5.</a:t>
            </a:r>
            <a:r>
              <a:rPr lang="zh-CN" altLang="zh-CN" dirty="0"/>
              <a:t>课外打卡，激发学生兴趣，培养学生毅力</a:t>
            </a:r>
            <a:br>
              <a:rPr lang="zh-CN" altLang="zh-CN" dirty="0"/>
            </a:br>
            <a:r>
              <a:rPr lang="zh-CN" altLang="zh-CN" dirty="0"/>
              <a:t/>
            </a:r>
            <a:br>
              <a:rPr lang="zh-CN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zh-CN" altLang="en-US" sz="2800" dirty="0" smtClean="0"/>
              <a:t>       本</a:t>
            </a:r>
            <a:r>
              <a:rPr kumimoji="1" lang="zh-CN" altLang="en-US" sz="2800" dirty="0"/>
              <a:t>课程在学期前两个月设立“毅力分”，学生可以树立目标，只要与专业或健康生活方式相关即可，每天微信向老师打卡，坚持两个月即可拿到毅力分。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9957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6. </a:t>
            </a:r>
            <a:r>
              <a:rPr lang="zh-CN" altLang="zh-CN" dirty="0"/>
              <a:t>建立综合评分机制，培养学生团队意识</a:t>
            </a:r>
            <a:br>
              <a:rPr lang="zh-CN" altLang="zh-CN" dirty="0"/>
            </a:br>
            <a:r>
              <a:rPr lang="zh-CN" altLang="zh-CN" dirty="0"/>
              <a:t/>
            </a:r>
            <a:br>
              <a:rPr lang="zh-CN" altLang="zh-CN" dirty="0"/>
            </a:br>
            <a:r>
              <a:rPr lang="zh-CN" altLang="zh-CN" dirty="0"/>
              <a:t/>
            </a:r>
            <a:br>
              <a:rPr lang="zh-CN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44137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 smtClean="0"/>
              <a:t>       </a:t>
            </a:r>
            <a:r>
              <a:rPr lang="zh-CN" altLang="zh-CN" sz="2800" dirty="0" smtClean="0"/>
              <a:t>在</a:t>
            </a:r>
            <a:r>
              <a:rPr lang="zh-CN" altLang="zh-CN" sz="2800" dirty="0"/>
              <a:t>我国实践类课程教育培养中，大部分实践过程只是简单的分组执行</a:t>
            </a:r>
            <a:r>
              <a:rPr lang="en-US" altLang="zh-CN" sz="2800" dirty="0"/>
              <a:t>,</a:t>
            </a:r>
            <a:r>
              <a:rPr lang="zh-CN" altLang="zh-CN" sz="2800" dirty="0"/>
              <a:t>但本课程中融入了公司化培养模式，这种培养模式其一可以使学生体验社会化运营，缩短学生所学课程内容学校与社会的差距。除此之外，这一培养模式更重在培养学生的团队意识，锻炼学生的人际交流能力，表达能力，领导能力等</a:t>
            </a:r>
            <a:r>
              <a:rPr lang="en-US" altLang="zh-CN" sz="2800" dirty="0"/>
              <a:t>,</a:t>
            </a:r>
            <a:r>
              <a:rPr lang="zh-CN" altLang="zh-CN" sz="2800" dirty="0"/>
              <a:t>并在学期末，要求学生提交述职报告，详细说明在项目过程中的经历与贡献，建立综合评分机制。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94339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42929" y="1073889"/>
            <a:ext cx="8187071" cy="32205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sz="3600" b="1" dirty="0"/>
              <a:t>《广告设计与制作》课程</a:t>
            </a:r>
            <a:r>
              <a:rPr lang="zh-CN" altLang="en-US" sz="3600" b="1" dirty="0"/>
              <a:t/>
            </a:r>
            <a:br>
              <a:rPr lang="zh-CN" altLang="en-US" sz="3600" b="1" dirty="0"/>
            </a:br>
            <a:r>
              <a:rPr lang="zh-CN" altLang="zh-CN" sz="3600" b="1" dirty="0"/>
              <a:t>创新</a:t>
            </a:r>
            <a:r>
              <a:rPr lang="zh-CN" altLang="zh-CN" sz="3600" b="1" dirty="0" smtClean="0"/>
              <a:t>教学</a:t>
            </a:r>
            <a:r>
              <a:rPr lang="zh-CN" altLang="en-US" sz="3600" b="1" dirty="0" smtClean="0"/>
              <a:t>成果展示</a:t>
            </a:r>
            <a:endParaRPr kumimoji="1" lang="zh-CN" altLang="en-US" sz="3600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注：实际成果多于展示的内容。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768806"/>
      </p:ext>
    </p:extLst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17</TotalTime>
  <Words>993</Words>
  <Application>Microsoft Macintosh PowerPoint</Application>
  <PresentationFormat>宽屏</PresentationFormat>
  <Paragraphs>29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Gill Sans MT</vt:lpstr>
      <vt:lpstr>Impact</vt:lpstr>
      <vt:lpstr>华文中宋</vt:lpstr>
      <vt:lpstr>宋体</vt:lpstr>
      <vt:lpstr>Arial</vt:lpstr>
      <vt:lpstr>徽章</vt:lpstr>
      <vt:lpstr>《广告设计与制作》课程 创新教学实践概述</vt:lpstr>
      <vt:lpstr>《广告设计与制作》课程 创新教学内容介绍</vt:lpstr>
      <vt:lpstr>1.分组实训，促进学生团队作业</vt:lpstr>
      <vt:lpstr>2.社会企业标准培养方式 </vt:lpstr>
      <vt:lpstr>3.“以赛促学”考核机制 </vt:lpstr>
      <vt:lpstr>4.走出课堂，面向全校组织巡讲 </vt:lpstr>
      <vt:lpstr>5.课外打卡，激发学生兴趣，培养学生毅力  </vt:lpstr>
      <vt:lpstr>6. 建立综合评分机制，培养学生团队意识   </vt:lpstr>
      <vt:lpstr>《广告设计与制作》课程 创新教学成果展示</vt:lpstr>
      <vt:lpstr>“毅力分”打卡分享</vt:lpstr>
      <vt:lpstr>“毅力分”打卡分享</vt:lpstr>
      <vt:lpstr>“毅力分”打卡分享</vt:lpstr>
      <vt:lpstr>广告巡讲</vt:lpstr>
      <vt:lpstr>thanks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《广告设计与制作》课程 创新教学实践概述</dc:title>
  <dc:creator>Microsoft Office 用户</dc:creator>
  <cp:lastModifiedBy>Microsoft Office 用户</cp:lastModifiedBy>
  <cp:revision>9</cp:revision>
  <dcterms:created xsi:type="dcterms:W3CDTF">2018-11-23T14:40:53Z</dcterms:created>
  <dcterms:modified xsi:type="dcterms:W3CDTF">2018-11-23T14:59:27Z</dcterms:modified>
</cp:coreProperties>
</file>