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5" r:id="rId3"/>
    <p:sldId id="257" r:id="rId4"/>
    <p:sldId id="268" r:id="rId5"/>
    <p:sldId id="256" r:id="rId6"/>
    <p:sldId id="258" r:id="rId7"/>
    <p:sldId id="274" r:id="rId8"/>
    <p:sldId id="271" r:id="rId9"/>
    <p:sldId id="260" r:id="rId10"/>
    <p:sldId id="263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D:\056700050676ea85485f6f9eb94178d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57298"/>
            <a:ext cx="6929486" cy="485778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786050" y="714356"/>
            <a:ext cx="44291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华文细黑" pitchFamily="2" charset="-122"/>
                <a:ea typeface="华文细黑" pitchFamily="2" charset="-122"/>
              </a:rPr>
              <a:t>基础写作</a:t>
            </a:r>
            <a:endParaRPr lang="zh-CN" altLang="en-US" sz="6000" dirty="0">
              <a:solidFill>
                <a:schemeClr val="accent3">
                  <a:lumMod val="60000"/>
                  <a:lumOff val="40000"/>
                </a:schemeClr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86644" y="3714752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  <a:latin typeface="方正舒体" pitchFamily="2" charset="-122"/>
                <a:ea typeface="方正舒体" pitchFamily="2" charset="-122"/>
              </a:rPr>
              <a:t>李晓虎</a:t>
            </a:r>
            <a:endParaRPr lang="zh-CN" altLang="en-US" sz="3600" dirty="0">
              <a:solidFill>
                <a:srgbClr val="FF0000"/>
              </a:solidFill>
              <a:latin typeface="方正舒体" pitchFamily="2" charset="-122"/>
              <a:ea typeface="方正舒体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976" y="6211669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latin typeface="华文彩云" pitchFamily="2" charset="-122"/>
                <a:ea typeface="华文彩云" pitchFamily="2" charset="-122"/>
              </a:rPr>
              <a:t>2018.11.23</a:t>
            </a:r>
            <a:endParaRPr lang="zh-CN" altLang="en-US" sz="3600" dirty="0">
              <a:solidFill>
                <a:srgbClr val="FF0000"/>
              </a:solidFill>
              <a:latin typeface="华文彩云" pitchFamily="2" charset="-122"/>
              <a:ea typeface="华文彩云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4810" y="2428868"/>
            <a:ext cx="4143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FFFF00"/>
                </a:solidFill>
                <a:latin typeface="方正舒体" pitchFamily="2" charset="-122"/>
                <a:ea typeface="方正舒体" pitchFamily="2" charset="-122"/>
              </a:rPr>
              <a:t>——</a:t>
            </a:r>
            <a:r>
              <a:rPr lang="zh-CN" altLang="en-US" sz="3600" dirty="0" smtClean="0">
                <a:solidFill>
                  <a:srgbClr val="FFFF00"/>
                </a:solidFill>
                <a:latin typeface="方正舒体" pitchFamily="2" charset="-122"/>
                <a:ea typeface="方正舒体" pitchFamily="2" charset="-122"/>
              </a:rPr>
              <a:t>课程设计</a:t>
            </a:r>
            <a:r>
              <a:rPr lang="zh-CN" altLang="en-US" sz="3600" dirty="0" smtClean="0">
                <a:solidFill>
                  <a:srgbClr val="FF0000"/>
                </a:solidFill>
                <a:latin typeface="方正舒体" pitchFamily="2" charset="-122"/>
                <a:ea typeface="方正舒体" pitchFamily="2" charset="-122"/>
              </a:rPr>
              <a:t>方案</a:t>
            </a:r>
            <a:endParaRPr lang="zh-CN" altLang="en-US" sz="3600" dirty="0">
              <a:solidFill>
                <a:srgbClr val="FF0000"/>
              </a:solidFill>
              <a:latin typeface="方正舒体" pitchFamily="2" charset="-122"/>
              <a:ea typeface="方正舒体" pitchFamily="2" charset="-122"/>
            </a:endParaRPr>
          </a:p>
        </p:txBody>
      </p:sp>
      <p:sp>
        <p:nvSpPr>
          <p:cNvPr id="4098" name="AutoShape 2" descr="data:image/jpeg;base64,/9j/4AAQSkZJRgABAQAAAQABAAD/2wBDAAgGBgcGBQgHBwcJCQgKDBQNDAsLDBkSEw8UHRofHh0aHBwgJC4nICIsIxwcKDcpLDAxNDQ0Hyc5PTgyPC4zNDL/2wBDAQkJCQwLDBgNDRgyIRwhMjIyMjIyMjIyMjIyMjIyMjIyMjIyMjIyMjIyMjIyMjIyMjIyMjIyMjIyMjIyMjIyMjL/wAARCAFOAfQ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A20u32p+2l219QeIM20baftpdtADNtG2pNvtQFoFcZt9qNtSbaNtAXGY9qMU/bS7aAuM20AVJt9qAtAXGbaNtSbaTb7UBcZto21JtoxQIZt9qNvtT9tLjNAXI9vtRt9qk20u2gdyLbS7fSpNvrRtoERbfalwak20baAI9tJtqXbRtoAi20u2n7aXbQBFt9qXbT9vtRt9qAGbaTbzUm32o20AR7aTb7VLto20Bci2+1LtqTbSYoHcjK+1GKk20baAuRbfajb7VLt9qTbSC4zb7U3bUuPajbQBFj2oK1Ltpu32oGMxSbfapCtG2gCLb7Um2pSKNtAEW32pNtS4pMUARbaNtS4pMUARbaTHrUpXmkINMCIj2o2+1SYpNtAyPFIRUu2k20ARFaTAqXbSYoAixik21Lt9qQrQBFt9qKk20UAXQtKBTwtKBSJGbaXbT8Uu2gCPb7Uu2pAtG2i4iPbS4qTbRtoAZijFSbaNvagBm2jb7VJtpdtICLbS7fapMUYoAj20uOakxRigCPbRtqTFLigCPbRtqTFGKAI9vtRtqTFG2gCPbRipMUBaAI9tG2pdtG2gCLbRt9qlxSYoAj20bakxRtoAj20m2pcUYoAi28Ubal20baAIttG2pMUYoAj20m2pcUhXigCPbSbalxRtoAixRtqTFG2gCLaKNtSbaNtA7kW2kwalxRigCLbSFalxSYoAj20m2pcUmKAIttIVqXFJtpgR4pNtSkcUm2gCLFIV4qXbSYoGRbaTbUuKQrQBHtpNtSkU0igCPFJtxUhFGKAIttFSYooAugU4LT9tKFqQI9tLtp+2lxQIZijFPC0u2gQzFGKk20baAGYoxUm2jbRcBm2jFSYpQtFwI8Ubak20baLgR4oxUm2l20gI8Ubak20u2ncCLFLipNtG0+lFwI8UYqTbShaAIsUbak20u2kBHjmjFSbaNtAEWKNtS7aNtFwIsUbal20m2gCPbRipNtG2i4ERWjbUu2jbQBFtoxUu2k20ARlaTFS7aTbQBHijFS7aTbQBFikwal20Yp3AixRipNtGKLgRbaMVJto20XGiLFJtqXbRii4EW2k21Lik2+1FwIttJipttJtoAi28UmKlK0m2gCLbSbal20m2mMixQVqQrQVoAi20hWpStIVoAhxRjrUm2jFAEWKKkx7UUAXsUu2pAtGKi4DNtG2pNtLtouBGFo21LtoxRcTI9tLtqTFG2i4hm2jbUm2l20gI9tGKk20baLgM20YqTbS7aLgRYpcVJto20XAj20YqXbRtouBHtoxUm2l20rgRbaMVLtoC07gRYpcVJtzRtzRcCLbRt5qXbRsouBFijbUu2jbSuBFijFS7aNtO4EWKMVLto20XAi20m2pttJtouBFigipdtG2i4EO2jbUu2jbRcLEWKNtS7aTFFwItuaNtSbaMUXGiLFJtqbbSbaLgRbaTbUu2jbRcCHbRtqXbRtouBDtpNtTYpNtFwIttJtqXbRtp3AhxSYqbbSbaLgQ7aCKlK8Um2i4ERFIVqXbSFadxkW2kIqXbSbadwIttJtqbbTdtFxkO2ipcUUXAvgUu2pAtLtrK4iMLS7ak20baLgR7aXbUm2l20XERbaXbUm2lC0XCxHtpdtSbaNtFwsR7aXbUm2jbRcLEe2jFS7aNtK4EeKNtSbaXbRcCPFJtqXaaNtFwI9tG2pdtG2i4Ij20bak20baLgR4oAqTbijbRcLEeKMVLto20XCxFijFS7aNtFwsRbaNtS7aNtFxWIttGKl20m2i4yLbRtqXbRtouBFtpMVNtpNtFwIttG2pdtG2i4EW2k21Nik20XGRbaTbU22k20XAi20m2pduKNtFwIdtG2pdtG2i4EO2k21Nto20XAh20m2pttJtp3Ah20bal20m2i4EW2kK1NtpCtO4EOKQrU22kK0XAh20hFTbaQrRcCHbSbamK0hWncCErSEVNtpNtFxkO2ipdtFAF8LS7akApdtZXGR7aNtS7aNtFxEe2l21JijFFxWI9tKFqTFGKLgR7aXbUm2l20XAiC0u2pNtGKLgR7aXFSbaNtK4Ee2jbUuKNtFwIttLtqTbS7adwIsUoFSbaAtAEe2jbUmKXbSuFiLFG2pdtG2i4WI8Ubak20u2ncCHbS4qTbRtpXAjxSYqXbRtouFiLFG2pttG2i4EO2jbUu2jbRcLEO2jbU22k20XCxFto21Lto20XCxFtpNtS7aNtFxkW2k21Lto20XAhxRtqXbRtouFiHbRtqXbSbaLgRFaTbU2KTbTuFiLbSbam20m2i4WIdtG2pdtG2i4WIdtJtqbbRtp3CxBto21MVpNtFwsQ7aTbUxWkK0XAhK00rU+2k20XGQbabtqfbSbaLgQlaKl20UXAv7aXbUm2l21lcdiPbRtqXbRtouFiPbRipNtKFouFiPbRtqTbS7aLisR7aNtSbaXbSuOxGFo21JtpdtFxWI9tG2pNtLtouOxHto21JijbRcLEe2l21JtpdtFwsRYo21Lto20XCxHto21JtpduKOYLEW2jbUuPelEbHoCfwo5kPlZDtp9vbXdw8m21YRKRtkLriQY5wM5GDxyP/AK0y28rfdic/RTW/ZAG3UrbvAMnCMckc9fx61hWrOC903o0FN+8Ya6VdMfuKv1YVINGuj3i/Fj/hXQurbMKMGnqrBBnrXL9aqHUsLTOdGh3Pd4vzP+FPGgz/APPWP9f8K6LB9Kdg+lL6zU7j+rU+xzo8Pzd5l/75NIfD846zxD65FdJtNIysehApfWancaw1Lsc3/YMv/PzB+ZpP7Dk/5+Yf1ro/Kf8AvD8qPKf+8KHiqpX1Wkc5a6ILpJCl5G3lyNGxRCQCOozkVP8A8I2/a6H/AH7/APr1paTZS2MNykpQmW7lmXaf4WbI/GtDGKPrNTuT9WpdjnD4bf8A5+R/3x/9ek/4RyX/AJ7pj/dNdJijbR9Zqdw+r0+xzJ8OT9p0/wC+TTD4eue0sX6/4V1OMdqRlzT+s1O4fVqfY4690m4sYlkkaMqzbRsJ/qKo7a7DU4JpbUpDbpMWOCGbG0YPzD3rAOj345+zt/30p/rXVSr80feOStQ5Ze6jN20FavnTL0dbWT8BURsrkNtNvNn02GtvaR7mPs5dipto21YNvKpw0bg+hUimmMqeePrT50LkfYg20m2p/LJ70eX70+ZByMg20m2rHl+9HlH1FHMLlZXK0m2rSW7yOEQFmboAMk8Z/kDTns5UmWFkYSsMqhX5iPXFL2iXUfs5PoUttG2r4065yAYJv+/ZrO0VNS1Kymnu9NntJFneNI2icEqAMNyO+T+VTKtFdS1Rm+gu2jbSok5hy5jSRR867G4YDkc4qcxAfxVXtF3J9nIq7aTbVrygejCkMPP3hT513F7ORVK0hWrJjH94fnTfLHTcPzp86DkZX203bVnySTxSGEjrRzBylbbRVnyvcUU+ZBynSnw2w63WP+2X/wBel/4RxhybrA/64/8A2VReHdJvbCYz3hhyUKbYsleoIPP0NZ9t4ev7TVba6aS2Gy5aVyCSWjLNwBt64K85/h968z20+56HsYdjYttBiHM8pckD5VG3B/M5q0NFscf6pj9XNZNjHHouqyXE91N9nuUbIlkLKj+ZkKqj7oxXkHiBdU/t3UpUW8NvJdTNG6l9pXeSCMdsVUHOb3JlGENke+GKzhwphiGBxlAT/Kmy6fZXDLI8K/dwMErx16CvHfiAl5cXejeRFJIv9kwAlAzc/NnOO9L43srq5j8OeXZzSsmjQK+2Jm2tzkHHQ0KD01BzVnoeuS6XYrbyskI3KjEfMeDj61zGelVfhlG1v4R1KKSNonFw+UZSpH7texo2ia/tAspwvmuyq5AbEbEZx15HQ8UuaUZWuNRjJJ2LY69KdgZx3rMimuglsTKG8/UHhy6g7YwxGBjHOQeufxrUt2e4mui6qu2d0GM8gE81pCrK9mZzoxtdBtoAqwIj7U7yz7Vtzoy9kytto21Z2N6Cl2mlzh7IrBaNtWdp9aNh9f0o9oHsivtp8cYdwrHaPWpxH6virFnbRzzhGkbAGeB3FZzrpKy3NIUG3rsQpawZ5csfQH/Cp1tbQPt2lmAyRzx9cVek07JBjuSmPWPcf5ioW0q6ZiV1iWP2S2j4/ME1yOrN9Tr9jBdCNYLbeyLBkrjNPWKLeQtuFYY+8oAP5VXfw7dy/f8AE+qAekccKfySq1z4VAt33+JdfJ2nBFyo5x7LU8ze7K5UtkakWVuHURDBUHI6d6tjzgVHl8HOSD0/SvNfE2n6zHpWnW+n3Oo3Tx+YJZYnfc4LArvwecAkc+lcsnhzxZKu/wCyaiV6fPIV/maaV+pDk1pynub+cqkqAx7Dp/WleRIuXmiQf7ZA/rXiEXgbxFKZGm05sspwZJUPP509/AXiJ71wmmoI9owxlQZ6e/8AnFPkXcXtJfynsi6laBAZtQs0fuFmXH6mojr2lJL82s6dsA5Buo85/OvK4/hxrzLkxWq57NNyPyFWx8P9bRAv+i52FeJe5OfSjkj3F7Sp/KekyeINHZP3eu6arZ6m6jP9aU+JNDX/AJjVofZZkP8AKvNY/h1rW4Kz2YHr5pP9KuR/DfVVZT9qsgAf7z//ABNPkh3F7Sr/ACndx+KNFVT5msWxOTg57enSg+KNEMikaxbBADleef0ri3+HupMNv2u0+8zcs/f/AID1pV+Hmp4H+k2X/fTf/E0uWHcOet/Kdq/ifQyhC6tADjg5PH6UL4k0Mgf8TWInvhmrjx8PdR/5+rT82/wqUfD6+HP2y1x9G/wp8tPuLnr/AMp1a+I9FBcnVYmBPy8sMUp8RaOzIU1JAM88Mc+3SuVPgS8RD/pVtuB9G5/SpU8FXiKn+kW5KsSeW7j6UctPuHPX/lOnHiXRP+glF+bU1PEujKvz6nAx9eR/SuVbwJe7QRdWxbPIw3+FMbwHfsqhbm159S3+FHLDuHPX/lOt/wCEl0cOxbVIAnGByMfpQfEejsV2azbLzzucdPxFclN4D1Ekj7Tac4P337f8Bqu/gDUfMAFzZ4/3n/8AiaXLDuP2lb+U7n+3dIIO3WbLdg4zcJQNe0gqobWdP3Y5xcx/41wX/CB6nGzfvbVgQVG12/qKp3HgHWpZcx/ZiNo6zf8A1qOWHcftKv8AKelx6nYyKT/adk3JxtnQ8fnTo7hZrosk0MkYTAaNgRnI4PNeUS/D7XwufKsiM/8APx/9jSi0uNJ0mbQL+3jWadjdMEkDDYAFHT1O78qlqK6lxlNvVHsA83eRj5Mfe9/zpMSeZjy+MZ3Z/TpXPxeBvDEeHj0dUbHVbiUH9GqwvhPQ42DJZTKR0K3k4P8A6HS+ZevVGo0KO5V7dDxncV6/pVdrW1YsPsijbwSFAz+tRroljGQVF8P+4jcn/wBqVaW0iQgjzz/vXMh/QtQpPuPlXYwLqCMXD+V8qHBA9sVD5K+9b1xawPKS0Zye+41n31vFCqGPcMnnJrphWvZHNOjbU4dfEhsPGLSTFRDYx3AiTp5j7MAe5JwPxNJ4Ev5tQ8awzzyNJM8Um5icknbzXMeIxnxDdnPSZ62PhqxHi625wfLkx/3yampu2VHRWPUrDxJZ6lf/AGSFZA+GIYywsDjrja5P6UkviWyi1j+y2WX7R5ix/wCsixkgEcb93f0z7UWPhjS9Nv1vbWF0nUMAfNJGG68HjtRN4a0qbV/7UeB/tnmLLv8AMYDcoABx06AVjoa6mhHeW9xdS20bMZoCpkUxMoGenzEYP4E0NOkKPNKwVVTe2ATwBknA5PSsvxHrUOm29vA9w0UtwTs2pvJCjJ7jHOBnnvXnFzqV3exbriV+eChkJFTcq3U9LtPEukX9zHFaXYld9yqmxlYkDJ4YA9AecVcnvGgZNtlcTKwOTEg+X6gkdf6V5b4Scf8ACY6cA4OWk4z28t/8K9c/OmyUZ2r6p/ZWm/bDbNJ86J5ZO0/MwXk8+tTXkQNpJGcESMFyB/eYD+tZni//AJF9v+viD/0YtXbjUbOS6awWfN0joWj2tx8ynrjH6003uNpGQdLuP+fVv0qCTTpxkmzlCAZLkDA+vOa65vxqpfEizm5P+rb+RraNaTZk6UbHKGBD2opu5h3orpu+5zWXYdCWUjDsMdgcVdfX9M0y3X+09Qit2Ynb5hPIGM9qxZbSeTVrKaOUCKHfvQj724YB/Cm694HfxVHbOt1HALfzCCykklgAPw45rkZ1WDWfFmgX8EItNVt5SrHONwH5kVUSZJIVmidZI26OjZFYN18N7zRbBFN/bTFpG/hZcZ59/Sl8PadrVrq8umR2rXULp5pMbDCDIG4Zx3IBGM9KqLsS0dJH420/w9H9kurC4nd/3oeNgAAeMcn2rV1vx3YaRHpry6bPML2zS5Ta6jYrdFPvWJf/AA4vNelW5luvsZVBGYjb784JOc7x61o698O5tah0mJdSMX2CxjtGPkbt5Ufe++MdOnNU+TQj95Z2Nrwzrdpr+kX95Z2P2QGRlkBIy7BB8xx7YH4VizTrFPbQmNnacsoIxgYUkk5PTANafhHw3c+G9J1GyuZPMV5i8Ui/LuUxqMkZ45B/KqCxr5iSEZKBgMjJBKlcjPQ81m7czsaRvZXKnnWcyKpR1VbowR4Vh+9/2dvTr1961oZUNxcrFIrhJXVgCDtbcSR+ZqlFCsZt/lTEdwZmwMZJJOfr0rR0+xme4ukjUsTPI7FQTjLnH6VUXqKS0JN7elG5quJpd0/PlsOf4lYZ/Sr1tooMebjzA4J+VT2/KteZGaizGy1HzVqXlhHb6PNdm3mEsaF/KjbzC2D0HHOfwrlv7bfp/YusZ9rX/wCvU86KVOT2Nb5vWk59azv7Wc9NG1r8bQf/ABVSf2viDJ0HWzJzyY1C/wBTR7RD9lIzPFfiK48PW9s8EEMzTMw/e5wuAPQ+9N8AeL7/AF/xM9pcw2scS2ryDykIOQyjqSfU1gfEK6a8gsg2n3dmqyNtW5HLcDOPypPhRlPGMmBybOTr/vJUSs02EXJS5T23j0FLgegphLgcAUm6T0Fc9zpJcD0FMmCmF+B90/yoDOfSmS7/ACZMY+6f5UgsczrHiHTfDsFq96kv+k7lTyk3ZK4znkY61jn4laIqcW18cc/6tP8A4qtHXvDkXiRLCK4mnh+zB3BiAw244wc/7orNX4Y6UD815qB+joP/AGWhWJfP0GJ8T9MlmMMemXjN5byDcUAIXGR196fP8TbC3mMZ0y6YjBBDLjkA/wBaoaj8OFtHjn0gXVxOUkjZZpowArL9F5yB3q3p3w+trqHz9XiuEud23Yk642hVA6Z9D3pxa5tdhyUuTR6jR8UoDwmjSt9ZwP8A2Wlj+J6y2qTDRSC8MsgU3fTYcY+53z1rSX4c6AMYiuf+/wCa5yb4eakjGKyjhW2VJ44983zYfBGePanNx+yTTU9edmgPifk5GjkH3uf/ALGmyfFGdE3LpEf3gOZz3IH92t2P4faCoGbaVjjndO39CKg1bwBpj6VMmnWQW7JUxs1w+AQwPc46VTcLaIzUKt9WZp+JV2rlf7MtztleM4lP8IBB6e9TL8RrxlyNKiOOT+9P+FRaR4Aul1bzNUihktGkkcoszA/MuB0x3q/eeGtPg1eG2h01xE7RqxDyFSCyg87vRj09KUHFL3i6sJuXuPQrj4j3ROP7Lh/7+n/CpH+IF7E22TS4lPoZD/hWlqPg7TLfT5pbXTVMyKSu6WU/pu+lWLTwppl1ZQTXOn75WjDNmSReozjg+9VzU+xj7Ot/MY0vjm/QgSaZEhPIBc1SHxKvBcJEdNt+bv7PnzG6bN2f6VtaVoNrqDzC+00jylTYT5iZDDP972/Wsi/+HV7NrD3Fk1pDai6E6RtJIWA2bT/CeevepnKLXuo1pQmpe+yaw8d6jqUMbQ6ZEzupYojk4GcUuo+ONT0qCV7jSUR44mlCO5G4AE+ntW1ofhC00rTrVJ4UN5GhWSSOV8MSe2cfyqfVvC1hqtncJJAGmeB4o2aVwFyDjoemTVc0LbGfs6vN8WhyD/FC7UZGlQHDwL/rj/y0IB7dqsP8Rbkc/wBnRH/tqf8ACorX4b3i3Svey2c0G63LKksgP7tgT/COw9a6U+C9BYYawOP+viUf+zVEWuqNqsZN+4zmH+JdypwdLh+67f64/wAKk+ntVeX4ttb3BhbQhIQqNuW6x94Z/uGtXX/AMFxbxLo0EUE25g7SzSEFSpGOc9yKh0j4b2W2V9ctUuJzsCPHcSDAC4I4IpNrm8hxjLk1epmt8XlI58Pv/wCBY/8AiK5q08UN4l8RahfvCYVkUIke7dtQAgDOB/k122v/AA98PW+iX9xBZyRyRQO6EXDnBC+5NeaeH7JLXUpYosgMuck5p6dBJSW7PoyI5hQ+qj+VOxxUNuG+ywnOcxr/ACqTDf3qm5Y6kNNw3rRhj3oA8h+JviHWNK8WpFYahc28QtI32RykLnLc4/AVY8Ea9qeuQ6h/aN7Lc+SYfL8wL8u7zM9B32j8qw/i2B/wmaBnGTZR9fq9M+Ht/DYR6krEs0sltGiqOWOZf5Dn8K6YNWRzTT5in4kOPEV36Gd8/kK1/hsR/wAJhZ56FZM/98GsnxTmPxNeoef3zD9Aa0vhuSfGVgPXzB/5Daib3KR6JocPiVNdkbUrYpY5k2v9sMmf7vy+a3/oPHtTr2HxCfEqPBbs2nefGTILxlwnG47PNA9eNvPoaoeHvG0+s+JW0yRFVd0y8WpT/V4/i81vX+7z7VHf+N7q18a/2GqR+V9qhh3taFuHAJ+fzRjr128ehrHqaaWOH8c32oS+MNVVp5GSAeXap02Dbng+5J/Osy0Nyd7Pjb5pYbzn5SvOPxqv4s1+TVfE2p3cYHkK5EJIAyq8DOPpn8arWeoyAImMqZQnA6ArnP50WG2dj4JUQeKNJEjKCgdWbOBxE+fw616dc+KtAtFzNrNl0z+7lEn6LnmvGvC97bLqVjPq0jR2jpJHcEqcgNG6nAA75HasvdFJHJiMkK7RhiT2HXriqUUyG7Hpninx/wCHrvSXtrS6luJPNjcbIGUEK4J5YDsK5u9+IVi3itNZtbS7kCqyfZ5ZVQchACMbv7n61z1xBDFKyJDGBtz90deKhl3YwABgjaB64raMY22M3Ns7Gb4uaxMD9l0a2jP+3vk/quP1qnF8TNehSY3scE6unSRFRYx0ONhyev8AETXMOJSJtpwxP7s/h/jTbuIklkfJaPHl5xhg3XOO4x+VHKuiDmfc6Cb4i6vDJtzZw5GdiWSsB+JU0VyV9bGe4DjptA+9j+lFPlFc9glW4GqWTRN+4Ak85fX5fl/I/wA6qeJvG194XjtEtrW2nFwzg+du+UgD0I9annvlt9W0+28vP2nepYn7uBmulttNsL23aS6sre4ZMqDLGrYDDDDnse9Ys0PK5/iPq2s2atLYWEe2Q/cD9uO7e9WbPUf+EksJbdLiawvVHDW8jKwGeowRkeoPt7V2PiTQdHtrGFbfSrGAbzxFAidR7CuT+y6JoN8+rXem3VzFHFxDayFSjZHzY3LkYyCOevT0aEzL8d6pey3+mRRzXsYh09ImMUrYkZWYFzjufxqXx7Le/wBneEjDLdAtosJcoWyTtHLY712Wq+NNE8JrYxDSbuRb61S9XZIDtDcYO49eO3FT658Q9P0W10iebS7mZdQskuowjqDGrAEKffmqv5E231KvwmeZvC+qCdpWcXbA+YSSP3a+tLPGJLzTwZJFxI7bVJAbEbHnHbjPNbfhDXLDxDp+p31jp8lmTOVmDkEyOI1+bj/Z2j8Kx5bnyJLWLYWa4k8sY7cE5P4A1D3LWyIrJfNdFF5KfM1FkO4nkA/6seg69KvQvbJcztfvfOJb1ki+zKDtxIDtPHTK+5xnmqcV+JidkU3/AB9fZR90ZbjkZP3eetX7a9lkublrbVzpfl3Rid3txKJcEZAHb7w+bjrQtwNRv7Ke51RTbamSoImUKMN++zlOf7xJ7cVFdTaSui2UjjWY7d2lCGMYcZcE7h05PT2zVk3UxutXjHifaY1JSIWYJs/nHOcfOOi8+uc0k13dLpVmY/FKRSs8ga5NlnzsHoEOcY6dfencB08mmr4iuYmh1ZrkJM7Kn+rkDoqnac+ijGMYOfWqDx6RNpjWr6Hrz20U3mhNrAhiqjjDZIxgcd8+9aM1zP8A29eRt4lCW6xsfsS2vzQ/L97eOuOuKoJqUBt5N3jNWlKgh0t3CrwDnbuJPGT17+1ICfz7M6ybv+xNZ+1SR+XuIbaVKlTnnA4H1zg01YdPh06a1Gh6r9mDb2Qs5IIXbxzk8DtkVCLwvdAnxTIkBUbQIXJLEHvn2z+f1oe/s1t5ZD4ynVRnEhjfagwevrwOenT1piOQ+KG2ZNKZLOeAlmRnuHPzbUUDr3HQ1nfClseNgu1hm0kPP/ATWl8QJoxHp8kWrXF6q79wlRhs+UcjP97v7is/4bNv8dxEjg2soBAxxjP50uhK+M9l1G6Njpl1dhN5gheXZnG7aM4z26VwJ+KbBiv9jBWH965/+xrtNdi3+H9STI+a1lHJwPuGvB0LRW7xtjO/PzHOMenbv/KsTpsj0JPisC5VtI2gYzi43ED/AL5rpvDfiYeJbO+kFr9nEGFxv3ZyCfQY6frXizqqxlXmQoWwWwRxzz65/D+VekfDONF0/WAHVxujO5M4OVb1FAWQzx1reo6NBpb6fd/Z2lMgfCq24DGOoPqa48eNvEz/AHdVkJ9okP8A7LXqtzqWm6YLb7fdRW4dSEMhxuxycfnUf/CVeHAQRq9r+Df/AFqLkNeZ5hD4x8TNdlJtUuBGbeVh+5ReQBg521W1bxP4o+2L9n1O/EbIvMYO0EqPQV61fafpfimwt5ftLyW3zGN4WA3ZBU9R9auaVplrpNoLW2eTyw275myc4A9PYUJ+9cvlThY8VsvEPi1r2BX1PVGUTIGG5sFc8j6V7s77MnOB2qDUtTstH0+W+vrnyreJcsxPX0AHcnoBXJp8RdDu4Yp4rbUisiOy/u4+i9f46cncUI2OnkvVtIJLm6uPKgiUvI7nhVHevGvEfjvU/EOuxmwubqz0y3lCxiN2QzfNyzYPOfTt+daOseJ7XxbHG9013Y+GxNsUiPMkrgZIOCRnB6Z4B9+cfWX8MpDZppM1w0olXerIVUD2z15oStqJyu7ITWtV1T7L+71O/Vv7RK7luHyF2k469PaoRdaq2mRPJqGoqSz8tPJzgZx1rTtW0hZrk6vJKluLhipjQt85A6gHpjdXT3F94Zj8OW5lmuv7NaV1X/Rw3zFSG6nPrRBqw6yfNoedvcak20C41Bs+sj/400T3wbDT3QB4JMjf1NdadQ8EbVAub35PuD7OcD6/NzQdR8FRq4Wa/wAOOT5BJyDxj5vrV3RjZnOXAu4bEkz3B23XleYXYDoO+cCk0O5n+yWe6eViNSYbjJnI2N+Yr0KG+0PX9KeOJriSCS4JKtEqgTCPdk/RQenpXnOkT28VjbLEX2tc/LuA64J59uKib0NqKd9TS8JeObvwpq8kN1NLdaRPIfMTfuaFs43L/h3+uDXu1rdw3tpHdWs6zW8qh45EOQw9q+fdei8Mzsk1kl2tztAnXYFQkDkjn69qu+EfHi+Eo9pjuLjR3choSRvjfGdyZOPqO/1oa0uhKVnZnvanLrk8Z9a8EEHjMqBjxADjrumzn869DuPiho9tbzTSWN8ViRGYLsJO/p/FXV6VqthrmmQajYS+ZbyjIPQqe6sOzDuP59aIysOpC54hHL4nsZme/n1qGJkkVWnllUE7TjGT1pktx4nu7p2sZ9amjWKLmCSV1B289D1r3DUtJ07VoUhvoTLGjFlG9lwcEdiOxNUzFonhDSbm8CtbWabPNYF5D1CLxyerAUm7u4+VKHKeIXw8YixuPPPiDyfLO/zPO24xznPaqfhF5xfTG4Mm4Yx5mc/rXquufEXwtc6Hf28V7K0stu6Kv2eQZJBA6ivN9Aube81VzESVAwcgiq1tsQkl1PV/FviTUNAt9I+wmIrNExl3x7jhQmMen3jXPr8QNcmy8bW+zuPJ6cZzknpV74gRq0egYjEh8uQhD0JxHgYyM1xdvJCl2PMtudxAVgMKASSMHqe3PTFZtmqSOmTx7rbQ+azwrGDgsbfCg9cZJ9K9I0y5a70myuZGBeaCORiOBkqCf514XHteJ42U7CeJAOFJ65OOeMevSvbtDhEfh7TIzk7LSJckY6IBTTYpJHjfxfGfGkZXaSbKPqR/eesvwUc3hOzJ+1QHI6Dib0rV+L+F8ZQ/KDmyTv8A7T1yVlK0Wm3DISgaeIHbzgbZs1snZXOeS946PxsceMdRBXB89sf98jn+tWvhwc+M9PHr5v8A6LeuZvrg3Nz5zEZJOMHPYD+VdD8OG/4rTTeecy/+i3qm9A6nrOn+LtO1XUzp1uzmVS45lhYfJ14WQt+n1xWN4y8a2+n2Go6XDI63uFhGJYsDeBn5d+77pP8AD/jVvSNI8HWWttNpL2f9qFpNwjvmkfJ+/wDIXP48cVgeP9N8Jm01G+Z7T+3g8TEfbT5m4FQP3e/H3c8bfes1a5qeO3V3GJ5kMRJXqc9a0LK9QIqYIJcJ17kZrJuzCZZh5oDZ+YYPFX7JbfapLLu3KRlsfNt47+lWyEXHu2mgRxGdhBbcGzgjjFH9rySRiMom0fu1z1HGf600vAtuqRMm3kqAc8d6hjWLapMqj59+Mj0xiqgromTJX1G4eNpcqSE38dSPTpTJbqXLfOSUIOAp78ZxTyIxGVMg24Gefrj+ZpreS0bIzjBAU4P5VdiLjGnmXeSxIDKMEY4OO570u5juBbJVgMEDIBx/9enZtmLZdW3FQRnrjoKC0JLEOPmPzc9x0pqPmFytc3E8MirExC7c4CZoqSZIncF2QHH8RoqxXPZUDNKpwMAVjeLPCOo+J4rM2SR4t/MLb3Cg5XhefUj8O9aySbXAIPTtTtT8Y2nhizha4s7icTybF8kj5TjPOa5nY2R5q3gDWNJ09TeWcCl5GGFmRiBxjOOOefy5xWl4W07W01UaYtqZYyhm++vyAEAkEnnkjIH1rS1T4kWusWQNvpdwuyUqRJIvYD0z61BbX6a1ZyJBPcWdxt4aGQq6+4IxkeooXkSa+pfDO61y5S5uLo2jInl7PKWTPJOc7hjr+laOv/Dv+2LPR4mvmVdO09bLiEHeQoUP94YwRnHNTQ+MhomhWC3drPdvzb+Yrjc2xFy7Z7ndXIeNvE1zqF5YTQS3diGsbgtD5jR/MFLA8cEgEcjPSjmd7A0rXO38FaHJ4Vt9R0y4laX7RN50Egj4dfLGSduQvII5POPequ0GWGQjPlEsB/wEj+tYXw/8Sy2fg7V768u5Lkx3aDM8zOQpUZwTSvqI1ODTbmEssX25CSrfeUIx556E4HPHNKT94a2N6BfJeIhSfLnM/wBTxx9OKUzfZJo4hbaXK01yzA6lgKMkE7SejfLmuFl1iCa/uLaMGYPqKSx88Pg85J6DA9OBk1Hr0yXNpdNb5cjVpGYgEjBj7H04NS5WVwudo3jyz/tbV9un6Y9uMrHdCEbphvGN+TlhySR681Un+IFmbK1tjoWlyyIWbaYQ0SHIwUHbPPPqK86Wxu9pK20hR1DIxXgj2zj/APXn0p1za3MNtaSPA2BGS5dgBnzHGD6npWaqMdj2m+1g2viWPfY6QFugsUd0yfv13qdofvjOcj0p9xcXVraRxXv9g28Mp2qgDYY4UDJ7fj2FeKK86zq6xuzcqBtB7YHXjj1qedr+5tllVSYkOG3cn0z3z2pqqFj2STxDKjWZafR2huUJVwpAJzgKB6nJqBdfuzezWKx6XJciISgBSfNHXGe7d8e1ePwQ3afZ7oBhFFMCxIwMcHv34P1xU+j+bBdwT7AwVgzNIwVcA9jnjBHX/Cj2wral7xl4ludZZ/tDRGOCYpCsC/IBghiD1OcA/jUnwwut/jyJwpGbeX5QP9kVy946SWQKqyAyg7cDIOD2/Cuk+E//ACP9uOcfZ5eo/wBmri7xFb3j2fWJ/M0a/Vt3NtIMY/2TXhI2SErG5V+OGIAHbvXv2sRZ0m+I6fZpP/QTXz8ELpuRm6AdCCKg6EWIIDcHbKXBGWBGCB7dff8AWvRPhm4Gn6whBwpTHHGMP0/KvOohIBHKHC7TxtODnrnP4V6P8OpJWsNVMkjE4i6sT18z19+PwotYLljxR4duPEkFgtvLFF5RkLGXPO7AGMA+lc4PhlqfGb+ywPRW/wAK2fGGsapounw3GmXaxMoYsrRK4b5h68jrXKQfEDxY6ktdQ5H/AE7J/hQm+hEox3Z6foGmSaRoNpYSyLJJCGDMgODli3GfrV24uobK2lubqVYoIl3O7dAK8sg8c+JZJZA92gQI3zC3j+9jI7UzUJvEHi8xWs1yzWaMsj7Y1VUJHU4AyeuM0rXdi72jcxfG+ual4t1Blt4pRp9qcRxhSQD3Y+rY/Lp65r6Kp/suwTBz5Vwp49afe+KNS0lFsIZbR41iAwLdMruzkZ55469ak0WR5bWwccM8kmcDg8056IVJ3bOqsrWxsPh3o9vf+HrnVMSyEQxblaNjkljt/Lmud1y80W1e3MPhW609lLFmkLPvHQYDcde9dh4y8Rax4e8OW9zptyiTPdmN2eJWyuDjjGO1eX6l4k1bXbqMX9wrrxEFWNVwuegwKp6qxFOTjJSRvW3jTw95Qhn8OmRiPmkdjhj8o3EDJzwen941or4o8PXbGMafarDtysDTSKqN8/zDIxn5x/3z71xN/ZxWEE01u7CRLjyQGIPyFc+nrQHhj0W3u5dwmEjLI8KqX24wBg8dh+tZ8q6HY8TNN3R30mpaNNE+zSdMjZjlXE2dvzZ4GPTj8ac2q6OsplbTNMWPbtCGbgHawz09SD/wH3rzgarZE7fN1T2+SLFSNqFkgbedYBXhuIhj9Kfs/MX12XY7GXxRotoESG1t96HLLGGYv+7C8/KB1G7PuR3qs/j3SQ3lweFYMBuCWIOS2RwPY4/wrmUmX+wNSuYNxYSxbGlCl9pI4OPqelP0NFkW0u5iTM14I3ycZUKWH6gVPKkUsTUdrHodrc2a28SXHgWa6mK5aeRSQxIz12474/SsHxlpdpceFP7StdFuNJuG1BYfshzhl2ZLAEA9eKyT8QPGKSyQ2+oyeTCCREIUwFUHn7ueMZ61tnX9W1n4YzajqF6813BqgVJCijAEW4DAGOvNbLY4ZtuV2Zl1YXN/aXdtbRF5pYINijq2PmwPfANR+DPE2peENXcPbzGykbbcW7Ar0zzz0Yf/AFjVpdZvLOKS6t5PLlggjMTFQcZzngjnqazbe8u9bu7h55mabyzI2yIDzOQOcDj72c8dKiGqNKrs0z6H0++ttUsYr2ylE1vKMow/kfQjuKq+IdG/t7QbrSzM0AuNn70JuK7XVumRn7uOvevFPDmr6vpEjW9jqE0MMhYtGCCpYLwcEHmtW48XeKfKtWi1icGaMBQqISzgAnjbycEGlazsNO8bl3WfhULfSbu7bVvmghZtiWuA2AT13cVxnhy0On6jIm4ybuc4xVq88a+Jry3ms21edw/7twQnzBgP9njrVPw81xHrDC4l8xiqkfNnAJNVdszXKtj1Tx5bXd3a6H9lhldo43ZvLi3kDEftx9a4K+gMaJMv+swA6hlJI54IHtx2ru/iEH+w6EI2ZW8txwccbY68+cgjcSC3B3Zwf1pWNExyyurvFICoB+Rgxw+DgcZ49f8APHuGgMR4b0oYz/ocPP8AwAV4rbnN2FfK5AIfcMZ9eufp9fxr2zQBjw3pQ9LOEf8AjgpLccjx34v5PjKBgnBsUBP/AAJ642C3Z9Mmy2zbPCTyDn5Zv8a7D4zHHjC1ALf8eC9D/tvXFRSsulzbVLZuYQQTk/dm6elaSfunPL4i4xjO90U7AjAbyCQcYJzxzwe1dB8OHx440sDnmX/0U9chFOTIc/6tgevQe1anhmWWPX4pbSJ5n8uZ0jiZgxxG2QCoLdM9KhVHbUSWp6Dp2p2+k+L767uvFN9d26Sy7bErIwBY9MFiAEyAPx4Hel44NvdS388Pie5lSdbe4j08bvJ2jAwp3Yz/ABEba4/UrHxE8jaldWUyjaZBLcygfLgsT+8OTn5jjr6elcz9okmZJC3zMwJAPWhSd7lO5amtVkExzku3XuAAf8/lUtnbmR12SY+dW/IYqk8rIxw6lQQPnzwf/wBdSLMSEQxnBHBX5vYc/hVObZKvc0RGI4FjLB3UH5/Uf5NRiCEEYkb727GcHOMVnGZkxJtYZOFOP6dKia8YFsPkt1xkY+tLmlYGjUfcQUaV/mQKRnqRwPypjqEAKzN5pAIGeAwPUH8P0qh55bZKevRcgjnuKkuWKupLmMDOM4xnr/UVSqNCsaN6kpkZ03ZMUOwgn+FQP0xTD5gaQEsUyCoY8Z4yf0/SmCXdHb7X8oGMcupbd2LDkfLxx9K1dQ8Oatb6el2sLzQMofeIsZUjg8sfUdqv2iYKLsYss8hf5WP4UVErykHbvznnkcGisrsdj2a91SGzsri5BWVoFGUU5O44wD6dRWW88XiTR7S8ktHZLeXbegE7IRjJc8HjA4/xrkk0qZ7iZpLgBZTlioxz16Z9zWjb272dhd2a3DyR3ZRZhgDhTn6/59qwliY3N40ZvoTaToVjqPhmf7Iyi9j1CRgHJDPEY49u4dBkh+R6VUmt5/DM4upobeSQrhInkbgn+LCkE8AjqRzWnpd4dKD/AGXam6MK7FQdwB46jnHPPvVPUGgvcy3ZNxJsGWYlQOevsKX1pNFyw80Z95r9/qqQW7R28CrITEsAIyzbRyWYnnArtW8U6zpOqWularZwrJDaEyeeuSoCfLypAx8p/wC+q898qBpBIJigGDjbx9M1f1TUZ9X1K51CfJlnYt5cY4RcnAX8P6VftdDFQkaF3rL6zqt07hLRmO4rECVfYMZwSecCl8O+I7mXU1triKG5s1y7W5G0FFB+XOCQO/fvWRbz2fmqI0CyDjaxJ/DGeKk3sHJEYRMbQ4Xk9flB6gVkqlndGnK9DU1YWMmo3BsYre1gkAaOLYZTHlQThiu4ZJb88dqg1GW91FoUF3dCHzMCFXGMYI65yfy71mPZTSDd5jQ5XAXuB6+1OjjukRlE6M2BhiSSD68DjtTUpW0HaPU1EiupJXMcEr+WVEZBG1RkkjgHA3Fvb9afeSCWCFJCHEkTBl3EsZDI+Dxx1J/Oqlpc6jYwyqhTDgZBXJB55FUo2uIDGrOBGh3KjyY75x6/lTi2tRWj3NiS11G7tF8qC4LNjgR7Mruzj/PpVix0a7e8M9/9qWz3sXW0kUvgAhQBjBwcZGBwD3xVTTtduLC1miVk81ww3GQny8+nbjtUFjq+paVG8ME0SQhtxBweTTUop6kWv1LVxocsItlfy3Rp443TzGZgOTlgB1x1+vSprfQrbVc29lNDmFyZisbR4QAkqC3G49AvG7Iz0zWGl/c/aSyfvPNJL5Ock55/U1cjkmju2uopAspfcOScDPT3/Gk6kVuKxJpOhafqdtPb32pT2l5Cyl4Xt2BU5IyCQBtOVHTrk8Cuk8NaRZaB4nF9BetPdIjBoiAMKwxnjnrWVN4pmOxWgg3IAAzJuJ/OsWTUGOotdSZ8x2ywXgMPTGOn+FU6yfwjjyrc9ql1eW9t7q3EWI3iZPMIOBkYJx361wn/AAgg84R/2ly3T/R15/DOe1c3q+szW2sXcNoLu1gDgLFIDG44/jX169apP4hvJ7iKSWeR5IcGM5OUHqPSk5tMv2kex1lv4dtZoIGj1IskztCn7rGWXcCOvHTv3YetTXF2PC2iTGxuneWd4C6PhWCgNgeuPm5ri31i+cIsk8pWPJjBbgHIP86qX9xLNIN8hZSvXPQc8UKbYuaNjtdT1pdX8NNO7osltgbFByQzLg1Uh+wpoGnSyWq+fNdGF5DK3IQqWJAOFGHAH0bpgE8tZXEsVpdxbwVYLn0IyDn9B+Rqcu/kIhIMWCxzzyP/ANfb1q1KxDdzcuvKZdVSxeVEjuHaAYDIdwRFAJBO7JHXjGOma7PQJjZ6TDYtIhYr5pHAYjaMng9sfhXCaHrsFjpyxSQxzF5Xk2yDghgmAuOd2VrtdPtkuJrW7uNOa2YW7qVAICneMDB5HHOPcitFZsSlpYivvCOhXIM95bPMSnDGdhsXOAowegJrK0/wlc2CWyfbbVkiduQx5B9OOxzW4ZdNtpUtp0IF1dNGitkDGAc89RnA+rCrmmXFlcRTeQySrFM0ZYcgkYPXJ9abV9yoNpXQ/UrCy1mzFpeQq9vHJvTLkHce4P41y+qfDnTGijbTIVt7kTK2+Wd2BHOR35rr4Yra3t1ghiRI1dnAxk7mxuOevO0fkKc0cLsjMmShypBxg/1p2EjkP+ELmntry01CS1e1cvPahJWDRzMoXcTxlRtHH1rLu/CV1Y+Fms7lrRhHN+5eDLENIY13PkA44OTztHQHmvRwVB4FV7yzt76PyrmMyR913EA/XBGfxoSsDdzy1fh/HZtcTXOoeZBbXAt/9GiZjM5VSNpxwPmGCR149DW8nw9udOuXubU2l2zMyrbXFvujRXyucs/8IOQeTwK7FFtdOjWNAIlx8o5PT9aminguMmOTfjrgHip9pG/LfUfK7XschovgE29uIdQtoZrdyRNE0jhmILbTlen8PQ9vUmmHwJfmYzG6ty/2j7Q2Fbrggjp713GRxgN+dG4Zxzmnyoam0YMfgTw6V3TaSDMQQ7C5nGSRhuj4wcniorvw1p03h+70LTbdLC280T7w8koMijDcFs9OOvqcV0rS4jO/cVxyuM/pXNRaY6WmmWaidbe21SWcxFSF8sh8E/jt/OnbQi+pn23h6CGe0t9S1GG8tsi1S3VGC7sMcbgQR8wJ/ACtnT9E0OzvI5LKzFtceY6JtlcbyrFWHJIIPXHfArROlWFyyYhgjdD5iu6LwQPoec1UWOBbuO3tLSCKO3nDHy3XdgjJ+UDjl+/Xr3pbDbuV5/CTtq8l5BcLBFIyObdYMrvUEbsgjHU1xl6jaJ4hs7W4x5dndI3nuzBCPLjJynIHGDuHPPtXY+I9bu7O0A0lRNchxvQFGbaQegLZyDg9DXmmt6rc6kk8t5FIkrTBi0kZjJGxE+7j1THvSe4nLSxnabHHJZSGeXyJIY1Kqp5LbgMe2Mk/hVi3jvYzDf27I5Z/LKbgX+UZyQe3zfoaqxnarsQGycfQ5/yamNw0IVBlSCXGDz3xWbk1sONm9T0yXUNN1OytV1e8vVeIebFvUggMq8AY6cYGOtc5A9lLeXRmhdrQk+Swf5yOB82fUZPPSsS41GR2JuZidsaDco6LjIXA/u4x+ArAk1K4aMyhZTB0aQZKrntUP2jehopxtsd+p0iMOGgmlcFRuLgDp8x6HPPQcdK6rRvHjQqbSdYbaxt41jtm3h2KqAoDD1xjmvFH1ORY8qOc5OeoH0+grZ8N6jPcDVxFbiYx6dLKSzhfLCkfOOOSPTvTjGpfUHUXRHoOqy+HfFWuCXU4fNmVFhjkMrRqcMTj5SB36+/tzyvi2HQLGKK20iBrcsVkmfzWZWPO1TuJ55J7dRn0HHLqk4aPbJxty2TnHXFaEUsk1sGkB2MB97/PvS5pLcTnF9CSwsrK8uYYnkmhDDaG3Aqv9cdPzrag2eE7+21CxuUmvY5XCuE3IqFcHjPbJ575/GseHyo49igc8dKc21hzt3kYG4kfrRzt6Cjyo6DXtc8Qamfs9/8AZmRdykxsgVgSMjJOOoFct/YOopGLn7Dd+UHeRpI1DBIyODkenvxV0yIRGsiI4XOAHI5PWnXGoTvH5Bkf7PGMeWQp6+nfFHNLoD5O5jCwkhgPmGVJt2QGUqWHXoeox7Uixbxk7duCAOn48VdmNsQZ3GQBklTjA7+3aqsU6NGwXaJeQQeNuaq7EuVEDWgPyOQFzkLkgZ+me+P0pn2MwS+arBQVzjHSrLNuRneFXIAy23PFQvcrMrnycYHG3+HvTTZLs2OaLzETcScHdu28/wCf8asnTXkUSRgE8llJ++O3X3qOzIkjLSEHgkY7VOlw6BNkmBzjHX8f5VMnLoUnC2pmzvJC/MYO0YGcZA9BiustviHfssaJbRrDFFFEiZJ5RcEnBBJPpx0rnZv3mTgMzHPPXPrTBbwBXDRkfMCdpI49etWpWRElFkt5JJfahdXUCyLFNM8iDbyAWJ55PNFRpHlAFdogvG0Ef1oqeZjvE6O3ubhiEK5diMEkKBz0JJwB9aet3JGr5TJkUOm0gHaenAJAPHf06d6zkt7QoIm3ttQfM23BOOpA/wAab9oRCxSI/Jwo2A5z61m6dOzvuavETbuSC8nlEkC4VdpZSQ24nd0GOn/1j+LLi3vJJ4GGWUHMgzxgY/zzTo7nz5CiMw4wDjqPSnzBZFYsxG0FWD456Z/mKOWKtYHWbRI8KL5hkcA55+XJA/w5pyLbSQfKzTjIJ24zwenIz+FUvtuf4OcDk+talnJpbxGeWGQSJwcyYPrxjtzRddSOeTGGOPbuEXJI+7znHrkVLHOzOE2oxPZRk1aivtOjlVY4YjuycyZYD8zxRfaoFUxQxxGQgZCKAAO/NK6F8wjtrm4f5LWV36Fiu0fmeKbPpt1bq8k8kKxKCx+Us3uOOP1qnaanNH5o4dccY9f/ANVOtrt7iR7aVkPmKR+8XKlvp3o52mLQlsXsL6QCGU7x0Ve/0P8An+taUkFiEJeyDlRwWmPB9elZVvov2e+W6SZMKOEWMjquDzk1pONoO5uvGM9amUtdClddDBe2vLlybe2t0iztG2Re3qc5NRyadqYA3wRsuP4Z4z/7NWws0XlMYwAig/dAxn069fY1IZAx4Hy7sMc0c5fI5dDBWCe3wZFWMOdhORx79fapJbh4JI4xwDyDj9D6GtKUyMjDb5h3EAZz69eKhuLSGXahUsWBVSCeh569unP6Um09ypUuxRe9LdVBAGScZAFVnKl2ZCBGF359OeRir76eq2pty5ZMj52HB/z6V1Olalo2haYgOn+dOgIeZ1Usx74bsuPw/rcFG+5nKk0cxq0mq3+u3Mt/bs2ou2+VEhIx07dQMUkOha1KUZdJvyrdHNuwH54xXpdz4rhtbx7aWGdwgUl156jP8iP1q7bu2uKj6XqDDJ27EtVkfPfgsPWt+WLbszJI81Hg/wAQTqVTSzuyOHlSP8eWArn59/nOGXaVO0qO2Pf0r3W3intdyT3JuZFIBBgWNlPcEAkeleH3cT2l7cwupTyJWQhjkrgkAGk4W2GbHgu3+3+KLG1a48iKXeGk37Qo2knkdOldJN4He9uDc3MyJ62wkLhueQXK559cH6Vi+A7cTeJEmKkiKJ23AnA/h57d69Qz6D9KqNNbjvoYmk6La6NdOLKyMEDQgFi4bLBjnvnpjtjitjHpj6kU4g0n5VrYRk6tZ2sxe5a0ee8t4SbfdHJt35BXlR6nPGf0qPQ7MW8+pSJamFZp9wDIwzx1G7tyccD6dMbGQeo/EUvAHAx+FBSk1oJgY6UE4+tOJwOlIOefXpQIQEgU/dwOSKTjGcD0pCo7duKAOU1u81RtUljh0q9uLZANrx5wxxnj5GGMn8x+FWNCu9SfUzHc6VfWsDxtzLkIp4PQIqjOP1PrWnNrGm28jxyXsIkT5Su7JB7jinQavYXM4igu4nkI4UNyay9nT5ubS5rzStaxo9qQ8j3piyk49xSiTOMj2NamI7fmgn14ppbHOPrRuzzjnvQMHkKDIjdznohH9SKzbKYyalPK9jCn2WQq/wA4ZpBtUru9CV2jvxx2FXpI1lADopwcjsfqDUQtYFcuIlDEglsnccDHJ+g6UxCm5s9ZtYbmHTY4bZlGy3fB8vHy9hjtWJfeENO1GdkNvJb25Q8wuo+YnnAIOPy61vxokUYSNQijoqjAFDyOgBSMuc8jIH86QM4W++Hmy3kSwnEhbBHnjLAjoBgAfqOtcPemaLU57e4ZfOgbyWK5wNvy/wBK9yE+QPMidCRnaRnH5ZrxjxIRJ4q1VsMuLluPb/Ajn8aiUUO5Y0uym1S1n8uW3jFqwZvOLBvnYL8u1T6D8xWtdaVr+peGz4e8i1aSSRLmKcyhQUJd9nKg9XPGcccDqTF4GsY72/vIZlJgMIZwHK8h1K9PcZ9OK9DW10+28qRhIjQhVEhdi2FBABPXGCR+Jp00lqPnfLy9Dg9Y8PaVceFmj0Dw7eDUHWF1kY5bgETEZkPBO0AAY5JHWuSsdE161k1CNLK8tnWxmMxIKBowoJBPfIB+Xv6V6Jqkum6LHaC3fUrlJC8cckd4EWM/KSv3CT1B/D6VasvE08TyRS27RLDDJ5TySGRi/Tnpnr6DiplUjF2YlFs8MLkP867egIxjitdZnXCn5WG7IJ5J6A13Wp/Z9ZSUyW9tDcFt/mRIVZ2zkZPQ88c+/NczqlgF1aVw42yBWCjqR0z6c4NZOrCTsjR0pJXKsO9v93pz2P8AkVr2KiWMyyIhRQcgqCRj/wCtmrsGmQeQbdlbyyfkUnPIwRT0igeIwyR4R06YGR1G7/PtXPKqr6Fqg+pzP25rhpDJEAitlMYGM9OnFC3eJA/ljLDHrXQx6LaQwtboJTEMcOOAevXHPfr/ACAqpL4ciijlUS4+YYbaSVHcdf1q1Vi2TKg0rmU8/mjDRoARtIAABB69KfBEn3gibu5wM1cj0S32jdfMDjn911/WpE0tIiAsskgA524Gf0NU2u5jZlB1AYKxwG7dxTII7by9iH5geh5o1HU7C1jlhjtne6ClVkaTKqfXHQ1zkc8iNlW57H0NXGm2gtY6NF8sEKm2mgeWdyKB0zj9Kx4tTmjJ2kkZyM9asrqTSow2DeBnPofpQ4SEXZmfa6luDk88iqK6k7lSoVdpwQSDmrP2pBbMSu6UjkHgbafHp9nNDgx8H0P6imrLcqMb6XKM2qbZSEUEexoq22m2CYB4OOcsaKLxL9kzRe4UxDJRdznHv2A+v+NT+bGg5YhQQMnvUOpCO2vgWiL7iMoRxkZ4z2IpzwQI5lRdrcbVDcZA/wDrVHKmrilFbjHmVd/zJhV+U474pY3hm2jawLcEg4xxzj8qb+43MXRC68gdjz3/AF496esPnjzGkdd7ZyF3YA/l/n2o5Uw5U1oSRJbpIR5bMQMhtw/Hp+FOkltkK4gAB4HOFPrx37U9dNtlnBe/JHtB939amXTrVYS8l7I/LDG3BJBI+n+fzmxPKyp5sMZBjjQ4B3ZO7/8AVURuFKbZGx83PI4574p5061Vt2JsEZOOmPf0oi0m2ZzKbtljA+dB978D09KrlXcpW7jRcRAYB2gZ5B6+9MS8CyZRMEAkH/GtmPT9GMa/uFZsfekc5PHU057TTopTi0QIv8Rkbtj3pWQ/dWrZh/2hdTqEimYbiCPnx7YzXSafb3H2FPtTMZzy4ZvfpkZB4qpFDYKD/ocKgZ+ZjuB57Emrv2pclJGaM4xj1/z6Upu6skN1E9CGZVSTYqs0THayjp6dKgZQYX2klgM5UgDnufXI5pt7DK8qlXkVDy7h85AwOc++KT9+N8kk0bBm42Hlcew7cH+dYs6Iu60H+YySAiONUI4ZuFKnp0/z9aFTc4ZCvlScgRnnj+QzwaUMkUaPK4Z9vXKtkHq3fjsf/wBVR3UxkBFrJskkPzIkmCOwBHbjn/8AVkHUZahPmgMW2xlckHvyep+v8qJZlTCna/GfmOR+IpLXT7tLdXyGZCAXHBUkdM9+549T6cbVjobLDDqMLyyTQSbmjAUho1Bz7AgY+vHfkXCLcrEzloZdvouua1sMD7YW+9cSSEAEEAj1bj2Pvjiu88OeH4/DsYaG5le5yS0wO0nIGeh9qzNA1uygja2a52M0ztgnJbJzjHX8fb8a6tWLIrqzbWGQcda7YqO6OS1irq95d2thNc21q95cjkRryzep9TXj/iDUJrjVftV7Zi0uXjCyII2Qkj+JgeehGT7CvadzD1568iniafA2ySAf71W9VYRwfw6t0ltry/RwQzCEAHOccn+ldsSR0NSM8sh+csx9yKacjGCSR+lC0GNJPc03rz2qTGQcg/n1pChz1bPp6UAMxg9KCcdqXHYE4HWmEkngknsMUAByTjH1oLH+77CnBcDbz6ml6nOTx0oEMB9RwKa0giUyO6oi/MzMQAAPWpNnyYOcmq97bWtxayRXmDbkDcCxXvxyDkHIHSlLYcVqcM9jYXF6VhBlDZkY/alBGeh6cj146/QmrWmWGnpdQzbZgEkDLIbkMhIG4dB0I6ev4VZNn4RMr7IJTNtKnZJOCRjBBw3PA5qyi+GppAu2fK5BZp51yDgnJ3c5wOvoPSvNcJX0mjsUZW+FnQYA6dAaUjkj1pd6yZZcFWG4Edwe9IQdobJyOtektjjYZ6E/QikHynGeR0+lOHDHrg+tIykjHcdDTELlccdD+lBPODjPp61GDgbsdfvCl6ccjPQ0wFzjkciqV42qqc2C2UgHIjn3qfwYZB/IVaPU8DP931pMjAIzge/IoGYM3iDW7F1N54allhIJaWzmEm0AZ5GMj8cfjXneqC71bXLnUhpk8f2mTeihWJKgAAn3wBke9esrqAtFvluLuCFnXdEsjcYGQD75x0rndNhkTVJRaFi1ruKoXxuTcV25+m7B9R9ayjNzk4tWsaTpqMU073MLwRaXdt4mjLWkqR7XBLKUAG0+3PQH8a9NyueDz9cVWEJ8zelzdrwR/rS4+pDZpczqADJE/wCBX/H+VaJWMjF13wpp+pS/bdu27ByJC2c+2T/XIHYCuPvrC50qVjuMylAEjUZBO3BHf0GOc+1ejzXbQQu81tMyqPmMS7/0HOPfFcjc6lDe3tvHZWlw8glVyHiOccj5sdgT9OetY1YpmsG0Y9pdw3BXYEjLEL8zc554P/1//r1JcRQmbAIEif8ALNz9STz2O41LdwxW9wXZSnmKcoU+ZGxnGfUHjHv2xVLzl+3rsRtkceySEr2Jz698n36AZrgnBqR1xkmiaC8RZgZQ/mj7nljg+hwfbH/1qsXDCKVMqqIEOcgHjsf1B47/AI1kXUsK3O22ZNyRgAn7rHPOCD7H6+xq20jyRW4maUCJQxLEOpGcZz24OM+2fQ1Djsx8xbmlRPnGM7guEB6HkD64+tJqPESBg5LEtzj8uOvSozdRyW4OHyxLHHy7s9z69AfyNZFzqY8zJidsfLluMYq6dNtmNaorWRPvxxg57YFBm9Fb8arS30YjLiFmwM8Nmol1LgBbcPuGc4ORj1H+eldHIziG3ek2V4S7K0cp6tH3+orKuPDbLzbXAYekilf1Ga1TeyoFk8pXjJ5I6j14FQ6hdSpBmEEEqeuDz+HORiri5oZkR2Twh4JAA7fxqc4Paols7yAMHtpep5EZb27VagffEA6nJGCBx75q/cXqwmFmDNuOF7fX1rTmaAxU3+ed6Oh24BdSOnatGNjuKY2hhgAnv/nFLc6jJeOIN+wABioXqcZ5+maggGGRC3zx8nr9aT1QxpibcVZTuU4OTRVqfzGk3KXwQOnaii6C7N1fLljNwx8yRgCeuBz+X0/+tzUuXfeRjnd90cACnrqiLGsaxSKo5PUY/GkN5auS/wBmJweSx6/nWST7FPXYgh3owEh3Z6AcH681MszF/KQNt3deefenCe2J3fZv4f7w6VILqzjIxbuN/AyOtN37DhLlRBMzNKGOQvds4H+eKcs0hw7AgY4zz29/88VIbqzyFaBx6bs4/P8ACnrc2R3ARuOxA4FTqugoyadya2jtpfLdyWX72Q2APam33llgkA2Bep5P+RTIdRs4iUhXDdMA5NNeayZ8+S5z35BJ/ClZ3uE5JrRD7SOFw8czo24d8jIJ5HHtirgeCF0AiBAxtbGQv4/jWeZLIMrGPbtOeec/h6VKms2+x2hjDKpwQqk/iPzqtSEXJV811+XcpAJO47R6fj1/MVA1vY2yNJIS2z5iu4k4Ht3rPl1WaV0QY+YAlkIO3nHX0zkU6DRb7VHX+z42luHY5ErbvlwDncOMfWq5W9wsOGuaaYDHDBuUHPl7dn+f/wBVP0q+GoXPkz3CWwZSzShs54ycjHfA9enWqTeFZ9GuoW1ZlCyOuDCFkQH/AGiGAGOfXOKuTWYe3le2W13BQCYQqljyGHJBAwe3XpWkaCbNFNpDjY6bJfXUE1+8wiBEbx42sMjkdM9+Pbr3ra05bGSZI5Adlum3yguWeXHK+pUDGDxywOcg1zkt1axoLZolfjcXaXayMR83fnI4/p2qzp8aagzeZcFEZAC4XbtA5IyCBnGeOCcD8dJQihKUmdjDNbXUrPd3qQQIoTywpYrx1z2z6dq62K7torRri2QsqAHESnf2HTrnp+Vec2wltpIo4LeBCZCGkOJpNrDqVGTg9uDj15zXeabYXdrAokvkZCuQrWwGDjngf4+v4EYxWw5Nvc39Jt7rWbR9QEn2LIKrFdQRiViCcknkgH/69UIrua6j3yQzxlSVCS4yMfQkYqaIRRqMlG28DamMD39akMsXTK/98f8A1qBEG8k4x09ulKHBBIb8SaseZCcAbMd8qP8AClVos5+XH/XMf4U7iKu8/hThnv8AgKs74cn7v02D/ClDwg5O32+Qf4UAVQGzznJpQpBAGferG6PBwqk/7gH9KUCMj+HP+7/9ancLFRznpwopFHG9geeBVs+STggf98//AFqcTEf4VGP9j/61ILFIqyrnjJPpTCrZC4A+gq6fLzn5cf7lCmLOSfyWncLFL5i/09Kq39j/AGhaPA8jIpYHKgHoc1sB4hnkde600yx4Ix+OKl6qzGnbVHKv4ajkjLvez529wvWnt4YtwqkXcyNuBDBVrpGni2ENxnj7tKZoT26f7NY/VqX8pt9Zq/zFKGFbeCKEOWCLt3N1OKcq8sPlxVvzEJBH/oNBkQHP/stbLTRGL11ZU2EoQNuR0prZKh9o47Vc8+LJ4yP9ymiSF88H/vg1VxWKTFVbcOh6igAdONp6VbVogPunr/co3IR3z/u//XpXAqbeME8joazbu+u7YTMmlTzMn3fJkU7x9Dgj8j+NbTMMcABvUr/9egkdjz/un/GmmFjkoddiubkNNpl3CyISY3QFiy84C9TjJPT09an0i/juL3UY1jZdspKkjaxXJ5IPP3t9dIXUuDv+vB/xpC4ByGz9c/403PyFylUyleGYDnhtw/Wka6QMUMkYkH8O8c0tzbW12ALhc45UqzqQfqCK5y+8JtMqx2t8fsytnyZVJAHsev8AKkmOxNeeJrjT33TaJciJcAyCVcKD34qmniPS7Fg0moaldMyhdjzZCHPJCk/QZJ5warRafqWi3DpZ29xHEFIE1m5yeeMqW7c+nWrWmxX/AIk1gWV4oUmMt9ouVYqBx/Dkc52jH8sVQipd6vot6pWG7MQYgsskBXH0IBwenOD0+mMA3lrbtJbiYg7CpIGPM7qceoOfXPrk1v3Hw4l0pNOgF2Zp7h2WR0kwqsvJJJHHAYj6fng694dudAtoLXVJ3kMkLSxiMBjvxjbtBPGcAEEH5iSMdMZSp35XuaqMrX6FyeO3vNNYpNFLIrtgK4ySCPmHOcYBJOMe9VbLSpbzTFmiiaYNHwV3lMEcdBn06Ken4BfCdit9fl9VmdLcLlrdEPznP3XOOnfHf869Oj1TT9iJ9rxgdZcj8yeKhxjeyGnI8G1B9S0XVGS4RopWRXUOwYMhGQQR1B61atNcWYbbhI1AGSW7mvU/Evh231HT5kS1ikYt5sUUuUiEhI3PlMNuYDB5wc5IzzXk9/oCWzmF/PsbrqsNyN0bj1WQf4Ef7VW6aZkzTjFpKhEBULnp9Dnp6ZqOeOdIWwshjAwCp3EjH0FYbadqGnSxrc28ixSfMrRsGV8H+FhkHp2q/HqNxbvGjwPH5gJHmYPQVDg1swtoQTf6K29JGG7nbnH5YxxVWSd3fcrhQMkq3QjPsPatOS6juPnkgjcHkNjoKhZ7fAK2keV6ZHQdf60J90IgibbK6sAQMHgcjrTr6MSwiUN/qxkj6kcj3q19qiP3beP5eenSgXSMhXyUPH3NoNLW97C1M23jieZXUuN3IZh24q0uz5zgHkHKj86mS+TaSsaLjrhe/wDkUrXshRXQDGM4x6/1pu7AmjKquN3HbHpRVb7ZLkgkDBx8vSip5GM9SXwboSgbIZAOc/vicfnmkk8H6Kyg7Llio4AnIx9BjHarNvp8EBDNvkcfxSMT+nStBZCMBcj6VryF3Rjp4G0eUbib2JumRKuf/QeKcPA2juCyzXvPP+sUY/8AHa2Q7f3zmnCQ9yfzpcrHdGL/AMIHo+M/aNQ9f9av/wATR/wgOjhVVZ74Acg+cv8A8T/OtvzT6mnCQ/3qOVi0MJfh/pYOVubvPXl0OP8Ax2mj4d6dgKL67wOgIQ4/8droQ5A4b9advI/i/WlZjsjnB8ONOOQb685xx8n6cVEPhhpKYQ396Iwf9Xldv8v1rqQz9CT+lPDH1osw0PP9f0XT/D81hFYw7GcyNJI33pDxg/QZOMetdB4LtxJoMgJPlfaGyFOATtXrjrW/JFFPt86GGUL08xFbH0zTlARBHGFVAMAKMAfhRGnaTkaSrXpqFhj6JYSqFeH5R2Dnj9ePpUK+GdCEhcaZb785zt6H29Kt7iRzjA70nfOK1uYWHw6fY2ylYIYolJ6AdamXyhkb/qBnmq2cHoaTAPb9aVkO7LOyBBwvAOQAABRuUnIUn3JqsAAeFyaNueox+JpqwtXuTtIxONopOh5IFRFV7j9aQhR04+hpisWMDHBB/Ck3Y6jj2NV9uTyT+VJtjB9/rRcCyJAegp/mqOv8qp7kXvil8xW6E/hRcCz5+B0OPWk80k9ePrVYuc8K/wCVAdjn5CPrQFiz5nPUfiad5g9f1qrh8n5evfmnYP8AEaQyfcPWnAgA8mq/Az8xz9aYZPWQ0XAs7ue9GV/unNVg+RkOfzpeNvLkt2+ai4WJJFVh/EMEfzpuwL/eNRSbSOGbAx/F70c8Yc/jzRcLEvmBT1YfhThcKeN35iq28ZwXpR5T8grn3HNFwsXA+eefyoJB9fyqptA+4wX6E0m+VR3/ADpgXAyY64+tN3DoHFVldm4w2fQ0jKSMlf50BYtn/epjY7n8zVcZ49O1Ke/BH4mlcLEwYEYHSmtgfX6VD36mlBwOTQA15VHBz9KjyhIK7qlYKeNufrUbjajFYQzAEhSduT6Z7UwsLnGeD9afFrFtpnmTahceXaqoZmcHAIYMMe524HqTjrXMXXi4aZ/yFdF1C0HTehWVCc9myAaxtT8Qtrfhm+t1sBK1zNHBbeW+WV/MBVipwRkA9M88HHWnYR2y+JtOvtF1K+spWubZJUZlAw2BGN4G7k8D6HcasWutWGtQCVYJVWJzGnnAAnHUjBPHA+uK4LwTeWNloV9bTOi3cEs0rwTfKxVVHbueCCBXReF7bb4Y00yD940CuT3+bkfoRWM6MJT9o1qaRqSUeTodKVtpAMqGx6nNMeysZWJkt42Y9zVPylHO3mlxg89PpVcq7C5n3LwjtoYRFGipGBgKOgrG1i1gktXR7Nb6MjLQl1B/DJ4PuDVzauPuj8qQnHTH5VRJ5hqOnR2l5A1vb6nBDJOm+3uYiUVs/eDgkEDkc889TVnTdEttb1GOG5hklSK3LBo2ZSGDIMZHHQnrXooJByuVPtxS75B/EazlC8lI2jUtBw7mEvgDw9INywXHzENjzmHI9fyFOPgDw+PvQT8j5h57Ee9a7MzHk5/GmnfnAI/lQ0yVYyf+ED8OFt/kS7sdfPfP86B4E8OIci3kznPM7f41qEHcMEZ96Yyv6r+FKzDQojwT4cTj7HnJzzO/+NH/AAhnhoHiwXj/AKbyf/FVbIJ6nmkz6YzT5RXRjS+GNEjnkVNIh2ZyrG4lO/gc4AOOcjHt70VsZJ9Pzop2C6Lm1R/DQV/zmk8z2p3mj1qyQ2AdTRsB6EUF1P8A+qjePTP4UCHCOnFVpu/Pb9KcDmiwBt5+8R9DTgoB4yfxpM88nmkyDyDQBIOP/wBdKT2HFQ5YelOU59KAJB7mnE5/iqHcpPY1HNcLBDJK/EcalmbrgDk0WC5ZLNnrmgO/b+VVoLkXNtFcRHMUqB0bGMgjI60pmLepHt0osFyfex7igyEY+YVW3ZOB+XWgAk/Lg/j/AIUAWPOXuaBcDnapNRDcB90CjJI+8OOwoAl86Q/dQAerUm+c4O9RUPzN0IB/P/P50GM7cvIcAc9hQBLg/wAcv4dqTdCp++xNVEurNreOeEi4SU4Qx/MW9cfSrSHK8QlfYr/hQAecp6A/jSq5PQkfhSqzk4ERHvxin/vc/dH50rodhu7nofypwc+jn6CoWuCsjK7xoqkqWJwM4Bxk8Z56UhuU/wCfiEj2kX/GmIsAj+6w/OlzjnB/KqxnTH+vi/GVRR5yn/lrF/39X/GlcepZyvXbS7gOi1S+0h7kxK8JVVBZvM6E54z0zx068/WpNw6iSL/vsUk0waZYMuOw/Km+YDjioeTzuT8CKdsk7YP/AAIU7isPaRccYBpfOHHK/nWbLeSLqsFgimRnDM5Rh+6AGRux0z2z1q95MzH7jEjvn/69K6uU4tIJGWQbeMZ5NIhAYsQOeAPSnCCY5PlNz/tUGCYD/VH8TVXJsL5g7Dn6UxpBzj7x9qhlljgeNZ2EfmMFXLYJJPYHrSxRrKWCjoeQSR/PrU8yvyjs7XJA2SgB+71NSFj/AHiPwpv2VgPuL+Bo+zuOin8Kd0FmG9gSN3B9qXzDnr+lUtSnNhavK2xpcHyoi2Glb+6o7n2HNWIGeWCKRo9jOoJQ9VPcH3HSi6Hyu1ybzcH736Uvmbv4v0qPDkcBcjtmlER/uj8KLoVhS4HejzF/vc1Wu7j7EqM6tsdtu5Rwp7Z+v+eoqH+0ITd/ZdyGcx+aEB52dM9KYi6xSRCrhWU9VYZBqhJo2kyFT/Z1qjKcq8cYR1Psy4I/A1a38ZK4p2eOgP4UAULfQtPgsGsXQ3NqztJ5d0RLgnqQSM8nn1zV2GCK2hSGFEjjQYVUGAB9KUMvfg+lOJ445/CgYb8HkkUu8E8moyQRg4PtijO3jt9KAHbwDw360bxwN2aZuHpVW5vILee2hlJV7hikXykgkDPbpQBbZqYc9hn8aiaQgYyPxqJpdnOfx/8A10WC5Z3D05pMjuDVM3arwOT7c0guZTjCqoP96iwXLjMhGGHBphKgfe/A1VM56NKM+iio/MU5PJ/3jmiwi2ZogeSAfQmkEqHpk/QE1WEjAdAAfbFM84A/fz7daLDuXPN/6Zv+Q/xoqkbk54Un8aKLBcz49djEcQkku8+XbZJtZOW3Hefuc5GPr2ofX4lt3b7VMriKYgtauPmD/L1A7cfz5rNuby4Nyv2S7RRsjXHmdWUDHT0wfxpy6hfP8puFeJt6viTPytz+pHNFwsaqeJLBJyG1KJVE7j542B2bcr+RpkPiiz8uHzNRtclLffnAOSf3nfsPy96zdW1TUba6vDa3D7o52YBmOBwFzn2XI+nFJpVzeC7toJbgyxh4hkgYIGcKFBO0Ken407hZ2udZpl9HqFl50U8c+1mRmiYEAgnHTpxg/jVvcemG/Ksjw6EV9ZK8E6nNkdh0FbYb05pCGByBzn8qN+f4WNSdfYUbcdqAsJubH3SB9c03cTnJ4+lP6dKDnHGKAGg8dCTWX4nlkTw7eMjshCrypIONwBGfoa1x2rI8VEHwzfjj7i/+hrTEcvoviFrbS/LkvFDeXJjzFZirD7mODwen61qL4oia5Ba6iCefETuVv9WY8SDp/C3P41xuk2sbvdXD73aLYFjxuXB35O3uflH61tfY4iRvhgODjiADOM/0x+IoYGoPFiiFd93Bv8lhgr/Gp4PPHI7frT18Yx/aRuurYRedESD/AHGQhh/wFsHPGfT0o2VhaEyNJbRMPJYhTHjBCFv6VH9nj88qunxFAw5xjt1/PrQBe/4SxWj5vbcv5bDnH3lJw3XvwMVKPFsQk3efCUEkbFNw+4yYZevUNg59+lZtraxTeaJ9PjiAi3AnP3iOfyq6+lWHllltk4SNuGb+4xPfuRQA4+LAIUC3tv5nlyIW2jhgoKvyeRu+XHHXtTL/AMWiSzufs95FE/lxshUZKkghl69d2Dn370Npdkm9TCmVe4XHmN2TK96p67p1pDpd+8MJVkjjKnexx+9CnqfegDl4vEOq2oWO1vpIo0BVQuOBn6U9vFWuvjdqc5wcjOOD69KyX2CRthJXccE9cZpvegDbXxf4gHP9qz/iFP8ASnf8Jl4hwf8AiazdP7q/4VhAZpw/oaAubLeMPED43anIcdMonH6UP4m11SyyXbA8ZDQp/LbWKBkitxrf7VYwrdSmOa3bYwZTvKZyRn1HOM+v0FS2kUrsg/4STV8H/SY//AaL/wCJoPiHVGXJniOeubaLn/x2rF+yyac0qWCqcbZJPL6dMH0Uc49znJ7Vh/wURakrhK6djYXxNq8aFUulCt94eRHg/X5ajbxFqeSolt8df+PSE/8AstZgPFIww34VVhXZpnxDqTYzJAfpaQ//ABNIdb1MAAvEFIyM2sWCOn932NVIYo3tpmYOJUIKkEbSM4II/rUrvPLo8YYu8UMuFzyE3Z4z2zjp3x7VNx6liLxJq0IZYrpY1YYYJBGu4e+F5pp1/UWyWliY+ptoyT9SV5rLzzQDxTshXZqpr2oDJEkAJI6WsQz/AOO+1B13Uf8AnpBj0+zRf/E1nQxvK2yNGd2YAKoyT17VuG2B01IbeV5I/knkjnCrg99uCT25xgkfSk2kNJsqL4h1OMqyTxqynKkQRjB/75obxFqjdZ4yPQ28f/xNU74xm7lMcSxKW4jTOF45Azk9feq3FNWYtjV/4SPVF+VbiMD0FvH/APE0HxDqpODcj8IkH/stZaqXkCqpLE4AA5JrWGg3EVxGl66WwIy+47mjHbco59OOvtQ2luCu9gOtavEEczsm75kbylGfcHFNPiPWMH/iYTcn2/wqbVDHbwG0GHA27C3DAjqcDhQfTr0J5rFNKLurjkrM0h4k1lfu6jOv0bFH/CRaw3zNqNwWUggls4P+Sayz0NA6VQrmm/iHV3Uh9RnYHqC3Brb8J397deIrTzbiR9yOrZPVQCcfTPOK5Kun8HWtneavaw3UPnbhISj4KkBT29c0CO7mvZxbecY49wtJJiCSQWXGB/Op3unjldQEwLhYsF/4SoJP5k1m/wBiaYLaZxYW+4WvmAmMZDYbB+vFSS6FpS3AVdOtsG7VMeWPu+WCR/OkMstfs0YJMQ+WduX6FGwv5/8A6qJNRaKVl3QsoMIH7zpvbDduw5/nis9tE0zyd39n2/8AqZ2z5Y7EY/LNSnRtLE9xjT7YIskCgeUOMkbvzzzQBaXUgzDdNbAeZKvEn8K52n8cf4ZqP+1h5e7zbQP5ML4Mv8TMQw+gAHvUY0jTAgxYWpwZzzEvQMQO3binNpenA4Fha/ct/wDlivUyEHt3pgSDWIftCr9otgpuGRiZP4AhIP1yB7VxniLU2n1fTZUuFDfZo2kMb8IxY557cV139m6cHjH2C0y08ox5C4wAwx09RXA+I44I7+28qJY91hEzbBt3Mc84oA7BvENuLYEXll5ggRiBIB+8J5AGc8Dt24pTrNpJcEG/s9n2jGfNX/V7M56/3uM/hT444jaoXij5gth9wd2OakxA94P3Mew3RAG0f88qAKD69D9nfZe2Yk8iRlIcffz8o65PHbvSy61bGUj+0LR1M6gYlX7m0ZPX1zzT4okGmjMMZJsx/CO+anlhRrpgIY8/ax/AOP3QNAGf/bUITI1C0z5cpwHB+YN8g6+n505tbt2LBdQtAoaIA+YoJBI39/r9KnkgVrWVRGmRbTk/KPWppLeJGl/dx/6+IZKj/ZP9KAM8axbHAbUbXBaXOZB0BOzv/wDrpo1y181B9sgK4j3HIwTht/f/AHfpVghREXKJ925YAqP7/FZTRKfGlkhI+6gxgYHyP/hmmBo2+u2bQKZbyESc5A+px39MUU4ukVvbqDjMef1PtRSHYY2lho1mNs0bFjiMNymJApPHbDH/ADxTrnRBDctsDMWMjGTaSAUGRnnjqaafEtlI3Dj7k4++p5aUMBwf7o/GppPElnLIdpYhnk6DPDJjt6d6LBcwPFi3Fqtw7KCr3PluxXGSUzgHjPTP6e1UvDF1PqGuovMt2yoIwsZLykH7oCg5IBJz6LW34n1G11PQbgfvA4kimjG0j5thXB/Dr9eK57wZqraR4ltJ49ivsePeFzw42kMDxwM8j9aaWlhLc9K0G2+zSanC4dZVvCZVkPzhyik5HatkYHpXL6Fq9hHd6yHmKq9/uQufvAogHJ+hPsBXR291b3duJreRZIySAynI4ODU2sO9ybcOnejjPXmkOSOMCot4B4GaAJMgmjKjnI/OoS5P/wBYUwhmPYD160CJ8gjjOPWs3XwX8P6gOg8kn8uasiPHXFVdZQnQr/bz+4fr9KAPPdCTz57yAFQWi3EEZ4VXJ4/H/PON57VRPiRQSQrgEfe3EfqAef61jeFpoY/EUjXBUI0DEk/Q1vreWn2ZSzqZ1t0jDehD7uvpim0AsEUlvMY+rt5sbAJgHCNk/r39DUUWmrbwO4SZtsQBBwRhiCTjHUbv0q815YLczuksKSSXEjltwG4Oh25/P/Go767sP7JmiSeEhbRdqhh1EqhRj1+QHHYc0rAZlubZ4XuVMjRTs6fOjE52j+HHIO4H8/SpblwYoXLN5BiiEKqCRnBCnIHAw3f0IrUll0oM3mTW7Rw3Fw6KGBwNyYIH54prXemsCTPCZxCYwSw42snAP0yffmmBUlfbrE7SGR5TLKIginavEgwSOOm4HvnH4Y+vi5e1leN5GOVa62KQrKXXGfUZK4x611kV1pguriSO4tw88zln8wAsC6EZ/Jv1rntR1jR08PXVpbuN7QCLYqEZfzFOeewVRz7YoA4gkZ5Gfxpcp6H86a3JzjGRRQIeNg7H86XK+h/OmCl7GgZYsmIuozGD5mcJ069utbNh82o28eBNvmMQaNdwLHgFV43fTvWXpcIZ3lPRFPA6nt/X9al85baKQ/KX8z5WU4APtxz/AJ9aylq7IuOiuy/c3CzMiMMSMpV9owecg54x3x7Y/GufymBjOPrV4XMbs7n5AseAASSTg4/U/lWeASoH9adNWVhTdx29QAMN+f8A9alyrN0bt3pjI2O351Zs7ZricDG4DGR/ePYD61bdtSUrmlbEajutlMcEUaAtjoAGGcZ6k8d/qQBRdW0fkTJCRCikAROz5bA69MZ9zgelJLeKJmjVhtQBQEHyL82flzyMY698c1RmuVlgLDh95AH+zj/9X5VlFNu/Q0dkrFUbOuG/Ol/d46N+Y/wqOjtWxkaWkLE98kf2czeYwTYSc855BGMEY+nrXQXhMJfdNG0iSZeR1Bxjgru78HJ4xn1zzzNscWpICbt4IOfmBwf0rVt0ENrJDfrG8SgSAB/lU5xyV5br0BHXk8VjVV9TWDtoZeoXKXd00xLsT1Yn73v0/wD1VTIXsG/OnzOjyu0abELEqueg9KYetapaGb3LVnOttdxTqGDIykYYg/mOa2pYoVhd4pQSkm4HI3YIyAQR8xHTj64PWsK1iWa7ijY4VmUMcZwKvWs6i4a5JCtLJ8oPTlsgH2/+tWdRXLg7Bqjrc6g7M2Jdg35ABZ+4G0Y//VWcpiBO5W6dmrWmtLW3keaa6R5GckRwLx9OQMfljHrWKeGP41cHpYmW9xxMf9xv++v/AK1J8nOFI/GmilwcHg1RIEjA4rp/BxYaxbFXEf7qUCQ4OzKsN3PpXLlWIHBz9K7HwIiS6vbQyImBHMWLDkgjbtPbHP6mgDrvPePTpUeVWL2gQSdMElgARjOQDzxn5Tx2p8zyS3EJ+1KjC5DcLxIRGOR14/H+IcnjLJrW3l0gW5SMxtBB8nbJck/qSauNDC95HvCN5d18hIHH7rIx+Q/KpKM95pGxiXaBazEwlcE5Pr16DPP908dSHhplurxvMMpNxD+7GRswRxwPbH/ATSXAhWN7nYrMunyHcuN2CeMfr+dLa3+m3d5N9mmjWR7sF0YeW/EefmU4PXNNAV4pJPsZAuml3RzkT4A6smO2Ocg/8CpbqdpYy32poY2MGyRV6qGJ4/A7v+A49qmK28VpJEFjVPIuTtAGCdy9vw/SpZ47MB4WWIxpNCEUgELjb0/DNAGfJcu+oWx83y2D3LCHA+bDsP8A4ofhXHeKQV1WAYxtsohz/wACFdzuiSMybo2dPtrBieRmbPH1rjPGDrFrsioVcGzjUnGcck8eh4poR0qMAcCQvKsFspiGPl+Ydu3UHnruNUobgbi63G5BPJvk4+U7CM5+n8vz1J5YcSJvQMrW65+knP6Yqsj2/lMBJGD58zMMj3/woGVpJVXTYw0wSPyYwHyBzu6E59c/l69bUrhZ4UaTbvu1ZDjBbEa4/wDZfzPHBxH5tqbdFLxFVhhBHb7xzVv7VbNcgtLGB9p79sQ/40CM43X7sgsBOLSRtnGSG/yfy61NLema9kiRldkulDrj7uE/xUj8Peo5Lu0bTyomi3m1C9RnJxxUs9/ZG5YieLL3IO4Ecjyv8aAKN1cGUSoxPlCOcMV6hvMHHB7HH+cipQ1m+ow3DbPtnlE7iSrg4AB254OC3B9foaifUbR4d6zL5ggl3bfVmBqmbyE+MFuhkxqTnCk9IwKmUXIpSsEjSfZ7UwFmjMWQTjrubPf1zRT7i/geK02huLdAflI55zRV2ETs1qUkYXSEskwUMRgZcEK2eM4Bb8e9VJdM0q6uGc6irM7YY+YuW+UbSPYsG9ccZre/4RCbOF1XC4wcxSZPr/y179/5UjeFr/cCuphmByHJcYPTPJPbildCscxPoFkttLIL1AFi3r0JOQRzj/a6DuK49uXUHpXp8/hO+8mQ/aYXOwgZO3t8v8BOAO3f1FeYqpkkVV6vgCmncR03h3zrWb7TZS2yXRcW0UchO4GTjzFAPOPfjn6V6paxx2lnDbQDEcSBFz1IHf6nrXKeGvDUlhfpdzmAqkRC+VJv/eHg4PoB/M116gL2yaUmNIUglSTTcc+tOJ3cc/UUojU9z+FK47Ddu44yT7AU7aqjk/rT0i44zg07yFzkkk0XAh3c/KKr6kG/sq83dPs8n/oJq+FwSMGobyINY3MY/jicdPVTSuFjya3tZ579rIJsmdAsayAACQsuASRxxn8cVbt9MltYGvryJJVjjE0cAIO4BthZ8dFDY9z09SJtN0gXcRu2tZbjbgJEgYhs92wCQvX3OMCpr3TdRmEjzQ3byOCufsb8kHgD913A49OnA4p3FYzTp8txLNOEQiR5NrYGNw5PGPRhTJNIvIlVjDCYyyqSqg9cD09+PwrQGmXsh3R2l68ZbgpbyEDPGchD078np0pw03UEBdra9DYYgtBJkY44+Tqc8ew/MjLQGtTPt9LnMiG4iVYyN5KIuQN23P5g/lUo0otE+IX8wR/dAH3w3I6f3eR/9arL6bOA0LeYqk7CfKcZB5/udM/rTPsMioMecQFL4VWByPw6nt65p3FYYdHgbBQTFDcLHnaM4YMFbHbO0isq/tWs7eCV4RsnQsmRyMMVIPbIIP8AOtoadMDs3kgMqDB+UdwRnsP0Pp2gvdOd7SQyPlQGkAJGBg4PGc59B396Ljsc4qDy0LNglAelO2Kf4v0oRd0cWR/AKf5ZGKBEYwO4/KlG1uMr+VM2n0pQpz0oGWEdo4dqyqAx5GDj+VI7GSEKZVIU8DnvmoiGx92l24HQ9aADZzy6D8P/AK1DRrt/1qA/Q/4U0jjp1o2krxQIVkTy1InRic5ADZX9KsQXBtYnMbJvI25wcjI5x6VV8tsdDUnlsVIPHNJq+407CKQSB8vJHrTQRtx8v61IsWCMnuKb5PvTELHH5zNtC/KpY9eAKlW1V8YubYZ/vFx/SpLKPa05yf8AUt/MUmwEcDkdaAIxG0WfnjdQcEpnHQ+oqxdanc3NqkLNHtUAZCc4+tRbB5bDPG4HH503aM47Ck0nuNNohO/Yp3AAkgfpSAk/xr/n8KmkizGvpk/0pvkcAg0xADIjnZKA23qM+n0qPLHbmUcdsH/CpGhIf/PpTPKYelACMzhiDIDg+n/1qAxGTuXoe1PMWXJz3o8pQOaAI9+esh/KkYfKcOTz6VIEQHOKlULtb8KAKeD6mug8PQzSy4jluI5FikKmA4YkY478YOce1ZmOhArZ0aW5X5YJCFw+VJ4wducA5BPA7E8e1DGbK6c7MoW71IgRwsctjA3cYGOQOx7Hpml/smTcD9o1EqZWTd3OFz93b1J7dwc0hutRXA3SF1CLvVSRlTkH7n15HPqe1Kt1qrEGNLn7xbCwDnqCMGPA69Pun0zU3YyJ9NdLZWM13uMIONy4GevO3p7/AIUT+HlkvEU/aXkMm07gobAQHAO3knsOOMZA7DjWPKCBL0ptCYFvnpyP+WWeM465GPSpRLrW9Xa0viVfeB9kbggbcDEWOR+HqM4p3CxmzaPeRqr2xaSIIxMbqFZV7kEjDD349BTLZrOS7eC5a4t5d4BilZUYALznKgDB9cfj31GOsNGFa3vciPy8m2lHB/7Zdv5dKr3WnXl8T9psJ3y+cmGUHgAdfLyAcDpjpzRcVhW0hRBlllLFJDxJgD5hjIxn9f0rB1qz+y6xdRRK+2NELkktg46+3JrVGlatbJtgjv3QAqIVZ14OM/3fx57fSspo7rUNVmRoLhJnZYjHIxLDAAxlj047mmmBuS6Lb+ZIPs0gRGjUb5Dk5I98cg1AdJj8tXFmxbMhMYmOcA4657VabSNbZmItpuTnm54OOnWb269RUf8AYmtgZFvcNjOD9pBPJ5/5bfy696AsV5NKhUgpayEERg4lIIJbB79/THfp3qKXS8qfsqbfnYqTK2Mc5B59vbr1NWW0bWG5+zXBLEZIuOuMdT5v/wCrtTP7H1fvaXGRkkfaB1Pf/W9ffv3ouBQWC4WFWawk8sxruaOcsRnODjPfB4q/HaxTrvt9z7ZcbPPbPCMQD83ByO/NINI1Nvl+ySgY27WlGMZ9PNx+H5U+PRL9pQ5t2Ew/jL/MPYHzM/lRcBj6a7Rrt3bvKXIEh78+vp6f/rqi2aTWxDjGMnBY9do75z+taUnhzVxHtjUSZwuZZMHZ6ZDHH+eab/wjup+f54tiZMk5crtyRj+9n16/lRcDElsgEh3M4JjBIB9zRWpP4W1CRl3WsC7V2gKwXgfQ0UwPRieeuaZlvfH1p2eOKU8LU2C4zcVwucn371z2m+DbHS7ppAY54Su0JPArkdx83rz6dK6NUAG71pkkgBAHXFAEawxW8YjhRYkHRUUAfkKUNL2PH0pQuecnmnegGB6mgLjlLY65PvUquw7An0o+6Pems+DgD8aAuSNOwXoB+FCSluOKaoPGCKtRQYAGck96AEVeM9/pSMC2UHXueuBU7jYUjTmRztBPQU9Ykh+UZJ6knvSGZmnCKE3uRhVuSOnsOP1qxOlwImnhgV7gfciZsAc+vrj/AAHqa2lt9o1DUWOdqTAqD2JHJ/QVrblHGOtSldFPcy9Jtry0i8i5ji8pRlXVuSxOSMe2a0TgcgdfWnsVHrmm45zRy2QN3EU8Yofnt+NOA4NJgjuT9aLBcjClsgLR9lJ78HqOtSKp7ECn/MMfNRYLnkmoeC9Xtr6aK10+eW2RiIpFAIZO3f0qs3hbXOB/ZV1+Edeze1HequybHin/AAimu99Ju/8Av2aVfC2u5/5BN2P+2Zr2vFNzn1ouwseL/wDCL66f+YVd/wDfo0yXwxrYXnSrzr/zyNe1Ecdacp+XrRdhY8MHhvWM86Xe/wDfhv8ACnjw9q+3P9lXv/fhv8K9w5yeaOfWi7Cx4f8A2DrI6aVfZ9rdv8KDoOsDrpd9n/r3f/Cvby5HBoLEGi7DlPEBoWrbgP7Kvs5/593/AMKQaJq3fS77/wAB3/wr3HccUmSB1NF2FjxOLRdXUnGlX3Kkf8e7/wCFL/YOr5P/ABKr3p/zwb/CvalbnPrRkH1ouwseLNoWrBMtpd5jI/5YN/hUR0fU/wDoGXv/AIDv/hXt/PNGTtyKLsLHiTaPqXkp/wAS28zub/l3fPQe1A0XVGUY0y9J/wCvd/8ACva85GaKOZhynix0HV2bjS70/wDbBv8ACk/4R7Wif+QTef8Aflv8K9n5zSE0XYcp40PDmtHONKuzz/zyNKfDet7f+QVd/wDfs17FlVPCgZ9KcW45ouwseN/8Ixrmf+QVd/jGaenhfW8Ef2Xc84/gr2HJ/wAmomD7sh+ntRcLHlKeFNbkXjTZh/vFV/ma7TwjpEmmae5vLMQ3nnMAzEFtmF44PTIrpBn+LBpTyCeOPWk7sEkiMBi2Q2Pr3p42lBu25Bz9KD1xgflSY4JpWKuMmtIpgQ0anIx92lSIKuAV6Y5WnjpzTTj8afKguH2eMdkx64FNfYDnGaDzwaYQD+dFguHy5yFwfWmMqlido9+KfgY/xph+nNFhXGkJ1IJb1JpoKqSSD+JoJJJpNpIzxTAifGcqAD796rOzZPADelWSMnBpGjBODzQIoO27h1Cns2KheV0IDgD0YCrjx7Sc4Ye4qKWIKhI+73BpgNW8kj4cgof4gKtLOXTIYVnBAqllJ291NIjlPnTgdwaAuX2lfPBbHsKKiScOudtFA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00" name="AutoShape 4" descr="data:image/jpeg;base64,/9j/4AAQSkZJRgABAQAAAQABAAD/2wBDAAgGBgcGBQgHBwcJCQgKDBQNDAsLDBkSEw8UHRofHh0aHBwgJC4nICIsIxwcKDcpLDAxNDQ0Hyc5PTgyPC4zNDL/2wBDAQkJCQwLDBgNDRgyIRwhMjIyMjIyMjIyMjIyMjIyMjIyMjIyMjIyMjIyMjIyMjIyMjIyMjIyMjIyMjIyMjIyMjL/wAARCAFOAfQ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A20u32p+2l219QeIM20baftpdtADNtG2pNvtQFoFcZt9qNtSbaNtAXGY9qMU/bS7aAuM20AVJt9qAtAXGbaNtSbaTb7UBcZto21JtoxQIZt9qNvtT9tLjNAXI9vtRt9qk20u2gdyLbS7fSpNvrRtoERbfalwak20baAI9tJtqXbRtoAi20u2n7aXbQBFt9qXbT9vtRt9qAGbaTbzUm32o20AR7aTb7VLto20Bci2+1LtqTbSYoHcjK+1GKk20baAuRbfajb7VLt9qTbSC4zb7U3bUuPajbQBFj2oK1Ltpu32oGMxSbfapCtG2gCLb7Um2pSKNtAEW32pNtS4pMUARbaNtS4pMUARbaTHrUpXmkINMCIj2o2+1SYpNtAyPFIRUu2k20ARFaTAqXbSYoAixik21Lt9qQrQBFt9qKk20UAXQtKBTwtKBSJGbaXbT8Uu2gCPb7Uu2pAtG2i4iPbS4qTbRtoAZijFSbaNvagBm2jb7VJtpdtICLbS7fapMUYoAj20uOakxRigCPbRtqTFLigCPbRtqTFGKAI9vtRtqTFG2gCPbRipMUBaAI9tG2pdtG2gCLbRt9qlxSYoAj20bakxRtoAj20m2pcUYoAi28Ubal20baAIttG2pMUYoAj20m2pcUhXigCPbSbalxRtoAixRtqTFG2gCLaKNtSbaNtA7kW2kwalxRigCLbSFalxSYoAj20m2pcUmKAIttIVqXFJtpgR4pNtSkcUm2gCLFIV4qXbSYoGRbaTbUuKQrQBHtpNtSkU0igCPFJtxUhFGKAIttFSYooAugU4LT9tKFqQI9tLtp+2lxQIZijFPC0u2gQzFGKk20baAGYoxUm2jbRcBm2jFSYpQtFwI8Ubak20baLgR4oxUm2l20gI8Ubak20u2ncCLFLipNtG0+lFwI8UYqTbShaAIsUbak20u2kBHjmjFSbaNtAEWKNtS7aNtFwIsUbal20m2gCPbRipNtG2i4ERWjbUu2jbQBFtoxUu2k20ARlaTFS7aTbQBHijFS7aTbQBFikwal20Yp3AixRipNtGKLgRbaMVJto20XGiLFJtqXbRii4EW2k21Lik2+1FwIttJipttJtoAi28UmKlK0m2gCLbSbal20m2mMixQVqQrQVoAi20hWpStIVoAhxRjrUm2jFAEWKKkx7UUAXsUu2pAtGKi4DNtG2pNtLtouBGFo21LtoxRcTI9tLtqTFG2i4hm2jbUm2l20gI9tGKk20baLgM20YqTbS7aLgRYpcVJto20XAj20YqXbRtouBHtoxUm2l20rgRbaMVLtoC07gRYpcVJtzRtzRcCLbRt5qXbRsouBFijbUu2jbSuBFijFS7aNtO4EWKMVLto20XAi20m2pttJtouBFigipdtG2i4EO2jbUu2jbRcLEWKNtS7aTFFwItuaNtSbaMUXGiLFJtqbbSbaLgRbaTbUu2jbRcCHbRtqXbRtouBDtpNtTYpNtFwIttJtqXbRtp3AhxSYqbbSbaLgQ7aCKlK8Um2i4ERFIVqXbSFadxkW2kIqXbSbadwIttJtqbbTdtFxkO2ipcUUXAvgUu2pAtLtrK4iMLS7ak20baLgR7aXbUm2l20XERbaXbUm2lC0XCxHtpdtSbaNtFwsR7aXbUm2jbRcLEe2jFS7aNtK4EeKNtSbaXbRcCPFJtqXaaNtFwI9tG2pdtG2i4Ij20bak20baLgR4oAqTbijbRcLEeKMVLto20XCxFijFS7aNtFwsRbaNtS7aNtFxWIttGKl20m2i4yLbRtqXbRtouBFtpMVNtpNtFwIttG2pdtG2i4EW2k21Nik20XGRbaTbU22k20XAi20m2pduKNtFwIdtG2pdtG2i4EO2k21Nto20XAh20m2pttJtp3Ah20bal20m2i4EW2kK1NtpCtO4EOKQrU22kK0XAh20hFTbaQrRcCHbSbamK0hWncCErSEVNtpNtFxkO2ipdtFAF8LS7akApdtZXGR7aNtS7aNtFxEe2l21JijFFxWI9tKFqTFGKLgR7aXbUm2l20XAiC0u2pNtGKLgR7aXFSbaNtK4Ee2jbUuKNtFwIttLtqTbS7adwIsUoFSbaAtAEe2jbUmKXbSuFiLFG2pdtG2i4WI8Ubak20u2ncCHbS4qTbRtpXAjxSYqXbRtouFiLFG2pttG2i4EO2jbUu2jbRcLEO2jbU22k20XCxFto21Lto20XCxFtpNtS7aNtFxkW2k21Lto20XAhxRtqXbRtouFiHbRtqXbSbaLgRFaTbU2KTbTuFiLbSbam20m2i4WIdtG2pdtG2i4WIdtJtqbbRtp3CxBto21MVpNtFwsQ7aTbUxWkK0XAhK00rU+2k20XGQbabtqfbSbaLgQlaKl20UXAv7aXbUm2l21lcdiPbRtqXbRtouFiPbRipNtKFouFiPbRtqTbS7aLisR7aNtSbaXbSuOxGFo21JtpdtFxWI9tG2pNtLtouOxHto21JijbRcLEe2l21JtpdtFwsRYo21Lto20XCxHto21JtpduKOYLEW2jbUuPelEbHoCfwo5kPlZDtp9vbXdw8m21YRKRtkLriQY5wM5GDxyP/AK0y28rfdic/RTW/ZAG3UrbvAMnCMckc9fx61hWrOC903o0FN+8Ya6VdMfuKv1YVINGuj3i/Fj/hXQurbMKMGnqrBBnrXL9aqHUsLTOdGh3Pd4vzP+FPGgz/APPWP9f8K6LB9Kdg+lL6zU7j+rU+xzo8Pzd5l/75NIfD846zxD65FdJtNIysehApfWancaw1Lsc3/YMv/PzB+ZpP7Dk/5+Yf1ro/Kf8AvD8qPKf+8KHiqpX1Wkc5a6ILpJCl5G3lyNGxRCQCOozkVP8A8I2/a6H/AH7/APr1paTZS2MNykpQmW7lmXaf4WbI/GtDGKPrNTuT9WpdjnD4bf8A5+R/3x/9ek/4RyX/AJ7pj/dNdJijbR9Zqdw+r0+xzJ8OT9p0/wC+TTD4eue0sX6/4V1OMdqRlzT+s1O4fVqfY4690m4sYlkkaMqzbRsJ/qKo7a7DU4JpbUpDbpMWOCGbG0YPzD3rAOj345+zt/30p/rXVSr80feOStQ5Ze6jN20FavnTL0dbWT8BURsrkNtNvNn02GtvaR7mPs5dipto21YNvKpw0bg+hUimmMqeePrT50LkfYg20m2p/LJ70eX70+ZByMg20m2rHl+9HlH1FHMLlZXK0m2rSW7yOEQFmboAMk8Z/kDTns5UmWFkYSsMqhX5iPXFL2iXUfs5PoUttG2r4065yAYJv+/ZrO0VNS1Kymnu9NntJFneNI2icEqAMNyO+T+VTKtFdS1Rm+gu2jbSok5hy5jSRR867G4YDkc4qcxAfxVXtF3J9nIq7aTbVrygejCkMPP3hT513F7ORVK0hWrJjH94fnTfLHTcPzp86DkZX203bVnySTxSGEjrRzBylbbRVnyvcUU+ZBynSnw2w63WP+2X/wBel/4RxhybrA/64/8A2VReHdJvbCYz3hhyUKbYsleoIPP0NZ9t4ev7TVba6aS2Gy5aVyCSWjLNwBt64K85/h968z20+56HsYdjYttBiHM8pckD5VG3B/M5q0NFscf6pj9XNZNjHHouqyXE91N9nuUbIlkLKj+ZkKqj7oxXkHiBdU/t3UpUW8NvJdTNG6l9pXeSCMdsVUHOb3JlGENke+GKzhwphiGBxlAT/Kmy6fZXDLI8K/dwMErx16CvHfiAl5cXejeRFJIv9kwAlAzc/NnOO9L43srq5j8OeXZzSsmjQK+2Jm2tzkHHQ0KD01BzVnoeuS6XYrbyskI3KjEfMeDj61zGelVfhlG1v4R1KKSNonFw+UZSpH7texo2ia/tAspwvmuyq5AbEbEZx15HQ8UuaUZWuNRjJJ2LY69KdgZx3rMimuglsTKG8/UHhy6g7YwxGBjHOQeufxrUt2e4mui6qu2d0GM8gE81pCrK9mZzoxtdBtoAqwIj7U7yz7Vtzoy9kytto21Z2N6Cl2mlzh7IrBaNtWdp9aNh9f0o9oHsivtp8cYdwrHaPWpxH6virFnbRzzhGkbAGeB3FZzrpKy3NIUG3rsQpawZ5csfQH/Cp1tbQPt2lmAyRzx9cVek07JBjuSmPWPcf5ioW0q6ZiV1iWP2S2j4/ME1yOrN9Tr9jBdCNYLbeyLBkrjNPWKLeQtuFYY+8oAP5VXfw7dy/f8AE+qAekccKfySq1z4VAt33+JdfJ2nBFyo5x7LU8ze7K5UtkakWVuHURDBUHI6d6tjzgVHl8HOSD0/SvNfE2n6zHpWnW+n3Oo3Tx+YJZYnfc4LArvwecAkc+lcsnhzxZKu/wCyaiV6fPIV/maaV+pDk1pynub+cqkqAx7Dp/WleRIuXmiQf7ZA/rXiEXgbxFKZGm05sspwZJUPP509/AXiJ71wmmoI9owxlQZ6e/8AnFPkXcXtJfynsi6laBAZtQs0fuFmXH6mojr2lJL82s6dsA5Buo85/OvK4/hxrzLkxWq57NNyPyFWx8P9bRAv+i52FeJe5OfSjkj3F7Sp/KekyeINHZP3eu6arZ6m6jP9aU+JNDX/AJjVofZZkP8AKvNY/h1rW4Kz2YHr5pP9KuR/DfVVZT9qsgAf7z//ABNPkh3F7Sr/ACndx+KNFVT5msWxOTg57enSg+KNEMikaxbBADleef0ri3+HupMNv2u0+8zcs/f/AID1pV+Hmp4H+k2X/fTf/E0uWHcOet/Kdq/ifQyhC6tADjg5PH6UL4k0Mgf8TWInvhmrjx8PdR/5+rT82/wqUfD6+HP2y1x9G/wp8tPuLnr/AMp1a+I9FBcnVYmBPy8sMUp8RaOzIU1JAM88Mc+3SuVPgS8RD/pVtuB9G5/SpU8FXiKn+kW5KsSeW7j6UctPuHPX/lOnHiXRP+glF+bU1PEujKvz6nAx9eR/SuVbwJe7QRdWxbPIw3+FMbwHfsqhbm159S3+FHLDuHPX/lOt/wCEl0cOxbVIAnGByMfpQfEejsV2azbLzzucdPxFclN4D1Ekj7Tac4P337f8Bqu/gDUfMAFzZ4/3n/8AiaXLDuP2lb+U7n+3dIIO3WbLdg4zcJQNe0gqobWdP3Y5xcx/41wX/CB6nGzfvbVgQVG12/qKp3HgHWpZcx/ZiNo6zf8A1qOWHcftKv8AKelx6nYyKT/adk3JxtnQ8fnTo7hZrosk0MkYTAaNgRnI4PNeUS/D7XwufKsiM/8APx/9jSi0uNJ0mbQL+3jWadjdMEkDDYAFHT1O78qlqK6lxlNvVHsA83eRj5Mfe9/zpMSeZjy+MZ3Z/TpXPxeBvDEeHj0dUbHVbiUH9GqwvhPQ42DJZTKR0K3k4P8A6HS+ZevVGo0KO5V7dDxncV6/pVdrW1YsPsijbwSFAz+tRroljGQVF8P+4jcn/wBqVaW0iQgjzz/vXMh/QtQpPuPlXYwLqCMXD+V8qHBA9sVD5K+9b1xawPKS0Zye+41n31vFCqGPcMnnJrphWvZHNOjbU4dfEhsPGLSTFRDYx3AiTp5j7MAe5JwPxNJ4Ev5tQ8awzzyNJM8Um5icknbzXMeIxnxDdnPSZ62PhqxHi625wfLkx/3yampu2VHRWPUrDxJZ6lf/AGSFZA+GIYywsDjrja5P6UkviWyi1j+y2WX7R5ix/wCsixkgEcb93f0z7UWPhjS9Nv1vbWF0nUMAfNJGG68HjtRN4a0qbV/7UeB/tnmLLv8AMYDcoABx06AVjoa6mhHeW9xdS20bMZoCpkUxMoGenzEYP4E0NOkKPNKwVVTe2ATwBknA5PSsvxHrUOm29vA9w0UtwTs2pvJCjJ7jHOBnnvXnFzqV3exbriV+eChkJFTcq3U9LtPEukX9zHFaXYld9yqmxlYkDJ4YA9AecVcnvGgZNtlcTKwOTEg+X6gkdf6V5b4Scf8ACY6cA4OWk4z28t/8K9c/OmyUZ2r6p/ZWm/bDbNJ86J5ZO0/MwXk8+tTXkQNpJGcESMFyB/eYD+tZni//AJF9v+viD/0YtXbjUbOS6awWfN0joWj2tx8ynrjH6003uNpGQdLuP+fVv0qCTTpxkmzlCAZLkDA+vOa65vxqpfEizm5P+rb+RraNaTZk6UbHKGBD2opu5h3orpu+5zWXYdCWUjDsMdgcVdfX9M0y3X+09Qit2Ynb5hPIGM9qxZbSeTVrKaOUCKHfvQj724YB/Cm694HfxVHbOt1HALfzCCykklgAPw45rkZ1WDWfFmgX8EItNVt5SrHONwH5kVUSZJIVmidZI26OjZFYN18N7zRbBFN/bTFpG/hZcZ59/Sl8PadrVrq8umR2rXULp5pMbDCDIG4Zx3IBGM9KqLsS0dJH420/w9H9kurC4nd/3oeNgAAeMcn2rV1vx3YaRHpry6bPML2zS5Ta6jYrdFPvWJf/AA4vNelW5luvsZVBGYjb784JOc7x61o698O5tah0mJdSMX2CxjtGPkbt5Ufe++MdOnNU+TQj95Z2Nrwzrdpr+kX95Z2P2QGRlkBIy7BB8xx7YH4VizTrFPbQmNnacsoIxgYUkk5PTANafhHw3c+G9J1GyuZPMV5i8Ui/LuUxqMkZ45B/KqCxr5iSEZKBgMjJBKlcjPQ81m7czsaRvZXKnnWcyKpR1VbowR4Vh+9/2dvTr1961oZUNxcrFIrhJXVgCDtbcSR+ZqlFCsZt/lTEdwZmwMZJJOfr0rR0+xme4ukjUsTPI7FQTjLnH6VUXqKS0JN7elG5quJpd0/PlsOf4lYZ/Sr1tooMebjzA4J+VT2/KteZGaizGy1HzVqXlhHb6PNdm3mEsaF/KjbzC2D0HHOfwrlv7bfp/YusZ9rX/wCvU86KVOT2Nb5vWk59azv7Wc9NG1r8bQf/ABVSf2viDJ0HWzJzyY1C/wBTR7RD9lIzPFfiK48PW9s8EEMzTMw/e5wuAPQ+9N8AeL7/AF/xM9pcw2scS2ryDykIOQyjqSfU1gfEK6a8gsg2n3dmqyNtW5HLcDOPypPhRlPGMmBybOTr/vJUSs02EXJS5T23j0FLgegphLgcAUm6T0Fc9zpJcD0FMmCmF+B90/yoDOfSmS7/ACZMY+6f5UgsczrHiHTfDsFq96kv+k7lTyk3ZK4znkY61jn4laIqcW18cc/6tP8A4qtHXvDkXiRLCK4mnh+zB3BiAw244wc/7orNX4Y6UD815qB+joP/AGWhWJfP0GJ8T9MlmMMemXjN5byDcUAIXGR196fP8TbC3mMZ0y6YjBBDLjkA/wBaoaj8OFtHjn0gXVxOUkjZZpowArL9F5yB3q3p3w+trqHz9XiuEud23Yk642hVA6Z9D3pxa5tdhyUuTR6jR8UoDwmjSt9ZwP8A2Wlj+J6y2qTDRSC8MsgU3fTYcY+53z1rSX4c6AMYiuf+/wCa5yb4eakjGKyjhW2VJ44983zYfBGePanNx+yTTU9edmgPifk5GjkH3uf/ALGmyfFGdE3LpEf3gOZz3IH92t2P4faCoGbaVjjndO39CKg1bwBpj6VMmnWQW7JUxs1w+AQwPc46VTcLaIzUKt9WZp+JV2rlf7MtztleM4lP8IBB6e9TL8RrxlyNKiOOT+9P+FRaR4Aul1bzNUihktGkkcoszA/MuB0x3q/eeGtPg1eG2h01xE7RqxDyFSCyg87vRj09KUHFL3i6sJuXuPQrj4j3ROP7Lh/7+n/CpH+IF7E22TS4lPoZD/hWlqPg7TLfT5pbXTVMyKSu6WU/pu+lWLTwppl1ZQTXOn75WjDNmSReozjg+9VzU+xj7Ot/MY0vjm/QgSaZEhPIBc1SHxKvBcJEdNt+bv7PnzG6bN2f6VtaVoNrqDzC+00jylTYT5iZDDP972/Wsi/+HV7NrD3Fk1pDai6E6RtJIWA2bT/CeevepnKLXuo1pQmpe+yaw8d6jqUMbQ6ZEzupYojk4GcUuo+ONT0qCV7jSUR44mlCO5G4AE+ntW1ofhC00rTrVJ4UN5GhWSSOV8MSe2cfyqfVvC1hqtncJJAGmeB4o2aVwFyDjoemTVc0LbGfs6vN8WhyD/FC7UZGlQHDwL/rj/y0IB7dqsP8Rbkc/wBnRH/tqf8ACorX4b3i3Svey2c0G63LKksgP7tgT/COw9a6U+C9BYYawOP+viUf+zVEWuqNqsZN+4zmH+JdypwdLh+67f64/wAKk+ntVeX4ttb3BhbQhIQqNuW6x94Z/uGtXX/AMFxbxLo0EUE25g7SzSEFSpGOc9yKh0j4b2W2V9ctUuJzsCPHcSDAC4I4IpNrm8hxjLk1epmt8XlI58Pv/wCBY/8AiK5q08UN4l8RahfvCYVkUIke7dtQAgDOB/k122v/AA98PW+iX9xBZyRyRQO6EXDnBC+5NeaeH7JLXUpYosgMuck5p6dBJSW7PoyI5hQ+qj+VOxxUNuG+ywnOcxr/ACqTDf3qm5Y6kNNw3rRhj3oA8h+JviHWNK8WpFYahc28QtI32RykLnLc4/AVY8Ea9qeuQ6h/aN7Lc+SYfL8wL8u7zM9B32j8qw/i2B/wmaBnGTZR9fq9M+Ht/DYR6krEs0sltGiqOWOZf5Dn8K6YNWRzTT5in4kOPEV36Gd8/kK1/hsR/wAJhZ56FZM/98GsnxTmPxNeoef3zD9Aa0vhuSfGVgPXzB/5Daib3KR6JocPiVNdkbUrYpY5k2v9sMmf7vy+a3/oPHtTr2HxCfEqPBbs2nefGTILxlwnG47PNA9eNvPoaoeHvG0+s+JW0yRFVd0y8WpT/V4/i81vX+7z7VHf+N7q18a/2GqR+V9qhh3taFuHAJ+fzRjr128ehrHqaaWOH8c32oS+MNVVp5GSAeXap02Dbng+5J/Osy0Nyd7Pjb5pYbzn5SvOPxqv4s1+TVfE2p3cYHkK5EJIAyq8DOPpn8arWeoyAImMqZQnA6ArnP50WG2dj4JUQeKNJEjKCgdWbOBxE+fw616dc+KtAtFzNrNl0z+7lEn6LnmvGvC97bLqVjPq0jR2jpJHcEqcgNG6nAA75HasvdFJHJiMkK7RhiT2HXriqUUyG7Hpninx/wCHrvSXtrS6luJPNjcbIGUEK4J5YDsK5u9+IVi3itNZtbS7kCqyfZ5ZVQchACMbv7n61z1xBDFKyJDGBtz90deKhl3YwABgjaB64raMY22M3Ns7Gb4uaxMD9l0a2jP+3vk/quP1qnF8TNehSY3scE6unSRFRYx0ONhyev8AETXMOJSJtpwxP7s/h/jTbuIklkfJaPHl5xhg3XOO4x+VHKuiDmfc6Cb4i6vDJtzZw5GdiWSsB+JU0VyV9bGe4DjptA+9j+lFPlFc9glW4GqWTRN+4Ak85fX5fl/I/wA6qeJvG194XjtEtrW2nFwzg+du+UgD0I9annvlt9W0+28vP2nepYn7uBmulttNsL23aS6sre4ZMqDLGrYDDDDnse9Ys0PK5/iPq2s2atLYWEe2Q/cD9uO7e9WbPUf+EksJbdLiawvVHDW8jKwGeowRkeoPt7V2PiTQdHtrGFbfSrGAbzxFAidR7CuT+y6JoN8+rXem3VzFHFxDayFSjZHzY3LkYyCOevT0aEzL8d6pey3+mRRzXsYh09ImMUrYkZWYFzjufxqXx7Le/wBneEjDLdAtosJcoWyTtHLY712Wq+NNE8JrYxDSbuRb61S9XZIDtDcYO49eO3FT658Q9P0W10iebS7mZdQskuowjqDGrAEKffmqv5E231KvwmeZvC+qCdpWcXbA+YSSP3a+tLPGJLzTwZJFxI7bVJAbEbHnHbjPNbfhDXLDxDp+p31jp8lmTOVmDkEyOI1+bj/Z2j8Kx5bnyJLWLYWa4k8sY7cE5P4A1D3LWyIrJfNdFF5KfM1FkO4nkA/6seg69KvQvbJcztfvfOJb1ki+zKDtxIDtPHTK+5xnmqcV+JidkU3/AB9fZR90ZbjkZP3eetX7a9lkublrbVzpfl3Rid3txKJcEZAHb7w+bjrQtwNRv7Ke51RTbamSoImUKMN++zlOf7xJ7cVFdTaSui2UjjWY7d2lCGMYcZcE7h05PT2zVk3UxutXjHifaY1JSIWYJs/nHOcfOOi8+uc0k13dLpVmY/FKRSs8ga5NlnzsHoEOcY6dfencB08mmr4iuYmh1ZrkJM7Kn+rkDoqnac+ijGMYOfWqDx6RNpjWr6Hrz20U3mhNrAhiqjjDZIxgcd8+9aM1zP8A29eRt4lCW6xsfsS2vzQ/L97eOuOuKoJqUBt5N3jNWlKgh0t3CrwDnbuJPGT17+1ICfz7M6ybv+xNZ+1SR+XuIbaVKlTnnA4H1zg01YdPh06a1Gh6r9mDb2Qs5IIXbxzk8DtkVCLwvdAnxTIkBUbQIXJLEHvn2z+f1oe/s1t5ZD4ynVRnEhjfagwevrwOenT1piOQ+KG2ZNKZLOeAlmRnuHPzbUUDr3HQ1nfClseNgu1hm0kPP/ATWl8QJoxHp8kWrXF6q79wlRhs+UcjP97v7is/4bNv8dxEjg2soBAxxjP50uhK+M9l1G6Njpl1dhN5gheXZnG7aM4z26VwJ+KbBiv9jBWH965/+xrtNdi3+H9STI+a1lHJwPuGvB0LRW7xtjO/PzHOMenbv/KsTpsj0JPisC5VtI2gYzi43ED/AL5rpvDfiYeJbO+kFr9nEGFxv3ZyCfQY6frXizqqxlXmQoWwWwRxzz65/D+VekfDONF0/WAHVxujO5M4OVb1FAWQzx1reo6NBpb6fd/Z2lMgfCq24DGOoPqa48eNvEz/AHdVkJ9okP8A7LXqtzqWm6YLb7fdRW4dSEMhxuxycfnUf/CVeHAQRq9r+Df/AFqLkNeZ5hD4x8TNdlJtUuBGbeVh+5ReQBg521W1bxP4o+2L9n1O/EbIvMYO0EqPQV61fafpfimwt5ftLyW3zGN4WA3ZBU9R9auaVplrpNoLW2eTyw275myc4A9PYUJ+9cvlThY8VsvEPi1r2BX1PVGUTIGG5sFc8j6V7s77MnOB2qDUtTstH0+W+vrnyreJcsxPX0AHcnoBXJp8RdDu4Yp4rbUisiOy/u4+i9f46cncUI2OnkvVtIJLm6uPKgiUvI7nhVHevGvEfjvU/EOuxmwubqz0y3lCxiN2QzfNyzYPOfTt+daOseJ7XxbHG9013Y+GxNsUiPMkrgZIOCRnB6Z4B9+cfWX8MpDZppM1w0olXerIVUD2z15oStqJyu7ITWtV1T7L+71O/Vv7RK7luHyF2k469PaoRdaq2mRPJqGoqSz8tPJzgZx1rTtW0hZrk6vJKluLhipjQt85A6gHpjdXT3F94Zj8OW5lmuv7NaV1X/Rw3zFSG6nPrRBqw6yfNoedvcak20C41Bs+sj/400T3wbDT3QB4JMjf1NdadQ8EbVAub35PuD7OcD6/NzQdR8FRq4Wa/wAOOT5BJyDxj5vrV3RjZnOXAu4bEkz3B23XleYXYDoO+cCk0O5n+yWe6eViNSYbjJnI2N+Yr0KG+0PX9KeOJriSCS4JKtEqgTCPdk/RQenpXnOkT28VjbLEX2tc/LuA64J59uKib0NqKd9TS8JeObvwpq8kN1NLdaRPIfMTfuaFs43L/h3+uDXu1rdw3tpHdWs6zW8qh45EOQw9q+fdei8Mzsk1kl2tztAnXYFQkDkjn69qu+EfHi+Eo9pjuLjR3choSRvjfGdyZOPqO/1oa0uhKVnZnvanLrk8Z9a8EEHjMqBjxADjrumzn869DuPiho9tbzTSWN8ViRGYLsJO/p/FXV6VqthrmmQajYS+ZbyjIPQqe6sOzDuP59aIysOpC54hHL4nsZme/n1qGJkkVWnllUE7TjGT1pktx4nu7p2sZ9amjWKLmCSV1B289D1r3DUtJ07VoUhvoTLGjFlG9lwcEdiOxNUzFonhDSbm8CtbWabPNYF5D1CLxyerAUm7u4+VKHKeIXw8YixuPPPiDyfLO/zPO24xznPaqfhF5xfTG4Mm4Yx5mc/rXquufEXwtc6Hf28V7K0stu6Kv2eQZJBA6ivN9Aube81VzESVAwcgiq1tsQkl1PV/FviTUNAt9I+wmIrNExl3x7jhQmMen3jXPr8QNcmy8bW+zuPJ6cZzknpV74gRq0egYjEh8uQhD0JxHgYyM1xdvJCl2PMtudxAVgMKASSMHqe3PTFZtmqSOmTx7rbQ+azwrGDgsbfCg9cZJ9K9I0y5a70myuZGBeaCORiOBkqCf514XHteJ42U7CeJAOFJ65OOeMevSvbtDhEfh7TIzk7LSJckY6IBTTYpJHjfxfGfGkZXaSbKPqR/eesvwUc3hOzJ+1QHI6Dib0rV+L+F8ZQ/KDmyTv8A7T1yVlK0Wm3DISgaeIHbzgbZs1snZXOeS946PxsceMdRBXB89sf98jn+tWvhwc+M9PHr5v8A6LeuZvrg3Nz5zEZJOMHPYD+VdD8OG/4rTTeecy/+i3qm9A6nrOn+LtO1XUzp1uzmVS45lhYfJ14WQt+n1xWN4y8a2+n2Go6XDI63uFhGJYsDeBn5d+77pP8AD/jVvSNI8HWWttNpL2f9qFpNwjvmkfJ+/wDIXP48cVgeP9N8Jm01G+Z7T+3g8TEfbT5m4FQP3e/H3c8bfes1a5qeO3V3GJ5kMRJXqc9a0LK9QIqYIJcJ17kZrJuzCZZh5oDZ+YYPFX7JbfapLLu3KRlsfNt47+lWyEXHu2mgRxGdhBbcGzgjjFH9rySRiMom0fu1z1HGf600vAtuqRMm3kqAc8d6hjWLapMqj59+Mj0xiqgromTJX1G4eNpcqSE38dSPTpTJbqXLfOSUIOAp78ZxTyIxGVMg24Gefrj+ZpreS0bIzjBAU4P5VdiLjGnmXeSxIDKMEY4OO570u5juBbJVgMEDIBx/9enZtmLZdW3FQRnrjoKC0JLEOPmPzc9x0pqPmFytc3E8MirExC7c4CZoqSZIncF2QHH8RoqxXPZUDNKpwMAVjeLPCOo+J4rM2SR4t/MLb3Cg5XhefUj8O9aySbXAIPTtTtT8Y2nhizha4s7icTybF8kj5TjPOa5nY2R5q3gDWNJ09TeWcCl5GGFmRiBxjOOOefy5xWl4W07W01UaYtqZYyhm++vyAEAkEnnkjIH1rS1T4kWusWQNvpdwuyUqRJIvYD0z61BbX6a1ZyJBPcWdxt4aGQq6+4IxkeooXkSa+pfDO61y5S5uLo2jInl7PKWTPJOc7hjr+laOv/Dv+2LPR4mvmVdO09bLiEHeQoUP94YwRnHNTQ+MhomhWC3drPdvzb+Yrjc2xFy7Z7ndXIeNvE1zqF5YTQS3diGsbgtD5jR/MFLA8cEgEcjPSjmd7A0rXO38FaHJ4Vt9R0y4laX7RN50Egj4dfLGSduQvII5POPequ0GWGQjPlEsB/wEj+tYXw/8Sy2fg7V768u5Lkx3aDM8zOQpUZwTSvqI1ODTbmEssX25CSrfeUIx556E4HPHNKT94a2N6BfJeIhSfLnM/wBTxx9OKUzfZJo4hbaXK01yzA6lgKMkE7SejfLmuFl1iCa/uLaMGYPqKSx88Pg85J6DA9OBk1Hr0yXNpdNb5cjVpGYgEjBj7H04NS5WVwudo3jyz/tbV9un6Y9uMrHdCEbphvGN+TlhySR681Un+IFmbK1tjoWlyyIWbaYQ0SHIwUHbPPPqK86Wxu9pK20hR1DIxXgj2zj/APXn0p1za3MNtaSPA2BGS5dgBnzHGD6npWaqMdj2m+1g2viWPfY6QFugsUd0yfv13qdofvjOcj0p9xcXVraRxXv9g28Mp2qgDYY4UDJ7fj2FeKK86zq6xuzcqBtB7YHXjj1qedr+5tllVSYkOG3cn0z3z2pqqFj2STxDKjWZafR2huUJVwpAJzgKB6nJqBdfuzezWKx6XJciISgBSfNHXGe7d8e1ePwQ3afZ7oBhFFMCxIwMcHv34P1xU+j+bBdwT7AwVgzNIwVcA9jnjBHX/Cj2wral7xl4ludZZ/tDRGOCYpCsC/IBghiD1OcA/jUnwwut/jyJwpGbeX5QP9kVy946SWQKqyAyg7cDIOD2/Cuk+E//ACP9uOcfZ5eo/wBmri7xFb3j2fWJ/M0a/Vt3NtIMY/2TXhI2SErG5V+OGIAHbvXv2sRZ0m+I6fZpP/QTXz8ELpuRm6AdCCKg6EWIIDcHbKXBGWBGCB7dff8AWvRPhm4Gn6whBwpTHHGMP0/KvOohIBHKHC7TxtODnrnP4V6P8OpJWsNVMkjE4i6sT18z19+PwotYLljxR4duPEkFgtvLFF5RkLGXPO7AGMA+lc4PhlqfGb+ywPRW/wAK2fGGsapounw3GmXaxMoYsrRK4b5h68jrXKQfEDxY6ktdQ5H/AE7J/hQm+hEox3Z6foGmSaRoNpYSyLJJCGDMgODli3GfrV24uobK2lubqVYoIl3O7dAK8sg8c+JZJZA92gQI3zC3j+9jI7UzUJvEHi8xWs1yzWaMsj7Y1VUJHU4AyeuM0rXdi72jcxfG+ual4t1Blt4pRp9qcRxhSQD3Y+rY/Lp65r6Kp/suwTBz5Vwp49afe+KNS0lFsIZbR41iAwLdMruzkZ55469ak0WR5bWwccM8kmcDg8056IVJ3bOqsrWxsPh3o9vf+HrnVMSyEQxblaNjkljt/Lmud1y80W1e3MPhW609lLFmkLPvHQYDcde9dh4y8Rax4e8OW9zptyiTPdmN2eJWyuDjjGO1eX6l4k1bXbqMX9wrrxEFWNVwuegwKp6qxFOTjJSRvW3jTw95Qhn8OmRiPmkdjhj8o3EDJzwen941or4o8PXbGMafarDtysDTSKqN8/zDIxn5x/3z71xN/ZxWEE01u7CRLjyQGIPyFc+nrQHhj0W3u5dwmEjLI8KqX24wBg8dh+tZ8q6HY8TNN3R30mpaNNE+zSdMjZjlXE2dvzZ4GPTj8ac2q6OsplbTNMWPbtCGbgHawz09SD/wH3rzgarZE7fN1T2+SLFSNqFkgbedYBXhuIhj9Kfs/MX12XY7GXxRotoESG1t96HLLGGYv+7C8/KB1G7PuR3qs/j3SQ3lweFYMBuCWIOS2RwPY4/wrmUmX+wNSuYNxYSxbGlCl9pI4OPqelP0NFkW0u5iTM14I3ycZUKWH6gVPKkUsTUdrHodrc2a28SXHgWa6mK5aeRSQxIz12474/SsHxlpdpceFP7StdFuNJuG1BYfshzhl2ZLAEA9eKyT8QPGKSyQ2+oyeTCCREIUwFUHn7ueMZ61tnX9W1n4YzajqF6813BqgVJCijAEW4DAGOvNbLY4ZtuV2Zl1YXN/aXdtbRF5pYINijq2PmwPfANR+DPE2peENXcPbzGykbbcW7Ar0zzz0Yf/AFjVpdZvLOKS6t5PLlggjMTFQcZzngjnqazbe8u9bu7h55mabyzI2yIDzOQOcDj72c8dKiGqNKrs0z6H0++ttUsYr2ylE1vKMow/kfQjuKq+IdG/t7QbrSzM0AuNn70JuK7XVumRn7uOvevFPDmr6vpEjW9jqE0MMhYtGCCpYLwcEHmtW48XeKfKtWi1icGaMBQqISzgAnjbycEGlazsNO8bl3WfhULfSbu7bVvmghZtiWuA2AT13cVxnhy0On6jIm4ybuc4xVq88a+Jry3ms21edw/7twQnzBgP9njrVPw81xHrDC4l8xiqkfNnAJNVdszXKtj1Tx5bXd3a6H9lhldo43ZvLi3kDEftx9a4K+gMaJMv+swA6hlJI54IHtx2ru/iEH+w6EI2ZW8txwccbY68+cgjcSC3B3Zwf1pWNExyyurvFICoB+Rgxw+DgcZ49f8APHuGgMR4b0oYz/ocPP8AwAV4rbnN2FfK5AIfcMZ9eufp9fxr2zQBjw3pQ9LOEf8AjgpLccjx34v5PjKBgnBsUBP/AAJ642C3Z9Mmy2zbPCTyDn5Zv8a7D4zHHjC1ALf8eC9D/tvXFRSsulzbVLZuYQQTk/dm6elaSfunPL4i4xjO90U7AjAbyCQcYJzxzwe1dB8OHx440sDnmX/0U9chFOTIc/6tgevQe1anhmWWPX4pbSJ5n8uZ0jiZgxxG2QCoLdM9KhVHbUSWp6Dp2p2+k+L767uvFN9d26Sy7bErIwBY9MFiAEyAPx4Hel44NvdS388Pie5lSdbe4j08bvJ2jAwp3Yz/ABEba4/UrHxE8jaldWUyjaZBLcygfLgsT+8OTn5jjr6elcz9okmZJC3zMwJAPWhSd7lO5amtVkExzku3XuAAf8/lUtnbmR12SY+dW/IYqk8rIxw6lQQPnzwf/wBdSLMSEQxnBHBX5vYc/hVObZKvc0RGI4FjLB3UH5/Uf5NRiCEEYkb727GcHOMVnGZkxJtYZOFOP6dKia8YFsPkt1xkY+tLmlYGjUfcQUaV/mQKRnqRwPypjqEAKzN5pAIGeAwPUH8P0qh55bZKevRcgjnuKkuWKupLmMDOM4xnr/UVSqNCsaN6kpkZ03ZMUOwgn+FQP0xTD5gaQEsUyCoY8Z4yf0/SmCXdHb7X8oGMcupbd2LDkfLxx9K1dQ8Oatb6el2sLzQMofeIsZUjg8sfUdqv2iYKLsYss8hf5WP4UVErykHbvznnkcGisrsdj2a91SGzsri5BWVoFGUU5O44wD6dRWW88XiTR7S8ktHZLeXbegE7IRjJc8HjA4/xrkk0qZ7iZpLgBZTlioxz16Z9zWjb272dhd2a3DyR3ZRZhgDhTn6/59qwliY3N40ZvoTaToVjqPhmf7Iyi9j1CRgHJDPEY49u4dBkh+R6VUmt5/DM4upobeSQrhInkbgn+LCkE8AjqRzWnpd4dKD/AGXam6MK7FQdwB46jnHPPvVPUGgvcy3ZNxJsGWYlQOevsKX1pNFyw80Z95r9/qqQW7R28CrITEsAIyzbRyWYnnArtW8U6zpOqWularZwrJDaEyeeuSoCfLypAx8p/wC+q898qBpBIJigGDjbx9M1f1TUZ9X1K51CfJlnYt5cY4RcnAX8P6VftdDFQkaF3rL6zqt07hLRmO4rECVfYMZwSecCl8O+I7mXU1triKG5s1y7W5G0FFB+XOCQO/fvWRbz2fmqI0CyDjaxJ/DGeKk3sHJEYRMbQ4Xk9flB6gVkqlndGnK9DU1YWMmo3BsYre1gkAaOLYZTHlQThiu4ZJb88dqg1GW91FoUF3dCHzMCFXGMYI65yfy71mPZTSDd5jQ5XAXuB6+1OjjukRlE6M2BhiSSD68DjtTUpW0HaPU1EiupJXMcEr+WVEZBG1RkkjgHA3Fvb9afeSCWCFJCHEkTBl3EsZDI+Dxx1J/Oqlpc6jYwyqhTDgZBXJB55FUo2uIDGrOBGh3KjyY75x6/lTi2tRWj3NiS11G7tF8qC4LNjgR7Mruzj/PpVix0a7e8M9/9qWz3sXW0kUvgAhQBjBwcZGBwD3xVTTtduLC1miVk81ww3GQny8+nbjtUFjq+paVG8ME0SQhtxBweTTUop6kWv1LVxocsItlfy3Rp443TzGZgOTlgB1x1+vSprfQrbVc29lNDmFyZisbR4QAkqC3G49AvG7Iz0zWGl/c/aSyfvPNJL5Ock55/U1cjkmju2uopAspfcOScDPT3/Gk6kVuKxJpOhafqdtPb32pT2l5Cyl4Xt2BU5IyCQBtOVHTrk8Cuk8NaRZaB4nF9BetPdIjBoiAMKwxnjnrWVN4pmOxWgg3IAAzJuJ/OsWTUGOotdSZ8x2ywXgMPTGOn+FU6yfwjjyrc9ql1eW9t7q3EWI3iZPMIOBkYJx361wn/AAgg84R/2ly3T/R15/DOe1c3q+szW2sXcNoLu1gDgLFIDG44/jX169apP4hvJ7iKSWeR5IcGM5OUHqPSk5tMv2kex1lv4dtZoIGj1IskztCn7rGWXcCOvHTv3YetTXF2PC2iTGxuneWd4C6PhWCgNgeuPm5ri31i+cIsk8pWPJjBbgHIP86qX9xLNIN8hZSvXPQc8UKbYuaNjtdT1pdX8NNO7osltgbFByQzLg1Uh+wpoGnSyWq+fNdGF5DK3IQqWJAOFGHAH0bpgE8tZXEsVpdxbwVYLn0IyDn9B+Rqcu/kIhIMWCxzzyP/ANfb1q1KxDdzcuvKZdVSxeVEjuHaAYDIdwRFAJBO7JHXjGOma7PQJjZ6TDYtIhYr5pHAYjaMng9sfhXCaHrsFjpyxSQxzF5Xk2yDghgmAuOd2VrtdPtkuJrW7uNOa2YW7qVAICneMDB5HHOPcitFZsSlpYivvCOhXIM95bPMSnDGdhsXOAowegJrK0/wlc2CWyfbbVkiduQx5B9OOxzW4ZdNtpUtp0IF1dNGitkDGAc89RnA+rCrmmXFlcRTeQySrFM0ZYcgkYPXJ9abV9yoNpXQ/UrCy1mzFpeQq9vHJvTLkHce4P41y+qfDnTGijbTIVt7kTK2+Wd2BHOR35rr4Yra3t1ghiRI1dnAxk7mxuOevO0fkKc0cLsjMmShypBxg/1p2EjkP+ELmntry01CS1e1cvPahJWDRzMoXcTxlRtHH1rLu/CV1Y+Fms7lrRhHN+5eDLENIY13PkA44OTztHQHmvRwVB4FV7yzt76PyrmMyR913EA/XBGfxoSsDdzy1fh/HZtcTXOoeZBbXAt/9GiZjM5VSNpxwPmGCR149DW8nw9udOuXubU2l2zMyrbXFvujRXyucs/8IOQeTwK7FFtdOjWNAIlx8o5PT9aminguMmOTfjrgHip9pG/LfUfK7XschovgE29uIdQtoZrdyRNE0jhmILbTlen8PQ9vUmmHwJfmYzG6ty/2j7Q2Fbrggjp713GRxgN+dG4Zxzmnyoam0YMfgTw6V3TaSDMQQ7C5nGSRhuj4wcniorvw1p03h+70LTbdLC280T7w8koMijDcFs9OOvqcV0rS4jO/cVxyuM/pXNRaY6WmmWaidbe21SWcxFSF8sh8E/jt/OnbQi+pn23h6CGe0t9S1GG8tsi1S3VGC7sMcbgQR8wJ/ACtnT9E0OzvI5LKzFtceY6JtlcbyrFWHJIIPXHfArROlWFyyYhgjdD5iu6LwQPoec1UWOBbuO3tLSCKO3nDHy3XdgjJ+UDjl+/Xr3pbDbuV5/CTtq8l5BcLBFIyObdYMrvUEbsgjHU1xl6jaJ4hs7W4x5dndI3nuzBCPLjJynIHGDuHPPtXY+I9bu7O0A0lRNchxvQFGbaQegLZyDg9DXmmt6rc6kk8t5FIkrTBi0kZjJGxE+7j1THvSe4nLSxnabHHJZSGeXyJIY1Kqp5LbgMe2Mk/hVi3jvYzDf27I5Z/LKbgX+UZyQe3zfoaqxnarsQGycfQ5/yamNw0IVBlSCXGDz3xWbk1sONm9T0yXUNN1OytV1e8vVeIebFvUggMq8AY6cYGOtc5A9lLeXRmhdrQk+Swf5yOB82fUZPPSsS41GR2JuZidsaDco6LjIXA/u4x+ArAk1K4aMyhZTB0aQZKrntUP2jehopxtsd+p0iMOGgmlcFRuLgDp8x6HPPQcdK6rRvHjQqbSdYbaxt41jtm3h2KqAoDD1xjmvFH1ORY8qOc5OeoH0+grZ8N6jPcDVxFbiYx6dLKSzhfLCkfOOOSPTvTjGpfUHUXRHoOqy+HfFWuCXU4fNmVFhjkMrRqcMTj5SB36+/tzyvi2HQLGKK20iBrcsVkmfzWZWPO1TuJ55J7dRn0HHLqk4aPbJxty2TnHXFaEUsk1sGkB2MB97/PvS5pLcTnF9CSwsrK8uYYnkmhDDaG3Aqv9cdPzrag2eE7+21CxuUmvY5XCuE3IqFcHjPbJ575/GseHyo49igc8dKc21hzt3kYG4kfrRzt6Cjyo6DXtc8Qamfs9/8AZmRdykxsgVgSMjJOOoFct/YOopGLn7Dd+UHeRpI1DBIyODkenvxV0yIRGsiI4XOAHI5PWnXGoTvH5Bkf7PGMeWQp6+nfFHNLoD5O5jCwkhgPmGVJt2QGUqWHXoeox7Uixbxk7duCAOn48VdmNsQZ3GQBklTjA7+3aqsU6NGwXaJeQQeNuaq7EuVEDWgPyOQFzkLkgZ+me+P0pn2MwS+arBQVzjHSrLNuRneFXIAy23PFQvcrMrnycYHG3+HvTTZLs2OaLzETcScHdu28/wCf8asnTXkUSRgE8llJ++O3X3qOzIkjLSEHgkY7VOlw6BNkmBzjHX8f5VMnLoUnC2pmzvJC/MYO0YGcZA9BiustviHfssaJbRrDFFFEiZJ5RcEnBBJPpx0rnZv3mTgMzHPPXPrTBbwBXDRkfMCdpI49etWpWRElFkt5JJfahdXUCyLFNM8iDbyAWJ55PNFRpHlAFdogvG0Ef1oqeZjvE6O3ubhiEK5diMEkKBz0JJwB9aet3JGr5TJkUOm0gHaenAJAPHf06d6zkt7QoIm3ttQfM23BOOpA/wAab9oRCxSI/Jwo2A5z61m6dOzvuavETbuSC8nlEkC4VdpZSQ24nd0GOn/1j+LLi3vJJ4GGWUHMgzxgY/zzTo7nz5CiMw4wDjqPSnzBZFYsxG0FWD456Z/mKOWKtYHWbRI8KL5hkcA55+XJA/w5pyLbSQfKzTjIJ24zwenIz+FUvtuf4OcDk+talnJpbxGeWGQSJwcyYPrxjtzRddSOeTGGOPbuEXJI+7znHrkVLHOzOE2oxPZRk1aivtOjlVY4YjuycyZYD8zxRfaoFUxQxxGQgZCKAAO/NK6F8wjtrm4f5LWV36Fiu0fmeKbPpt1bq8k8kKxKCx+Us3uOOP1qnaanNH5o4dccY9f/ANVOtrt7iR7aVkPmKR+8XKlvp3o52mLQlsXsL6QCGU7x0Ve/0P8An+taUkFiEJeyDlRwWmPB9elZVvov2e+W6SZMKOEWMjquDzk1pONoO5uvGM9amUtdClddDBe2vLlybe2t0iztG2Re3qc5NRyadqYA3wRsuP4Z4z/7NWws0XlMYwAig/dAxn069fY1IZAx4Hy7sMc0c5fI5dDBWCe3wZFWMOdhORx79fapJbh4JI4xwDyDj9D6GtKUyMjDb5h3EAZz69eKhuLSGXahUsWBVSCeh569unP6Um09ypUuxRe9LdVBAGScZAFVnKl2ZCBGF359OeRir76eq2pty5ZMj52HB/z6V1Olalo2haYgOn+dOgIeZ1Usx74bsuPw/rcFG+5nKk0cxq0mq3+u3Mt/bs2ou2+VEhIx07dQMUkOha1KUZdJvyrdHNuwH54xXpdz4rhtbx7aWGdwgUl156jP8iP1q7bu2uKj6XqDDJ27EtVkfPfgsPWt+WLbszJI81Hg/wAQTqVTSzuyOHlSP8eWArn59/nOGXaVO0qO2Pf0r3W3intdyT3JuZFIBBgWNlPcEAkeleH3cT2l7cwupTyJWQhjkrgkAGk4W2GbHgu3+3+KLG1a48iKXeGk37Qo2knkdOldJN4He9uDc3MyJ62wkLhueQXK559cH6Vi+A7cTeJEmKkiKJ23AnA/h57d69Qz6D9KqNNbjvoYmk6La6NdOLKyMEDQgFi4bLBjnvnpjtjitjHpj6kU4g0n5VrYRk6tZ2sxe5a0ee8t4SbfdHJt35BXlR6nPGf0qPQ7MW8+pSJamFZp9wDIwzx1G7tyccD6dMbGQeo/EUvAHAx+FBSk1oJgY6UE4+tOJwOlIOefXpQIQEgU/dwOSKTjGcD0pCo7duKAOU1u81RtUljh0q9uLZANrx5wxxnj5GGMn8x+FWNCu9SfUzHc6VfWsDxtzLkIp4PQIqjOP1PrWnNrGm28jxyXsIkT5Su7JB7jinQavYXM4igu4nkI4UNyay9nT5ubS5rzStaxo9qQ8j3piyk49xSiTOMj2NamI7fmgn14ppbHOPrRuzzjnvQMHkKDIjdznohH9SKzbKYyalPK9jCn2WQq/wA4ZpBtUru9CV2jvxx2FXpI1lADopwcjsfqDUQtYFcuIlDEglsnccDHJ+g6UxCm5s9ZtYbmHTY4bZlGy3fB8vHy9hjtWJfeENO1GdkNvJb25Q8wuo+YnnAIOPy61vxokUYSNQijoqjAFDyOgBSMuc8jIH86QM4W++Hmy3kSwnEhbBHnjLAjoBgAfqOtcPemaLU57e4ZfOgbyWK5wNvy/wBK9yE+QPMidCRnaRnH5ZrxjxIRJ4q1VsMuLluPb/Ajn8aiUUO5Y0uym1S1n8uW3jFqwZvOLBvnYL8u1T6D8xWtdaVr+peGz4e8i1aSSRLmKcyhQUJd9nKg9XPGcccDqTF4GsY72/vIZlJgMIZwHK8h1K9PcZ9OK9DW10+28qRhIjQhVEhdi2FBABPXGCR+Jp00lqPnfLy9Dg9Y8PaVceFmj0Dw7eDUHWF1kY5bgETEZkPBO0AAY5JHWuSsdE161k1CNLK8tnWxmMxIKBowoJBPfIB+Xv6V6Jqkum6LHaC3fUrlJC8cckd4EWM/KSv3CT1B/D6VasvE08TyRS27RLDDJ5TySGRi/Tnpnr6DiplUjF2YlFs8MLkP867egIxjitdZnXCn5WG7IJ5J6A13Wp/Z9ZSUyW9tDcFt/mRIVZ2zkZPQ88c+/NczqlgF1aVw42yBWCjqR0z6c4NZOrCTsjR0pJXKsO9v93pz2P8AkVr2KiWMyyIhRQcgqCRj/wCtmrsGmQeQbdlbyyfkUnPIwRT0igeIwyR4R06YGR1G7/PtXPKqr6Fqg+pzP25rhpDJEAitlMYGM9OnFC3eJA/ljLDHrXQx6LaQwtboJTEMcOOAevXHPfr/ACAqpL4ciijlUS4+YYbaSVHcdf1q1Vi2TKg0rmU8/mjDRoARtIAABB69KfBEn3gibu5wM1cj0S32jdfMDjn911/WpE0tIiAsskgA524Gf0NU2u5jZlB1AYKxwG7dxTII7by9iH5geh5o1HU7C1jlhjtne6ClVkaTKqfXHQ1zkc8iNlW57H0NXGm2gtY6NF8sEKm2mgeWdyKB0zj9Kx4tTmjJ2kkZyM9asrqTSow2DeBnPofpQ4SEXZmfa6luDk88iqK6k7lSoVdpwQSDmrP2pBbMSu6UjkHgbafHp9nNDgx8H0P6imrLcqMb6XKM2qbZSEUEexoq22m2CYB4OOcsaKLxL9kzRe4UxDJRdznHv2A+v+NT+bGg5YhQQMnvUOpCO2vgWiL7iMoRxkZ4z2IpzwQI5lRdrcbVDcZA/wDrVHKmrilFbjHmVd/zJhV+U474pY3hm2jawLcEg4xxzj8qb+43MXRC68gdjz3/AF496esPnjzGkdd7ZyF3YA/l/n2o5Uw5U1oSRJbpIR5bMQMhtw/Hp+FOkltkK4gAB4HOFPrx37U9dNtlnBe/JHtB939amXTrVYS8l7I/LDG3BJBI+n+fzmxPKyp5sMZBjjQ4B3ZO7/8AVURuFKbZGx83PI4574p5061Vt2JsEZOOmPf0oi0m2ZzKbtljA+dB978D09KrlXcpW7jRcRAYB2gZ5B6+9MS8CyZRMEAkH/GtmPT9GMa/uFZsfekc5PHU057TTopTi0QIv8Rkbtj3pWQ/dWrZh/2hdTqEimYbiCPnx7YzXSafb3H2FPtTMZzy4ZvfpkZB4qpFDYKD/ocKgZ+ZjuB57Emrv2pclJGaM4xj1/z6Upu6skN1E9CGZVSTYqs0THayjp6dKgZQYX2klgM5UgDnufXI5pt7DK8qlXkVDy7h85AwOc++KT9+N8kk0bBm42Hlcew7cH+dYs6Iu60H+YySAiONUI4ZuFKnp0/z9aFTc4ZCvlScgRnnj+QzwaUMkUaPK4Z9vXKtkHq3fjsf/wBVR3UxkBFrJskkPzIkmCOwBHbjn/8AVkHUZahPmgMW2xlckHvyep+v8qJZlTCna/GfmOR+IpLXT7tLdXyGZCAXHBUkdM9+549T6cbVjobLDDqMLyyTQSbmjAUho1Bz7AgY+vHfkXCLcrEzloZdvouua1sMD7YW+9cSSEAEEAj1bj2Pvjiu88OeH4/DsYaG5le5yS0wO0nIGeh9qzNA1uygja2a52M0ztgnJbJzjHX8fb8a6tWLIrqzbWGQcda7YqO6OS1irq95d2thNc21q95cjkRryzep9TXj/iDUJrjVftV7Zi0uXjCyII2Qkj+JgeehGT7CvadzD1568iniafA2ySAf71W9VYRwfw6t0ltry/RwQzCEAHOccn+ldsSR0NSM8sh+csx9yKacjGCSR+lC0GNJPc03rz2qTGQcg/n1pChz1bPp6UAMxg9KCcdqXHYE4HWmEkngknsMUAByTjH1oLH+77CnBcDbz6ml6nOTx0oEMB9RwKa0giUyO6oi/MzMQAAPWpNnyYOcmq97bWtxayRXmDbkDcCxXvxyDkHIHSlLYcVqcM9jYXF6VhBlDZkY/alBGeh6cj146/QmrWmWGnpdQzbZgEkDLIbkMhIG4dB0I6ev4VZNn4RMr7IJTNtKnZJOCRjBBw3PA5qyi+GppAu2fK5BZp51yDgnJ3c5wOvoPSvNcJX0mjsUZW+FnQYA6dAaUjkj1pd6yZZcFWG4Edwe9IQdobJyOtektjjYZ6E/QikHynGeR0+lOHDHrg+tIykjHcdDTELlccdD+lBPODjPp61GDgbsdfvCl6ccjPQ0wFzjkciqV42qqc2C2UgHIjn3qfwYZB/IVaPU8DP931pMjAIzge/IoGYM3iDW7F1N54allhIJaWzmEm0AZ5GMj8cfjXneqC71bXLnUhpk8f2mTeihWJKgAAn3wBke9esrqAtFvluLuCFnXdEsjcYGQD75x0rndNhkTVJRaFi1ruKoXxuTcV25+m7B9R9ayjNzk4tWsaTpqMU073MLwRaXdt4mjLWkqR7XBLKUAG0+3PQH8a9NyueDz9cVWEJ8zelzdrwR/rS4+pDZpczqADJE/wCBX/H+VaJWMjF13wpp+pS/bdu27ByJC2c+2T/XIHYCuPvrC50qVjuMylAEjUZBO3BHf0GOc+1ejzXbQQu81tMyqPmMS7/0HOPfFcjc6lDe3tvHZWlw8glVyHiOccj5sdgT9OetY1YpmsG0Y9pdw3BXYEjLEL8zc554P/1//r1JcRQmbAIEif8ALNz9STz2O41LdwxW9wXZSnmKcoU+ZGxnGfUHjHv2xVLzl+3rsRtkceySEr2Jz698n36AZrgnBqR1xkmiaC8RZgZQ/mj7nljg+hwfbH/1qsXDCKVMqqIEOcgHjsf1B47/AI1kXUsK3O22ZNyRgAn7rHPOCD7H6+xq20jyRW4maUCJQxLEOpGcZz24OM+2fQ1Djsx8xbmlRPnGM7guEB6HkD64+tJqPESBg5LEtzj8uOvSozdRyW4OHyxLHHy7s9z69AfyNZFzqY8zJidsfLluMYq6dNtmNaorWRPvxxg57YFBm9Fb8arS30YjLiFmwM8Nmol1LgBbcPuGc4ORj1H+eldHIziG3ek2V4S7K0cp6tH3+orKuPDbLzbXAYekilf1Ga1TeyoFk8pXjJ5I6j14FQ6hdSpBmEEEqeuDz+HORiri5oZkR2Twh4JAA7fxqc4Paols7yAMHtpep5EZb27VagffEA6nJGCBx75q/cXqwmFmDNuOF7fX1rTmaAxU3+ed6Oh24BdSOnatGNjuKY2hhgAnv/nFLc6jJeOIN+wABioXqcZ5+maggGGRC3zx8nr9aT1QxpibcVZTuU4OTRVqfzGk3KXwQOnaii6C7N1fLljNwx8yRgCeuBz+X0/+tzUuXfeRjnd90cACnrqiLGsaxSKo5PUY/GkN5auS/wBmJweSx6/nWST7FPXYgh3owEh3Z6AcH681MszF/KQNt3deefenCe2J3fZv4f7w6VILqzjIxbuN/AyOtN37DhLlRBMzNKGOQvds4H+eKcs0hw7AgY4zz29/88VIbqzyFaBx6bs4/P8ACnrc2R3ARuOxA4FTqugoyadya2jtpfLdyWX72Q2APam33llgkA2Bep5P+RTIdRs4iUhXDdMA5NNeayZ8+S5z35BJ/ClZ3uE5JrRD7SOFw8czo24d8jIJ5HHtirgeCF0AiBAxtbGQv4/jWeZLIMrGPbtOeec/h6VKms2+x2hjDKpwQqk/iPzqtSEXJV811+XcpAJO47R6fj1/MVA1vY2yNJIS2z5iu4k4Ht3rPl1WaV0QY+YAlkIO3nHX0zkU6DRb7VHX+z42luHY5ErbvlwDncOMfWq5W9wsOGuaaYDHDBuUHPl7dn+f/wBVP0q+GoXPkz3CWwZSzShs54ycjHfA9enWqTeFZ9GuoW1ZlCyOuDCFkQH/AGiGAGOfXOKuTWYe3le2W13BQCYQqljyGHJBAwe3XpWkaCbNFNpDjY6bJfXUE1+8wiBEbx42sMjkdM9+Pbr3ra05bGSZI5Adlum3yguWeXHK+pUDGDxywOcg1zkt1axoLZolfjcXaXayMR83fnI4/p2qzp8aagzeZcFEZAC4XbtA5IyCBnGeOCcD8dJQihKUmdjDNbXUrPd3qQQIoTywpYrx1z2z6dq62K7torRri2QsqAHESnf2HTrnp+Vec2wltpIo4LeBCZCGkOJpNrDqVGTg9uDj15zXeabYXdrAokvkZCuQrWwGDjngf4+v4EYxWw5Nvc39Jt7rWbR9QEn2LIKrFdQRiViCcknkgH/69UIrua6j3yQzxlSVCS4yMfQkYqaIRRqMlG28DamMD39akMsXTK/98f8A1qBEG8k4x09ulKHBBIb8SaseZCcAbMd8qP8AClVos5+XH/XMf4U7iKu8/hThnv8AgKs74cn7v02D/ClDwg5O32+Qf4UAVQGzznJpQpBAGferG6PBwqk/7gH9KUCMj+HP+7/9ancLFRznpwopFHG9geeBVs+STggf98//AFqcTEf4VGP9j/61ILFIqyrnjJPpTCrZC4A+gq6fLzn5cf7lCmLOSfyWncLFL5i/09Kq39j/AGhaPA8jIpYHKgHoc1sB4hnkde600yx4Ix+OKl6qzGnbVHKv4ajkjLvez529wvWnt4YtwqkXcyNuBDBVrpGni2ENxnj7tKZoT26f7NY/VqX8pt9Zq/zFKGFbeCKEOWCLt3N1OKcq8sPlxVvzEJBH/oNBkQHP/stbLTRGL11ZU2EoQNuR0prZKh9o47Vc8+LJ4yP9ymiSF88H/vg1VxWKTFVbcOh6igAdONp6VbVogPunr/co3IR3z/u//XpXAqbeME8joazbu+u7YTMmlTzMn3fJkU7x9Dgj8j+NbTMMcABvUr/9egkdjz/un/GmmFjkoddiubkNNpl3CyISY3QFiy84C9TjJPT09an0i/juL3UY1jZdspKkjaxXJ5IPP3t9dIXUuDv+vB/xpC4ByGz9c/403PyFylUyleGYDnhtw/Wka6QMUMkYkH8O8c0tzbW12ALhc45UqzqQfqCK5y+8JtMqx2t8fsytnyZVJAHsev8AKkmOxNeeJrjT33TaJciJcAyCVcKD34qmniPS7Fg0moaldMyhdjzZCHPJCk/QZJ5warRafqWi3DpZ29xHEFIE1m5yeeMqW7c+nWrWmxX/AIk1gWV4oUmMt9ouVYqBx/Dkc52jH8sVQipd6vot6pWG7MQYgsskBXH0IBwenOD0+mMA3lrbtJbiYg7CpIGPM7qceoOfXPrk1v3Hw4l0pNOgF2Zp7h2WR0kwqsvJJJHHAYj6fng694dudAtoLXVJ3kMkLSxiMBjvxjbtBPGcAEEH5iSMdMZSp35XuaqMrX6FyeO3vNNYpNFLIrtgK4ySCPmHOcYBJOMe9VbLSpbzTFmiiaYNHwV3lMEcdBn06Ken4BfCdit9fl9VmdLcLlrdEPznP3XOOnfHf869Oj1TT9iJ9rxgdZcj8yeKhxjeyGnI8G1B9S0XVGS4RopWRXUOwYMhGQQR1B61atNcWYbbhI1AGSW7mvU/Evh231HT5kS1ikYt5sUUuUiEhI3PlMNuYDB5wc5IzzXk9/oCWzmF/PsbrqsNyN0bj1WQf4Ef7VW6aZkzTjFpKhEBULnp9Dnp6ZqOeOdIWwshjAwCp3EjH0FYbadqGnSxrc28ixSfMrRsGV8H+FhkHp2q/HqNxbvGjwPH5gJHmYPQVDg1swtoQTf6K29JGG7nbnH5YxxVWSd3fcrhQMkq3QjPsPatOS6juPnkgjcHkNjoKhZ7fAK2keV6ZHQdf60J90IgibbK6sAQMHgcjrTr6MSwiUN/qxkj6kcj3q19qiP3beP5eenSgXSMhXyUPH3NoNLW97C1M23jieZXUuN3IZh24q0uz5zgHkHKj86mS+TaSsaLjrhe/wDkUrXshRXQDGM4x6/1pu7AmjKquN3HbHpRVb7ZLkgkDBx8vSip5GM9SXwboSgbIZAOc/vicfnmkk8H6Kyg7Llio4AnIx9BjHarNvp8EBDNvkcfxSMT+nStBZCMBcj6VryF3Rjp4G0eUbib2JumRKuf/QeKcPA2juCyzXvPP+sUY/8AHa2Q7f3zmnCQ9yfzpcrHdGL/AMIHo+M/aNQ9f9av/wATR/wgOjhVVZ74Acg+cv8A8T/OtvzT6mnCQ/3qOVi0MJfh/pYOVubvPXl0OP8Ax2mj4d6dgKL67wOgIQ4/8droQ5A4b9advI/i/WlZjsjnB8ONOOQb685xx8n6cVEPhhpKYQ396Iwf9Xldv8v1rqQz9CT+lPDH1osw0PP9f0XT/D81hFYw7GcyNJI33pDxg/QZOMetdB4LtxJoMgJPlfaGyFOATtXrjrW/JFFPt86GGUL08xFbH0zTlARBHGFVAMAKMAfhRGnaTkaSrXpqFhj6JYSqFeH5R2Dnj9ePpUK+GdCEhcaZb785zt6H29Kt7iRzjA70nfOK1uYWHw6fY2ylYIYolJ6AdamXyhkb/qBnmq2cHoaTAPb9aVkO7LOyBBwvAOQAABRuUnIUn3JqsAAeFyaNueox+JpqwtXuTtIxONopOh5IFRFV7j9aQhR04+hpisWMDHBB/Ck3Y6jj2NV9uTyT+VJtjB9/rRcCyJAegp/mqOv8qp7kXvil8xW6E/hRcCz5+B0OPWk80k9ePrVYuc8K/wCVAdjn5CPrQFiz5nPUfiad5g9f1qrh8n5evfmnYP8AEaQyfcPWnAgA8mq/Az8xz9aYZPWQ0XAs7ue9GV/unNVg+RkOfzpeNvLkt2+ai4WJJFVh/EMEfzpuwL/eNRSbSOGbAx/F70c8Yc/jzRcLEvmBT1YfhThcKeN35iq28ZwXpR5T8grn3HNFwsXA+eefyoJB9fyqptA+4wX6E0m+VR3/ADpgXAyY64+tN3DoHFVldm4w2fQ0jKSMlf50BYtn/epjY7n8zVcZ49O1Ke/BH4mlcLEwYEYHSmtgfX6VD36mlBwOTQA15VHBz9KjyhIK7qlYKeNufrUbjajFYQzAEhSduT6Z7UwsLnGeD9afFrFtpnmTahceXaqoZmcHAIYMMe524HqTjrXMXXi4aZ/yFdF1C0HTehWVCc9myAaxtT8Qtrfhm+t1sBK1zNHBbeW+WV/MBVipwRkA9M88HHWnYR2y+JtOvtF1K+spWubZJUZlAw2BGN4G7k8D6HcasWutWGtQCVYJVWJzGnnAAnHUjBPHA+uK4LwTeWNloV9bTOi3cEs0rwTfKxVVHbueCCBXReF7bb4Y00yD940CuT3+bkfoRWM6MJT9o1qaRqSUeTodKVtpAMqGx6nNMeysZWJkt42Y9zVPylHO3mlxg89PpVcq7C5n3LwjtoYRFGipGBgKOgrG1i1gktXR7Nb6MjLQl1B/DJ4PuDVzauPuj8qQnHTH5VRJ5hqOnR2l5A1vb6nBDJOm+3uYiUVs/eDgkEDkc889TVnTdEttb1GOG5hklSK3LBo2ZSGDIMZHHQnrXooJByuVPtxS75B/EazlC8lI2jUtBw7mEvgDw9INywXHzENjzmHI9fyFOPgDw+PvQT8j5h57Ee9a7MzHk5/GmnfnAI/lQ0yVYyf+ED8OFt/kS7sdfPfP86B4E8OIci3kznPM7f41qEHcMEZ96Yyv6r+FKzDQojwT4cTj7HnJzzO/+NH/AAhnhoHiwXj/AKbyf/FVbIJ6nmkz6YzT5RXRjS+GNEjnkVNIh2ZyrG4lO/gc4AOOcjHt70VsZJ9Pzop2C6Lm1R/DQV/zmk8z2p3mj1qyQ2AdTRsB6EUF1P8A+qjePTP4UCHCOnFVpu/Pb9KcDmiwBt5+8R9DTgoB4yfxpM88nmkyDyDQBIOP/wBdKT2HFQ5YelOU59KAJB7mnE5/iqHcpPY1HNcLBDJK/EcalmbrgDk0WC5ZLNnrmgO/b+VVoLkXNtFcRHMUqB0bGMgjI60pmLepHt0osFyfex7igyEY+YVW3ZOB+XWgAk/Lg/j/AIUAWPOXuaBcDnapNRDcB90CjJI+8OOwoAl86Q/dQAerUm+c4O9RUPzN0IB/P/P50GM7cvIcAc9hQBLg/wAcv4dqTdCp++xNVEurNreOeEi4SU4Qx/MW9cfSrSHK8QlfYr/hQAecp6A/jSq5PQkfhSqzk4ERHvxin/vc/dH50rodhu7nofypwc+jn6CoWuCsjK7xoqkqWJwM4Bxk8Z56UhuU/wCfiEj2kX/GmIsAj+6w/OlzjnB/KqxnTH+vi/GVRR5yn/lrF/39X/GlcepZyvXbS7gOi1S+0h7kxK8JVVBZvM6E54z0zx068/WpNw6iSL/vsUk0waZYMuOw/Km+YDjioeTzuT8CKdsk7YP/AAIU7isPaRccYBpfOHHK/nWbLeSLqsFgimRnDM5Rh+6AGRux0z2z1q95MzH7jEjvn/69K6uU4tIJGWQbeMZ5NIhAYsQOeAPSnCCY5PlNz/tUGCYD/VH8TVXJsL5g7Dn6UxpBzj7x9qhlljgeNZ2EfmMFXLYJJPYHrSxRrKWCjoeQSR/PrU8yvyjs7XJA2SgB+71NSFj/AHiPwpv2VgPuL+Bo+zuOin8Kd0FmG9gSN3B9qXzDnr+lUtSnNhavK2xpcHyoi2Glb+6o7n2HNWIGeWCKRo9jOoJQ9VPcH3HSi6Hyu1ybzcH736Uvmbv4v0qPDkcBcjtmlER/uj8KLoVhS4HejzF/vc1Wu7j7EqM6tsdtu5Rwp7Z+v+eoqH+0ITd/ZdyGcx+aEB52dM9KYi6xSRCrhWU9VYZBqhJo2kyFT/Z1qjKcq8cYR1Psy4I/A1a38ZK4p2eOgP4UAULfQtPgsGsXQ3NqztJ5d0RLgnqQSM8nn1zV2GCK2hSGFEjjQYVUGAB9KUMvfg+lOJ445/CgYb8HkkUu8E8moyQRg4PtijO3jt9KAHbwDw360bxwN2aZuHpVW5vILee2hlJV7hikXykgkDPbpQBbZqYc9hn8aiaQgYyPxqJpdnOfx/8A10WC5Z3D05pMjuDVM3arwOT7c0guZTjCqoP96iwXLjMhGGHBphKgfe/A1VM56NKM+iio/MU5PJ/3jmiwi2ZogeSAfQmkEqHpk/QE1WEjAdAAfbFM84A/fz7daLDuXPN/6Zv+Q/xoqkbk54Un8aKLBcz49djEcQkku8+XbZJtZOW3Hefuc5GPr2ofX4lt3b7VMriKYgtauPmD/L1A7cfz5rNuby4Nyv2S7RRsjXHmdWUDHT0wfxpy6hfP8puFeJt6viTPytz+pHNFwsaqeJLBJyG1KJVE7j542B2bcr+RpkPiiz8uHzNRtclLffnAOSf3nfsPy96zdW1TUba6vDa3D7o52YBmOBwFzn2XI+nFJpVzeC7toJbgyxh4hkgYIGcKFBO0Ken407hZ2udZpl9HqFl50U8c+1mRmiYEAgnHTpxg/jVvcemG/Ksjw6EV9ZK8E6nNkdh0FbYb05pCGByBzn8qN+f4WNSdfYUbcdqAsJubH3SB9c03cTnJ4+lP6dKDnHGKAGg8dCTWX4nlkTw7eMjshCrypIONwBGfoa1x2rI8VEHwzfjj7i/+hrTEcvoviFrbS/LkvFDeXJjzFZirD7mODwen61qL4oia5Ba6iCefETuVv9WY8SDp/C3P41xuk2sbvdXD73aLYFjxuXB35O3uflH61tfY4iRvhgODjiADOM/0x+IoYGoPFiiFd93Bv8lhgr/Gp4PPHI7frT18Yx/aRuurYRedESD/AHGQhh/wFsHPGfT0o2VhaEyNJbRMPJYhTHjBCFv6VH9nj88qunxFAw5xjt1/PrQBe/4SxWj5vbcv5bDnH3lJw3XvwMVKPFsQk3efCUEkbFNw+4yYZevUNg59+lZtraxTeaJ9PjiAi3AnP3iOfyq6+lWHllltk4SNuGb+4xPfuRQA4+LAIUC3tv5nlyIW2jhgoKvyeRu+XHHXtTL/AMWiSzufs95FE/lxshUZKkghl69d2Dn370Npdkm9TCmVe4XHmN2TK96p67p1pDpd+8MJVkjjKnexx+9CnqfegDl4vEOq2oWO1vpIo0BVQuOBn6U9vFWuvjdqc5wcjOOD69KyX2CRthJXccE9cZpvegDbXxf4gHP9qz/iFP8ASnf8Jl4hwf8AiazdP7q/4VhAZpw/oaAubLeMPED43anIcdMonH6UP4m11SyyXbA8ZDQp/LbWKBkitxrf7VYwrdSmOa3bYwZTvKZyRn1HOM+v0FS2kUrsg/4STV8H/SY//AaL/wCJoPiHVGXJniOeubaLn/x2rF+yyac0qWCqcbZJPL6dMH0Uc49znJ7Vh/wURakrhK6djYXxNq8aFUulCt94eRHg/X5ajbxFqeSolt8df+PSE/8AstZgPFIww34VVhXZpnxDqTYzJAfpaQ//ABNIdb1MAAvEFIyM2sWCOn932NVIYo3tpmYOJUIKkEbSM4II/rUrvPLo8YYu8UMuFzyE3Z4z2zjp3x7VNx6liLxJq0IZYrpY1YYYJBGu4e+F5pp1/UWyWliY+ptoyT9SV5rLzzQDxTshXZqpr2oDJEkAJI6WsQz/AOO+1B13Uf8AnpBj0+zRf/E1nQxvK2yNGd2YAKoyT17VuG2B01IbeV5I/knkjnCrg99uCT25xgkfSk2kNJsqL4h1OMqyTxqynKkQRjB/75obxFqjdZ4yPQ28f/xNU74xm7lMcSxKW4jTOF45Azk9feq3FNWYtjV/4SPVF+VbiMD0FvH/APE0HxDqpODcj8IkH/stZaqXkCqpLE4AA5JrWGg3EVxGl66WwIy+47mjHbco59OOvtQ2luCu9gOtavEEczsm75kbylGfcHFNPiPWMH/iYTcn2/wqbVDHbwG0GHA27C3DAjqcDhQfTr0J5rFNKLurjkrM0h4k1lfu6jOv0bFH/CRaw3zNqNwWUggls4P+Sayz0NA6VQrmm/iHV3Uh9RnYHqC3Brb8J397deIrTzbiR9yOrZPVQCcfTPOK5Kun8HWtneavaw3UPnbhISj4KkBT29c0CO7mvZxbecY49wtJJiCSQWXGB/Op3unjldQEwLhYsF/4SoJP5k1m/wBiaYLaZxYW+4WvmAmMZDYbB+vFSS6FpS3AVdOtsG7VMeWPu+WCR/OkMstfs0YJMQ+WduX6FGwv5/8A6qJNRaKVl3QsoMIH7zpvbDduw5/nis9tE0zyd39n2/8AqZ2z5Y7EY/LNSnRtLE9xjT7YIskCgeUOMkbvzzzQBaXUgzDdNbAeZKvEn8K52n8cf4ZqP+1h5e7zbQP5ML4Mv8TMQw+gAHvUY0jTAgxYWpwZzzEvQMQO3binNpenA4Fha/ct/wDlivUyEHt3pgSDWIftCr9otgpuGRiZP4AhIP1yB7VxniLU2n1fTZUuFDfZo2kMb8IxY557cV139m6cHjH2C0y08ox5C4wAwx09RXA+I44I7+28qJY91hEzbBt3Mc84oA7BvENuLYEXll5ggRiBIB+8J5AGc8Dt24pTrNpJcEG/s9n2jGfNX/V7M56/3uM/hT444jaoXij5gth9wd2OakxA94P3Mew3RAG0f88qAKD69D9nfZe2Yk8iRlIcffz8o65PHbvSy61bGUj+0LR1M6gYlX7m0ZPX1zzT4okGmjMMZJsx/CO+anlhRrpgIY8/ax/AOP3QNAGf/bUITI1C0z5cpwHB+YN8g6+n505tbt2LBdQtAoaIA+YoJBI39/r9KnkgVrWVRGmRbTk/KPWppLeJGl/dx/6+IZKj/ZP9KAM8axbHAbUbXBaXOZB0BOzv/wDrpo1y181B9sgK4j3HIwTht/f/AHfpVghREXKJ925YAqP7/FZTRKfGlkhI+6gxgYHyP/hmmBo2+u2bQKZbyESc5A+px39MUU4ukVvbqDjMef1PtRSHYY2lho1mNs0bFjiMNymJApPHbDH/ADxTrnRBDctsDMWMjGTaSAUGRnnjqaafEtlI3Dj7k4++p5aUMBwf7o/GppPElnLIdpYhnk6DPDJjt6d6LBcwPFi3Fqtw7KCr3PluxXGSUzgHjPTP6e1UvDF1PqGuovMt2yoIwsZLykH7oCg5IBJz6LW34n1G11PQbgfvA4kimjG0j5thXB/Dr9eK57wZqraR4ltJ49ivsePeFzw42kMDxwM8j9aaWlhLc9K0G2+zSanC4dZVvCZVkPzhyik5HatkYHpXL6Fq9hHd6yHmKq9/uQufvAogHJ+hPsBXR291b3duJreRZIySAynI4ODU2sO9ybcOnejjPXmkOSOMCot4B4GaAJMgmjKjnI/OoS5P/wBYUwhmPYD160CJ8gjjOPWs3XwX8P6gOg8kn8uasiPHXFVdZQnQr/bz+4fr9KAPPdCTz57yAFQWi3EEZ4VXJ4/H/PON57VRPiRQSQrgEfe3EfqAef61jeFpoY/EUjXBUI0DEk/Q1vreWn2ZSzqZ1t0jDehD7uvpim0AsEUlvMY+rt5sbAJgHCNk/r39DUUWmrbwO4SZtsQBBwRhiCTjHUbv0q815YLczuksKSSXEjltwG4Oh25/P/Go767sP7JmiSeEhbRdqhh1EqhRj1+QHHYc0rAZlubZ4XuVMjRTs6fOjE52j+HHIO4H8/SpblwYoXLN5BiiEKqCRnBCnIHAw3f0IrUll0oM3mTW7Rw3Fw6KGBwNyYIH54prXemsCTPCZxCYwSw42snAP0yffmmBUlfbrE7SGR5TLKIginavEgwSOOm4HvnH4Y+vi5e1leN5GOVa62KQrKXXGfUZK4x611kV1pguriSO4tw88zln8wAsC6EZ/Jv1rntR1jR08PXVpbuN7QCLYqEZfzFOeewVRz7YoA4gkZ5Gfxpcp6H86a3JzjGRRQIeNg7H86XK+h/OmCl7GgZYsmIuozGD5mcJ069utbNh82o28eBNvmMQaNdwLHgFV43fTvWXpcIZ3lPRFPA6nt/X9al85baKQ/KX8z5WU4APtxz/AJ9aylq7IuOiuy/c3CzMiMMSMpV9owecg54x3x7Y/GufymBjOPrV4XMbs7n5AseAASSTg4/U/lWeASoH9adNWVhTdx29QAMN+f8A9alyrN0bt3pjI2O351Zs7ZricDG4DGR/ePYD61bdtSUrmlbEajutlMcEUaAtjoAGGcZ6k8d/qQBRdW0fkTJCRCikAROz5bA69MZ9zgelJLeKJmjVhtQBQEHyL82flzyMY698c1RmuVlgLDh95AH+zj/9X5VlFNu/Q0dkrFUbOuG/Ol/d46N+Y/wqOjtWxkaWkLE98kf2czeYwTYSc855BGMEY+nrXQXhMJfdNG0iSZeR1Bxjgru78HJ4xn1zzzNscWpICbt4IOfmBwf0rVt0ENrJDfrG8SgSAB/lU5xyV5br0BHXk8VjVV9TWDtoZeoXKXd00xLsT1Yn73v0/wD1VTIXsG/OnzOjyu0abELEqueg9KYetapaGb3LVnOttdxTqGDIykYYg/mOa2pYoVhd4pQSkm4HI3YIyAQR8xHTj64PWsK1iWa7ijY4VmUMcZwKvWs6i4a5JCtLJ8oPTlsgH2/+tWdRXLg7Bqjrc6g7M2Jdg35ABZ+4G0Y//VWcpiBO5W6dmrWmtLW3keaa6R5GckRwLx9OQMfljHrWKeGP41cHpYmW9xxMf9xv++v/AK1J8nOFI/GmilwcHg1RIEjA4rp/BxYaxbFXEf7qUCQ4OzKsN3PpXLlWIHBz9K7HwIiS6vbQyImBHMWLDkgjbtPbHP6mgDrvPePTpUeVWL2gQSdMElgARjOQDzxn5Tx2p8zyS3EJ+1KjC5DcLxIRGOR14/H+IcnjLJrW3l0gW5SMxtBB8nbJck/qSauNDC95HvCN5d18hIHH7rIx+Q/KpKM95pGxiXaBazEwlcE5Pr16DPP908dSHhplurxvMMpNxD+7GRswRxwPbH/ATSXAhWN7nYrMunyHcuN2CeMfr+dLa3+m3d5N9mmjWR7sF0YeW/EefmU4PXNNAV4pJPsZAuml3RzkT4A6smO2Ocg/8CpbqdpYy32poY2MGyRV6qGJ4/A7v+A49qmK28VpJEFjVPIuTtAGCdy9vw/SpZ47MB4WWIxpNCEUgELjb0/DNAGfJcu+oWx83y2D3LCHA+bDsP8A4ofhXHeKQV1WAYxtsohz/wACFdzuiSMybo2dPtrBieRmbPH1rjPGDrFrsioVcGzjUnGcck8eh4poR0qMAcCQvKsFspiGPl+Ydu3UHnruNUobgbi63G5BPJvk4+U7CM5+n8vz1J5YcSJvQMrW65+knP6Yqsj2/lMBJGD58zMMj3/woGVpJVXTYw0wSPyYwHyBzu6E59c/l69bUrhZ4UaTbvu1ZDjBbEa4/wDZfzPHBxH5tqbdFLxFVhhBHb7xzVv7VbNcgtLGB9p79sQ/40CM43X7sgsBOLSRtnGSG/yfy61NLema9kiRldkulDrj7uE/xUj8Peo5Lu0bTyomi3m1C9RnJxxUs9/ZG5YieLL3IO4Ecjyv8aAKN1cGUSoxPlCOcMV6hvMHHB7HH+cipQ1m+ow3DbPtnlE7iSrg4AB254OC3B9foaifUbR4d6zL5ggl3bfVmBqmbyE+MFuhkxqTnCk9IwKmUXIpSsEjSfZ7UwFmjMWQTjrubPf1zRT7i/geK02huLdAflI55zRV2ETs1qUkYXSEskwUMRgZcEK2eM4Bb8e9VJdM0q6uGc6irM7YY+YuW+UbSPYsG9ccZre/4RCbOF1XC4wcxSZPr/y179/5UjeFr/cCuphmByHJcYPTPJPbildCscxPoFkttLIL1AFi3r0JOQRzj/a6DuK49uXUHpXp8/hO+8mQ/aYXOwgZO3t8v8BOAO3f1FeYqpkkVV6vgCmncR03h3zrWb7TZS2yXRcW0UchO4GTjzFAPOPfjn6V6paxx2lnDbQDEcSBFz1IHf6nrXKeGvDUlhfpdzmAqkRC+VJv/eHg4PoB/M116gL2yaUmNIUglSTTcc+tOJ3cc/UUojU9z+FK47Ddu44yT7AU7aqjk/rT0i44zg07yFzkkk0XAh3c/KKr6kG/sq83dPs8n/oJq+FwSMGobyINY3MY/jicdPVTSuFjya3tZ579rIJsmdAsayAACQsuASRxxn8cVbt9MltYGvryJJVjjE0cAIO4BthZ8dFDY9z09SJtN0gXcRu2tZbjbgJEgYhs92wCQvX3OMCpr3TdRmEjzQ3byOCufsb8kHgD913A49OnA4p3FYzTp8txLNOEQiR5NrYGNw5PGPRhTJNIvIlVjDCYyyqSqg9cD09+PwrQGmXsh3R2l68ZbgpbyEDPGchD078np0pw03UEBdra9DYYgtBJkY44+Tqc8ew/MjLQGtTPt9LnMiG4iVYyN5KIuQN23P5g/lUo0otE+IX8wR/dAH3w3I6f3eR/9arL6bOA0LeYqk7CfKcZB5/udM/rTPsMioMecQFL4VWByPw6nt65p3FYYdHgbBQTFDcLHnaM4YMFbHbO0isq/tWs7eCV4RsnQsmRyMMVIPbIIP8AOtoadMDs3kgMqDB+UdwRnsP0Pp2gvdOd7SQyPlQGkAJGBg4PGc59B396Ljsc4qDy0LNglAelO2Kf4v0oRd0cWR/AKf5ZGKBEYwO4/KlG1uMr+VM2n0pQpz0oGWEdo4dqyqAx5GDj+VI7GSEKZVIU8DnvmoiGx92l24HQ9aADZzy6D8P/AK1DRrt/1qA/Q/4U0jjp1o2krxQIVkTy1InRic5ADZX9KsQXBtYnMbJvI25wcjI5x6VV8tsdDUnlsVIPHNJq+407CKQSB8vJHrTQRtx8v61IsWCMnuKb5PvTELHH5zNtC/KpY9eAKlW1V8YubYZ/vFx/SpLKPa05yf8AUt/MUmwEcDkdaAIxG0WfnjdQcEpnHQ+oqxdanc3NqkLNHtUAZCc4+tRbB5bDPG4HH503aM47Ck0nuNNohO/Yp3AAkgfpSAk/xr/n8KmkizGvpk/0pvkcAg0xADIjnZKA23qM+n0qPLHbmUcdsH/CpGhIf/PpTPKYelACMzhiDIDg+n/1qAxGTuXoe1PMWXJz3o8pQOaAI9+esh/KkYfKcOTz6VIEQHOKlULtb8KAKeD6mug8PQzSy4jluI5FikKmA4YkY478YOce1ZmOhArZ0aW5X5YJCFw+VJ4wducA5BPA7E8e1DGbK6c7MoW71IgRwsctjA3cYGOQOx7Hpml/smTcD9o1EqZWTd3OFz93b1J7dwc0hutRXA3SF1CLvVSRlTkH7n15HPqe1Kt1qrEGNLn7xbCwDnqCMGPA69Pun0zU3YyJ9NdLZWM13uMIONy4GevO3p7/AIUT+HlkvEU/aXkMm07gobAQHAO3knsOOMZA7DjWPKCBL0ptCYFvnpyP+WWeM465GPSpRLrW9Xa0viVfeB9kbggbcDEWOR+HqM4p3CxmzaPeRqr2xaSIIxMbqFZV7kEjDD349BTLZrOS7eC5a4t5d4BilZUYALznKgDB9cfj31GOsNGFa3vciPy8m2lHB/7Zdv5dKr3WnXl8T9psJ3y+cmGUHgAdfLyAcDpjpzRcVhW0hRBlllLFJDxJgD5hjIxn9f0rB1qz+y6xdRRK+2NELkktg46+3JrVGlatbJtgjv3QAqIVZ14OM/3fx57fSspo7rUNVmRoLhJnZYjHIxLDAAxlj047mmmBuS6Lb+ZIPs0gRGjUb5Dk5I98cg1AdJj8tXFmxbMhMYmOcA4657VabSNbZmItpuTnm54OOnWb269RUf8AYmtgZFvcNjOD9pBPJ5/5bfy696AsV5NKhUgpayEERg4lIIJbB79/THfp3qKXS8qfsqbfnYqTK2Mc5B59vbr1NWW0bWG5+zXBLEZIuOuMdT5v/wCrtTP7H1fvaXGRkkfaB1Pf/W9ffv3ouBQWC4WFWawk8sxruaOcsRnODjPfB4q/HaxTrvt9z7ZcbPPbPCMQD83ByO/NINI1Nvl+ySgY27WlGMZ9PNx+H5U+PRL9pQ5t2Ew/jL/MPYHzM/lRcBj6a7Rrt3bvKXIEh78+vp6f/rqi2aTWxDjGMnBY9do75z+taUnhzVxHtjUSZwuZZMHZ6ZDHH+eab/wjup+f54tiZMk5crtyRj+9n16/lRcDElsgEh3M4JjBIB9zRWpP4W1CRl3WsC7V2gKwXgfQ0UwPRieeuaZlvfH1p2eOKU8LU2C4zcVwucn371z2m+DbHS7ppAY54Su0JPArkdx83rz6dK6NUAG71pkkgBAHXFAEawxW8YjhRYkHRUUAfkKUNL2PH0pQuecnmnegGB6mgLjlLY65PvUquw7An0o+6Pems+DgD8aAuSNOwXoB+FCSluOKaoPGCKtRQYAGck96AEVeM9/pSMC2UHXueuBU7jYUjTmRztBPQU9Ykh+UZJ6knvSGZmnCKE3uRhVuSOnsOP1qxOlwImnhgV7gfciZsAc+vrj/AAHqa2lt9o1DUWOdqTAqD2JHJ/QVrblHGOtSldFPcy9Jtry0i8i5ji8pRlXVuSxOSMe2a0TgcgdfWnsVHrmm45zRy2QN3EU8Yofnt+NOA4NJgjuT9aLBcjClsgLR9lJ78HqOtSKp7ECn/MMfNRYLnkmoeC9Xtr6aK10+eW2RiIpFAIZO3f0qs3hbXOB/ZV1+Edeze1HequybHin/AAimu99Ju/8Av2aVfC2u5/5BN2P+2Zr2vFNzn1ouwseL/wDCL66f+YVd/wDfo0yXwxrYXnSrzr/zyNe1Ecdacp+XrRdhY8MHhvWM86Xe/wDfhv8ACnjw9q+3P9lXv/fhv8K9w5yeaOfWi7Cx4f8A2DrI6aVfZ9rdv8KDoOsDrpd9n/r3f/Cvby5HBoLEGi7DlPEBoWrbgP7Kvs5/593/AMKQaJq3fS77/wAB3/wr3HccUmSB1NF2FjxOLRdXUnGlX3Kkf8e7/wCFL/YOr5P/ABKr3p/zwb/CvalbnPrRkH1ouwseLNoWrBMtpd5jI/5YN/hUR0fU/wDoGXv/AIDv/hXt/PNGTtyKLsLHiTaPqXkp/wAS28zub/l3fPQe1A0XVGUY0y9J/wCvd/8ACva85GaKOZhynix0HV2bjS70/wDbBv8ACk/4R7Wif+QTef8Aflv8K9n5zSE0XYcp40PDmtHONKuzz/zyNKfDet7f+QVd/wDfs17FlVPCgZ9KcW45ouwseN/8Ixrmf+QVd/jGaenhfW8Ef2Xc84/gr2HJ/wAmomD7sh+ntRcLHlKeFNbkXjTZh/vFV/ma7TwjpEmmae5vLMQ3nnMAzEFtmF44PTIrpBn+LBpTyCeOPWk7sEkiMBi2Q2Pr3p42lBu25Bz9KD1xgflSY4JpWKuMmtIpgQ0anIx92lSIKuAV6Y5WnjpzTTj8afKguH2eMdkx64FNfYDnGaDzwaYQD+dFguHy5yFwfWmMqlido9+KfgY/xph+nNFhXGkJ1IJb1JpoKqSSD+JoJJJpNpIzxTAifGcqAD796rOzZPADelWSMnBpGjBODzQIoO27h1Cns2KheV0IDgD0YCrjx7Sc4Ye4qKWIKhI+73BpgNW8kj4cgof4gKtLOXTIYVnBAqllJ291NIjlPnTgdwaAuX2lfPBbHsKKiScOudtFA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29190" y="5916059"/>
            <a:ext cx="364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华文细黑" pitchFamily="2" charset="-122"/>
                <a:ea typeface="华文细黑" pitchFamily="2" charset="-122"/>
              </a:rPr>
              <a:t>未完待续</a:t>
            </a:r>
            <a:r>
              <a:rPr lang="en-US" altLang="zh-CN" sz="3200" dirty="0" smtClean="0">
                <a:latin typeface="华文细黑" pitchFamily="2" charset="-122"/>
                <a:ea typeface="华文细黑" pitchFamily="2" charset="-122"/>
              </a:rPr>
              <a:t>……</a:t>
            </a:r>
            <a:endParaRPr lang="zh-CN" altLang="en-US" sz="3200" dirty="0">
              <a:latin typeface="华文细黑" pitchFamily="2" charset="-122"/>
              <a:ea typeface="华文细黑" pitchFamily="2" charset="-122"/>
            </a:endParaRPr>
          </a:p>
        </p:txBody>
      </p:sp>
      <p:pic>
        <p:nvPicPr>
          <p:cNvPr id="6145" name="Picture 1" descr="D:\360安全浏览器下载\tim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-24"/>
            <a:ext cx="8269066" cy="5500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gray">
          <a:xfrm>
            <a:off x="1828800" y="1882775"/>
            <a:ext cx="1943100" cy="1247775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tint val="0"/>
                  <a:invGamma/>
                  <a:alpha val="0"/>
                </a:schemeClr>
              </a:gs>
              <a:gs pos="100000">
                <a:schemeClr val="folHlink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>
              <a:ea typeface="宋体" charset="-12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gray">
          <a:xfrm>
            <a:off x="1695450" y="4397375"/>
            <a:ext cx="2071688" cy="1295400"/>
          </a:xfrm>
          <a:prstGeom prst="rect">
            <a:avLst/>
          </a:prstGeom>
          <a:gradFill rotWithShape="1">
            <a:gsLst>
              <a:gs pos="0">
                <a:schemeClr val="hlink">
                  <a:gamma/>
                  <a:tint val="0"/>
                  <a:invGamma/>
                  <a:alpha val="0"/>
                </a:schemeClr>
              </a:gs>
              <a:gs pos="100000">
                <a:schemeClr val="hlink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gray">
          <a:xfrm>
            <a:off x="5162550" y="4370388"/>
            <a:ext cx="1695450" cy="1322387"/>
          </a:xfrm>
          <a:prstGeom prst="rect">
            <a:avLst/>
          </a:prstGeom>
          <a:gradFill rotWithShape="1">
            <a:gsLst>
              <a:gs pos="0">
                <a:schemeClr val="accent2">
                  <a:alpha val="50000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gray">
          <a:xfrm>
            <a:off x="5135563" y="1882775"/>
            <a:ext cx="1722437" cy="1219200"/>
          </a:xfrm>
          <a:prstGeom prst="rect">
            <a:avLst/>
          </a:prstGeom>
          <a:gradFill rotWithShape="1"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3763963" y="1752600"/>
            <a:ext cx="1362075" cy="1322388"/>
            <a:chOff x="4320" y="1152"/>
            <a:chExt cx="414" cy="402"/>
          </a:xfrm>
        </p:grpSpPr>
        <p:sp>
          <p:nvSpPr>
            <p:cNvPr id="9" name="AutoShape 7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48627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  <p:grpSp>
        <p:nvGrpSpPr>
          <p:cNvPr id="11" name="Group 9"/>
          <p:cNvGrpSpPr>
            <a:grpSpLocks/>
          </p:cNvGrpSpPr>
          <p:nvPr/>
        </p:nvGrpSpPr>
        <p:grpSpPr bwMode="auto">
          <a:xfrm>
            <a:off x="5135563" y="3074988"/>
            <a:ext cx="1362075" cy="1322387"/>
            <a:chOff x="4320" y="1152"/>
            <a:chExt cx="414" cy="402"/>
          </a:xfrm>
        </p:grpSpPr>
        <p:sp>
          <p:nvSpPr>
            <p:cNvPr id="12" name="AutoShape 10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  <p:grpSp>
        <p:nvGrpSpPr>
          <p:cNvPr id="14" name="Group 12"/>
          <p:cNvGrpSpPr>
            <a:grpSpLocks/>
          </p:cNvGrpSpPr>
          <p:nvPr/>
        </p:nvGrpSpPr>
        <p:grpSpPr bwMode="auto">
          <a:xfrm>
            <a:off x="3763963" y="4418013"/>
            <a:ext cx="1362075" cy="1350962"/>
            <a:chOff x="4320" y="1152"/>
            <a:chExt cx="414" cy="402"/>
          </a:xfrm>
        </p:grpSpPr>
        <p:sp>
          <p:nvSpPr>
            <p:cNvPr id="15" name="AutoShape 13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8627"/>
                    <a:invGamma/>
                  </a:schemeClr>
                </a:gs>
                <a:gs pos="50000">
                  <a:schemeClr val="hlink">
                    <a:alpha val="0"/>
                  </a:schemeClr>
                </a:gs>
                <a:gs pos="100000">
                  <a:schemeClr val="hlink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2401888" y="3084513"/>
            <a:ext cx="1362075" cy="1322387"/>
            <a:chOff x="4320" y="1152"/>
            <a:chExt cx="414" cy="402"/>
          </a:xfrm>
        </p:grpSpPr>
        <p:sp>
          <p:nvSpPr>
            <p:cNvPr id="18" name="AutoShape 16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tint val="48627"/>
                    <a:invGamma/>
                  </a:schemeClr>
                </a:gs>
                <a:gs pos="50000">
                  <a:schemeClr val="folHlink">
                    <a:alpha val="0"/>
                  </a:schemeClr>
                </a:gs>
                <a:gs pos="100000">
                  <a:schemeClr val="folHlink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914400" y="2005013"/>
            <a:ext cx="28194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必须</a:t>
            </a:r>
            <a:r>
              <a:rPr lang="zh-CN" altLang="en-US" dirty="0" smtClean="0"/>
              <a:t>在写作实践中提高写作能力。每堂写作课中，学生都进行写作训练。</a:t>
            </a:r>
            <a:endParaRPr lang="en-US" altLang="zh-CN" dirty="0" smtClean="0"/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5286380" y="4643446"/>
            <a:ext cx="2819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dirty="0" smtClean="0"/>
              <a:t>3.</a:t>
            </a:r>
            <a:r>
              <a:rPr lang="zh-CN" altLang="en-US" dirty="0" smtClean="0"/>
              <a:t>写作</a:t>
            </a:r>
            <a:r>
              <a:rPr lang="zh-CN" altLang="en-US" dirty="0" smtClean="0"/>
              <a:t>技能与方法的提高，主要从写作指导、作文互评中</a:t>
            </a:r>
            <a:r>
              <a:rPr lang="zh-CN" altLang="en-US" dirty="0" smtClean="0"/>
              <a:t>完成。</a:t>
            </a:r>
            <a:endParaRPr lang="en-US" altLang="zh-CN" dirty="0">
              <a:solidFill>
                <a:srgbClr val="080808"/>
              </a:solidFill>
              <a:ea typeface="宋体" charset="-122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5286380" y="1928802"/>
            <a:ext cx="2819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dirty="0" smtClean="0"/>
              <a:t>2.</a:t>
            </a:r>
            <a:r>
              <a:rPr lang="zh-CN" altLang="en-US" dirty="0" smtClean="0"/>
              <a:t>每</a:t>
            </a:r>
            <a:r>
              <a:rPr lang="zh-CN" altLang="en-US" dirty="0" smtClean="0"/>
              <a:t>堂课，都设计一个写作主题。写作</a:t>
            </a:r>
            <a:r>
              <a:rPr lang="zh-CN" altLang="en-US" dirty="0" smtClean="0"/>
              <a:t>主题以学生</a:t>
            </a:r>
            <a:r>
              <a:rPr lang="zh-CN" altLang="en-US" dirty="0" smtClean="0"/>
              <a:t>讨论决定为主</a:t>
            </a:r>
            <a:r>
              <a:rPr lang="zh-CN" altLang="en-US" dirty="0" smtClean="0"/>
              <a:t>，以老师</a:t>
            </a:r>
            <a:r>
              <a:rPr lang="zh-CN" altLang="en-US" dirty="0" smtClean="0"/>
              <a:t>指定写作任务为辅</a:t>
            </a:r>
            <a:r>
              <a:rPr lang="zh-CN" altLang="en-US" dirty="0" smtClean="0"/>
              <a:t>。</a:t>
            </a:r>
            <a:endParaRPr lang="en-US" altLang="zh-CN" dirty="0">
              <a:solidFill>
                <a:srgbClr val="080808"/>
              </a:solidFill>
              <a:ea typeface="宋体" charset="-122"/>
            </a:endParaRP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white">
          <a:xfrm>
            <a:off x="3919538" y="1916660"/>
            <a:ext cx="11525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b="1" dirty="0" smtClean="0">
                <a:solidFill>
                  <a:srgbClr val="FEFEF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charset="-122"/>
              </a:rPr>
              <a:t>Vision 01</a:t>
            </a:r>
          </a:p>
          <a:p>
            <a:pPr>
              <a:defRPr/>
            </a:pPr>
            <a:r>
              <a:rPr lang="zh-CN" altLang="en-US" b="1" dirty="0" smtClean="0">
                <a:solidFill>
                  <a:srgbClr val="FEFEF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charset="-122"/>
              </a:rPr>
              <a:t>写作训练</a:t>
            </a:r>
            <a:endParaRPr lang="en-US" altLang="zh-CN" b="1" dirty="0">
              <a:solidFill>
                <a:srgbClr val="FEFEFE"/>
              </a:solidFill>
              <a:effectLst>
                <a:outerShdw blurRad="38100" dist="38100" dir="2700000" algn="tl">
                  <a:srgbClr val="C0C0C0"/>
                </a:outerShdw>
              </a:effectLst>
              <a:ea typeface="宋体" charset="-122"/>
            </a:endParaRP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white">
          <a:xfrm>
            <a:off x="3838575" y="4932363"/>
            <a:ext cx="11144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zh-CN" b="1" dirty="0">
                <a:solidFill>
                  <a:srgbClr val="FEFEF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charset="-122"/>
              </a:rPr>
              <a:t>Vision </a:t>
            </a:r>
            <a:r>
              <a:rPr lang="en-US" altLang="zh-CN" b="1" dirty="0" smtClean="0">
                <a:solidFill>
                  <a:srgbClr val="FEFEF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charset="-122"/>
              </a:rPr>
              <a:t>03</a:t>
            </a:r>
          </a:p>
          <a:p>
            <a:pPr algn="l">
              <a:defRPr/>
            </a:pPr>
            <a:r>
              <a:rPr lang="zh-CN" altLang="en-US" b="1" dirty="0" smtClean="0">
                <a:solidFill>
                  <a:srgbClr val="FEFEF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charset="-122"/>
              </a:rPr>
              <a:t>怎么写？</a:t>
            </a:r>
            <a:endParaRPr lang="en-US" altLang="zh-CN" b="1" dirty="0">
              <a:solidFill>
                <a:srgbClr val="FEFEFE"/>
              </a:solidFill>
              <a:effectLst>
                <a:outerShdw blurRad="38100" dist="38100" dir="2700000" algn="tl">
                  <a:srgbClr val="C0C0C0"/>
                </a:outerShdw>
              </a:effectLst>
              <a:ea typeface="宋体" charset="-122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white">
          <a:xfrm>
            <a:off x="5314980" y="3429000"/>
            <a:ext cx="11144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zh-CN" b="1">
                <a:solidFill>
                  <a:srgbClr val="FEFEF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charset="-122"/>
              </a:rPr>
              <a:t>Vision </a:t>
            </a:r>
            <a:r>
              <a:rPr lang="en-US" altLang="zh-CN" b="1" smtClean="0">
                <a:solidFill>
                  <a:srgbClr val="FEFEF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charset="-122"/>
              </a:rPr>
              <a:t>02</a:t>
            </a:r>
          </a:p>
          <a:p>
            <a:pPr algn="l">
              <a:defRPr/>
            </a:pPr>
            <a:r>
              <a:rPr lang="zh-CN" altLang="en-US" b="1" dirty="0" smtClean="0">
                <a:solidFill>
                  <a:srgbClr val="FEFEF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charset="-122"/>
              </a:rPr>
              <a:t>写什么？</a:t>
            </a:r>
            <a:endParaRPr lang="en-US" altLang="zh-CN" b="1" dirty="0">
              <a:solidFill>
                <a:srgbClr val="FEFEFE"/>
              </a:solidFill>
              <a:effectLst>
                <a:outerShdw blurRad="38100" dist="38100" dir="2700000" algn="tl">
                  <a:srgbClr val="C0C0C0"/>
                </a:outerShdw>
              </a:effectLst>
              <a:ea typeface="宋体" charset="-122"/>
            </a:endParaRPr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white">
          <a:xfrm>
            <a:off x="2492375" y="3567113"/>
            <a:ext cx="11144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zh-CN" b="1" dirty="0">
                <a:solidFill>
                  <a:srgbClr val="FEFEF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charset="-122"/>
              </a:rPr>
              <a:t>Vision </a:t>
            </a:r>
            <a:r>
              <a:rPr lang="en-US" altLang="zh-CN" b="1" dirty="0" smtClean="0">
                <a:solidFill>
                  <a:srgbClr val="FEFEF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charset="-122"/>
              </a:rPr>
              <a:t>04</a:t>
            </a:r>
          </a:p>
          <a:p>
            <a:pPr algn="l">
              <a:defRPr/>
            </a:pPr>
            <a:r>
              <a:rPr lang="zh-CN" altLang="en-US" b="1" dirty="0" smtClean="0">
                <a:solidFill>
                  <a:srgbClr val="FEFEF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charset="-122"/>
              </a:rPr>
              <a:t>写作核心</a:t>
            </a:r>
            <a:endParaRPr lang="en-US" altLang="zh-CN" b="1" dirty="0">
              <a:solidFill>
                <a:srgbClr val="FEFEFE"/>
              </a:solidFill>
              <a:effectLst>
                <a:outerShdw blurRad="38100" dist="38100" dir="2700000" algn="tl">
                  <a:srgbClr val="C0C0C0"/>
                </a:outerShdw>
              </a:effectLst>
              <a:ea typeface="宋体" charset="-122"/>
            </a:endParaRPr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3756025" y="3463925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zh-CN" b="1">
                <a:solidFill>
                  <a:srgbClr val="CC0000"/>
                </a:solidFill>
                <a:ea typeface="宋体" charset="-122"/>
              </a:rPr>
              <a:t>Company</a:t>
            </a:r>
          </a:p>
          <a:p>
            <a:pPr algn="ctr"/>
            <a:r>
              <a:rPr lang="en-US" altLang="zh-CN" b="1">
                <a:solidFill>
                  <a:srgbClr val="CC0000"/>
                </a:solidFill>
                <a:ea typeface="宋体" charset="-122"/>
              </a:rPr>
              <a:t>LOGO</a:t>
            </a:r>
          </a:p>
        </p:txBody>
      </p:sp>
      <p:sp>
        <p:nvSpPr>
          <p:cNvPr id="29" name="Rectangle 27"/>
          <p:cNvSpPr>
            <a:spLocks noGrp="1" noChangeArrowheads="1"/>
          </p:cNvSpPr>
          <p:nvPr>
            <p:ph type="title"/>
          </p:nvPr>
        </p:nvSpPr>
        <p:spPr>
          <a:xfrm>
            <a:off x="857224" y="857232"/>
            <a:ext cx="7239000" cy="563562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  <a:latin typeface="华文细黑" pitchFamily="2" charset="-122"/>
                <a:ea typeface="华文细黑" pitchFamily="2" charset="-122"/>
              </a:rPr>
              <a:t>基础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  <a:latin typeface="华文细黑" pitchFamily="2" charset="-122"/>
                <a:ea typeface="华文细黑" pitchFamily="2" charset="-122"/>
              </a:rPr>
              <a:t>写作课程的教学设计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  <a:latin typeface="华文细黑" pitchFamily="2" charset="-122"/>
                <a:ea typeface="华文细黑" pitchFamily="2" charset="-122"/>
              </a:rPr>
              <a:t/>
            </a:r>
            <a:br>
              <a:rPr lang="en-US" altLang="zh-CN" dirty="0" smtClean="0">
                <a:solidFill>
                  <a:schemeClr val="bg2">
                    <a:lumMod val="50000"/>
                  </a:schemeClr>
                </a:solidFill>
                <a:latin typeface="华文细黑" pitchFamily="2" charset="-122"/>
                <a:ea typeface="华文细黑" pitchFamily="2" charset="-122"/>
              </a:rPr>
            </a:br>
            <a:endParaRPr lang="en-US" altLang="zh-CN" dirty="0" smtClean="0">
              <a:solidFill>
                <a:schemeClr val="bg2">
                  <a:lumMod val="50000"/>
                </a:schemeClr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28662" y="4500570"/>
            <a:ext cx="27146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4.</a:t>
            </a:r>
            <a:r>
              <a:rPr lang="zh-CN" altLang="en-US" dirty="0" smtClean="0"/>
              <a:t>学生</a:t>
            </a:r>
            <a:r>
              <a:rPr lang="zh-CN" altLang="en-US" dirty="0" smtClean="0"/>
              <a:t>对事物有想法、有看法、有态度，就知道要写什么，就完成了写作的关键任务。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3"/>
          <p:cNvSpPr txBox="1">
            <a:spLocks noGrp="1"/>
          </p:cNvSpPr>
          <p:nvPr/>
        </p:nvSpPr>
        <p:spPr bwMode="auto">
          <a:xfrm>
            <a:off x="7046913" y="638175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zh-CN">
                <a:latin typeface="华文细黑" pitchFamily="2" charset="-122"/>
                <a:ea typeface="华文细黑" pitchFamily="2" charset="-122"/>
              </a:rPr>
              <a:t>   </a:t>
            </a:r>
          </a:p>
          <a:p>
            <a:r>
              <a:rPr lang="en-US" altLang="zh-CN">
                <a:latin typeface="华文细黑" pitchFamily="2" charset="-122"/>
                <a:ea typeface="华文细黑" pitchFamily="2" charset="-122"/>
              </a:rPr>
              <a:t>   </a:t>
            </a:r>
          </a:p>
        </p:txBody>
      </p:sp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3276600" y="2781300"/>
            <a:ext cx="2590800" cy="2016125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CN" altLang="zh-CN">
              <a:latin typeface="华文细黑" pitchFamily="2" charset="-122"/>
              <a:ea typeface="华文细黑" pitchFamily="2" charset="-122"/>
            </a:endParaRPr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5256213" y="2913063"/>
            <a:ext cx="342900" cy="342900"/>
            <a:chOff x="4260" y="548"/>
            <a:chExt cx="1341" cy="1341"/>
          </a:xfrm>
        </p:grpSpPr>
        <p:sp>
          <p:nvSpPr>
            <p:cNvPr id="5" name="Oval 10"/>
            <p:cNvSpPr>
              <a:spLocks noChangeArrowheads="1"/>
            </p:cNvSpPr>
            <p:nvPr/>
          </p:nvSpPr>
          <p:spPr bwMode="auto">
            <a:xfrm>
              <a:off x="4260" y="548"/>
              <a:ext cx="1341" cy="1341"/>
            </a:xfrm>
            <a:prstGeom prst="ellipse">
              <a:avLst/>
            </a:prstGeom>
            <a:gradFill rotWithShape="1">
              <a:gsLst>
                <a:gs pos="0">
                  <a:srgbClr val="0099FF"/>
                </a:gs>
                <a:gs pos="100000">
                  <a:srgbClr val="336699">
                    <a:alpha val="1700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>
                <a:latin typeface="华文细黑" pitchFamily="2" charset="-122"/>
                <a:ea typeface="华文细黑" pitchFamily="2" charset="-122"/>
              </a:endParaRPr>
            </a:p>
          </p:txBody>
        </p:sp>
        <p:sp>
          <p:nvSpPr>
            <p:cNvPr id="6" name="Oval 11"/>
            <p:cNvSpPr>
              <a:spLocks noChangeArrowheads="1"/>
            </p:cNvSpPr>
            <p:nvPr/>
          </p:nvSpPr>
          <p:spPr bwMode="auto">
            <a:xfrm>
              <a:off x="4484" y="772"/>
              <a:ext cx="893" cy="897"/>
            </a:xfrm>
            <a:prstGeom prst="ellipse">
              <a:avLst/>
            </a:prstGeom>
            <a:gradFill rotWithShape="1">
              <a:gsLst>
                <a:gs pos="0">
                  <a:srgbClr val="2FABFF"/>
                </a:gs>
                <a:gs pos="100000">
                  <a:srgbClr val="163E73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>
                <a:latin typeface="华文细黑" pitchFamily="2" charset="-122"/>
                <a:ea typeface="华文细黑" pitchFamily="2" charset="-122"/>
              </a:endParaRPr>
            </a:p>
          </p:txBody>
        </p:sp>
        <p:sp>
          <p:nvSpPr>
            <p:cNvPr id="7" name="Oval 12"/>
            <p:cNvSpPr>
              <a:spLocks noChangeArrowheads="1"/>
            </p:cNvSpPr>
            <p:nvPr/>
          </p:nvSpPr>
          <p:spPr bwMode="auto">
            <a:xfrm>
              <a:off x="4510" y="806"/>
              <a:ext cx="728" cy="72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288ED8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>
                <a:latin typeface="华文细黑" pitchFamily="2" charset="-122"/>
                <a:ea typeface="华文细黑" pitchFamily="2" charset="-122"/>
              </a:endParaRPr>
            </a:p>
          </p:txBody>
        </p:sp>
      </p:grpSp>
      <p:grpSp>
        <p:nvGrpSpPr>
          <p:cNvPr id="8" name="Group 13"/>
          <p:cNvGrpSpPr>
            <a:grpSpLocks/>
          </p:cNvGrpSpPr>
          <p:nvPr/>
        </p:nvGrpSpPr>
        <p:grpSpPr bwMode="auto">
          <a:xfrm>
            <a:off x="3503613" y="2913063"/>
            <a:ext cx="342900" cy="342900"/>
            <a:chOff x="4260" y="548"/>
            <a:chExt cx="1341" cy="1341"/>
          </a:xfrm>
        </p:grpSpPr>
        <p:sp>
          <p:nvSpPr>
            <p:cNvPr id="9" name="Oval 14"/>
            <p:cNvSpPr>
              <a:spLocks noChangeArrowheads="1"/>
            </p:cNvSpPr>
            <p:nvPr/>
          </p:nvSpPr>
          <p:spPr bwMode="auto">
            <a:xfrm>
              <a:off x="4260" y="548"/>
              <a:ext cx="1341" cy="1341"/>
            </a:xfrm>
            <a:prstGeom prst="ellipse">
              <a:avLst/>
            </a:prstGeom>
            <a:gradFill rotWithShape="1">
              <a:gsLst>
                <a:gs pos="0">
                  <a:srgbClr val="0099FF"/>
                </a:gs>
                <a:gs pos="100000">
                  <a:srgbClr val="336699">
                    <a:alpha val="1700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>
                <a:latin typeface="华文细黑" pitchFamily="2" charset="-122"/>
                <a:ea typeface="华文细黑" pitchFamily="2" charset="-122"/>
              </a:endParaRPr>
            </a:p>
          </p:txBody>
        </p:sp>
        <p:sp>
          <p:nvSpPr>
            <p:cNvPr id="10" name="Oval 15"/>
            <p:cNvSpPr>
              <a:spLocks noChangeArrowheads="1"/>
            </p:cNvSpPr>
            <p:nvPr/>
          </p:nvSpPr>
          <p:spPr bwMode="auto">
            <a:xfrm>
              <a:off x="4484" y="772"/>
              <a:ext cx="893" cy="897"/>
            </a:xfrm>
            <a:prstGeom prst="ellipse">
              <a:avLst/>
            </a:prstGeom>
            <a:gradFill rotWithShape="1">
              <a:gsLst>
                <a:gs pos="0">
                  <a:srgbClr val="2FABFF"/>
                </a:gs>
                <a:gs pos="100000">
                  <a:srgbClr val="163E73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>
                <a:latin typeface="华文细黑" pitchFamily="2" charset="-122"/>
                <a:ea typeface="华文细黑" pitchFamily="2" charset="-122"/>
              </a:endParaRPr>
            </a:p>
          </p:txBody>
        </p:sp>
        <p:sp>
          <p:nvSpPr>
            <p:cNvPr id="11" name="Oval 16"/>
            <p:cNvSpPr>
              <a:spLocks noChangeArrowheads="1"/>
            </p:cNvSpPr>
            <p:nvPr/>
          </p:nvSpPr>
          <p:spPr bwMode="auto">
            <a:xfrm>
              <a:off x="4510" y="806"/>
              <a:ext cx="728" cy="72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288ED8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>
                <a:latin typeface="华文细黑" pitchFamily="2" charset="-122"/>
                <a:ea typeface="华文细黑" pitchFamily="2" charset="-122"/>
              </a:endParaRPr>
            </a:p>
          </p:txBody>
        </p:sp>
      </p:grpSp>
      <p:grpSp>
        <p:nvGrpSpPr>
          <p:cNvPr id="12" name="Group 17"/>
          <p:cNvGrpSpPr>
            <a:grpSpLocks/>
          </p:cNvGrpSpPr>
          <p:nvPr/>
        </p:nvGrpSpPr>
        <p:grpSpPr bwMode="auto">
          <a:xfrm>
            <a:off x="5541963" y="3978275"/>
            <a:ext cx="342900" cy="342900"/>
            <a:chOff x="4260" y="548"/>
            <a:chExt cx="1341" cy="1341"/>
          </a:xfrm>
        </p:grpSpPr>
        <p:sp>
          <p:nvSpPr>
            <p:cNvPr id="13" name="Oval 18"/>
            <p:cNvSpPr>
              <a:spLocks noChangeArrowheads="1"/>
            </p:cNvSpPr>
            <p:nvPr/>
          </p:nvSpPr>
          <p:spPr bwMode="auto">
            <a:xfrm>
              <a:off x="4260" y="548"/>
              <a:ext cx="1341" cy="1341"/>
            </a:xfrm>
            <a:prstGeom prst="ellipse">
              <a:avLst/>
            </a:prstGeom>
            <a:gradFill rotWithShape="1">
              <a:gsLst>
                <a:gs pos="0">
                  <a:srgbClr val="0099FF"/>
                </a:gs>
                <a:gs pos="100000">
                  <a:srgbClr val="336699">
                    <a:alpha val="1700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>
                <a:latin typeface="华文细黑" pitchFamily="2" charset="-122"/>
                <a:ea typeface="华文细黑" pitchFamily="2" charset="-122"/>
              </a:endParaRPr>
            </a:p>
          </p:txBody>
        </p:sp>
        <p:sp>
          <p:nvSpPr>
            <p:cNvPr id="14" name="Oval 19"/>
            <p:cNvSpPr>
              <a:spLocks noChangeArrowheads="1"/>
            </p:cNvSpPr>
            <p:nvPr/>
          </p:nvSpPr>
          <p:spPr bwMode="auto">
            <a:xfrm>
              <a:off x="4484" y="772"/>
              <a:ext cx="893" cy="897"/>
            </a:xfrm>
            <a:prstGeom prst="ellipse">
              <a:avLst/>
            </a:prstGeom>
            <a:gradFill rotWithShape="1">
              <a:gsLst>
                <a:gs pos="0">
                  <a:srgbClr val="2FABFF"/>
                </a:gs>
                <a:gs pos="100000">
                  <a:srgbClr val="163E73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>
                <a:latin typeface="华文细黑" pitchFamily="2" charset="-122"/>
                <a:ea typeface="华文细黑" pitchFamily="2" charset="-122"/>
              </a:endParaRPr>
            </a:p>
          </p:txBody>
        </p:sp>
        <p:sp>
          <p:nvSpPr>
            <p:cNvPr id="15" name="Oval 20"/>
            <p:cNvSpPr>
              <a:spLocks noChangeArrowheads="1"/>
            </p:cNvSpPr>
            <p:nvPr/>
          </p:nvSpPr>
          <p:spPr bwMode="auto">
            <a:xfrm>
              <a:off x="4510" y="806"/>
              <a:ext cx="728" cy="72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288ED8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>
                <a:latin typeface="华文细黑" pitchFamily="2" charset="-122"/>
                <a:ea typeface="华文细黑" pitchFamily="2" charset="-122"/>
              </a:endParaRPr>
            </a:p>
          </p:txBody>
        </p:sp>
      </p:grpSp>
      <p:grpSp>
        <p:nvGrpSpPr>
          <p:cNvPr id="16" name="Group 21"/>
          <p:cNvGrpSpPr>
            <a:grpSpLocks/>
          </p:cNvGrpSpPr>
          <p:nvPr/>
        </p:nvGrpSpPr>
        <p:grpSpPr bwMode="auto">
          <a:xfrm>
            <a:off x="3217863" y="3978275"/>
            <a:ext cx="342900" cy="342900"/>
            <a:chOff x="4260" y="548"/>
            <a:chExt cx="1341" cy="1341"/>
          </a:xfrm>
        </p:grpSpPr>
        <p:sp>
          <p:nvSpPr>
            <p:cNvPr id="17" name="Oval 22"/>
            <p:cNvSpPr>
              <a:spLocks noChangeArrowheads="1"/>
            </p:cNvSpPr>
            <p:nvPr/>
          </p:nvSpPr>
          <p:spPr bwMode="auto">
            <a:xfrm>
              <a:off x="4260" y="548"/>
              <a:ext cx="1341" cy="1341"/>
            </a:xfrm>
            <a:prstGeom prst="ellipse">
              <a:avLst/>
            </a:prstGeom>
            <a:gradFill rotWithShape="1">
              <a:gsLst>
                <a:gs pos="0">
                  <a:srgbClr val="0099FF"/>
                </a:gs>
                <a:gs pos="100000">
                  <a:srgbClr val="336699">
                    <a:alpha val="1700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>
                <a:latin typeface="华文细黑" pitchFamily="2" charset="-122"/>
                <a:ea typeface="华文细黑" pitchFamily="2" charset="-122"/>
              </a:endParaRPr>
            </a:p>
          </p:txBody>
        </p:sp>
        <p:sp>
          <p:nvSpPr>
            <p:cNvPr id="18" name="Oval 23"/>
            <p:cNvSpPr>
              <a:spLocks noChangeArrowheads="1"/>
            </p:cNvSpPr>
            <p:nvPr/>
          </p:nvSpPr>
          <p:spPr bwMode="auto">
            <a:xfrm>
              <a:off x="4484" y="772"/>
              <a:ext cx="893" cy="897"/>
            </a:xfrm>
            <a:prstGeom prst="ellipse">
              <a:avLst/>
            </a:prstGeom>
            <a:gradFill rotWithShape="1">
              <a:gsLst>
                <a:gs pos="0">
                  <a:srgbClr val="2FABFF"/>
                </a:gs>
                <a:gs pos="100000">
                  <a:srgbClr val="163E73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>
                <a:latin typeface="华文细黑" pitchFamily="2" charset="-122"/>
                <a:ea typeface="华文细黑" pitchFamily="2" charset="-122"/>
              </a:endParaRPr>
            </a:p>
          </p:txBody>
        </p:sp>
        <p:sp>
          <p:nvSpPr>
            <p:cNvPr id="19" name="Oval 24"/>
            <p:cNvSpPr>
              <a:spLocks noChangeArrowheads="1"/>
            </p:cNvSpPr>
            <p:nvPr/>
          </p:nvSpPr>
          <p:spPr bwMode="auto">
            <a:xfrm>
              <a:off x="4510" y="806"/>
              <a:ext cx="728" cy="72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288ED8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>
                <a:latin typeface="华文细黑" pitchFamily="2" charset="-122"/>
                <a:ea typeface="华文细黑" pitchFamily="2" charset="-122"/>
              </a:endParaRPr>
            </a:p>
          </p:txBody>
        </p:sp>
      </p:grpSp>
      <p:grpSp>
        <p:nvGrpSpPr>
          <p:cNvPr id="20" name="Group 25"/>
          <p:cNvGrpSpPr>
            <a:grpSpLocks/>
          </p:cNvGrpSpPr>
          <p:nvPr/>
        </p:nvGrpSpPr>
        <p:grpSpPr bwMode="auto">
          <a:xfrm>
            <a:off x="4935538" y="4530725"/>
            <a:ext cx="342900" cy="342900"/>
            <a:chOff x="4260" y="548"/>
            <a:chExt cx="1341" cy="1341"/>
          </a:xfrm>
        </p:grpSpPr>
        <p:sp>
          <p:nvSpPr>
            <p:cNvPr id="21" name="Oval 26"/>
            <p:cNvSpPr>
              <a:spLocks noChangeArrowheads="1"/>
            </p:cNvSpPr>
            <p:nvPr/>
          </p:nvSpPr>
          <p:spPr bwMode="auto">
            <a:xfrm>
              <a:off x="4260" y="548"/>
              <a:ext cx="1341" cy="1341"/>
            </a:xfrm>
            <a:prstGeom prst="ellipse">
              <a:avLst/>
            </a:prstGeom>
            <a:gradFill rotWithShape="1">
              <a:gsLst>
                <a:gs pos="0">
                  <a:srgbClr val="0099FF"/>
                </a:gs>
                <a:gs pos="100000">
                  <a:srgbClr val="336699">
                    <a:alpha val="1700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>
                <a:latin typeface="华文细黑" pitchFamily="2" charset="-122"/>
                <a:ea typeface="华文细黑" pitchFamily="2" charset="-122"/>
              </a:endParaRPr>
            </a:p>
          </p:txBody>
        </p:sp>
        <p:sp>
          <p:nvSpPr>
            <p:cNvPr id="22" name="Oval 27"/>
            <p:cNvSpPr>
              <a:spLocks noChangeArrowheads="1"/>
            </p:cNvSpPr>
            <p:nvPr/>
          </p:nvSpPr>
          <p:spPr bwMode="auto">
            <a:xfrm>
              <a:off x="4484" y="772"/>
              <a:ext cx="893" cy="897"/>
            </a:xfrm>
            <a:prstGeom prst="ellipse">
              <a:avLst/>
            </a:prstGeom>
            <a:gradFill rotWithShape="1">
              <a:gsLst>
                <a:gs pos="0">
                  <a:srgbClr val="2FABFF"/>
                </a:gs>
                <a:gs pos="100000">
                  <a:srgbClr val="163E73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>
                <a:latin typeface="华文细黑" pitchFamily="2" charset="-122"/>
                <a:ea typeface="华文细黑" pitchFamily="2" charset="-122"/>
              </a:endParaRPr>
            </a:p>
          </p:txBody>
        </p:sp>
        <p:sp>
          <p:nvSpPr>
            <p:cNvPr id="23" name="Oval 28"/>
            <p:cNvSpPr>
              <a:spLocks noChangeArrowheads="1"/>
            </p:cNvSpPr>
            <p:nvPr/>
          </p:nvSpPr>
          <p:spPr bwMode="auto">
            <a:xfrm>
              <a:off x="4510" y="806"/>
              <a:ext cx="728" cy="72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288ED8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>
                <a:latin typeface="华文细黑" pitchFamily="2" charset="-122"/>
                <a:ea typeface="华文细黑" pitchFamily="2" charset="-122"/>
              </a:endParaRPr>
            </a:p>
          </p:txBody>
        </p:sp>
      </p:grpSp>
      <p:grpSp>
        <p:nvGrpSpPr>
          <p:cNvPr id="24" name="Group 37"/>
          <p:cNvGrpSpPr>
            <a:grpSpLocks/>
          </p:cNvGrpSpPr>
          <p:nvPr/>
        </p:nvGrpSpPr>
        <p:grpSpPr bwMode="auto">
          <a:xfrm>
            <a:off x="3870325" y="4530725"/>
            <a:ext cx="342900" cy="342900"/>
            <a:chOff x="2438" y="2854"/>
            <a:chExt cx="216" cy="216"/>
          </a:xfrm>
        </p:grpSpPr>
        <p:sp>
          <p:nvSpPr>
            <p:cNvPr id="25" name="Oval 30"/>
            <p:cNvSpPr>
              <a:spLocks noChangeArrowheads="1"/>
            </p:cNvSpPr>
            <p:nvPr/>
          </p:nvSpPr>
          <p:spPr bwMode="auto">
            <a:xfrm>
              <a:off x="2438" y="2854"/>
              <a:ext cx="216" cy="216"/>
            </a:xfrm>
            <a:prstGeom prst="ellipse">
              <a:avLst/>
            </a:prstGeom>
            <a:gradFill rotWithShape="1">
              <a:gsLst>
                <a:gs pos="0">
                  <a:srgbClr val="0099FF"/>
                </a:gs>
                <a:gs pos="100000">
                  <a:srgbClr val="336699">
                    <a:alpha val="1700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>
                <a:latin typeface="华文细黑" pitchFamily="2" charset="-122"/>
                <a:ea typeface="华文细黑" pitchFamily="2" charset="-122"/>
              </a:endParaRPr>
            </a:p>
          </p:txBody>
        </p:sp>
        <p:sp>
          <p:nvSpPr>
            <p:cNvPr id="26" name="Oval 31"/>
            <p:cNvSpPr>
              <a:spLocks noChangeArrowheads="1"/>
            </p:cNvSpPr>
            <p:nvPr/>
          </p:nvSpPr>
          <p:spPr bwMode="auto">
            <a:xfrm>
              <a:off x="2474" y="2890"/>
              <a:ext cx="144" cy="145"/>
            </a:xfrm>
            <a:prstGeom prst="ellipse">
              <a:avLst/>
            </a:prstGeom>
            <a:gradFill rotWithShape="1">
              <a:gsLst>
                <a:gs pos="0">
                  <a:srgbClr val="2FABFF"/>
                </a:gs>
                <a:gs pos="100000">
                  <a:srgbClr val="163E73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>
                <a:latin typeface="华文细黑" pitchFamily="2" charset="-122"/>
                <a:ea typeface="华文细黑" pitchFamily="2" charset="-122"/>
              </a:endParaRPr>
            </a:p>
          </p:txBody>
        </p:sp>
        <p:sp>
          <p:nvSpPr>
            <p:cNvPr id="27" name="Oval 32"/>
            <p:cNvSpPr>
              <a:spLocks noChangeArrowheads="1"/>
            </p:cNvSpPr>
            <p:nvPr/>
          </p:nvSpPr>
          <p:spPr bwMode="auto">
            <a:xfrm>
              <a:off x="2478" y="2896"/>
              <a:ext cx="118" cy="117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288ED8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>
                <a:latin typeface="华文细黑" pitchFamily="2" charset="-122"/>
                <a:ea typeface="华文细黑" pitchFamily="2" charset="-122"/>
              </a:endParaRPr>
            </a:p>
          </p:txBody>
        </p:sp>
      </p:grpSp>
      <p:grpSp>
        <p:nvGrpSpPr>
          <p:cNvPr id="28" name="Group 33"/>
          <p:cNvGrpSpPr>
            <a:grpSpLocks/>
          </p:cNvGrpSpPr>
          <p:nvPr/>
        </p:nvGrpSpPr>
        <p:grpSpPr bwMode="auto">
          <a:xfrm>
            <a:off x="4397375" y="2613025"/>
            <a:ext cx="342900" cy="342900"/>
            <a:chOff x="4260" y="548"/>
            <a:chExt cx="1341" cy="1341"/>
          </a:xfrm>
        </p:grpSpPr>
        <p:sp>
          <p:nvSpPr>
            <p:cNvPr id="29" name="Oval 34"/>
            <p:cNvSpPr>
              <a:spLocks noChangeArrowheads="1"/>
            </p:cNvSpPr>
            <p:nvPr/>
          </p:nvSpPr>
          <p:spPr bwMode="auto">
            <a:xfrm>
              <a:off x="4260" y="548"/>
              <a:ext cx="1341" cy="1341"/>
            </a:xfrm>
            <a:prstGeom prst="ellipse">
              <a:avLst/>
            </a:prstGeom>
            <a:gradFill rotWithShape="1">
              <a:gsLst>
                <a:gs pos="0">
                  <a:srgbClr val="0099FF"/>
                </a:gs>
                <a:gs pos="100000">
                  <a:srgbClr val="336699">
                    <a:alpha val="1700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>
                <a:latin typeface="华文细黑" pitchFamily="2" charset="-122"/>
                <a:ea typeface="华文细黑" pitchFamily="2" charset="-122"/>
              </a:endParaRPr>
            </a:p>
          </p:txBody>
        </p:sp>
        <p:sp>
          <p:nvSpPr>
            <p:cNvPr id="30" name="Oval 35"/>
            <p:cNvSpPr>
              <a:spLocks noChangeArrowheads="1"/>
            </p:cNvSpPr>
            <p:nvPr/>
          </p:nvSpPr>
          <p:spPr bwMode="auto">
            <a:xfrm>
              <a:off x="4484" y="772"/>
              <a:ext cx="893" cy="897"/>
            </a:xfrm>
            <a:prstGeom prst="ellipse">
              <a:avLst/>
            </a:prstGeom>
            <a:gradFill rotWithShape="1">
              <a:gsLst>
                <a:gs pos="0">
                  <a:srgbClr val="2FABFF"/>
                </a:gs>
                <a:gs pos="100000">
                  <a:srgbClr val="163E73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>
                <a:latin typeface="华文细黑" pitchFamily="2" charset="-122"/>
                <a:ea typeface="华文细黑" pitchFamily="2" charset="-122"/>
              </a:endParaRPr>
            </a:p>
          </p:txBody>
        </p:sp>
        <p:sp>
          <p:nvSpPr>
            <p:cNvPr id="31" name="Oval 36"/>
            <p:cNvSpPr>
              <a:spLocks noChangeArrowheads="1"/>
            </p:cNvSpPr>
            <p:nvPr/>
          </p:nvSpPr>
          <p:spPr bwMode="auto">
            <a:xfrm>
              <a:off x="4510" y="806"/>
              <a:ext cx="728" cy="72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288ED8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>
                <a:latin typeface="华文细黑" pitchFamily="2" charset="-122"/>
                <a:ea typeface="华文细黑" pitchFamily="2" charset="-122"/>
              </a:endParaRPr>
            </a:p>
          </p:txBody>
        </p:sp>
      </p:grpSp>
      <p:sp>
        <p:nvSpPr>
          <p:cNvPr id="33" name="AutoShape 39"/>
          <p:cNvSpPr>
            <a:spLocks noChangeArrowheads="1"/>
          </p:cNvSpPr>
          <p:nvPr/>
        </p:nvSpPr>
        <p:spPr bwMode="auto">
          <a:xfrm>
            <a:off x="3414713" y="1214422"/>
            <a:ext cx="2943237" cy="101125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6666"/>
              </a:gs>
              <a:gs pos="100000">
                <a:srgbClr val="336699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 wrap="none"/>
          <a:lstStyle/>
          <a:p>
            <a:pPr latinLnBrk="1"/>
            <a:r>
              <a:rPr kumimoji="1" lang="zh-CN" altLang="en-US" sz="2000" dirty="0" smtClean="0">
                <a:solidFill>
                  <a:schemeClr val="bg1"/>
                </a:solidFill>
                <a:latin typeface="华文细黑" pitchFamily="2" charset="-122"/>
                <a:ea typeface="华文细黑" pitchFamily="2" charset="-122"/>
              </a:rPr>
              <a:t>文体：散文、诗、其他</a:t>
            </a:r>
            <a:r>
              <a:rPr kumimoji="1" lang="en-US" altLang="zh-CN" sz="2000" dirty="0" smtClean="0">
                <a:solidFill>
                  <a:schemeClr val="bg1"/>
                </a:solidFill>
                <a:latin typeface="华文细黑" pitchFamily="2" charset="-122"/>
                <a:ea typeface="华文细黑" pitchFamily="2" charset="-122"/>
              </a:rPr>
              <a:t>……</a:t>
            </a:r>
            <a:endParaRPr kumimoji="1" lang="ko-KR" altLang="en-US" sz="2000" dirty="0">
              <a:latin typeface="华文细黑" pitchFamily="2" charset="-122"/>
            </a:endParaRPr>
          </a:p>
        </p:txBody>
      </p:sp>
      <p:sp>
        <p:nvSpPr>
          <p:cNvPr id="34" name="AutoShape 40"/>
          <p:cNvSpPr>
            <a:spLocks noChangeArrowheads="1"/>
          </p:cNvSpPr>
          <p:nvPr/>
        </p:nvSpPr>
        <p:spPr bwMode="auto">
          <a:xfrm>
            <a:off x="571472" y="2214554"/>
            <a:ext cx="2428892" cy="1012835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/>
          <a:lstStyle/>
          <a:p>
            <a:pPr latinLnBrk="1"/>
            <a:endParaRPr kumimoji="1" lang="ko-KR" altLang="en-US" sz="1200" dirty="0">
              <a:latin typeface="华文细黑" pitchFamily="2" charset="-122"/>
            </a:endParaRPr>
          </a:p>
        </p:txBody>
      </p:sp>
      <p:sp>
        <p:nvSpPr>
          <p:cNvPr id="35" name="AutoShape 41"/>
          <p:cNvSpPr>
            <a:spLocks noChangeArrowheads="1"/>
          </p:cNvSpPr>
          <p:nvPr/>
        </p:nvSpPr>
        <p:spPr bwMode="auto">
          <a:xfrm>
            <a:off x="6032500" y="2357431"/>
            <a:ext cx="2617788" cy="869958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/>
          <a:lstStyle/>
          <a:p>
            <a:pPr algn="ctr" latinLnBrk="1"/>
            <a:r>
              <a:rPr kumimoji="1" lang="zh-CN" altLang="en-US" sz="2000" dirty="0" smtClean="0">
                <a:latin typeface="华文细黑" pitchFamily="2" charset="-122"/>
                <a:ea typeface="华文细黑" pitchFamily="2" charset="-122"/>
              </a:rPr>
              <a:t>散文</a:t>
            </a:r>
            <a:r>
              <a:rPr kumimoji="1" lang="en-US" altLang="zh-CN" sz="2000" dirty="0" smtClean="0">
                <a:latin typeface="华文细黑" pitchFamily="2" charset="-122"/>
                <a:ea typeface="华文细黑" pitchFamily="2" charset="-122"/>
              </a:rPr>
              <a:t>/</a:t>
            </a:r>
            <a:r>
              <a:rPr kumimoji="1" lang="zh-CN" altLang="en-US" sz="2000" dirty="0" smtClean="0">
                <a:solidFill>
                  <a:srgbClr val="003300"/>
                </a:solidFill>
                <a:latin typeface="华文细黑" pitchFamily="2" charset="-122"/>
                <a:ea typeface="华文细黑" pitchFamily="2" charset="-122"/>
              </a:rPr>
              <a:t>诗歌</a:t>
            </a:r>
            <a:endParaRPr kumimoji="1" lang="ko-KR" altLang="en-US" sz="2000" dirty="0">
              <a:latin typeface="华文细黑" pitchFamily="2" charset="-122"/>
            </a:endParaRPr>
          </a:p>
        </p:txBody>
      </p:sp>
      <p:sp>
        <p:nvSpPr>
          <p:cNvPr id="36" name="AutoShape 42"/>
          <p:cNvSpPr>
            <a:spLocks noChangeArrowheads="1"/>
          </p:cNvSpPr>
          <p:nvPr/>
        </p:nvSpPr>
        <p:spPr bwMode="auto">
          <a:xfrm>
            <a:off x="414338" y="3714753"/>
            <a:ext cx="2617787" cy="952498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wrap="none"/>
          <a:lstStyle/>
          <a:p>
            <a:pPr algn="ctr" latinLnBrk="1"/>
            <a:r>
              <a:rPr kumimoji="1" lang="zh-CN" altLang="en-US" sz="2000" dirty="0" smtClean="0">
                <a:solidFill>
                  <a:schemeClr val="bg1"/>
                </a:solidFill>
                <a:latin typeface="华文细黑" pitchFamily="2" charset="-122"/>
                <a:ea typeface="华文细黑" pitchFamily="2" charset="-122"/>
              </a:rPr>
              <a:t>呼应</a:t>
            </a:r>
            <a:r>
              <a:rPr kumimoji="1" lang="en-US" altLang="zh-CN" sz="2000" dirty="0" smtClean="0">
                <a:solidFill>
                  <a:schemeClr val="bg1"/>
                </a:solidFill>
                <a:latin typeface="华文细黑" pitchFamily="2" charset="-122"/>
                <a:ea typeface="华文细黑" pitchFamily="2" charset="-122"/>
              </a:rPr>
              <a:t>/</a:t>
            </a:r>
            <a:r>
              <a:rPr kumimoji="1" lang="zh-CN" altLang="en-US" sz="2000" dirty="0" smtClean="0">
                <a:solidFill>
                  <a:schemeClr val="bg1"/>
                </a:solidFill>
                <a:latin typeface="华文细黑" pitchFamily="2" charset="-122"/>
                <a:ea typeface="华文细黑" pitchFamily="2" charset="-122"/>
              </a:rPr>
              <a:t>起承转合</a:t>
            </a:r>
            <a:endParaRPr kumimoji="1" lang="ko-KR" altLang="en-US" sz="2000" dirty="0">
              <a:latin typeface="华文细黑" pitchFamily="2" charset="-122"/>
            </a:endParaRPr>
          </a:p>
        </p:txBody>
      </p:sp>
      <p:sp>
        <p:nvSpPr>
          <p:cNvPr id="37" name="AutoShape 43"/>
          <p:cNvSpPr>
            <a:spLocks noChangeArrowheads="1"/>
          </p:cNvSpPr>
          <p:nvPr/>
        </p:nvSpPr>
        <p:spPr bwMode="auto">
          <a:xfrm>
            <a:off x="6273800" y="3786190"/>
            <a:ext cx="2617788" cy="881061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wrap="none"/>
          <a:lstStyle/>
          <a:p>
            <a:pPr algn="ctr" latinLnBrk="1"/>
            <a:r>
              <a:rPr kumimoji="1" lang="zh-CN" altLang="en-US" sz="2000" dirty="0" smtClean="0">
                <a:latin typeface="华文细黑" pitchFamily="2" charset="-122"/>
                <a:ea typeface="华文细黑" pitchFamily="2" charset="-122"/>
              </a:rPr>
              <a:t>评价</a:t>
            </a:r>
            <a:r>
              <a:rPr kumimoji="1" lang="en-US" altLang="zh-CN" sz="2000" dirty="0" smtClean="0">
                <a:latin typeface="华文细黑" pitchFamily="2" charset="-122"/>
                <a:ea typeface="华文细黑" pitchFamily="2" charset="-122"/>
              </a:rPr>
              <a:t>/</a:t>
            </a:r>
            <a:endParaRPr kumimoji="1" lang="ko-KR" altLang="en-US" sz="2000" dirty="0">
              <a:latin typeface="华文细黑" pitchFamily="2" charset="-122"/>
            </a:endParaRPr>
          </a:p>
        </p:txBody>
      </p:sp>
      <p:sp>
        <p:nvSpPr>
          <p:cNvPr id="38" name="AutoShape 44"/>
          <p:cNvSpPr>
            <a:spLocks noChangeArrowheads="1"/>
          </p:cNvSpPr>
          <p:nvPr/>
        </p:nvSpPr>
        <p:spPr bwMode="auto">
          <a:xfrm>
            <a:off x="1573213" y="5143512"/>
            <a:ext cx="2617787" cy="889018"/>
          </a:xfrm>
          <a:prstGeom prst="roundRect">
            <a:avLst>
              <a:gd name="adj" fmla="val 16667"/>
            </a:avLst>
          </a:prstGeom>
          <a:solidFill>
            <a:schemeClr val="bg2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wrap="none"/>
          <a:lstStyle/>
          <a:p>
            <a:pPr algn="ctr" latinLnBrk="1"/>
            <a:r>
              <a:rPr kumimoji="1" lang="zh-CN" altLang="en-US" sz="2000" dirty="0" smtClean="0">
                <a:solidFill>
                  <a:schemeClr val="bg1"/>
                </a:solidFill>
                <a:latin typeface="华文细黑" pitchFamily="2" charset="-122"/>
              </a:rPr>
              <a:t>谋篇</a:t>
            </a:r>
            <a:r>
              <a:rPr kumimoji="1" lang="en-US" altLang="zh-CN" sz="2000" dirty="0" smtClean="0">
                <a:solidFill>
                  <a:schemeClr val="bg1"/>
                </a:solidFill>
                <a:latin typeface="华文细黑" pitchFamily="2" charset="-122"/>
              </a:rPr>
              <a:t>/</a:t>
            </a:r>
            <a:r>
              <a:rPr kumimoji="1" lang="zh-CN" altLang="en-US" sz="2000" dirty="0" smtClean="0">
                <a:solidFill>
                  <a:schemeClr val="bg1"/>
                </a:solidFill>
                <a:latin typeface="华文细黑" pitchFamily="2" charset="-122"/>
              </a:rPr>
              <a:t>布局</a:t>
            </a:r>
            <a:endParaRPr kumimoji="1" lang="ko-KR" altLang="en-US" sz="2000" dirty="0">
              <a:solidFill>
                <a:schemeClr val="bg1"/>
              </a:solidFill>
              <a:latin typeface="华文细黑" pitchFamily="2" charset="-122"/>
            </a:endParaRPr>
          </a:p>
        </p:txBody>
      </p:sp>
      <p:sp>
        <p:nvSpPr>
          <p:cNvPr id="39" name="AutoShape 45"/>
          <p:cNvSpPr>
            <a:spLocks noChangeArrowheads="1"/>
          </p:cNvSpPr>
          <p:nvPr/>
        </p:nvSpPr>
        <p:spPr bwMode="auto">
          <a:xfrm>
            <a:off x="5051425" y="5072074"/>
            <a:ext cx="2617788" cy="85088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/>
          <a:lstStyle/>
          <a:p>
            <a:pPr algn="ctr" latinLnBrk="1"/>
            <a:r>
              <a:rPr kumimoji="1" lang="zh-CN" altLang="en-US" sz="2000" dirty="0" smtClean="0">
                <a:solidFill>
                  <a:schemeClr val="bg1"/>
                </a:solidFill>
                <a:latin typeface="华文细黑" pitchFamily="2" charset="-122"/>
                <a:ea typeface="华文细黑" pitchFamily="2" charset="-122"/>
              </a:rPr>
              <a:t>文体</a:t>
            </a:r>
            <a:endParaRPr kumimoji="1" lang="ko-KR" altLang="en-US" sz="2000" dirty="0">
              <a:solidFill>
                <a:schemeClr val="bg1"/>
              </a:solidFill>
              <a:latin typeface="华文细黑" pitchFamily="2" charset="-122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3357554" y="1714488"/>
            <a:ext cx="3000396" cy="5381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 algn="ctr" latinLnBrk="1"/>
            <a:r>
              <a:rPr kumimoji="1" lang="zh-CN" altLang="en-US" sz="2000" dirty="0" smtClean="0">
                <a:solidFill>
                  <a:srgbClr val="003300"/>
                </a:solidFill>
                <a:latin typeface="华文细黑" pitchFamily="2" charset="-122"/>
                <a:ea typeface="华文细黑" pitchFamily="2" charset="-122"/>
              </a:rPr>
              <a:t>谋篇：开头、结尾、正文</a:t>
            </a:r>
            <a:endParaRPr kumimoji="1" lang="ko-KR" altLang="en-US" sz="2000" dirty="0">
              <a:solidFill>
                <a:srgbClr val="003300"/>
              </a:solidFill>
              <a:latin typeface="华文细黑" pitchFamily="2" charset="-122"/>
            </a:endParaRPr>
          </a:p>
        </p:txBody>
      </p:sp>
      <p:sp>
        <p:nvSpPr>
          <p:cNvPr id="41" name="AutoShape 47"/>
          <p:cNvSpPr>
            <a:spLocks noChangeArrowheads="1"/>
          </p:cNvSpPr>
          <p:nvPr/>
        </p:nvSpPr>
        <p:spPr bwMode="auto">
          <a:xfrm>
            <a:off x="473076" y="2714620"/>
            <a:ext cx="2598726" cy="53975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 algn="ctr" latinLnBrk="1"/>
            <a:r>
              <a:rPr kumimoji="1" lang="zh-CN" altLang="en-US" sz="2000" dirty="0" smtClean="0">
                <a:solidFill>
                  <a:srgbClr val="003300"/>
                </a:solidFill>
                <a:latin typeface="华文细黑" pitchFamily="2" charset="-122"/>
                <a:ea typeface="华文细黑" pitchFamily="2" charset="-122"/>
              </a:rPr>
              <a:t>立意</a:t>
            </a:r>
            <a:r>
              <a:rPr kumimoji="1" lang="en-US" altLang="zh-CN" sz="2000" dirty="0" smtClean="0">
                <a:solidFill>
                  <a:srgbClr val="003300"/>
                </a:solidFill>
                <a:latin typeface="华文细黑" pitchFamily="2" charset="-122"/>
                <a:ea typeface="华文细黑" pitchFamily="2" charset="-122"/>
              </a:rPr>
              <a:t>/</a:t>
            </a:r>
            <a:r>
              <a:rPr kumimoji="1" lang="zh-CN" altLang="en-US" sz="2000" dirty="0" smtClean="0">
                <a:solidFill>
                  <a:srgbClr val="003300"/>
                </a:solidFill>
                <a:latin typeface="华文细黑" pitchFamily="2" charset="-122"/>
                <a:ea typeface="华文细黑" pitchFamily="2" charset="-122"/>
              </a:rPr>
              <a:t>主旨</a:t>
            </a:r>
            <a:r>
              <a:rPr kumimoji="1" lang="en-US" altLang="zh-CN" sz="2000" dirty="0" smtClean="0">
                <a:solidFill>
                  <a:srgbClr val="003300"/>
                </a:solidFill>
                <a:latin typeface="华文细黑" pitchFamily="2" charset="-122"/>
                <a:ea typeface="华文细黑" pitchFamily="2" charset="-122"/>
              </a:rPr>
              <a:t>/</a:t>
            </a:r>
            <a:endParaRPr kumimoji="1" lang="ko-KR" altLang="en-US" sz="2000" dirty="0">
              <a:solidFill>
                <a:srgbClr val="003300"/>
              </a:solidFill>
              <a:latin typeface="华文细黑" pitchFamily="2" charset="-122"/>
            </a:endParaRPr>
          </a:p>
        </p:txBody>
      </p:sp>
      <p:sp>
        <p:nvSpPr>
          <p:cNvPr id="42" name="AutoShape 48"/>
          <p:cNvSpPr>
            <a:spLocks noChangeArrowheads="1"/>
          </p:cNvSpPr>
          <p:nvPr/>
        </p:nvSpPr>
        <p:spPr bwMode="auto">
          <a:xfrm>
            <a:off x="6072198" y="2871788"/>
            <a:ext cx="2571768" cy="5572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 algn="ctr" latinLnBrk="1"/>
            <a:r>
              <a:rPr kumimoji="1" lang="zh-CN" altLang="en-US" sz="2000" dirty="0" smtClean="0">
                <a:solidFill>
                  <a:srgbClr val="003300"/>
                </a:solidFill>
                <a:latin typeface="华文细黑" pitchFamily="2" charset="-122"/>
                <a:ea typeface="华文细黑" pitchFamily="2" charset="-122"/>
              </a:rPr>
              <a:t>论文</a:t>
            </a:r>
            <a:r>
              <a:rPr kumimoji="1" lang="en-US" altLang="zh-CN" sz="2000" dirty="0" smtClean="0">
                <a:solidFill>
                  <a:srgbClr val="003300"/>
                </a:solidFill>
                <a:latin typeface="华文细黑" pitchFamily="2" charset="-122"/>
                <a:ea typeface="华文细黑" pitchFamily="2" charset="-122"/>
              </a:rPr>
              <a:t>/</a:t>
            </a:r>
            <a:r>
              <a:rPr kumimoji="1" lang="zh-CN" altLang="en-US" sz="2000" dirty="0" smtClean="0">
                <a:solidFill>
                  <a:srgbClr val="003300"/>
                </a:solidFill>
                <a:latin typeface="华文细黑" pitchFamily="2" charset="-122"/>
                <a:ea typeface="华文细黑" pitchFamily="2" charset="-122"/>
              </a:rPr>
              <a:t>评论</a:t>
            </a:r>
            <a:endParaRPr kumimoji="1" lang="ko-KR" altLang="en-US" sz="2000" dirty="0">
              <a:solidFill>
                <a:srgbClr val="003300"/>
              </a:solidFill>
              <a:latin typeface="华文细黑" pitchFamily="2" charset="-122"/>
            </a:endParaRPr>
          </a:p>
        </p:txBody>
      </p:sp>
      <p:sp>
        <p:nvSpPr>
          <p:cNvPr id="43" name="AutoShape 49"/>
          <p:cNvSpPr>
            <a:spLocks noChangeArrowheads="1"/>
          </p:cNvSpPr>
          <p:nvPr/>
        </p:nvSpPr>
        <p:spPr bwMode="auto">
          <a:xfrm>
            <a:off x="203200" y="4240213"/>
            <a:ext cx="2868602" cy="54610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 algn="ctr" latinLnBrk="1"/>
            <a:endParaRPr kumimoji="1" lang="en-US" altLang="zh-CN" sz="2000" dirty="0" smtClean="0">
              <a:solidFill>
                <a:srgbClr val="003300"/>
              </a:solidFill>
              <a:latin typeface="华文细黑" pitchFamily="2" charset="-122"/>
              <a:ea typeface="华文细黑" pitchFamily="2" charset="-122"/>
            </a:endParaRPr>
          </a:p>
          <a:p>
            <a:pPr algn="ctr" latinLnBrk="1"/>
            <a:r>
              <a:rPr kumimoji="1" lang="zh-CN" altLang="en-US" sz="2000" dirty="0" smtClean="0">
                <a:solidFill>
                  <a:srgbClr val="003300"/>
                </a:solidFill>
                <a:latin typeface="华文细黑" pitchFamily="2" charset="-122"/>
                <a:ea typeface="华文细黑" pitchFamily="2" charset="-122"/>
              </a:rPr>
              <a:t>逻辑</a:t>
            </a:r>
            <a:r>
              <a:rPr kumimoji="1" lang="en-US" altLang="zh-CN" sz="2000" dirty="0" smtClean="0">
                <a:solidFill>
                  <a:srgbClr val="003300"/>
                </a:solidFill>
                <a:latin typeface="华文细黑" pitchFamily="2" charset="-122"/>
                <a:ea typeface="华文细黑" pitchFamily="2" charset="-122"/>
              </a:rPr>
              <a:t>/</a:t>
            </a:r>
            <a:r>
              <a:rPr kumimoji="1" lang="zh-CN" altLang="en-US" sz="2000" dirty="0" smtClean="0">
                <a:solidFill>
                  <a:srgbClr val="003300"/>
                </a:solidFill>
                <a:latin typeface="华文细黑" pitchFamily="2" charset="-122"/>
                <a:ea typeface="华文细黑" pitchFamily="2" charset="-122"/>
              </a:rPr>
              <a:t>结构</a:t>
            </a:r>
            <a:r>
              <a:rPr kumimoji="1" lang="en-US" altLang="zh-CN" sz="2000" dirty="0" smtClean="0">
                <a:solidFill>
                  <a:srgbClr val="003300"/>
                </a:solidFill>
                <a:latin typeface="华文细黑" pitchFamily="2" charset="-122"/>
                <a:ea typeface="华文细黑" pitchFamily="2" charset="-122"/>
              </a:rPr>
              <a:t>/</a:t>
            </a:r>
            <a:r>
              <a:rPr kumimoji="1" lang="zh-CN" altLang="en-US" sz="2000" dirty="0" smtClean="0">
                <a:solidFill>
                  <a:srgbClr val="003300"/>
                </a:solidFill>
                <a:latin typeface="华文细黑" pitchFamily="2" charset="-122"/>
                <a:ea typeface="华文细黑" pitchFamily="2" charset="-122"/>
              </a:rPr>
              <a:t>主线</a:t>
            </a:r>
            <a:endParaRPr kumimoji="1" lang="ko-KR" altLang="en-US" sz="2000" dirty="0" smtClean="0">
              <a:solidFill>
                <a:srgbClr val="003300"/>
              </a:solidFill>
              <a:latin typeface="华文细黑" pitchFamily="2" charset="-122"/>
            </a:endParaRPr>
          </a:p>
          <a:p>
            <a:pPr algn="ctr" latinLnBrk="1"/>
            <a:endParaRPr kumimoji="1" lang="ko-KR" altLang="en-US" sz="2000" dirty="0">
              <a:solidFill>
                <a:srgbClr val="003300"/>
              </a:solidFill>
              <a:latin typeface="华文细黑" pitchFamily="2" charset="-122"/>
            </a:endParaRPr>
          </a:p>
        </p:txBody>
      </p:sp>
      <p:sp>
        <p:nvSpPr>
          <p:cNvPr id="44" name="AutoShape 50"/>
          <p:cNvSpPr>
            <a:spLocks noChangeArrowheads="1"/>
          </p:cNvSpPr>
          <p:nvPr/>
        </p:nvSpPr>
        <p:spPr bwMode="auto">
          <a:xfrm>
            <a:off x="6215074" y="4240213"/>
            <a:ext cx="2732087" cy="4540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 algn="ctr" latinLnBrk="1"/>
            <a:r>
              <a:rPr kumimoji="1" lang="zh-CN" altLang="en-US" sz="1600" dirty="0" smtClean="0">
                <a:solidFill>
                  <a:srgbClr val="003300"/>
                </a:solidFill>
                <a:latin typeface="华文细黑" pitchFamily="2" charset="-122"/>
              </a:rPr>
              <a:t>题目</a:t>
            </a:r>
            <a:r>
              <a:rPr kumimoji="1" lang="en-US" altLang="zh-CN" sz="1600" dirty="0" smtClean="0">
                <a:solidFill>
                  <a:srgbClr val="003300"/>
                </a:solidFill>
                <a:latin typeface="华文细黑" pitchFamily="2" charset="-122"/>
              </a:rPr>
              <a:t>/</a:t>
            </a:r>
            <a:r>
              <a:rPr kumimoji="1" lang="zh-CN" altLang="en-US" sz="1600" dirty="0" smtClean="0">
                <a:solidFill>
                  <a:srgbClr val="003300"/>
                </a:solidFill>
                <a:latin typeface="华文细黑" pitchFamily="2" charset="-122"/>
              </a:rPr>
              <a:t>内容</a:t>
            </a:r>
            <a:r>
              <a:rPr kumimoji="1" lang="en-US" altLang="zh-CN" sz="1600" dirty="0" smtClean="0">
                <a:solidFill>
                  <a:srgbClr val="003300"/>
                </a:solidFill>
                <a:latin typeface="华文细黑" pitchFamily="2" charset="-122"/>
              </a:rPr>
              <a:t>/</a:t>
            </a:r>
            <a:r>
              <a:rPr kumimoji="1" lang="zh-CN" altLang="en-US" sz="1600" dirty="0" smtClean="0">
                <a:solidFill>
                  <a:srgbClr val="003300"/>
                </a:solidFill>
                <a:latin typeface="华文细黑" pitchFamily="2" charset="-122"/>
              </a:rPr>
              <a:t>语言</a:t>
            </a:r>
            <a:r>
              <a:rPr kumimoji="1" lang="en-US" altLang="zh-CN" sz="1600" dirty="0" smtClean="0">
                <a:solidFill>
                  <a:srgbClr val="003300"/>
                </a:solidFill>
                <a:latin typeface="华文细黑" pitchFamily="2" charset="-122"/>
              </a:rPr>
              <a:t>/</a:t>
            </a:r>
            <a:r>
              <a:rPr kumimoji="1" lang="zh-CN" altLang="en-US" sz="1600" dirty="0" smtClean="0">
                <a:solidFill>
                  <a:srgbClr val="003300"/>
                </a:solidFill>
                <a:latin typeface="华文细黑" pitchFamily="2" charset="-122"/>
              </a:rPr>
              <a:t>观点</a:t>
            </a:r>
            <a:endParaRPr kumimoji="1" lang="ko-KR" altLang="en-US" sz="1600" dirty="0">
              <a:solidFill>
                <a:srgbClr val="003300"/>
              </a:solidFill>
              <a:latin typeface="华文细黑" pitchFamily="2" charset="-122"/>
            </a:endParaRPr>
          </a:p>
        </p:txBody>
      </p:sp>
      <p:sp>
        <p:nvSpPr>
          <p:cNvPr id="45" name="AutoShape 51"/>
          <p:cNvSpPr>
            <a:spLocks noChangeArrowheads="1"/>
          </p:cNvSpPr>
          <p:nvPr/>
        </p:nvSpPr>
        <p:spPr bwMode="auto">
          <a:xfrm>
            <a:off x="1500166" y="5618181"/>
            <a:ext cx="2732088" cy="59690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 algn="ctr" latinLnBrk="1"/>
            <a:r>
              <a:rPr kumimoji="1" lang="zh-CN" altLang="en-US" sz="2000" dirty="0" smtClean="0">
                <a:solidFill>
                  <a:srgbClr val="003300"/>
                </a:solidFill>
                <a:latin typeface="华文细黑" pitchFamily="2" charset="-122"/>
                <a:ea typeface="华文细黑" pitchFamily="2" charset="-122"/>
              </a:rPr>
              <a:t>写作技巧</a:t>
            </a:r>
            <a:endParaRPr kumimoji="1" lang="en-US" altLang="ko-KR" sz="2000" dirty="0">
              <a:solidFill>
                <a:srgbClr val="0033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46" name="AutoShape 52"/>
          <p:cNvSpPr>
            <a:spLocks noChangeArrowheads="1"/>
          </p:cNvSpPr>
          <p:nvPr/>
        </p:nvSpPr>
        <p:spPr bwMode="auto">
          <a:xfrm>
            <a:off x="4857752" y="5567363"/>
            <a:ext cx="2928937" cy="57628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336699"/>
            </a:solidFill>
            <a:round/>
            <a:headEnd/>
            <a:tailEnd/>
          </a:ln>
        </p:spPr>
        <p:txBody>
          <a:bodyPr wrap="none" anchor="ctr"/>
          <a:lstStyle/>
          <a:p>
            <a:pPr latinLnBrk="1"/>
            <a:r>
              <a:rPr kumimoji="1" lang="zh-CN" altLang="en-US" sz="2000" dirty="0" smtClean="0">
                <a:solidFill>
                  <a:srgbClr val="003300"/>
                </a:solidFill>
                <a:latin typeface="华文细黑" pitchFamily="2" charset="-122"/>
                <a:ea typeface="华文细黑" pitchFamily="2" charset="-122"/>
              </a:rPr>
              <a:t>           写作理论</a:t>
            </a:r>
            <a:endParaRPr kumimoji="1" lang="ko-KR" altLang="en-US" sz="2000" dirty="0">
              <a:solidFill>
                <a:srgbClr val="003300"/>
              </a:solidFill>
              <a:latin typeface="华文细黑" pitchFamily="2" charset="-122"/>
            </a:endParaRPr>
          </a:p>
        </p:txBody>
      </p:sp>
      <p:sp>
        <p:nvSpPr>
          <p:cNvPr id="47" name="Text Box 53"/>
          <p:cNvSpPr txBox="1">
            <a:spLocks noChangeArrowheads="1"/>
          </p:cNvSpPr>
          <p:nvPr/>
        </p:nvSpPr>
        <p:spPr bwMode="auto">
          <a:xfrm>
            <a:off x="714348" y="285728"/>
            <a:ext cx="47656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latinLnBrk="1">
              <a:defRPr/>
            </a:pPr>
            <a:r>
              <a:rPr kumimoji="1" lang="zh-CN" alt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华文细黑" pitchFamily="2" charset="-122"/>
                <a:ea typeface="华文细黑" pitchFamily="2" charset="-122"/>
              </a:rPr>
              <a:t>写作</a:t>
            </a:r>
            <a:r>
              <a:rPr kumimoji="1" lang="zh-CN" alt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华文细黑" pitchFamily="2" charset="-122"/>
                <a:ea typeface="华文细黑" pitchFamily="2" charset="-122"/>
              </a:rPr>
              <a:t>训练</a:t>
            </a:r>
            <a:r>
              <a:rPr kumimoji="1" lang="en-US" altLang="zh-CN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华文细黑" pitchFamily="2" charset="-122"/>
                <a:ea typeface="华文细黑" pitchFamily="2" charset="-122"/>
              </a:rPr>
              <a:t>-</a:t>
            </a:r>
            <a:r>
              <a:rPr kumimoji="1" lang="zh-CN" alt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华文细黑" pitchFamily="2" charset="-122"/>
                <a:ea typeface="华文细黑" pitchFamily="2" charset="-122"/>
              </a:rPr>
              <a:t>文体</a:t>
            </a:r>
            <a:endParaRPr kumimoji="1" lang="ko-KR" altLang="en-US" sz="3200" b="1" dirty="0">
              <a:solidFill>
                <a:schemeClr val="accent2">
                  <a:lumMod val="60000"/>
                  <a:lumOff val="40000"/>
                </a:schemeClr>
              </a:solidFill>
              <a:latin typeface="华文细黑" pitchFamily="2" charset="-122"/>
              <a:ea typeface="HY견고딕" pitchFamily="18" charset="-127"/>
            </a:endParaRPr>
          </a:p>
        </p:txBody>
      </p:sp>
      <p:sp>
        <p:nvSpPr>
          <p:cNvPr id="48" name="AutoShape 894"/>
          <p:cNvSpPr>
            <a:spLocks noChangeArrowheads="1"/>
          </p:cNvSpPr>
          <p:nvPr/>
        </p:nvSpPr>
        <p:spPr bwMode="auto">
          <a:xfrm rot="-5400000">
            <a:off x="4257669" y="2886075"/>
            <a:ext cx="650870" cy="1593844"/>
          </a:xfrm>
          <a:prstGeom prst="diamond">
            <a:avLst/>
          </a:prstGeom>
          <a:solidFill>
            <a:schemeClr val="bg2"/>
          </a:solidFill>
          <a:ln w="9525">
            <a:miter lim="800000"/>
            <a:headEnd/>
            <a:tailEnd/>
          </a:ln>
          <a:scene3d>
            <a:camera prst="legacyObliqueBottom"/>
            <a:lightRig rig="legacyFlat2" dir="t"/>
          </a:scene3d>
          <a:sp3d extrusionH="8620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wrap="none" lIns="87313" tIns="44450" rIns="87313" bIns="44450" anchor="ctr">
            <a:flatTx/>
          </a:bodyPr>
          <a:lstStyle/>
          <a:p>
            <a:endParaRPr lang="zh-CN" altLang="zh-CN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49" name="AutoShape 904"/>
          <p:cNvSpPr>
            <a:spLocks noChangeArrowheads="1"/>
          </p:cNvSpPr>
          <p:nvPr/>
        </p:nvSpPr>
        <p:spPr bwMode="auto">
          <a:xfrm rot="-5400000">
            <a:off x="4298038" y="2838170"/>
            <a:ext cx="573306" cy="1403904"/>
          </a:xfrm>
          <a:prstGeom prst="diamond">
            <a:avLst/>
          </a:prstGeom>
          <a:gradFill rotWithShape="0">
            <a:gsLst>
              <a:gs pos="0">
                <a:srgbClr val="33CCCC"/>
              </a:gs>
              <a:gs pos="100000">
                <a:srgbClr val="29A3A3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Bottom"/>
            <a:lightRig rig="legacyFlat2" dir="t"/>
          </a:scene3d>
          <a:sp3d extrusionH="227000" prstMaterial="legacyMatte">
            <a:bevelT w="13500" h="13500" prst="angle"/>
            <a:bevelB w="13500" h="13500" prst="angle"/>
            <a:extrusionClr>
              <a:srgbClr val="33CCCC"/>
            </a:extrusionClr>
          </a:sp3d>
        </p:spPr>
        <p:txBody>
          <a:bodyPr wrap="none" lIns="87313" tIns="44450" rIns="87313" bIns="44450" anchor="ctr">
            <a:flatTx/>
          </a:bodyPr>
          <a:lstStyle/>
          <a:p>
            <a:endParaRPr lang="zh-CN" altLang="zh-CN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50" name="Rectangle 905"/>
          <p:cNvSpPr>
            <a:spLocks noChangeArrowheads="1"/>
          </p:cNvSpPr>
          <p:nvPr/>
        </p:nvSpPr>
        <p:spPr bwMode="auto">
          <a:xfrm>
            <a:off x="4000496" y="3286124"/>
            <a:ext cx="12144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8100000" algn="ctr" rotWithShape="0">
              <a:schemeClr val="bg2"/>
            </a:outerShdw>
          </a:effectLst>
        </p:spPr>
        <p:txBody>
          <a:bodyPr wrap="square" lIns="0" tIns="0" rIns="0" bIns="0" anchor="ctr">
            <a:spAutoFit/>
          </a:bodyPr>
          <a:lstStyle/>
          <a:p>
            <a:pPr algn="ctr">
              <a:defRPr/>
            </a:pPr>
            <a:r>
              <a:rPr lang="zh-CN" altLang="en-US" sz="2800" dirty="0" smtClean="0">
                <a:solidFill>
                  <a:srgbClr val="FF0000"/>
                </a:solidFill>
                <a:latin typeface="华文细黑" pitchFamily="2" charset="-122"/>
                <a:ea typeface="华文细黑" pitchFamily="2" charset="-122"/>
              </a:rPr>
              <a:t>文章</a:t>
            </a:r>
            <a:endParaRPr lang="en-US" altLang="ko-KR" sz="2800" dirty="0">
              <a:solidFill>
                <a:srgbClr val="FF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1071538" y="2285992"/>
            <a:ext cx="13869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000" dirty="0" smtClean="0">
                <a:solidFill>
                  <a:srgbClr val="003300"/>
                </a:solidFill>
                <a:latin typeface="华文细黑" pitchFamily="2" charset="-122"/>
                <a:ea typeface="华文细黑" pitchFamily="2" charset="-122"/>
              </a:rPr>
              <a:t> 开头</a:t>
            </a:r>
            <a:r>
              <a:rPr kumimoji="1" lang="en-US" altLang="zh-CN" sz="2000" dirty="0" smtClean="0">
                <a:solidFill>
                  <a:srgbClr val="003300"/>
                </a:solidFill>
                <a:latin typeface="华文细黑" pitchFamily="2" charset="-122"/>
                <a:ea typeface="华文细黑" pitchFamily="2" charset="-122"/>
              </a:rPr>
              <a:t>/</a:t>
            </a:r>
            <a:r>
              <a:rPr kumimoji="1" lang="zh-CN" altLang="en-US" sz="2000" dirty="0" smtClean="0">
                <a:solidFill>
                  <a:srgbClr val="003300"/>
                </a:solidFill>
                <a:latin typeface="华文细黑" pitchFamily="2" charset="-122"/>
                <a:ea typeface="华文细黑" pitchFamily="2" charset="-122"/>
              </a:rPr>
              <a:t>结尾</a:t>
            </a:r>
            <a:endParaRPr lang="zh-CN" altLang="en-US" sz="2000" dirty="0">
              <a:latin typeface="华文细黑" pitchFamily="2" charset="-122"/>
              <a:ea typeface="华文细黑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页脚占位符 3"/>
          <p:cNvSpPr txBox="1">
            <a:spLocks noGrp="1"/>
          </p:cNvSpPr>
          <p:nvPr/>
        </p:nvSpPr>
        <p:spPr bwMode="auto">
          <a:xfrm>
            <a:off x="7046913" y="638175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zh-CN"/>
              <a:t>   </a:t>
            </a:r>
          </a:p>
          <a:p>
            <a:r>
              <a:rPr lang="en-US" altLang="zh-CN"/>
              <a:t>   </a:t>
            </a:r>
          </a:p>
        </p:txBody>
      </p:sp>
      <p:sp>
        <p:nvSpPr>
          <p:cNvPr id="43011" name="Freeform 114"/>
          <p:cNvSpPr>
            <a:spLocks/>
          </p:cNvSpPr>
          <p:nvPr/>
        </p:nvSpPr>
        <p:spPr bwMode="auto">
          <a:xfrm>
            <a:off x="6156325" y="2203450"/>
            <a:ext cx="1952625" cy="1230313"/>
          </a:xfrm>
          <a:custGeom>
            <a:avLst/>
            <a:gdLst>
              <a:gd name="T0" fmla="*/ 0 w 1230"/>
              <a:gd name="T1" fmla="*/ 2147483647 h 775"/>
              <a:gd name="T2" fmla="*/ 2147483647 w 1230"/>
              <a:gd name="T3" fmla="*/ 2147483647 h 775"/>
              <a:gd name="T4" fmla="*/ 2147483647 w 1230"/>
              <a:gd name="T5" fmla="*/ 2147483647 h 775"/>
              <a:gd name="T6" fmla="*/ 2147483647 w 1230"/>
              <a:gd name="T7" fmla="*/ 2147483647 h 775"/>
              <a:gd name="T8" fmla="*/ 2147483647 w 1230"/>
              <a:gd name="T9" fmla="*/ 0 h 775"/>
              <a:gd name="T10" fmla="*/ 2147483647 w 1230"/>
              <a:gd name="T11" fmla="*/ 2147483647 h 775"/>
              <a:gd name="T12" fmla="*/ 2147483647 w 1230"/>
              <a:gd name="T13" fmla="*/ 2147483647 h 775"/>
              <a:gd name="T14" fmla="*/ 0 w 1230"/>
              <a:gd name="T15" fmla="*/ 2147483647 h 7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230"/>
              <a:gd name="T25" fmla="*/ 0 h 775"/>
              <a:gd name="T26" fmla="*/ 1230 w 1230"/>
              <a:gd name="T27" fmla="*/ 775 h 77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230" h="775">
                <a:moveTo>
                  <a:pt x="0" y="549"/>
                </a:moveTo>
                <a:lnTo>
                  <a:pt x="636" y="775"/>
                </a:lnTo>
                <a:lnTo>
                  <a:pt x="1038" y="324"/>
                </a:lnTo>
                <a:lnTo>
                  <a:pt x="1230" y="360"/>
                </a:lnTo>
                <a:lnTo>
                  <a:pt x="1074" y="0"/>
                </a:lnTo>
                <a:lnTo>
                  <a:pt x="462" y="156"/>
                </a:lnTo>
                <a:lnTo>
                  <a:pt x="618" y="216"/>
                </a:lnTo>
                <a:lnTo>
                  <a:pt x="0" y="549"/>
                </a:lnTo>
                <a:close/>
              </a:path>
            </a:pathLst>
          </a:custGeom>
          <a:solidFill>
            <a:srgbClr val="EAEAEA">
              <a:alpha val="10196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3012" name="Freeform 115"/>
          <p:cNvSpPr>
            <a:spLocks/>
          </p:cNvSpPr>
          <p:nvPr/>
        </p:nvSpPr>
        <p:spPr bwMode="auto">
          <a:xfrm>
            <a:off x="4860925" y="3074988"/>
            <a:ext cx="2305050" cy="503237"/>
          </a:xfrm>
          <a:custGeom>
            <a:avLst/>
            <a:gdLst>
              <a:gd name="T0" fmla="*/ 0 w 1452"/>
              <a:gd name="T1" fmla="*/ 2147483647 h 317"/>
              <a:gd name="T2" fmla="*/ 2147483647 w 1452"/>
              <a:gd name="T3" fmla="*/ 2147483647 h 317"/>
              <a:gd name="T4" fmla="*/ 2147483647 w 1452"/>
              <a:gd name="T5" fmla="*/ 2147483647 h 317"/>
              <a:gd name="T6" fmla="*/ 2147483647 w 1452"/>
              <a:gd name="T7" fmla="*/ 0 h 317"/>
              <a:gd name="T8" fmla="*/ 0 w 1452"/>
              <a:gd name="T9" fmla="*/ 2147483647 h 3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52"/>
              <a:gd name="T16" fmla="*/ 0 h 317"/>
              <a:gd name="T17" fmla="*/ 1452 w 1452"/>
              <a:gd name="T18" fmla="*/ 317 h 31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52" h="317">
                <a:moveTo>
                  <a:pt x="0" y="90"/>
                </a:moveTo>
                <a:lnTo>
                  <a:pt x="635" y="317"/>
                </a:lnTo>
                <a:lnTo>
                  <a:pt x="1452" y="226"/>
                </a:lnTo>
                <a:lnTo>
                  <a:pt x="816" y="0"/>
                </a:lnTo>
                <a:lnTo>
                  <a:pt x="0" y="90"/>
                </a:lnTo>
                <a:close/>
              </a:path>
            </a:pathLst>
          </a:custGeom>
          <a:solidFill>
            <a:srgbClr val="EAEAEA">
              <a:alpha val="10196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3013" name="Freeform 116"/>
          <p:cNvSpPr>
            <a:spLocks/>
          </p:cNvSpPr>
          <p:nvPr/>
        </p:nvSpPr>
        <p:spPr bwMode="auto">
          <a:xfrm>
            <a:off x="3492500" y="3217863"/>
            <a:ext cx="2376488" cy="1152525"/>
          </a:xfrm>
          <a:custGeom>
            <a:avLst/>
            <a:gdLst>
              <a:gd name="T0" fmla="*/ 0 w 1497"/>
              <a:gd name="T1" fmla="*/ 2147483647 h 726"/>
              <a:gd name="T2" fmla="*/ 2147483647 w 1497"/>
              <a:gd name="T3" fmla="*/ 2147483647 h 726"/>
              <a:gd name="T4" fmla="*/ 2147483647 w 1497"/>
              <a:gd name="T5" fmla="*/ 2147483647 h 726"/>
              <a:gd name="T6" fmla="*/ 2147483647 w 1497"/>
              <a:gd name="T7" fmla="*/ 0 h 726"/>
              <a:gd name="T8" fmla="*/ 0 w 1497"/>
              <a:gd name="T9" fmla="*/ 2147483647 h 7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97"/>
              <a:gd name="T16" fmla="*/ 0 h 726"/>
              <a:gd name="T17" fmla="*/ 1497 w 1497"/>
              <a:gd name="T18" fmla="*/ 726 h 72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97" h="726">
                <a:moveTo>
                  <a:pt x="0" y="454"/>
                </a:moveTo>
                <a:lnTo>
                  <a:pt x="681" y="726"/>
                </a:lnTo>
                <a:lnTo>
                  <a:pt x="1497" y="227"/>
                </a:lnTo>
                <a:lnTo>
                  <a:pt x="862" y="0"/>
                </a:lnTo>
                <a:lnTo>
                  <a:pt x="0" y="454"/>
                </a:lnTo>
                <a:close/>
              </a:path>
            </a:pathLst>
          </a:custGeom>
          <a:solidFill>
            <a:srgbClr val="EAEAEA">
              <a:alpha val="10196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3014" name="Freeform 117"/>
          <p:cNvSpPr>
            <a:spLocks/>
          </p:cNvSpPr>
          <p:nvPr/>
        </p:nvSpPr>
        <p:spPr bwMode="auto">
          <a:xfrm>
            <a:off x="1898650" y="3938588"/>
            <a:ext cx="2663825" cy="884237"/>
          </a:xfrm>
          <a:custGeom>
            <a:avLst/>
            <a:gdLst>
              <a:gd name="T0" fmla="*/ 0 w 1678"/>
              <a:gd name="T1" fmla="*/ 2147483647 h 557"/>
              <a:gd name="T2" fmla="*/ 2147483647 w 1678"/>
              <a:gd name="T3" fmla="*/ 2147483647 h 557"/>
              <a:gd name="T4" fmla="*/ 2147483647 w 1678"/>
              <a:gd name="T5" fmla="*/ 2147483647 h 557"/>
              <a:gd name="T6" fmla="*/ 2147483647 w 1678"/>
              <a:gd name="T7" fmla="*/ 0 h 557"/>
              <a:gd name="T8" fmla="*/ 0 w 1678"/>
              <a:gd name="T9" fmla="*/ 2147483647 h 5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78"/>
              <a:gd name="T16" fmla="*/ 0 h 557"/>
              <a:gd name="T17" fmla="*/ 1678 w 1678"/>
              <a:gd name="T18" fmla="*/ 557 h 5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78" h="557">
                <a:moveTo>
                  <a:pt x="0" y="226"/>
                </a:moveTo>
                <a:lnTo>
                  <a:pt x="840" y="557"/>
                </a:lnTo>
                <a:lnTo>
                  <a:pt x="1678" y="272"/>
                </a:lnTo>
                <a:lnTo>
                  <a:pt x="998" y="0"/>
                </a:lnTo>
                <a:lnTo>
                  <a:pt x="0" y="226"/>
                </a:lnTo>
                <a:close/>
              </a:path>
            </a:pathLst>
          </a:custGeom>
          <a:solidFill>
            <a:srgbClr val="EAEAEA">
              <a:alpha val="10196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3015" name="Freeform 118"/>
          <p:cNvSpPr>
            <a:spLocks/>
          </p:cNvSpPr>
          <p:nvPr/>
        </p:nvSpPr>
        <p:spPr bwMode="auto">
          <a:xfrm>
            <a:off x="539750" y="4298950"/>
            <a:ext cx="2706688" cy="1631950"/>
          </a:xfrm>
          <a:custGeom>
            <a:avLst/>
            <a:gdLst>
              <a:gd name="T0" fmla="*/ 0 w 1705"/>
              <a:gd name="T1" fmla="*/ 2147483647 h 1028"/>
              <a:gd name="T2" fmla="*/ 2147483647 w 1705"/>
              <a:gd name="T3" fmla="*/ 2147483647 h 1028"/>
              <a:gd name="T4" fmla="*/ 2147483647 w 1705"/>
              <a:gd name="T5" fmla="*/ 2147483647 h 1028"/>
              <a:gd name="T6" fmla="*/ 2147483647 w 1705"/>
              <a:gd name="T7" fmla="*/ 0 h 1028"/>
              <a:gd name="T8" fmla="*/ 0 w 1705"/>
              <a:gd name="T9" fmla="*/ 2147483647 h 10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05"/>
              <a:gd name="T16" fmla="*/ 0 h 1028"/>
              <a:gd name="T17" fmla="*/ 1705 w 1705"/>
              <a:gd name="T18" fmla="*/ 1028 h 10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05" h="1028">
                <a:moveTo>
                  <a:pt x="0" y="620"/>
                </a:moveTo>
                <a:lnTo>
                  <a:pt x="725" y="1028"/>
                </a:lnTo>
                <a:lnTo>
                  <a:pt x="1705" y="321"/>
                </a:lnTo>
                <a:lnTo>
                  <a:pt x="852" y="0"/>
                </a:lnTo>
                <a:lnTo>
                  <a:pt x="0" y="620"/>
                </a:lnTo>
                <a:close/>
              </a:path>
            </a:pathLst>
          </a:custGeom>
          <a:solidFill>
            <a:srgbClr val="EAEAEA">
              <a:alpha val="10196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" name="Freeform 120"/>
          <p:cNvSpPr>
            <a:spLocks/>
          </p:cNvSpPr>
          <p:nvPr/>
        </p:nvSpPr>
        <p:spPr bwMode="auto">
          <a:xfrm>
            <a:off x="6165850" y="1905000"/>
            <a:ext cx="1952625" cy="1230313"/>
          </a:xfrm>
          <a:custGeom>
            <a:avLst/>
            <a:gdLst/>
            <a:ahLst/>
            <a:cxnLst>
              <a:cxn ang="0">
                <a:pos x="0" y="549"/>
              </a:cxn>
              <a:cxn ang="0">
                <a:pos x="636" y="775"/>
              </a:cxn>
              <a:cxn ang="0">
                <a:pos x="1038" y="324"/>
              </a:cxn>
              <a:cxn ang="0">
                <a:pos x="1230" y="360"/>
              </a:cxn>
              <a:cxn ang="0">
                <a:pos x="1074" y="0"/>
              </a:cxn>
              <a:cxn ang="0">
                <a:pos x="462" y="156"/>
              </a:cxn>
              <a:cxn ang="0">
                <a:pos x="618" y="216"/>
              </a:cxn>
              <a:cxn ang="0">
                <a:pos x="0" y="549"/>
              </a:cxn>
            </a:cxnLst>
            <a:rect l="0" t="0" r="r" b="b"/>
            <a:pathLst>
              <a:path w="1230" h="775">
                <a:moveTo>
                  <a:pt x="0" y="549"/>
                </a:moveTo>
                <a:lnTo>
                  <a:pt x="636" y="775"/>
                </a:lnTo>
                <a:lnTo>
                  <a:pt x="1038" y="324"/>
                </a:lnTo>
                <a:lnTo>
                  <a:pt x="1230" y="360"/>
                </a:lnTo>
                <a:lnTo>
                  <a:pt x="1074" y="0"/>
                </a:lnTo>
                <a:lnTo>
                  <a:pt x="462" y="156"/>
                </a:lnTo>
                <a:lnTo>
                  <a:pt x="618" y="216"/>
                </a:lnTo>
                <a:lnTo>
                  <a:pt x="0" y="549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ObliqueBottom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>
            <a:flatTx/>
          </a:bodyPr>
          <a:lstStyle/>
          <a:p>
            <a:pPr>
              <a:defRPr/>
            </a:pPr>
            <a:endParaRPr lang="zh-CN" altLang="en-US"/>
          </a:p>
        </p:txBody>
      </p:sp>
      <p:sp>
        <p:nvSpPr>
          <p:cNvPr id="43017" name="Freeform 121"/>
          <p:cNvSpPr>
            <a:spLocks/>
          </p:cNvSpPr>
          <p:nvPr/>
        </p:nvSpPr>
        <p:spPr bwMode="auto">
          <a:xfrm>
            <a:off x="4870450" y="2776538"/>
            <a:ext cx="2305050" cy="503237"/>
          </a:xfrm>
          <a:custGeom>
            <a:avLst/>
            <a:gdLst>
              <a:gd name="T0" fmla="*/ 0 w 1452"/>
              <a:gd name="T1" fmla="*/ 2147483647 h 317"/>
              <a:gd name="T2" fmla="*/ 2147483647 w 1452"/>
              <a:gd name="T3" fmla="*/ 2147483647 h 317"/>
              <a:gd name="T4" fmla="*/ 2147483647 w 1452"/>
              <a:gd name="T5" fmla="*/ 2147483647 h 317"/>
              <a:gd name="T6" fmla="*/ 2147483647 w 1452"/>
              <a:gd name="T7" fmla="*/ 0 h 317"/>
              <a:gd name="T8" fmla="*/ 0 w 1452"/>
              <a:gd name="T9" fmla="*/ 2147483647 h 3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52"/>
              <a:gd name="T16" fmla="*/ 0 h 317"/>
              <a:gd name="T17" fmla="*/ 1452 w 1452"/>
              <a:gd name="T18" fmla="*/ 317 h 31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52" h="317">
                <a:moveTo>
                  <a:pt x="0" y="90"/>
                </a:moveTo>
                <a:lnTo>
                  <a:pt x="635" y="317"/>
                </a:lnTo>
                <a:lnTo>
                  <a:pt x="1452" y="226"/>
                </a:lnTo>
                <a:lnTo>
                  <a:pt x="816" y="0"/>
                </a:lnTo>
                <a:lnTo>
                  <a:pt x="0" y="90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Bottom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>
            <a:flatTx/>
          </a:bodyPr>
          <a:lstStyle/>
          <a:p>
            <a:endParaRPr lang="zh-CN" altLang="en-US"/>
          </a:p>
        </p:txBody>
      </p:sp>
      <p:sp>
        <p:nvSpPr>
          <p:cNvPr id="11" name="Freeform 122"/>
          <p:cNvSpPr>
            <a:spLocks/>
          </p:cNvSpPr>
          <p:nvPr/>
        </p:nvSpPr>
        <p:spPr bwMode="auto">
          <a:xfrm>
            <a:off x="3502025" y="2919413"/>
            <a:ext cx="2376488" cy="1152525"/>
          </a:xfrm>
          <a:custGeom>
            <a:avLst/>
            <a:gdLst/>
            <a:ahLst/>
            <a:cxnLst>
              <a:cxn ang="0">
                <a:pos x="0" y="454"/>
              </a:cxn>
              <a:cxn ang="0">
                <a:pos x="681" y="726"/>
              </a:cxn>
              <a:cxn ang="0">
                <a:pos x="1497" y="227"/>
              </a:cxn>
              <a:cxn ang="0">
                <a:pos x="862" y="0"/>
              </a:cxn>
              <a:cxn ang="0">
                <a:pos x="0" y="454"/>
              </a:cxn>
            </a:cxnLst>
            <a:rect l="0" t="0" r="r" b="b"/>
            <a:pathLst>
              <a:path w="1497" h="726">
                <a:moveTo>
                  <a:pt x="0" y="454"/>
                </a:moveTo>
                <a:lnTo>
                  <a:pt x="681" y="726"/>
                </a:lnTo>
                <a:lnTo>
                  <a:pt x="1497" y="227"/>
                </a:lnTo>
                <a:lnTo>
                  <a:pt x="862" y="0"/>
                </a:lnTo>
                <a:lnTo>
                  <a:pt x="0" y="454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ObliqueBottom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>
            <a:flatTx/>
          </a:bodyPr>
          <a:lstStyle/>
          <a:p>
            <a:pPr>
              <a:defRPr/>
            </a:pPr>
            <a:endParaRPr lang="zh-CN" altLang="en-US"/>
          </a:p>
        </p:txBody>
      </p:sp>
      <p:sp>
        <p:nvSpPr>
          <p:cNvPr id="43019" name="Freeform 123"/>
          <p:cNvSpPr>
            <a:spLocks/>
          </p:cNvSpPr>
          <p:nvPr/>
        </p:nvSpPr>
        <p:spPr bwMode="auto">
          <a:xfrm>
            <a:off x="1908175" y="3640138"/>
            <a:ext cx="2663825" cy="884237"/>
          </a:xfrm>
          <a:custGeom>
            <a:avLst/>
            <a:gdLst>
              <a:gd name="T0" fmla="*/ 0 w 1678"/>
              <a:gd name="T1" fmla="*/ 2147483647 h 557"/>
              <a:gd name="T2" fmla="*/ 2147483647 w 1678"/>
              <a:gd name="T3" fmla="*/ 2147483647 h 557"/>
              <a:gd name="T4" fmla="*/ 2147483647 w 1678"/>
              <a:gd name="T5" fmla="*/ 2147483647 h 557"/>
              <a:gd name="T6" fmla="*/ 2147483647 w 1678"/>
              <a:gd name="T7" fmla="*/ 0 h 557"/>
              <a:gd name="T8" fmla="*/ 0 w 1678"/>
              <a:gd name="T9" fmla="*/ 2147483647 h 5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78"/>
              <a:gd name="T16" fmla="*/ 0 h 557"/>
              <a:gd name="T17" fmla="*/ 1678 w 1678"/>
              <a:gd name="T18" fmla="*/ 557 h 5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78" h="557">
                <a:moveTo>
                  <a:pt x="0" y="226"/>
                </a:moveTo>
                <a:lnTo>
                  <a:pt x="840" y="557"/>
                </a:lnTo>
                <a:lnTo>
                  <a:pt x="1678" y="272"/>
                </a:lnTo>
                <a:lnTo>
                  <a:pt x="998" y="0"/>
                </a:lnTo>
                <a:lnTo>
                  <a:pt x="0" y="226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Bottom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>
            <a:flatTx/>
          </a:bodyPr>
          <a:lstStyle/>
          <a:p>
            <a:endParaRPr lang="zh-CN" altLang="en-US"/>
          </a:p>
        </p:txBody>
      </p:sp>
      <p:sp>
        <p:nvSpPr>
          <p:cNvPr id="13" name="Freeform 124"/>
          <p:cNvSpPr>
            <a:spLocks/>
          </p:cNvSpPr>
          <p:nvPr/>
        </p:nvSpPr>
        <p:spPr bwMode="auto">
          <a:xfrm>
            <a:off x="549275" y="4000500"/>
            <a:ext cx="2706688" cy="1631950"/>
          </a:xfrm>
          <a:custGeom>
            <a:avLst/>
            <a:gdLst/>
            <a:ahLst/>
            <a:cxnLst>
              <a:cxn ang="0">
                <a:pos x="0" y="620"/>
              </a:cxn>
              <a:cxn ang="0">
                <a:pos x="725" y="1028"/>
              </a:cxn>
              <a:cxn ang="0">
                <a:pos x="1705" y="321"/>
              </a:cxn>
              <a:cxn ang="0">
                <a:pos x="852" y="0"/>
              </a:cxn>
              <a:cxn ang="0">
                <a:pos x="0" y="620"/>
              </a:cxn>
            </a:cxnLst>
            <a:rect l="0" t="0" r="r" b="b"/>
            <a:pathLst>
              <a:path w="1705" h="1028">
                <a:moveTo>
                  <a:pt x="0" y="620"/>
                </a:moveTo>
                <a:lnTo>
                  <a:pt x="725" y="1028"/>
                </a:lnTo>
                <a:lnTo>
                  <a:pt x="1705" y="321"/>
                </a:lnTo>
                <a:lnTo>
                  <a:pt x="852" y="0"/>
                </a:lnTo>
                <a:lnTo>
                  <a:pt x="0" y="620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ObliqueBottom"/>
            <a:lightRig rig="legacyFlat3" dir="b"/>
          </a:scene3d>
          <a:sp3d extrusionH="2270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>
            <a:flatTx/>
          </a:bodyPr>
          <a:lstStyle/>
          <a:p>
            <a:pPr>
              <a:defRPr/>
            </a:pPr>
            <a:endParaRPr lang="zh-CN" altLang="en-US"/>
          </a:p>
        </p:txBody>
      </p:sp>
      <p:grpSp>
        <p:nvGrpSpPr>
          <p:cNvPr id="2" name="Group 125"/>
          <p:cNvGrpSpPr>
            <a:grpSpLocks/>
          </p:cNvGrpSpPr>
          <p:nvPr/>
        </p:nvGrpSpPr>
        <p:grpSpPr bwMode="auto">
          <a:xfrm>
            <a:off x="765175" y="3211513"/>
            <a:ext cx="1833563" cy="2028825"/>
            <a:chOff x="2562" y="1979"/>
            <a:chExt cx="1074" cy="1188"/>
          </a:xfrm>
        </p:grpSpPr>
        <p:sp>
          <p:nvSpPr>
            <p:cNvPr id="43022" name="Oval 126"/>
            <p:cNvSpPr>
              <a:spLocks noChangeArrowheads="1"/>
            </p:cNvSpPr>
            <p:nvPr/>
          </p:nvSpPr>
          <p:spPr bwMode="gray">
            <a:xfrm rot="-723406">
              <a:off x="2605" y="2747"/>
              <a:ext cx="906" cy="420"/>
            </a:xfrm>
            <a:prstGeom prst="ellipse">
              <a:avLst/>
            </a:prstGeom>
            <a:solidFill>
              <a:srgbClr val="0F2145">
                <a:alpha val="30196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43023" name="Oval 127"/>
            <p:cNvSpPr>
              <a:spLocks noChangeArrowheads="1"/>
            </p:cNvSpPr>
            <p:nvPr/>
          </p:nvSpPr>
          <p:spPr bwMode="gray">
            <a:xfrm>
              <a:off x="2562" y="1979"/>
              <a:ext cx="1074" cy="1075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3024" name="Oval 128"/>
            <p:cNvSpPr>
              <a:spLocks noChangeArrowheads="1"/>
            </p:cNvSpPr>
            <p:nvPr/>
          </p:nvSpPr>
          <p:spPr bwMode="gray">
            <a:xfrm>
              <a:off x="2575" y="1985"/>
              <a:ext cx="1049" cy="104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3025" name="Oval 129"/>
            <p:cNvSpPr>
              <a:spLocks noChangeArrowheads="1"/>
            </p:cNvSpPr>
            <p:nvPr/>
          </p:nvSpPr>
          <p:spPr bwMode="gray">
            <a:xfrm>
              <a:off x="2586" y="1995"/>
              <a:ext cx="998" cy="980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3026" name="Oval 130"/>
            <p:cNvSpPr>
              <a:spLocks noChangeArrowheads="1"/>
            </p:cNvSpPr>
            <p:nvPr/>
          </p:nvSpPr>
          <p:spPr bwMode="gray">
            <a:xfrm>
              <a:off x="2644" y="2023"/>
              <a:ext cx="888" cy="795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3027" name="Text Box 131"/>
            <p:cNvSpPr txBox="1">
              <a:spLocks noChangeArrowheads="1"/>
            </p:cNvSpPr>
            <p:nvPr/>
          </p:nvSpPr>
          <p:spPr bwMode="gray">
            <a:xfrm>
              <a:off x="3037" y="2149"/>
              <a:ext cx="108" cy="1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CN" altLang="zh-CN" sz="1400">
                <a:solidFill>
                  <a:srgbClr val="000000"/>
                </a:solidFill>
                <a:latin typeface="HY헤드라인M"/>
                <a:ea typeface="HY헤드라인M"/>
                <a:cs typeface="HY헤드라인M"/>
              </a:endParaRPr>
            </a:p>
          </p:txBody>
        </p:sp>
      </p:grpSp>
      <p:grpSp>
        <p:nvGrpSpPr>
          <p:cNvPr id="3" name="Group 132"/>
          <p:cNvGrpSpPr>
            <a:grpSpLocks/>
          </p:cNvGrpSpPr>
          <p:nvPr/>
        </p:nvGrpSpPr>
        <p:grpSpPr bwMode="auto">
          <a:xfrm>
            <a:off x="7358082" y="1071547"/>
            <a:ext cx="1071570" cy="1143008"/>
            <a:chOff x="2562" y="1979"/>
            <a:chExt cx="1074" cy="1188"/>
          </a:xfrm>
        </p:grpSpPr>
        <p:sp>
          <p:nvSpPr>
            <p:cNvPr id="43029" name="Oval 133"/>
            <p:cNvSpPr>
              <a:spLocks noChangeArrowheads="1"/>
            </p:cNvSpPr>
            <p:nvPr/>
          </p:nvSpPr>
          <p:spPr bwMode="gray">
            <a:xfrm rot="-723406">
              <a:off x="2605" y="2747"/>
              <a:ext cx="906" cy="420"/>
            </a:xfrm>
            <a:prstGeom prst="ellipse">
              <a:avLst/>
            </a:prstGeom>
            <a:solidFill>
              <a:srgbClr val="0F2145">
                <a:alpha val="30196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43030" name="Oval 134"/>
            <p:cNvSpPr>
              <a:spLocks noChangeArrowheads="1"/>
            </p:cNvSpPr>
            <p:nvPr/>
          </p:nvSpPr>
          <p:spPr bwMode="gray">
            <a:xfrm>
              <a:off x="2562" y="1979"/>
              <a:ext cx="1074" cy="1075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3031" name="Oval 135"/>
            <p:cNvSpPr>
              <a:spLocks noChangeArrowheads="1"/>
            </p:cNvSpPr>
            <p:nvPr/>
          </p:nvSpPr>
          <p:spPr bwMode="gray">
            <a:xfrm>
              <a:off x="2575" y="1985"/>
              <a:ext cx="1049" cy="104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3032" name="Oval 136"/>
            <p:cNvSpPr>
              <a:spLocks noChangeArrowheads="1"/>
            </p:cNvSpPr>
            <p:nvPr/>
          </p:nvSpPr>
          <p:spPr bwMode="gray">
            <a:xfrm>
              <a:off x="2586" y="1995"/>
              <a:ext cx="998" cy="980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3033" name="Oval 137"/>
            <p:cNvSpPr>
              <a:spLocks noChangeArrowheads="1"/>
            </p:cNvSpPr>
            <p:nvPr/>
          </p:nvSpPr>
          <p:spPr bwMode="gray">
            <a:xfrm>
              <a:off x="2644" y="2023"/>
              <a:ext cx="888" cy="795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3034" name="Text Box 138"/>
            <p:cNvSpPr txBox="1">
              <a:spLocks noChangeArrowheads="1"/>
            </p:cNvSpPr>
            <p:nvPr/>
          </p:nvSpPr>
          <p:spPr bwMode="gray">
            <a:xfrm>
              <a:off x="2975" y="2150"/>
              <a:ext cx="230" cy="3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CN" altLang="zh-CN" sz="1400">
                <a:solidFill>
                  <a:srgbClr val="000000"/>
                </a:solidFill>
                <a:latin typeface="HY헤드라인M"/>
                <a:ea typeface="HY헤드라인M"/>
                <a:cs typeface="HY헤드라인M"/>
              </a:endParaRPr>
            </a:p>
          </p:txBody>
        </p:sp>
      </p:grpSp>
      <p:grpSp>
        <p:nvGrpSpPr>
          <p:cNvPr id="4" name="Group 139"/>
          <p:cNvGrpSpPr>
            <a:grpSpLocks/>
          </p:cNvGrpSpPr>
          <p:nvPr/>
        </p:nvGrpSpPr>
        <p:grpSpPr bwMode="auto">
          <a:xfrm>
            <a:off x="4221163" y="2487613"/>
            <a:ext cx="989012" cy="1093787"/>
            <a:chOff x="2562" y="1979"/>
            <a:chExt cx="1074" cy="1188"/>
          </a:xfrm>
        </p:grpSpPr>
        <p:sp>
          <p:nvSpPr>
            <p:cNvPr id="43036" name="Oval 140"/>
            <p:cNvSpPr>
              <a:spLocks noChangeArrowheads="1"/>
            </p:cNvSpPr>
            <p:nvPr/>
          </p:nvSpPr>
          <p:spPr bwMode="gray">
            <a:xfrm rot="-723406">
              <a:off x="2605" y="2747"/>
              <a:ext cx="906" cy="420"/>
            </a:xfrm>
            <a:prstGeom prst="ellipse">
              <a:avLst/>
            </a:prstGeom>
            <a:solidFill>
              <a:srgbClr val="0F2145">
                <a:alpha val="30196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43037" name="Oval 141"/>
            <p:cNvSpPr>
              <a:spLocks noChangeArrowheads="1"/>
            </p:cNvSpPr>
            <p:nvPr/>
          </p:nvSpPr>
          <p:spPr bwMode="gray">
            <a:xfrm>
              <a:off x="2562" y="1979"/>
              <a:ext cx="1074" cy="1075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3038" name="Oval 142"/>
            <p:cNvSpPr>
              <a:spLocks noChangeArrowheads="1"/>
            </p:cNvSpPr>
            <p:nvPr/>
          </p:nvSpPr>
          <p:spPr bwMode="gray">
            <a:xfrm>
              <a:off x="2575" y="1985"/>
              <a:ext cx="1049" cy="104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3039" name="Oval 143"/>
            <p:cNvSpPr>
              <a:spLocks noChangeArrowheads="1"/>
            </p:cNvSpPr>
            <p:nvPr/>
          </p:nvSpPr>
          <p:spPr bwMode="gray">
            <a:xfrm>
              <a:off x="2586" y="1995"/>
              <a:ext cx="998" cy="980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3040" name="Oval 144"/>
            <p:cNvSpPr>
              <a:spLocks noChangeArrowheads="1"/>
            </p:cNvSpPr>
            <p:nvPr/>
          </p:nvSpPr>
          <p:spPr bwMode="gray">
            <a:xfrm>
              <a:off x="2644" y="2023"/>
              <a:ext cx="888" cy="795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3041" name="Text Box 145"/>
            <p:cNvSpPr txBox="1">
              <a:spLocks noChangeArrowheads="1"/>
            </p:cNvSpPr>
            <p:nvPr/>
          </p:nvSpPr>
          <p:spPr bwMode="gray">
            <a:xfrm>
              <a:off x="2990" y="2150"/>
              <a:ext cx="200" cy="3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CN" altLang="zh-CN" sz="1400">
                <a:solidFill>
                  <a:srgbClr val="000000"/>
                </a:solidFill>
                <a:latin typeface="HY헤드라인M"/>
                <a:ea typeface="HY헤드라인M"/>
                <a:cs typeface="HY헤드라인M"/>
              </a:endParaRPr>
            </a:p>
          </p:txBody>
        </p:sp>
      </p:grpSp>
      <p:grpSp>
        <p:nvGrpSpPr>
          <p:cNvPr id="5" name="Group 146"/>
          <p:cNvGrpSpPr>
            <a:grpSpLocks/>
          </p:cNvGrpSpPr>
          <p:nvPr/>
        </p:nvGrpSpPr>
        <p:grpSpPr bwMode="auto">
          <a:xfrm>
            <a:off x="2673350" y="2847975"/>
            <a:ext cx="1260475" cy="1368425"/>
            <a:chOff x="1701" y="2024"/>
            <a:chExt cx="677" cy="735"/>
          </a:xfrm>
        </p:grpSpPr>
        <p:sp>
          <p:nvSpPr>
            <p:cNvPr id="43043" name="Oval 147"/>
            <p:cNvSpPr>
              <a:spLocks noChangeArrowheads="1"/>
            </p:cNvSpPr>
            <p:nvPr/>
          </p:nvSpPr>
          <p:spPr bwMode="gray">
            <a:xfrm>
              <a:off x="1818" y="2499"/>
              <a:ext cx="560" cy="260"/>
            </a:xfrm>
            <a:prstGeom prst="ellipse">
              <a:avLst/>
            </a:prstGeom>
            <a:solidFill>
              <a:srgbClr val="0F2145">
                <a:alpha val="30196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43044" name="Oval 148"/>
            <p:cNvSpPr>
              <a:spLocks noChangeArrowheads="1"/>
            </p:cNvSpPr>
            <p:nvPr/>
          </p:nvSpPr>
          <p:spPr bwMode="gray">
            <a:xfrm>
              <a:off x="1701" y="2024"/>
              <a:ext cx="664" cy="665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3045" name="Oval 149"/>
            <p:cNvSpPr>
              <a:spLocks noChangeArrowheads="1"/>
            </p:cNvSpPr>
            <p:nvPr/>
          </p:nvSpPr>
          <p:spPr bwMode="gray">
            <a:xfrm>
              <a:off x="1709" y="2028"/>
              <a:ext cx="649" cy="64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3046" name="Oval 150"/>
            <p:cNvSpPr>
              <a:spLocks noChangeArrowheads="1"/>
            </p:cNvSpPr>
            <p:nvPr/>
          </p:nvSpPr>
          <p:spPr bwMode="gray">
            <a:xfrm>
              <a:off x="1716" y="2034"/>
              <a:ext cx="617" cy="606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3047" name="Oval 151"/>
            <p:cNvSpPr>
              <a:spLocks noChangeArrowheads="1"/>
            </p:cNvSpPr>
            <p:nvPr/>
          </p:nvSpPr>
          <p:spPr bwMode="gray">
            <a:xfrm>
              <a:off x="1752" y="2051"/>
              <a:ext cx="549" cy="492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3048" name="Text Box 152"/>
            <p:cNvSpPr txBox="1">
              <a:spLocks noChangeArrowheads="1"/>
            </p:cNvSpPr>
            <p:nvPr/>
          </p:nvSpPr>
          <p:spPr bwMode="gray">
            <a:xfrm>
              <a:off x="1978" y="2129"/>
              <a:ext cx="99" cy="1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CN" altLang="zh-CN" sz="1400">
                <a:solidFill>
                  <a:srgbClr val="000000"/>
                </a:solidFill>
                <a:latin typeface="HY헤드라인M"/>
                <a:ea typeface="HY헤드라인M"/>
                <a:cs typeface="HY헤드라인M"/>
              </a:endParaRPr>
            </a:p>
          </p:txBody>
        </p:sp>
      </p:grpSp>
      <p:grpSp>
        <p:nvGrpSpPr>
          <p:cNvPr id="6" name="Group 153"/>
          <p:cNvGrpSpPr>
            <a:grpSpLocks/>
          </p:cNvGrpSpPr>
          <p:nvPr/>
        </p:nvGrpSpPr>
        <p:grpSpPr bwMode="auto">
          <a:xfrm>
            <a:off x="5661025" y="2271713"/>
            <a:ext cx="809625" cy="879475"/>
            <a:chOff x="1701" y="2024"/>
            <a:chExt cx="677" cy="735"/>
          </a:xfrm>
        </p:grpSpPr>
        <p:sp>
          <p:nvSpPr>
            <p:cNvPr id="43050" name="Oval 154"/>
            <p:cNvSpPr>
              <a:spLocks noChangeArrowheads="1"/>
            </p:cNvSpPr>
            <p:nvPr/>
          </p:nvSpPr>
          <p:spPr bwMode="gray">
            <a:xfrm>
              <a:off x="1818" y="2499"/>
              <a:ext cx="560" cy="260"/>
            </a:xfrm>
            <a:prstGeom prst="ellipse">
              <a:avLst/>
            </a:prstGeom>
            <a:solidFill>
              <a:srgbClr val="0F2145">
                <a:alpha val="30196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43051" name="Oval 155"/>
            <p:cNvSpPr>
              <a:spLocks noChangeArrowheads="1"/>
            </p:cNvSpPr>
            <p:nvPr/>
          </p:nvSpPr>
          <p:spPr bwMode="gray">
            <a:xfrm>
              <a:off x="1701" y="2024"/>
              <a:ext cx="664" cy="665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3052" name="Oval 156"/>
            <p:cNvSpPr>
              <a:spLocks noChangeArrowheads="1"/>
            </p:cNvSpPr>
            <p:nvPr/>
          </p:nvSpPr>
          <p:spPr bwMode="gray">
            <a:xfrm>
              <a:off x="1709" y="2028"/>
              <a:ext cx="649" cy="64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3053" name="Oval 157"/>
            <p:cNvSpPr>
              <a:spLocks noChangeArrowheads="1"/>
            </p:cNvSpPr>
            <p:nvPr/>
          </p:nvSpPr>
          <p:spPr bwMode="gray">
            <a:xfrm>
              <a:off x="1716" y="2034"/>
              <a:ext cx="617" cy="606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3054" name="Oval 158"/>
            <p:cNvSpPr>
              <a:spLocks noChangeArrowheads="1"/>
            </p:cNvSpPr>
            <p:nvPr/>
          </p:nvSpPr>
          <p:spPr bwMode="gray">
            <a:xfrm>
              <a:off x="1752" y="2051"/>
              <a:ext cx="549" cy="492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3055" name="Text Box 159"/>
            <p:cNvSpPr txBox="1">
              <a:spLocks noChangeArrowheads="1"/>
            </p:cNvSpPr>
            <p:nvPr/>
          </p:nvSpPr>
          <p:spPr bwMode="gray">
            <a:xfrm>
              <a:off x="1951" y="2129"/>
              <a:ext cx="154" cy="25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CN" altLang="zh-CN" sz="1400">
                <a:solidFill>
                  <a:srgbClr val="000000"/>
                </a:solidFill>
                <a:latin typeface="HY헤드라인M"/>
                <a:ea typeface="HY헤드라인M"/>
                <a:cs typeface="HY헤드라인M"/>
              </a:endParaRPr>
            </a:p>
          </p:txBody>
        </p:sp>
      </p:grpSp>
      <p:sp>
        <p:nvSpPr>
          <p:cNvPr id="49" name="Text Box 160"/>
          <p:cNvSpPr txBox="1">
            <a:spLocks noChangeArrowheads="1"/>
          </p:cNvSpPr>
          <p:nvPr/>
        </p:nvSpPr>
        <p:spPr bwMode="auto">
          <a:xfrm>
            <a:off x="1142976" y="2643182"/>
            <a:ext cx="9585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wrap="none" lIns="0" tIns="0" rIns="0" bIns="0">
            <a:spAutoFit/>
          </a:bodyPr>
          <a:lstStyle/>
          <a:p>
            <a:pPr marL="342900" indent="-342900">
              <a:defRPr/>
            </a:pPr>
            <a:r>
              <a:rPr lang="en-US" altLang="ko-KR" sz="2400" dirty="0" smtClean="0">
                <a:latin typeface="Arial" charset="0"/>
                <a:ea typeface="HY헤드라인M" pitchFamily="18" charset="-127"/>
              </a:rPr>
              <a:t>15</a:t>
            </a:r>
            <a:r>
              <a:rPr lang="zh-CN" altLang="en-US" sz="2400" dirty="0" smtClean="0">
                <a:latin typeface="Arial" charset="0"/>
                <a:ea typeface="HY헤드라인M" pitchFamily="18" charset="-127"/>
              </a:rPr>
              <a:t>分钟</a:t>
            </a:r>
            <a:endParaRPr lang="en-US" altLang="ko-KR" sz="2400" dirty="0">
              <a:latin typeface="Arial" charset="0"/>
              <a:ea typeface="HY헤드라인M" pitchFamily="18" charset="-127"/>
            </a:endParaRPr>
          </a:p>
        </p:txBody>
      </p:sp>
      <p:sp>
        <p:nvSpPr>
          <p:cNvPr id="50" name="Text Box 161"/>
          <p:cNvSpPr txBox="1">
            <a:spLocks noChangeArrowheads="1"/>
          </p:cNvSpPr>
          <p:nvPr/>
        </p:nvSpPr>
        <p:spPr bwMode="auto">
          <a:xfrm>
            <a:off x="2857488" y="2500306"/>
            <a:ext cx="7870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wrap="none" lIns="0" tIns="0" rIns="0" bIns="0">
            <a:spAutoFit/>
          </a:bodyPr>
          <a:lstStyle/>
          <a:p>
            <a:pPr marL="342900" indent="-342900">
              <a:defRPr/>
            </a:pPr>
            <a:r>
              <a:rPr lang="en-US" altLang="ko-KR" sz="2400" dirty="0" smtClean="0">
                <a:latin typeface="Arial" charset="0"/>
                <a:ea typeface="HY헤드라인M" pitchFamily="18" charset="-127"/>
              </a:rPr>
              <a:t>5</a:t>
            </a:r>
            <a:r>
              <a:rPr lang="zh-CN" altLang="en-US" sz="2400" dirty="0" smtClean="0">
                <a:latin typeface="Arial" charset="0"/>
                <a:ea typeface="HY헤드라인M" pitchFamily="18" charset="-127"/>
              </a:rPr>
              <a:t>分钟</a:t>
            </a:r>
            <a:endParaRPr lang="en-US" altLang="ko-KR" sz="2400" dirty="0">
              <a:latin typeface="Arial" charset="0"/>
              <a:ea typeface="HY헤드라인M" pitchFamily="18" charset="-127"/>
            </a:endParaRPr>
          </a:p>
        </p:txBody>
      </p:sp>
      <p:sp>
        <p:nvSpPr>
          <p:cNvPr id="51" name="Text Box 162"/>
          <p:cNvSpPr txBox="1">
            <a:spLocks noChangeArrowheads="1"/>
          </p:cNvSpPr>
          <p:nvPr/>
        </p:nvSpPr>
        <p:spPr bwMode="auto">
          <a:xfrm>
            <a:off x="4286248" y="2071678"/>
            <a:ext cx="9585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wrap="none" lIns="0" tIns="0" rIns="0" bIns="0">
            <a:spAutoFit/>
          </a:bodyPr>
          <a:lstStyle/>
          <a:p>
            <a:pPr marL="342900" indent="-342900">
              <a:defRPr/>
            </a:pPr>
            <a:r>
              <a:rPr lang="en-US" altLang="zh-CN" sz="2400" dirty="0" smtClean="0">
                <a:latin typeface="Arial" charset="0"/>
                <a:ea typeface="HY헤드라인M" pitchFamily="18" charset="-127"/>
              </a:rPr>
              <a:t>30</a:t>
            </a:r>
            <a:r>
              <a:rPr lang="zh-CN" altLang="en-US" sz="2400" dirty="0" smtClean="0">
                <a:latin typeface="Arial" charset="0"/>
                <a:ea typeface="HY헤드라인M" pitchFamily="18" charset="-127"/>
              </a:rPr>
              <a:t>分钟</a:t>
            </a:r>
            <a:endParaRPr lang="en-US" altLang="ko-KR" sz="2400" dirty="0">
              <a:latin typeface="Arial" charset="0"/>
              <a:ea typeface="HY헤드라인M" pitchFamily="18" charset="-127"/>
            </a:endParaRPr>
          </a:p>
        </p:txBody>
      </p:sp>
      <p:sp>
        <p:nvSpPr>
          <p:cNvPr id="52" name="Text Box 163"/>
          <p:cNvSpPr txBox="1">
            <a:spLocks noChangeArrowheads="1"/>
          </p:cNvSpPr>
          <p:nvPr/>
        </p:nvSpPr>
        <p:spPr bwMode="auto">
          <a:xfrm>
            <a:off x="5743575" y="1935163"/>
            <a:ext cx="9585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wrap="none" lIns="0" tIns="0" rIns="0" bIns="0">
            <a:spAutoFit/>
          </a:bodyPr>
          <a:lstStyle/>
          <a:p>
            <a:pPr marL="342900" indent="-342900">
              <a:defRPr/>
            </a:pPr>
            <a:r>
              <a:rPr lang="en-US" altLang="ko-KR" sz="2400" dirty="0" smtClean="0">
                <a:latin typeface="Arial" charset="0"/>
                <a:ea typeface="HY헤드라인M" pitchFamily="18" charset="-127"/>
              </a:rPr>
              <a:t>30</a:t>
            </a:r>
            <a:r>
              <a:rPr lang="zh-CN" altLang="en-US" sz="2400" dirty="0" smtClean="0">
                <a:latin typeface="Arial" charset="0"/>
                <a:ea typeface="HY헤드라인M" pitchFamily="18" charset="-127"/>
              </a:rPr>
              <a:t>分钟</a:t>
            </a:r>
            <a:endParaRPr lang="en-US" altLang="ko-KR" sz="2400" dirty="0">
              <a:latin typeface="Arial" charset="0"/>
              <a:ea typeface="HY헤드라인M" pitchFamily="18" charset="-127"/>
            </a:endParaRPr>
          </a:p>
        </p:txBody>
      </p:sp>
      <p:sp>
        <p:nvSpPr>
          <p:cNvPr id="53" name="Text Box 164"/>
          <p:cNvSpPr txBox="1">
            <a:spLocks noChangeArrowheads="1"/>
          </p:cNvSpPr>
          <p:nvPr/>
        </p:nvSpPr>
        <p:spPr bwMode="auto">
          <a:xfrm>
            <a:off x="7643834" y="571480"/>
            <a:ext cx="9585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wrap="none" lIns="0" tIns="0" rIns="0" bIns="0">
            <a:spAutoFit/>
          </a:bodyPr>
          <a:lstStyle/>
          <a:p>
            <a:pPr marL="342900" indent="-342900">
              <a:defRPr/>
            </a:pPr>
            <a:r>
              <a:rPr lang="en-US" altLang="zh-CN" sz="2400" dirty="0" smtClean="0">
                <a:latin typeface="Arial" charset="0"/>
                <a:ea typeface="HY헤드라인M" pitchFamily="18" charset="-127"/>
              </a:rPr>
              <a:t>20</a:t>
            </a:r>
            <a:r>
              <a:rPr lang="zh-CN" altLang="en-US" sz="2400" dirty="0" smtClean="0">
                <a:latin typeface="Arial" charset="0"/>
                <a:ea typeface="HY헤드라인M" pitchFamily="18" charset="-127"/>
              </a:rPr>
              <a:t>分钟</a:t>
            </a:r>
            <a:endParaRPr lang="en-US" altLang="ko-KR" sz="2400" dirty="0">
              <a:latin typeface="Arial" charset="0"/>
              <a:ea typeface="HY헤드라인M" pitchFamily="18" charset="-127"/>
            </a:endParaRPr>
          </a:p>
        </p:txBody>
      </p:sp>
      <p:sp>
        <p:nvSpPr>
          <p:cNvPr id="43062" name="Freeform 166"/>
          <p:cNvSpPr>
            <a:spLocks/>
          </p:cNvSpPr>
          <p:nvPr/>
        </p:nvSpPr>
        <p:spPr bwMode="auto">
          <a:xfrm>
            <a:off x="1773238" y="4492640"/>
            <a:ext cx="1655762" cy="1079500"/>
          </a:xfrm>
          <a:custGeom>
            <a:avLst/>
            <a:gdLst>
              <a:gd name="T0" fmla="*/ 0 w 1043"/>
              <a:gd name="T1" fmla="*/ 0 h 680"/>
              <a:gd name="T2" fmla="*/ 2147483647 w 1043"/>
              <a:gd name="T3" fmla="*/ 2147483647 h 680"/>
              <a:gd name="T4" fmla="*/ 2147483647 w 1043"/>
              <a:gd name="T5" fmla="*/ 2147483647 h 680"/>
              <a:gd name="T6" fmla="*/ 0 60000 65536"/>
              <a:gd name="T7" fmla="*/ 0 60000 65536"/>
              <a:gd name="T8" fmla="*/ 0 60000 65536"/>
              <a:gd name="T9" fmla="*/ 0 w 1043"/>
              <a:gd name="T10" fmla="*/ 0 h 680"/>
              <a:gd name="T11" fmla="*/ 1043 w 1043"/>
              <a:gd name="T12" fmla="*/ 680 h 6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3" h="680">
                <a:moveTo>
                  <a:pt x="0" y="0"/>
                </a:moveTo>
                <a:lnTo>
                  <a:pt x="816" y="247"/>
                </a:lnTo>
                <a:lnTo>
                  <a:pt x="1043" y="680"/>
                </a:lnTo>
              </a:path>
            </a:pathLst>
          </a:custGeom>
          <a:noFill/>
          <a:ln w="9525">
            <a:solidFill>
              <a:srgbClr val="003366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2" name="AutoShape 170"/>
          <p:cNvSpPr>
            <a:spLocks noChangeArrowheads="1"/>
          </p:cNvSpPr>
          <p:nvPr/>
        </p:nvSpPr>
        <p:spPr bwMode="auto">
          <a:xfrm>
            <a:off x="1357290" y="162857"/>
            <a:ext cx="5643602" cy="40862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DDDDD"/>
              </a:gs>
              <a:gs pos="100000">
                <a:srgbClr val="00000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zh-CN" altLang="zh-CN"/>
          </a:p>
        </p:txBody>
      </p:sp>
      <p:sp>
        <p:nvSpPr>
          <p:cNvPr id="63" name="Rectangle 171"/>
          <p:cNvSpPr>
            <a:spLocks noChangeArrowheads="1"/>
          </p:cNvSpPr>
          <p:nvPr/>
        </p:nvSpPr>
        <p:spPr bwMode="auto">
          <a:xfrm>
            <a:off x="1768487" y="1563"/>
            <a:ext cx="4518025" cy="719138"/>
          </a:xfrm>
          <a:prstGeom prst="rect">
            <a:avLst/>
          </a:prstGeom>
          <a:gradFill rotWithShape="1">
            <a:gsLst>
              <a:gs pos="0">
                <a:srgbClr val="660066"/>
              </a:gs>
              <a:gs pos="100000">
                <a:srgbClr val="1D001D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zh-CN" altLang="zh-CN"/>
          </a:p>
        </p:txBody>
      </p:sp>
      <p:sp>
        <p:nvSpPr>
          <p:cNvPr id="64" name="Rectangle 173"/>
          <p:cNvSpPr>
            <a:spLocks noChangeArrowheads="1"/>
          </p:cNvSpPr>
          <p:nvPr/>
        </p:nvSpPr>
        <p:spPr bwMode="auto">
          <a:xfrm>
            <a:off x="1785918" y="130710"/>
            <a:ext cx="48186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latinLnBrk="1"/>
            <a:r>
              <a:rPr lang="zh-CN" altLang="en-US" sz="2400" dirty="0" smtClean="0">
                <a:solidFill>
                  <a:schemeClr val="bg1"/>
                </a:solidFill>
                <a:latin typeface="华文细黑" pitchFamily="2" charset="-122"/>
                <a:ea typeface="华文细黑" pitchFamily="2" charset="-122"/>
                <a:cs typeface="HY헤드라인M"/>
              </a:rPr>
              <a:t>第一次课写作主题策划（</a:t>
            </a:r>
            <a:r>
              <a:rPr lang="en-US" altLang="zh-CN" sz="2400" dirty="0" smtClean="0">
                <a:solidFill>
                  <a:schemeClr val="bg1"/>
                </a:solidFill>
                <a:latin typeface="华文细黑" pitchFamily="2" charset="-122"/>
                <a:ea typeface="华文细黑" pitchFamily="2" charset="-122"/>
                <a:cs typeface="HY헤드라인M"/>
              </a:rPr>
              <a:t>100</a:t>
            </a:r>
            <a:r>
              <a:rPr lang="zh-CN" altLang="en-US" sz="2400" dirty="0" smtClean="0">
                <a:solidFill>
                  <a:schemeClr val="bg1"/>
                </a:solidFill>
                <a:latin typeface="华文细黑" pitchFamily="2" charset="-122"/>
                <a:ea typeface="华文细黑" pitchFamily="2" charset="-122"/>
                <a:cs typeface="HY헤드라인M"/>
              </a:rPr>
              <a:t>分钟）</a:t>
            </a:r>
            <a:endParaRPr lang="ko-KR" altLang="en-US" sz="2400" dirty="0">
              <a:solidFill>
                <a:schemeClr val="bg1"/>
              </a:solidFill>
              <a:latin typeface="华文细黑" pitchFamily="2" charset="-122"/>
              <a:ea typeface="HY헤드라인M"/>
              <a:cs typeface="HY헤드라인M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928926" y="3286124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华文细黑" pitchFamily="2" charset="-122"/>
                <a:ea typeface="华文细黑" pitchFamily="2" charset="-122"/>
              </a:rPr>
              <a:t>分组</a:t>
            </a:r>
            <a:endParaRPr lang="zh-CN" altLang="en-US" sz="20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000100" y="3721246"/>
            <a:ext cx="135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 smtClean="0">
                <a:latin typeface="华文细黑" pitchFamily="2" charset="-122"/>
                <a:ea typeface="华文细黑" pitchFamily="2" charset="-122"/>
              </a:rPr>
              <a:t>主题活动  </a:t>
            </a:r>
            <a:r>
              <a:rPr lang="zh-CN" altLang="en-US" sz="2000" dirty="0" smtClean="0">
                <a:latin typeface="华文细黑" pitchFamily="2" charset="-122"/>
                <a:ea typeface="华文细黑" pitchFamily="2" charset="-122"/>
              </a:rPr>
              <a:t>策  划</a:t>
            </a:r>
            <a:endParaRPr lang="zh-CN" altLang="en-US" sz="20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67" name="Freeform 166"/>
          <p:cNvSpPr>
            <a:spLocks/>
          </p:cNvSpPr>
          <p:nvPr/>
        </p:nvSpPr>
        <p:spPr bwMode="auto">
          <a:xfrm>
            <a:off x="3702056" y="3992574"/>
            <a:ext cx="1655762" cy="1079500"/>
          </a:xfrm>
          <a:custGeom>
            <a:avLst/>
            <a:gdLst>
              <a:gd name="T0" fmla="*/ 0 w 1043"/>
              <a:gd name="T1" fmla="*/ 0 h 680"/>
              <a:gd name="T2" fmla="*/ 2147483647 w 1043"/>
              <a:gd name="T3" fmla="*/ 2147483647 h 680"/>
              <a:gd name="T4" fmla="*/ 2147483647 w 1043"/>
              <a:gd name="T5" fmla="*/ 2147483647 h 680"/>
              <a:gd name="T6" fmla="*/ 0 60000 65536"/>
              <a:gd name="T7" fmla="*/ 0 60000 65536"/>
              <a:gd name="T8" fmla="*/ 0 60000 65536"/>
              <a:gd name="T9" fmla="*/ 0 w 1043"/>
              <a:gd name="T10" fmla="*/ 0 h 680"/>
              <a:gd name="T11" fmla="*/ 1043 w 1043"/>
              <a:gd name="T12" fmla="*/ 680 h 6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3" h="680">
                <a:moveTo>
                  <a:pt x="0" y="0"/>
                </a:moveTo>
                <a:lnTo>
                  <a:pt x="816" y="247"/>
                </a:lnTo>
                <a:lnTo>
                  <a:pt x="1043" y="680"/>
                </a:lnTo>
              </a:path>
            </a:pathLst>
          </a:custGeom>
          <a:noFill/>
          <a:ln w="9525">
            <a:solidFill>
              <a:srgbClr val="003366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9" name="TextBox 68"/>
          <p:cNvSpPr txBox="1"/>
          <p:nvPr/>
        </p:nvSpPr>
        <p:spPr>
          <a:xfrm>
            <a:off x="4786314" y="5072074"/>
            <a:ext cx="278608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n-US" altLang="ko-K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华文楷体" pitchFamily="2" charset="-122"/>
                <a:ea typeface="华文楷体" pitchFamily="2" charset="-122"/>
              </a:rPr>
              <a:t>1.</a:t>
            </a:r>
            <a:r>
              <a:rPr lang="zh-CN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华文楷体" pitchFamily="2" charset="-122"/>
                <a:ea typeface="华文楷体" pitchFamily="2" charset="-122"/>
              </a:rPr>
              <a:t>分为</a:t>
            </a:r>
            <a:r>
              <a:rPr lang="en-US" altLang="zh-C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华文楷体" pitchFamily="2" charset="-122"/>
                <a:ea typeface="华文楷体" pitchFamily="2" charset="-122"/>
              </a:rPr>
              <a:t>组</a:t>
            </a:r>
            <a:endParaRPr lang="en-US" altLang="zh-CN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defRPr/>
            </a:pPr>
            <a:r>
              <a:rPr lang="en-US" altLang="ko-K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华文楷体" pitchFamily="2" charset="-122"/>
                <a:ea typeface="华文楷体" pitchFamily="2" charset="-122"/>
              </a:rPr>
              <a:t>2.</a:t>
            </a:r>
            <a:r>
              <a:rPr lang="zh-CN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华文楷体" pitchFamily="2" charset="-122"/>
                <a:ea typeface="华文楷体" pitchFamily="2" charset="-122"/>
              </a:rPr>
              <a:t>各组分别完成任务</a:t>
            </a:r>
            <a:endParaRPr lang="en-US" altLang="zh-CN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defRPr/>
            </a:pPr>
            <a:r>
              <a:rPr lang="en-US" altLang="ko-K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华文楷体" pitchFamily="2" charset="-122"/>
                <a:ea typeface="华文楷体" pitchFamily="2" charset="-122"/>
              </a:rPr>
              <a:t>3.</a:t>
            </a:r>
            <a:r>
              <a:rPr lang="zh-CN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华文楷体" pitchFamily="2" charset="-122"/>
                <a:ea typeface="华文楷体" pitchFamily="2" charset="-122"/>
              </a:rPr>
              <a:t>各组代表汇报任务完成情况</a:t>
            </a:r>
            <a:endParaRPr lang="en-US" altLang="ko-KR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endParaRPr lang="zh-CN" alt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2786050" y="5648942"/>
            <a:ext cx="17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n-US" altLang="ko-K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华文楷体" pitchFamily="2" charset="-122"/>
                <a:ea typeface="华文楷体" pitchFamily="2" charset="-122"/>
              </a:rPr>
              <a:t>1</a:t>
            </a:r>
            <a:r>
              <a:rPr lang="en-US" altLang="ko-K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华文楷体" pitchFamily="2" charset="-122"/>
                <a:ea typeface="华文楷体" pitchFamily="2" charset="-122"/>
              </a:rPr>
              <a:t>.</a:t>
            </a:r>
            <a:r>
              <a:rPr lang="zh-CN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华文楷体" pitchFamily="2" charset="-122"/>
                <a:ea typeface="华文楷体" pitchFamily="2" charset="-122"/>
              </a:rPr>
              <a:t>小说评论</a:t>
            </a:r>
            <a:endParaRPr lang="en-US" altLang="zh-CN" dirty="0" smtClean="0">
              <a:solidFill>
                <a:schemeClr val="tx2">
                  <a:lumMod val="60000"/>
                  <a:lumOff val="4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defRPr/>
            </a:pPr>
            <a:r>
              <a:rPr lang="en-US" altLang="ko-K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华文楷体" pitchFamily="2" charset="-122"/>
                <a:ea typeface="华文楷体" pitchFamily="2" charset="-122"/>
              </a:rPr>
              <a:t>2</a:t>
            </a:r>
            <a:r>
              <a:rPr lang="en-US" altLang="ko-K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华文楷体" pitchFamily="2" charset="-122"/>
                <a:ea typeface="华文楷体" pitchFamily="2" charset="-122"/>
              </a:rPr>
              <a:t>.</a:t>
            </a:r>
            <a:r>
              <a:rPr lang="zh-CN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华文楷体" pitchFamily="2" charset="-122"/>
                <a:ea typeface="华文楷体" pitchFamily="2" charset="-122"/>
              </a:rPr>
              <a:t>学术思想</a:t>
            </a:r>
            <a:endParaRPr lang="en-US" altLang="zh-CN" dirty="0" smtClean="0">
              <a:solidFill>
                <a:schemeClr val="tx2">
                  <a:lumMod val="60000"/>
                  <a:lumOff val="4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defRPr/>
            </a:pPr>
            <a:r>
              <a:rPr lang="en-US" altLang="ko-K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华文楷体" pitchFamily="2" charset="-122"/>
                <a:ea typeface="华文楷体" pitchFamily="2" charset="-122"/>
              </a:rPr>
              <a:t>3</a:t>
            </a:r>
            <a:r>
              <a:rPr lang="en-US" altLang="ko-K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华文楷体" pitchFamily="2" charset="-122"/>
                <a:ea typeface="华文楷体" pitchFamily="2" charset="-122"/>
              </a:rPr>
              <a:t>.</a:t>
            </a:r>
            <a:r>
              <a:rPr lang="zh-CN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华文楷体" pitchFamily="2" charset="-122"/>
                <a:ea typeface="华文楷体" pitchFamily="2" charset="-122"/>
              </a:rPr>
              <a:t>商业活动</a:t>
            </a:r>
            <a:endParaRPr lang="zh-CN" alt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4357686" y="2643182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华文细黑" pitchFamily="2" charset="-122"/>
                <a:ea typeface="华文细黑" pitchFamily="2" charset="-122"/>
              </a:rPr>
              <a:t>活动文案</a:t>
            </a:r>
            <a:endParaRPr lang="zh-CN" altLang="en-US" sz="20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715008" y="2285992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华文细黑" pitchFamily="2" charset="-122"/>
                <a:ea typeface="华文细黑" pitchFamily="2" charset="-122"/>
              </a:rPr>
              <a:t>分组陈述</a:t>
            </a:r>
            <a:endParaRPr lang="zh-CN" altLang="en-US" sz="20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429520" y="1220916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华文细黑" pitchFamily="2" charset="-122"/>
                <a:ea typeface="华文细黑" pitchFamily="2" charset="-122"/>
              </a:rPr>
              <a:t>  推出</a:t>
            </a:r>
            <a:endParaRPr lang="en-US" altLang="zh-CN" sz="2000" dirty="0" smtClean="0">
              <a:latin typeface="华文细黑" pitchFamily="2" charset="-122"/>
              <a:ea typeface="华文细黑" pitchFamily="2" charset="-122"/>
            </a:endParaRPr>
          </a:p>
          <a:p>
            <a:r>
              <a:rPr lang="zh-CN" altLang="en-US" sz="2000" dirty="0" smtClean="0">
                <a:latin typeface="华文细黑" pitchFamily="2" charset="-122"/>
                <a:ea typeface="华文细黑" pitchFamily="2" charset="-122"/>
              </a:rPr>
              <a:t>新主题</a:t>
            </a:r>
            <a:endParaRPr lang="zh-CN" altLang="en-US" sz="20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74" name="Freeform 166"/>
          <p:cNvSpPr>
            <a:spLocks/>
          </p:cNvSpPr>
          <p:nvPr/>
        </p:nvSpPr>
        <p:spPr bwMode="auto">
          <a:xfrm>
            <a:off x="5143504" y="3421070"/>
            <a:ext cx="1655762" cy="1079500"/>
          </a:xfrm>
          <a:custGeom>
            <a:avLst/>
            <a:gdLst>
              <a:gd name="T0" fmla="*/ 0 w 1043"/>
              <a:gd name="T1" fmla="*/ 0 h 680"/>
              <a:gd name="T2" fmla="*/ 2147483647 w 1043"/>
              <a:gd name="T3" fmla="*/ 2147483647 h 680"/>
              <a:gd name="T4" fmla="*/ 2147483647 w 1043"/>
              <a:gd name="T5" fmla="*/ 2147483647 h 680"/>
              <a:gd name="T6" fmla="*/ 0 60000 65536"/>
              <a:gd name="T7" fmla="*/ 0 60000 65536"/>
              <a:gd name="T8" fmla="*/ 0 60000 65536"/>
              <a:gd name="T9" fmla="*/ 0 w 1043"/>
              <a:gd name="T10" fmla="*/ 0 h 680"/>
              <a:gd name="T11" fmla="*/ 1043 w 1043"/>
              <a:gd name="T12" fmla="*/ 680 h 6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3" h="680">
                <a:moveTo>
                  <a:pt x="0" y="0"/>
                </a:moveTo>
                <a:lnTo>
                  <a:pt x="816" y="247"/>
                </a:lnTo>
                <a:lnTo>
                  <a:pt x="1043" y="680"/>
                </a:lnTo>
              </a:path>
            </a:pathLst>
          </a:custGeom>
          <a:noFill/>
          <a:ln w="9525">
            <a:solidFill>
              <a:srgbClr val="003366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5" name="TextBox 74"/>
          <p:cNvSpPr txBox="1"/>
          <p:nvPr/>
        </p:nvSpPr>
        <p:spPr>
          <a:xfrm>
            <a:off x="6072198" y="4500570"/>
            <a:ext cx="278608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zh-CN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华文楷体" pitchFamily="2" charset="-122"/>
                <a:ea typeface="华文楷体" pitchFamily="2" charset="-122"/>
              </a:rPr>
              <a:t>组内分工撰写文案</a:t>
            </a:r>
            <a:endParaRPr lang="en-US" altLang="zh-CN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defRPr/>
            </a:pPr>
            <a:endParaRPr lang="zh-CN" altLang="en-US" dirty="0"/>
          </a:p>
        </p:txBody>
      </p:sp>
      <p:sp>
        <p:nvSpPr>
          <p:cNvPr id="76" name="Freeform 166"/>
          <p:cNvSpPr>
            <a:spLocks/>
          </p:cNvSpPr>
          <p:nvPr/>
        </p:nvSpPr>
        <p:spPr bwMode="auto">
          <a:xfrm>
            <a:off x="6429388" y="2778128"/>
            <a:ext cx="1655762" cy="1079500"/>
          </a:xfrm>
          <a:custGeom>
            <a:avLst/>
            <a:gdLst>
              <a:gd name="T0" fmla="*/ 0 w 1043"/>
              <a:gd name="T1" fmla="*/ 0 h 680"/>
              <a:gd name="T2" fmla="*/ 2147483647 w 1043"/>
              <a:gd name="T3" fmla="*/ 2147483647 h 680"/>
              <a:gd name="T4" fmla="*/ 2147483647 w 1043"/>
              <a:gd name="T5" fmla="*/ 2147483647 h 680"/>
              <a:gd name="T6" fmla="*/ 0 60000 65536"/>
              <a:gd name="T7" fmla="*/ 0 60000 65536"/>
              <a:gd name="T8" fmla="*/ 0 60000 65536"/>
              <a:gd name="T9" fmla="*/ 0 w 1043"/>
              <a:gd name="T10" fmla="*/ 0 h 680"/>
              <a:gd name="T11" fmla="*/ 1043 w 1043"/>
              <a:gd name="T12" fmla="*/ 680 h 6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3" h="680">
                <a:moveTo>
                  <a:pt x="0" y="0"/>
                </a:moveTo>
                <a:lnTo>
                  <a:pt x="816" y="247"/>
                </a:lnTo>
                <a:lnTo>
                  <a:pt x="1043" y="680"/>
                </a:lnTo>
              </a:path>
            </a:pathLst>
          </a:custGeom>
          <a:noFill/>
          <a:ln w="9525">
            <a:solidFill>
              <a:srgbClr val="003366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7" name="TextBox 76"/>
          <p:cNvSpPr txBox="1"/>
          <p:nvPr/>
        </p:nvSpPr>
        <p:spPr>
          <a:xfrm>
            <a:off x="7072330" y="3786190"/>
            <a:ext cx="207167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zh-CN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华文楷体" pitchFamily="2" charset="-122"/>
                <a:ea typeface="华文楷体" pitchFamily="2" charset="-122"/>
              </a:rPr>
              <a:t>组内和组间互</a:t>
            </a:r>
            <a:r>
              <a:rPr lang="zh-CN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华文楷体" pitchFamily="2" charset="-122"/>
                <a:ea typeface="华文楷体" pitchFamily="2" charset="-122"/>
              </a:rPr>
              <a:t>评</a:t>
            </a:r>
            <a:endParaRPr lang="en-US" altLang="zh-CN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defRPr/>
            </a:pPr>
            <a:r>
              <a:rPr lang="zh-CN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华文楷体" pitchFamily="2" charset="-122"/>
                <a:ea typeface="华文楷体" pitchFamily="2" charset="-122"/>
              </a:rPr>
              <a:t>     </a:t>
            </a:r>
            <a:endParaRPr lang="en-US" altLang="zh-CN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defRPr/>
            </a:pPr>
            <a:endParaRPr lang="zh-CN" alt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8001024" y="2928934"/>
            <a:ext cx="13215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zh-CN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华文楷体" pitchFamily="2" charset="-122"/>
                <a:ea typeface="华文楷体" pitchFamily="2" charset="-122"/>
              </a:rPr>
              <a:t>老师</a:t>
            </a:r>
            <a:r>
              <a:rPr lang="zh-CN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华文楷体" pitchFamily="2" charset="-122"/>
                <a:ea typeface="华文楷体" pitchFamily="2" charset="-122"/>
              </a:rPr>
              <a:t>评议</a:t>
            </a:r>
            <a:endParaRPr lang="zh-CN" altLang="en-US" dirty="0"/>
          </a:p>
        </p:txBody>
      </p:sp>
      <p:sp>
        <p:nvSpPr>
          <p:cNvPr id="79" name="Freeform 166"/>
          <p:cNvSpPr>
            <a:spLocks/>
          </p:cNvSpPr>
          <p:nvPr/>
        </p:nvSpPr>
        <p:spPr bwMode="auto">
          <a:xfrm>
            <a:off x="8202650" y="1928802"/>
            <a:ext cx="441316" cy="1000132"/>
          </a:xfrm>
          <a:custGeom>
            <a:avLst/>
            <a:gdLst>
              <a:gd name="T0" fmla="*/ 0 w 1043"/>
              <a:gd name="T1" fmla="*/ 0 h 680"/>
              <a:gd name="T2" fmla="*/ 2147483647 w 1043"/>
              <a:gd name="T3" fmla="*/ 2147483647 h 680"/>
              <a:gd name="T4" fmla="*/ 2147483647 w 1043"/>
              <a:gd name="T5" fmla="*/ 2147483647 h 680"/>
              <a:gd name="T6" fmla="*/ 0 60000 65536"/>
              <a:gd name="T7" fmla="*/ 0 60000 65536"/>
              <a:gd name="T8" fmla="*/ 0 60000 65536"/>
              <a:gd name="T9" fmla="*/ 0 w 1043"/>
              <a:gd name="T10" fmla="*/ 0 h 680"/>
              <a:gd name="T11" fmla="*/ 1043 w 1043"/>
              <a:gd name="T12" fmla="*/ 680 h 6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3" h="680">
                <a:moveTo>
                  <a:pt x="0" y="0"/>
                </a:moveTo>
                <a:lnTo>
                  <a:pt x="816" y="247"/>
                </a:lnTo>
                <a:lnTo>
                  <a:pt x="1043" y="680"/>
                </a:lnTo>
              </a:path>
            </a:pathLst>
          </a:custGeom>
          <a:noFill/>
          <a:ln w="9525">
            <a:solidFill>
              <a:srgbClr val="003366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 txBox="1">
            <a:spLocks noGrp="1"/>
          </p:cNvSpPr>
          <p:nvPr/>
        </p:nvSpPr>
        <p:spPr bwMode="auto">
          <a:xfrm>
            <a:off x="7046913" y="638175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zh-CN"/>
              <a:t>   </a:t>
            </a:r>
          </a:p>
          <a:p>
            <a:r>
              <a:rPr lang="en-US" altLang="zh-CN"/>
              <a:t>   </a:t>
            </a:r>
          </a:p>
        </p:txBody>
      </p:sp>
      <p:sp>
        <p:nvSpPr>
          <p:cNvPr id="5" name="Rectangle 104"/>
          <p:cNvSpPr>
            <a:spLocks noChangeArrowheads="1"/>
          </p:cNvSpPr>
          <p:nvPr/>
        </p:nvSpPr>
        <p:spPr bwMode="auto">
          <a:xfrm>
            <a:off x="0" y="0"/>
            <a:ext cx="6372225" cy="695325"/>
          </a:xfrm>
          <a:prstGeom prst="rect">
            <a:avLst/>
          </a:prstGeom>
          <a:gradFill rotWithShape="1">
            <a:gsLst>
              <a:gs pos="0">
                <a:schemeClr val="tx1">
                  <a:alpha val="39998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 w="317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6" name="Line 106"/>
          <p:cNvSpPr>
            <a:spLocks noChangeShapeType="1"/>
          </p:cNvSpPr>
          <p:nvPr/>
        </p:nvSpPr>
        <p:spPr bwMode="auto">
          <a:xfrm>
            <a:off x="0" y="695325"/>
            <a:ext cx="9144000" cy="0"/>
          </a:xfrm>
          <a:prstGeom prst="line">
            <a:avLst/>
          </a:prstGeom>
          <a:noFill/>
          <a:ln w="3175" cap="rnd">
            <a:solidFill>
              <a:srgbClr val="DDDDDD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" name="Text Box 80"/>
          <p:cNvSpPr txBox="1">
            <a:spLocks noChangeArrowheads="1"/>
          </p:cNvSpPr>
          <p:nvPr/>
        </p:nvSpPr>
        <p:spPr bwMode="auto">
          <a:xfrm>
            <a:off x="673100" y="6470"/>
            <a:ext cx="41862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000" b="1" dirty="0" smtClean="0">
                <a:solidFill>
                  <a:schemeClr val="bg1"/>
                </a:solidFill>
                <a:latin typeface="Verdana" pitchFamily="34" charset="0"/>
                <a:ea typeface="HY헤드라인M" pitchFamily="18" charset="-127"/>
              </a:rPr>
              <a:t>小组</a:t>
            </a:r>
            <a:r>
              <a:rPr lang="zh-CN" altLang="en-US" sz="4000" b="1" dirty="0" smtClean="0">
                <a:solidFill>
                  <a:schemeClr val="bg1"/>
                </a:solidFill>
                <a:latin typeface="Verdana" pitchFamily="34" charset="0"/>
                <a:ea typeface="HY헤드라인M" pitchFamily="18" charset="-127"/>
              </a:rPr>
              <a:t>划分方案</a:t>
            </a:r>
            <a:endParaRPr lang="en-US" altLang="ko-KR" sz="4000" b="1" dirty="0">
              <a:solidFill>
                <a:schemeClr val="bg1"/>
              </a:solidFill>
              <a:latin typeface="Verdana" pitchFamily="34" charset="0"/>
              <a:ea typeface="HY헤드라인M" pitchFamily="18" charset="-127"/>
            </a:endParaRPr>
          </a:p>
        </p:txBody>
      </p:sp>
      <p:grpSp>
        <p:nvGrpSpPr>
          <p:cNvPr id="8" name="Group 112"/>
          <p:cNvGrpSpPr>
            <a:grpSpLocks/>
          </p:cNvGrpSpPr>
          <p:nvPr/>
        </p:nvGrpSpPr>
        <p:grpSpPr bwMode="auto">
          <a:xfrm>
            <a:off x="314325" y="258763"/>
            <a:ext cx="287338" cy="273050"/>
            <a:chOff x="385" y="845"/>
            <a:chExt cx="1094" cy="1044"/>
          </a:xfrm>
        </p:grpSpPr>
        <p:sp>
          <p:nvSpPr>
            <p:cNvPr id="9" name="Oval 107"/>
            <p:cNvSpPr>
              <a:spLocks noChangeArrowheads="1"/>
            </p:cNvSpPr>
            <p:nvPr/>
          </p:nvSpPr>
          <p:spPr bwMode="gray">
            <a:xfrm>
              <a:off x="385" y="1594"/>
              <a:ext cx="907" cy="295"/>
            </a:xfrm>
            <a:prstGeom prst="ellipse">
              <a:avLst/>
            </a:prstGeom>
            <a:solidFill>
              <a:srgbClr val="B2B2B2">
                <a:alpha val="30196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10" name="Oval 108"/>
            <p:cNvSpPr>
              <a:spLocks noChangeArrowheads="1"/>
            </p:cNvSpPr>
            <p:nvPr/>
          </p:nvSpPr>
          <p:spPr bwMode="gray">
            <a:xfrm>
              <a:off x="480" y="845"/>
              <a:ext cx="999" cy="1001"/>
            </a:xfrm>
            <a:prstGeom prst="ellipse">
              <a:avLst/>
            </a:prstGeom>
            <a:gradFill rotWithShape="1">
              <a:gsLst>
                <a:gs pos="0">
                  <a:srgbClr val="767600"/>
                </a:gs>
                <a:gs pos="100000">
                  <a:srgbClr val="FFFF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11" name="Oval 109"/>
            <p:cNvSpPr>
              <a:spLocks noChangeArrowheads="1"/>
            </p:cNvSpPr>
            <p:nvPr/>
          </p:nvSpPr>
          <p:spPr bwMode="gray">
            <a:xfrm>
              <a:off x="492" y="851"/>
              <a:ext cx="976" cy="975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alpha val="0"/>
                  </a:srgbClr>
                </a:gs>
                <a:gs pos="100000">
                  <a:srgbClr val="FFFFA6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12" name="Oval 110"/>
            <p:cNvSpPr>
              <a:spLocks noChangeArrowheads="1"/>
            </p:cNvSpPr>
            <p:nvPr/>
          </p:nvSpPr>
          <p:spPr bwMode="gray">
            <a:xfrm>
              <a:off x="516" y="860"/>
              <a:ext cx="928" cy="912"/>
            </a:xfrm>
            <a:prstGeom prst="ellipse">
              <a:avLst/>
            </a:prstGeom>
            <a:gradFill rotWithShape="1">
              <a:gsLst>
                <a:gs pos="0">
                  <a:srgbClr val="CACA00"/>
                </a:gs>
                <a:gs pos="100000">
                  <a:srgbClr val="FFFF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13" name="Oval 111"/>
            <p:cNvSpPr>
              <a:spLocks noChangeArrowheads="1"/>
            </p:cNvSpPr>
            <p:nvPr/>
          </p:nvSpPr>
          <p:spPr bwMode="gray">
            <a:xfrm>
              <a:off x="567" y="886"/>
              <a:ext cx="826" cy="74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FF00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</p:grpSp>
      <p:sp>
        <p:nvSpPr>
          <p:cNvPr id="14" name="AutoShape 247"/>
          <p:cNvSpPr>
            <a:spLocks noChangeArrowheads="1"/>
          </p:cNvSpPr>
          <p:nvPr/>
        </p:nvSpPr>
        <p:spPr bwMode="auto">
          <a:xfrm rot="8866895">
            <a:off x="3016250" y="2816225"/>
            <a:ext cx="3394075" cy="33940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431 w 21600"/>
              <a:gd name="T13" fmla="*/ 0 h 21600"/>
              <a:gd name="T14" fmla="*/ 21169 w 21600"/>
              <a:gd name="T15" fmla="*/ 1284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3497" y="10757"/>
                </a:moveTo>
                <a:cubicBezTo>
                  <a:pt x="3520" y="6740"/>
                  <a:pt x="6783" y="3496"/>
                  <a:pt x="10800" y="3497"/>
                </a:cubicBezTo>
                <a:cubicBezTo>
                  <a:pt x="14816" y="3497"/>
                  <a:pt x="18079" y="6740"/>
                  <a:pt x="18102" y="10757"/>
                </a:cubicBezTo>
                <a:lnTo>
                  <a:pt x="21599" y="10736"/>
                </a:lnTo>
                <a:cubicBezTo>
                  <a:pt x="21564" y="4796"/>
                  <a:pt x="16739" y="-1"/>
                  <a:pt x="10799" y="0"/>
                </a:cubicBezTo>
                <a:cubicBezTo>
                  <a:pt x="4860" y="0"/>
                  <a:pt x="35" y="4796"/>
                  <a:pt x="0" y="10736"/>
                </a:cubicBezTo>
                <a:close/>
              </a:path>
            </a:pathLst>
          </a:custGeom>
          <a:solidFill>
            <a:srgbClr val="FFCC00">
              <a:alpha val="20000"/>
            </a:srgbClr>
          </a:solidFill>
          <a:ln w="12700" algn="ctr">
            <a:noFill/>
            <a:miter lim="800000"/>
            <a:headEnd/>
            <a:tailEnd/>
          </a:ln>
        </p:spPr>
        <p:txBody>
          <a:bodyPr wrap="none" lIns="87313" tIns="44450" rIns="87313" bIns="44450" anchor="ctr"/>
          <a:lstStyle/>
          <a:p>
            <a:endParaRPr lang="zh-CN" altLang="en-US"/>
          </a:p>
        </p:txBody>
      </p:sp>
      <p:sp>
        <p:nvSpPr>
          <p:cNvPr id="15" name="AutoShape 248"/>
          <p:cNvSpPr>
            <a:spLocks noChangeArrowheads="1"/>
          </p:cNvSpPr>
          <p:nvPr/>
        </p:nvSpPr>
        <p:spPr bwMode="auto">
          <a:xfrm rot="19737043">
            <a:off x="1474788" y="1343025"/>
            <a:ext cx="6478587" cy="647858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412 w 21600"/>
              <a:gd name="T13" fmla="*/ 0 h 21600"/>
              <a:gd name="T14" fmla="*/ 21188 w 21600"/>
              <a:gd name="T15" fmla="*/ 1356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706" y="10683"/>
                </a:moveTo>
                <a:cubicBezTo>
                  <a:pt x="770" y="5154"/>
                  <a:pt x="5270" y="705"/>
                  <a:pt x="10800" y="706"/>
                </a:cubicBezTo>
                <a:cubicBezTo>
                  <a:pt x="16329" y="706"/>
                  <a:pt x="20829" y="5154"/>
                  <a:pt x="20893" y="10683"/>
                </a:cubicBezTo>
                <a:lnTo>
                  <a:pt x="21599" y="10674"/>
                </a:lnTo>
                <a:cubicBezTo>
                  <a:pt x="21530" y="4759"/>
                  <a:pt x="16715" y="-1"/>
                  <a:pt x="10799" y="0"/>
                </a:cubicBezTo>
                <a:cubicBezTo>
                  <a:pt x="4884" y="0"/>
                  <a:pt x="69" y="4759"/>
                  <a:pt x="0" y="10674"/>
                </a:cubicBezTo>
                <a:close/>
              </a:path>
            </a:pathLst>
          </a:custGeom>
          <a:solidFill>
            <a:srgbClr val="BBE0E3">
              <a:alpha val="30196"/>
            </a:srgbClr>
          </a:solidFill>
          <a:ln w="12700" algn="ctr">
            <a:noFill/>
            <a:miter lim="800000"/>
            <a:headEnd/>
            <a:tailEnd/>
          </a:ln>
        </p:spPr>
        <p:txBody>
          <a:bodyPr wrap="none" lIns="87313" tIns="44450" rIns="87313" bIns="44450" anchor="ctr"/>
          <a:lstStyle/>
          <a:p>
            <a:endParaRPr lang="zh-CN" altLang="en-US"/>
          </a:p>
        </p:txBody>
      </p:sp>
      <p:sp>
        <p:nvSpPr>
          <p:cNvPr id="16" name="AutoShape 249"/>
          <p:cNvSpPr>
            <a:spLocks noChangeArrowheads="1"/>
          </p:cNvSpPr>
          <p:nvPr/>
        </p:nvSpPr>
        <p:spPr bwMode="auto">
          <a:xfrm rot="19691005">
            <a:off x="1835150" y="1704975"/>
            <a:ext cx="5689600" cy="5689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886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323" y="11852"/>
                </a:moveTo>
                <a:cubicBezTo>
                  <a:pt x="288" y="11503"/>
                  <a:pt x="271" y="11151"/>
                  <a:pt x="271" y="10800"/>
                </a:cubicBezTo>
                <a:cubicBezTo>
                  <a:pt x="271" y="4984"/>
                  <a:pt x="4984" y="271"/>
                  <a:pt x="10800" y="271"/>
                </a:cubicBezTo>
                <a:cubicBezTo>
                  <a:pt x="16615" y="271"/>
                  <a:pt x="21329" y="4984"/>
                  <a:pt x="21329" y="10800"/>
                </a:cubicBezTo>
                <a:cubicBezTo>
                  <a:pt x="21329" y="11151"/>
                  <a:pt x="21311" y="11503"/>
                  <a:pt x="21276" y="11852"/>
                </a:cubicBezTo>
                <a:lnTo>
                  <a:pt x="21545" y="11880"/>
                </a:lnTo>
                <a:cubicBezTo>
                  <a:pt x="21581" y="11521"/>
                  <a:pt x="21600" y="11160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1160"/>
                  <a:pt x="18" y="11521"/>
                  <a:pt x="54" y="11880"/>
                </a:cubicBezTo>
                <a:close/>
              </a:path>
            </a:pathLst>
          </a:custGeom>
          <a:solidFill>
            <a:srgbClr val="BBE0E3">
              <a:alpha val="30196"/>
            </a:srgbClr>
          </a:solidFill>
          <a:ln w="12700" algn="ctr">
            <a:noFill/>
            <a:miter lim="800000"/>
            <a:headEnd/>
            <a:tailEnd/>
          </a:ln>
        </p:spPr>
        <p:txBody>
          <a:bodyPr wrap="none" lIns="87313" tIns="44450" rIns="87313" bIns="44450" anchor="ctr"/>
          <a:lstStyle/>
          <a:p>
            <a:endParaRPr lang="zh-CN" altLang="en-US"/>
          </a:p>
        </p:txBody>
      </p:sp>
      <p:sp>
        <p:nvSpPr>
          <p:cNvPr id="17" name="Line 250"/>
          <p:cNvSpPr>
            <a:spLocks noChangeShapeType="1"/>
          </p:cNvSpPr>
          <p:nvPr/>
        </p:nvSpPr>
        <p:spPr bwMode="auto">
          <a:xfrm>
            <a:off x="4711700" y="2224088"/>
            <a:ext cx="0" cy="2289175"/>
          </a:xfrm>
          <a:prstGeom prst="line">
            <a:avLst/>
          </a:prstGeom>
          <a:noFill/>
          <a:ln w="57150">
            <a:solidFill>
              <a:srgbClr val="BBE0E3"/>
            </a:solidFill>
            <a:round/>
            <a:headEnd type="oval" w="med" len="med"/>
            <a:tailEnd type="oval" w="med" len="med"/>
          </a:ln>
        </p:spPr>
        <p:txBody>
          <a:bodyPr wrap="none" lIns="87313" tIns="44450" rIns="87313" bIns="44450" anchor="ctr"/>
          <a:lstStyle/>
          <a:p>
            <a:endParaRPr lang="zh-CN" altLang="en-US"/>
          </a:p>
        </p:txBody>
      </p:sp>
      <p:sp>
        <p:nvSpPr>
          <p:cNvPr id="18" name="Line 251"/>
          <p:cNvSpPr>
            <a:spLocks noChangeShapeType="1"/>
          </p:cNvSpPr>
          <p:nvPr/>
        </p:nvSpPr>
        <p:spPr bwMode="auto">
          <a:xfrm rot="19661464">
            <a:off x="4098925" y="2400300"/>
            <a:ext cx="0" cy="2289175"/>
          </a:xfrm>
          <a:prstGeom prst="line">
            <a:avLst/>
          </a:prstGeom>
          <a:noFill/>
          <a:ln w="57150">
            <a:solidFill>
              <a:srgbClr val="BBE0E3"/>
            </a:solidFill>
            <a:round/>
            <a:headEnd type="oval" w="med" len="med"/>
            <a:tailEnd type="oval" w="med" len="med"/>
          </a:ln>
        </p:spPr>
        <p:txBody>
          <a:bodyPr wrap="none" lIns="87313" tIns="44450" rIns="87313" bIns="44450" anchor="ctr"/>
          <a:lstStyle/>
          <a:p>
            <a:endParaRPr lang="zh-CN" altLang="en-US"/>
          </a:p>
        </p:txBody>
      </p:sp>
      <p:sp>
        <p:nvSpPr>
          <p:cNvPr id="19" name="Line 252"/>
          <p:cNvSpPr>
            <a:spLocks noChangeShapeType="1"/>
          </p:cNvSpPr>
          <p:nvPr/>
        </p:nvSpPr>
        <p:spPr bwMode="auto">
          <a:xfrm rot="3461464">
            <a:off x="4711701" y="2224087"/>
            <a:ext cx="0" cy="4581525"/>
          </a:xfrm>
          <a:prstGeom prst="line">
            <a:avLst/>
          </a:prstGeom>
          <a:noFill/>
          <a:ln w="57150">
            <a:solidFill>
              <a:srgbClr val="BBE0E3"/>
            </a:solidFill>
            <a:round/>
            <a:headEnd type="oval" w="med" len="med"/>
            <a:tailEnd type="oval" w="med" len="med"/>
          </a:ln>
        </p:spPr>
        <p:txBody>
          <a:bodyPr wrap="none" lIns="87313" tIns="44450" rIns="87313" bIns="44450" anchor="ctr"/>
          <a:lstStyle/>
          <a:p>
            <a:endParaRPr lang="zh-CN" altLang="en-US"/>
          </a:p>
        </p:txBody>
      </p:sp>
      <p:sp>
        <p:nvSpPr>
          <p:cNvPr id="20" name="Line 253"/>
          <p:cNvSpPr>
            <a:spLocks noChangeShapeType="1"/>
          </p:cNvSpPr>
          <p:nvPr/>
        </p:nvSpPr>
        <p:spPr bwMode="auto">
          <a:xfrm rot="17953037">
            <a:off x="3712369" y="2809081"/>
            <a:ext cx="0" cy="2293938"/>
          </a:xfrm>
          <a:prstGeom prst="line">
            <a:avLst/>
          </a:prstGeom>
          <a:noFill/>
          <a:ln w="57150">
            <a:solidFill>
              <a:srgbClr val="BBE0E3"/>
            </a:solidFill>
            <a:round/>
            <a:headEnd type="oval" w="med" len="med"/>
            <a:tailEnd type="oval" w="med" len="med"/>
          </a:ln>
        </p:spPr>
        <p:txBody>
          <a:bodyPr wrap="none" lIns="87313" tIns="44450" rIns="87313" bIns="44450" anchor="ctr"/>
          <a:lstStyle/>
          <a:p>
            <a:endParaRPr lang="zh-CN" altLang="en-US"/>
          </a:p>
        </p:txBody>
      </p:sp>
      <p:sp>
        <p:nvSpPr>
          <p:cNvPr id="21" name="Line 254"/>
          <p:cNvSpPr>
            <a:spLocks noChangeShapeType="1"/>
          </p:cNvSpPr>
          <p:nvPr/>
        </p:nvSpPr>
        <p:spPr bwMode="auto">
          <a:xfrm rot="1753037">
            <a:off x="5253038" y="2363788"/>
            <a:ext cx="0" cy="2360612"/>
          </a:xfrm>
          <a:prstGeom prst="line">
            <a:avLst/>
          </a:prstGeom>
          <a:noFill/>
          <a:ln w="57150">
            <a:solidFill>
              <a:srgbClr val="BBE0E3"/>
            </a:solidFill>
            <a:round/>
            <a:headEnd type="oval" w="med" len="med"/>
            <a:tailEnd type="oval" w="med" len="med"/>
          </a:ln>
        </p:spPr>
        <p:txBody>
          <a:bodyPr wrap="none" lIns="87313" tIns="44450" rIns="87313" bIns="44450" anchor="ctr"/>
          <a:lstStyle/>
          <a:p>
            <a:endParaRPr lang="zh-CN" altLang="en-US"/>
          </a:p>
        </p:txBody>
      </p:sp>
      <p:sp>
        <p:nvSpPr>
          <p:cNvPr id="22" name="Line 255"/>
          <p:cNvSpPr>
            <a:spLocks noChangeShapeType="1"/>
          </p:cNvSpPr>
          <p:nvPr/>
        </p:nvSpPr>
        <p:spPr bwMode="auto">
          <a:xfrm rot="5400000">
            <a:off x="3567907" y="3367881"/>
            <a:ext cx="0" cy="2293937"/>
          </a:xfrm>
          <a:prstGeom prst="line">
            <a:avLst/>
          </a:prstGeom>
          <a:noFill/>
          <a:ln w="57150">
            <a:solidFill>
              <a:srgbClr val="BBE0E3"/>
            </a:solidFill>
            <a:round/>
            <a:headEnd type="oval" w="med" len="med"/>
            <a:tailEnd type="oval" w="med" len="med"/>
          </a:ln>
        </p:spPr>
        <p:txBody>
          <a:bodyPr wrap="none" lIns="87313" tIns="44450" rIns="87313" bIns="44450" anchor="ctr"/>
          <a:lstStyle/>
          <a:p>
            <a:endParaRPr lang="zh-CN" altLang="en-US"/>
          </a:p>
        </p:txBody>
      </p:sp>
      <p:grpSp>
        <p:nvGrpSpPr>
          <p:cNvPr id="23" name="Group 256"/>
          <p:cNvGrpSpPr>
            <a:grpSpLocks/>
          </p:cNvGrpSpPr>
          <p:nvPr/>
        </p:nvGrpSpPr>
        <p:grpSpPr bwMode="auto">
          <a:xfrm>
            <a:off x="2630488" y="2433638"/>
            <a:ext cx="4160837" cy="4160837"/>
            <a:chOff x="-339" y="987"/>
            <a:chExt cx="4284" cy="4284"/>
          </a:xfrm>
        </p:grpSpPr>
        <p:sp>
          <p:nvSpPr>
            <p:cNvPr id="24" name="Oval 257"/>
            <p:cNvSpPr>
              <a:spLocks noChangeArrowheads="1"/>
            </p:cNvSpPr>
            <p:nvPr/>
          </p:nvSpPr>
          <p:spPr bwMode="auto">
            <a:xfrm>
              <a:off x="612" y="1939"/>
              <a:ext cx="2381" cy="2381"/>
            </a:xfrm>
            <a:prstGeom prst="ellipse">
              <a:avLst/>
            </a:prstGeom>
            <a:solidFill>
              <a:srgbClr val="BBE0E3"/>
            </a:solidFill>
            <a:ln w="12700" algn="ctr">
              <a:noFill/>
              <a:round/>
              <a:headEnd/>
              <a:tailEnd/>
            </a:ln>
          </p:spPr>
          <p:txBody>
            <a:bodyPr wrap="none" lIns="87313" tIns="44450" rIns="87313" bIns="44450" anchor="ctr"/>
            <a:lstStyle/>
            <a:p>
              <a:endParaRPr lang="zh-CN" altLang="zh-CN"/>
            </a:p>
          </p:txBody>
        </p:sp>
        <p:sp>
          <p:nvSpPr>
            <p:cNvPr id="25" name="AutoShape 258"/>
            <p:cNvSpPr>
              <a:spLocks noChangeArrowheads="1"/>
            </p:cNvSpPr>
            <p:nvPr/>
          </p:nvSpPr>
          <p:spPr bwMode="auto">
            <a:xfrm>
              <a:off x="-72" y="1254"/>
              <a:ext cx="3750" cy="3750"/>
            </a:xfrm>
            <a:custGeom>
              <a:avLst/>
              <a:gdLst>
                <a:gd name="T0" fmla="*/ 10 w 21600"/>
                <a:gd name="T1" fmla="*/ 0 h 21600"/>
                <a:gd name="T2" fmla="*/ 3 w 21600"/>
                <a:gd name="T3" fmla="*/ 3 h 21600"/>
                <a:gd name="T4" fmla="*/ 0 w 21600"/>
                <a:gd name="T5" fmla="*/ 10 h 21600"/>
                <a:gd name="T6" fmla="*/ 3 w 21600"/>
                <a:gd name="T7" fmla="*/ 17 h 21600"/>
                <a:gd name="T8" fmla="*/ 10 w 21600"/>
                <a:gd name="T9" fmla="*/ 20 h 21600"/>
                <a:gd name="T10" fmla="*/ 17 w 21600"/>
                <a:gd name="T11" fmla="*/ 17 h 21600"/>
                <a:gd name="T12" fmla="*/ 20 w 21600"/>
                <a:gd name="T13" fmla="*/ 10 h 21600"/>
                <a:gd name="T14" fmla="*/ 17 w 21600"/>
                <a:gd name="T15" fmla="*/ 3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2 w 21600"/>
                <a:gd name="T25" fmla="*/ 3162 h 21600"/>
                <a:gd name="T26" fmla="*/ 18438 w 21600"/>
                <a:gd name="T27" fmla="*/ 18438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861" y="10800"/>
                  </a:moveTo>
                  <a:cubicBezTo>
                    <a:pt x="861" y="16289"/>
                    <a:pt x="5311" y="20739"/>
                    <a:pt x="10800" y="20739"/>
                  </a:cubicBezTo>
                  <a:cubicBezTo>
                    <a:pt x="16289" y="20739"/>
                    <a:pt x="20739" y="16289"/>
                    <a:pt x="20739" y="10800"/>
                  </a:cubicBezTo>
                  <a:cubicBezTo>
                    <a:pt x="20739" y="5311"/>
                    <a:pt x="16289" y="861"/>
                    <a:pt x="10800" y="861"/>
                  </a:cubicBezTo>
                  <a:cubicBezTo>
                    <a:pt x="5311" y="861"/>
                    <a:pt x="861" y="5311"/>
                    <a:pt x="861" y="10800"/>
                  </a:cubicBezTo>
                  <a:close/>
                </a:path>
              </a:pathLst>
            </a:custGeom>
            <a:solidFill>
              <a:srgbClr val="BBE0E3"/>
            </a:solidFill>
            <a:ln w="12700" algn="ctr">
              <a:noFill/>
              <a:round/>
              <a:headEnd/>
              <a:tailEnd/>
            </a:ln>
          </p:spPr>
          <p:txBody>
            <a:bodyPr wrap="none" lIns="87313" tIns="44450" rIns="87313" bIns="44450" anchor="ctr"/>
            <a:lstStyle/>
            <a:p>
              <a:endParaRPr lang="zh-CN" altLang="en-US"/>
            </a:p>
          </p:txBody>
        </p:sp>
        <p:sp>
          <p:nvSpPr>
            <p:cNvPr id="26" name="AutoShape 259"/>
            <p:cNvSpPr>
              <a:spLocks noChangeArrowheads="1"/>
            </p:cNvSpPr>
            <p:nvPr/>
          </p:nvSpPr>
          <p:spPr bwMode="auto">
            <a:xfrm>
              <a:off x="-339" y="987"/>
              <a:ext cx="4284" cy="4284"/>
            </a:xfrm>
            <a:custGeom>
              <a:avLst/>
              <a:gdLst>
                <a:gd name="T0" fmla="*/ 17 w 21600"/>
                <a:gd name="T1" fmla="*/ 0 h 21600"/>
                <a:gd name="T2" fmla="*/ 5 w 21600"/>
                <a:gd name="T3" fmla="*/ 5 h 21600"/>
                <a:gd name="T4" fmla="*/ 0 w 21600"/>
                <a:gd name="T5" fmla="*/ 17 h 21600"/>
                <a:gd name="T6" fmla="*/ 5 w 21600"/>
                <a:gd name="T7" fmla="*/ 29 h 21600"/>
                <a:gd name="T8" fmla="*/ 17 w 21600"/>
                <a:gd name="T9" fmla="*/ 34 h 21600"/>
                <a:gd name="T10" fmla="*/ 29 w 21600"/>
                <a:gd name="T11" fmla="*/ 29 h 21600"/>
                <a:gd name="T12" fmla="*/ 34 w 21600"/>
                <a:gd name="T13" fmla="*/ 17 h 21600"/>
                <a:gd name="T14" fmla="*/ 29 w 21600"/>
                <a:gd name="T15" fmla="*/ 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1 w 21600"/>
                <a:gd name="T25" fmla="*/ 3161 h 21600"/>
                <a:gd name="T26" fmla="*/ 18439 w 21600"/>
                <a:gd name="T27" fmla="*/ 18439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861" y="10800"/>
                  </a:moveTo>
                  <a:cubicBezTo>
                    <a:pt x="861" y="16289"/>
                    <a:pt x="5311" y="20739"/>
                    <a:pt x="10800" y="20739"/>
                  </a:cubicBezTo>
                  <a:cubicBezTo>
                    <a:pt x="16289" y="20739"/>
                    <a:pt x="20739" y="16289"/>
                    <a:pt x="20739" y="10800"/>
                  </a:cubicBezTo>
                  <a:cubicBezTo>
                    <a:pt x="20739" y="5311"/>
                    <a:pt x="16289" y="861"/>
                    <a:pt x="10800" y="861"/>
                  </a:cubicBezTo>
                  <a:cubicBezTo>
                    <a:pt x="5311" y="861"/>
                    <a:pt x="861" y="5311"/>
                    <a:pt x="861" y="10800"/>
                  </a:cubicBezTo>
                  <a:close/>
                </a:path>
              </a:pathLst>
            </a:custGeom>
            <a:solidFill>
              <a:srgbClr val="BBE0E3"/>
            </a:solidFill>
            <a:ln w="12700" algn="ctr">
              <a:noFill/>
              <a:round/>
              <a:headEnd/>
              <a:tailEnd/>
            </a:ln>
          </p:spPr>
          <p:txBody>
            <a:bodyPr wrap="none" lIns="87313" tIns="44450" rIns="87313" bIns="44450" anchor="ctr"/>
            <a:lstStyle/>
            <a:p>
              <a:endParaRPr lang="zh-CN" altLang="en-US"/>
            </a:p>
          </p:txBody>
        </p:sp>
      </p:grpSp>
      <p:grpSp>
        <p:nvGrpSpPr>
          <p:cNvPr id="27" name="Group 260"/>
          <p:cNvGrpSpPr>
            <a:grpSpLocks/>
          </p:cNvGrpSpPr>
          <p:nvPr/>
        </p:nvGrpSpPr>
        <p:grpSpPr bwMode="auto">
          <a:xfrm>
            <a:off x="3635375" y="3433763"/>
            <a:ext cx="2168525" cy="2174875"/>
            <a:chOff x="2200" y="1298"/>
            <a:chExt cx="1230" cy="1232"/>
          </a:xfrm>
        </p:grpSpPr>
        <p:sp>
          <p:nvSpPr>
            <p:cNvPr id="28" name="Oval 261"/>
            <p:cNvSpPr>
              <a:spLocks noChangeArrowheads="1"/>
            </p:cNvSpPr>
            <p:nvPr/>
          </p:nvSpPr>
          <p:spPr bwMode="gray">
            <a:xfrm>
              <a:off x="2200" y="1298"/>
              <a:ext cx="1230" cy="1232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29" name="Oval 262"/>
            <p:cNvSpPr>
              <a:spLocks noChangeArrowheads="1"/>
            </p:cNvSpPr>
            <p:nvPr/>
          </p:nvSpPr>
          <p:spPr bwMode="gray">
            <a:xfrm>
              <a:off x="2215" y="1305"/>
              <a:ext cx="1201" cy="120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30" name="Oval 263"/>
            <p:cNvSpPr>
              <a:spLocks noChangeArrowheads="1"/>
            </p:cNvSpPr>
            <p:nvPr/>
          </p:nvSpPr>
          <p:spPr bwMode="gray">
            <a:xfrm>
              <a:off x="2227" y="1316"/>
              <a:ext cx="1143" cy="1123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31" name="Oval 264"/>
            <p:cNvSpPr>
              <a:spLocks noChangeArrowheads="1"/>
            </p:cNvSpPr>
            <p:nvPr/>
          </p:nvSpPr>
          <p:spPr bwMode="gray">
            <a:xfrm>
              <a:off x="2294" y="1348"/>
              <a:ext cx="1017" cy="91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</p:grpSp>
      <p:sp>
        <p:nvSpPr>
          <p:cNvPr id="32" name="Rectangle 265"/>
          <p:cNvSpPr>
            <a:spLocks noChangeArrowheads="1"/>
          </p:cNvSpPr>
          <p:nvPr/>
        </p:nvSpPr>
        <p:spPr bwMode="auto">
          <a:xfrm>
            <a:off x="4041775" y="4464050"/>
            <a:ext cx="1376363" cy="1571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87313" tIns="44450" rIns="87313" bIns="44450" anchor="ctr"/>
          <a:lstStyle/>
          <a:p>
            <a:pPr algn="ctr" defTabSz="857250" eaLnBrk="0" hangingPunct="0"/>
            <a:r>
              <a:rPr lang="zh-CN" altLang="en-US" sz="4000" b="1" dirty="0" smtClean="0">
                <a:solidFill>
                  <a:srgbClr val="000000"/>
                </a:solidFill>
                <a:latin typeface="华文细黑" pitchFamily="2" charset="-122"/>
                <a:ea typeface="华文细黑" pitchFamily="2" charset="-122"/>
              </a:rPr>
              <a:t>职业</a:t>
            </a:r>
            <a:endParaRPr lang="en-US" altLang="ko-KR" sz="4000" b="1" dirty="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grpSp>
        <p:nvGrpSpPr>
          <p:cNvPr id="33" name="Group 266"/>
          <p:cNvGrpSpPr>
            <a:grpSpLocks/>
          </p:cNvGrpSpPr>
          <p:nvPr/>
        </p:nvGrpSpPr>
        <p:grpSpPr bwMode="auto">
          <a:xfrm>
            <a:off x="1403350" y="3937000"/>
            <a:ext cx="1104900" cy="1108075"/>
            <a:chOff x="162" y="2013"/>
            <a:chExt cx="696" cy="698"/>
          </a:xfrm>
        </p:grpSpPr>
        <p:sp>
          <p:nvSpPr>
            <p:cNvPr id="34" name="Oval 267"/>
            <p:cNvSpPr>
              <a:spLocks noChangeArrowheads="1"/>
            </p:cNvSpPr>
            <p:nvPr/>
          </p:nvSpPr>
          <p:spPr bwMode="gray">
            <a:xfrm>
              <a:off x="162" y="2013"/>
              <a:ext cx="696" cy="6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5" name="Oval 268"/>
            <p:cNvSpPr>
              <a:spLocks noChangeArrowheads="1"/>
            </p:cNvSpPr>
            <p:nvPr/>
          </p:nvSpPr>
          <p:spPr bwMode="gray">
            <a:xfrm>
              <a:off x="170" y="2022"/>
              <a:ext cx="680" cy="680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0"/>
                  </a:schemeClr>
                </a:gs>
                <a:gs pos="100000">
                  <a:schemeClr val="hlink">
                    <a:gamma/>
                    <a:tint val="34902"/>
                    <a:invGamma/>
                  </a:scheme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6" name="Oval 269"/>
            <p:cNvSpPr>
              <a:spLocks noChangeArrowheads="1"/>
            </p:cNvSpPr>
            <p:nvPr/>
          </p:nvSpPr>
          <p:spPr bwMode="gray">
            <a:xfrm>
              <a:off x="186" y="2043"/>
              <a:ext cx="647" cy="636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79216"/>
                    <a:invGamma/>
                  </a:schemeClr>
                </a:gs>
                <a:gs pos="100000">
                  <a:schemeClr val="hlink">
                    <a:alpha val="48000"/>
                  </a:scheme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7" name="Oval 270"/>
            <p:cNvSpPr>
              <a:spLocks noChangeArrowheads="1"/>
            </p:cNvSpPr>
            <p:nvPr/>
          </p:nvSpPr>
          <p:spPr bwMode="gray">
            <a:xfrm>
              <a:off x="222" y="2024"/>
              <a:ext cx="576" cy="516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100000">
                  <a:schemeClr val="hlink">
                    <a:alpha val="38000"/>
                  </a:scheme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zh-CN" altLang="en-US"/>
            </a:p>
          </p:txBody>
        </p:sp>
      </p:grpSp>
      <p:grpSp>
        <p:nvGrpSpPr>
          <p:cNvPr id="38" name="Group 271"/>
          <p:cNvGrpSpPr>
            <a:grpSpLocks/>
          </p:cNvGrpSpPr>
          <p:nvPr/>
        </p:nvGrpSpPr>
        <p:grpSpPr bwMode="auto">
          <a:xfrm>
            <a:off x="6443663" y="2497138"/>
            <a:ext cx="1104900" cy="1108075"/>
            <a:chOff x="590" y="1015"/>
            <a:chExt cx="696" cy="698"/>
          </a:xfrm>
        </p:grpSpPr>
        <p:sp>
          <p:nvSpPr>
            <p:cNvPr id="39" name="Oval 272"/>
            <p:cNvSpPr>
              <a:spLocks noChangeArrowheads="1"/>
            </p:cNvSpPr>
            <p:nvPr/>
          </p:nvSpPr>
          <p:spPr bwMode="gray">
            <a:xfrm>
              <a:off x="590" y="1015"/>
              <a:ext cx="696" cy="698"/>
            </a:xfrm>
            <a:prstGeom prst="ellipse">
              <a:avLst/>
            </a:prstGeom>
            <a:gradFill rotWithShape="1">
              <a:gsLst>
                <a:gs pos="0">
                  <a:srgbClr val="5E762F"/>
                </a:gs>
                <a:gs pos="100000">
                  <a:srgbClr val="CCFF66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0" name="Oval 273"/>
            <p:cNvSpPr>
              <a:spLocks noChangeArrowheads="1"/>
            </p:cNvSpPr>
            <p:nvPr/>
          </p:nvSpPr>
          <p:spPr bwMode="gray">
            <a:xfrm>
              <a:off x="598" y="1024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CCFF66">
                    <a:alpha val="0"/>
                  </a:srgbClr>
                </a:gs>
                <a:gs pos="100000">
                  <a:srgbClr val="EDFFCA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1" name="Oval 274"/>
            <p:cNvSpPr>
              <a:spLocks noChangeArrowheads="1"/>
            </p:cNvSpPr>
            <p:nvPr/>
          </p:nvSpPr>
          <p:spPr bwMode="gray">
            <a:xfrm>
              <a:off x="615" y="1046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A2CA51"/>
                </a:gs>
                <a:gs pos="100000">
                  <a:srgbClr val="CCFF66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2" name="Oval 275"/>
            <p:cNvSpPr>
              <a:spLocks noChangeArrowheads="1"/>
            </p:cNvSpPr>
            <p:nvPr/>
          </p:nvSpPr>
          <p:spPr bwMode="gray">
            <a:xfrm>
              <a:off x="651" y="1026"/>
              <a:ext cx="576" cy="51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CFF66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</p:grpSp>
      <p:grpSp>
        <p:nvGrpSpPr>
          <p:cNvPr id="43" name="Group 276"/>
          <p:cNvGrpSpPr>
            <a:grpSpLocks/>
          </p:cNvGrpSpPr>
          <p:nvPr/>
        </p:nvGrpSpPr>
        <p:grpSpPr bwMode="auto">
          <a:xfrm>
            <a:off x="5481638" y="1560513"/>
            <a:ext cx="1104900" cy="1108075"/>
            <a:chOff x="54" y="2591"/>
            <a:chExt cx="696" cy="698"/>
          </a:xfrm>
        </p:grpSpPr>
        <p:sp>
          <p:nvSpPr>
            <p:cNvPr id="44" name="Oval 277"/>
            <p:cNvSpPr>
              <a:spLocks noChangeArrowheads="1"/>
            </p:cNvSpPr>
            <p:nvPr/>
          </p:nvSpPr>
          <p:spPr bwMode="gray">
            <a:xfrm>
              <a:off x="54" y="2591"/>
              <a:ext cx="696" cy="698"/>
            </a:xfrm>
            <a:prstGeom prst="ellipse">
              <a:avLst/>
            </a:prstGeom>
            <a:gradFill rotWithShape="1">
              <a:gsLst>
                <a:gs pos="0">
                  <a:srgbClr val="765E00"/>
                </a:gs>
                <a:gs pos="100000">
                  <a:srgbClr val="FFCC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5" name="Oval 278"/>
            <p:cNvSpPr>
              <a:spLocks noChangeArrowheads="1"/>
            </p:cNvSpPr>
            <p:nvPr/>
          </p:nvSpPr>
          <p:spPr bwMode="gray">
            <a:xfrm>
              <a:off x="63" y="2600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alpha val="0"/>
                  </a:srgbClr>
                </a:gs>
                <a:gs pos="100000">
                  <a:srgbClr val="FFEDA6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6" name="Oval 279"/>
            <p:cNvSpPr>
              <a:spLocks noChangeArrowheads="1"/>
            </p:cNvSpPr>
            <p:nvPr/>
          </p:nvSpPr>
          <p:spPr bwMode="gray">
            <a:xfrm>
              <a:off x="79" y="262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CAA200"/>
                </a:gs>
                <a:gs pos="100000">
                  <a:srgbClr val="FFCC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47" name="Oval 280"/>
            <p:cNvSpPr>
              <a:spLocks noChangeArrowheads="1"/>
            </p:cNvSpPr>
            <p:nvPr/>
          </p:nvSpPr>
          <p:spPr bwMode="gray">
            <a:xfrm>
              <a:off x="115" y="2597"/>
              <a:ext cx="576" cy="51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00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</p:grpSp>
      <p:grpSp>
        <p:nvGrpSpPr>
          <p:cNvPr id="48" name="Group 281"/>
          <p:cNvGrpSpPr>
            <a:grpSpLocks/>
          </p:cNvGrpSpPr>
          <p:nvPr/>
        </p:nvGrpSpPr>
        <p:grpSpPr bwMode="auto">
          <a:xfrm>
            <a:off x="1835150" y="5376863"/>
            <a:ext cx="1104900" cy="1108075"/>
            <a:chOff x="166" y="1752"/>
            <a:chExt cx="696" cy="698"/>
          </a:xfrm>
        </p:grpSpPr>
        <p:sp>
          <p:nvSpPr>
            <p:cNvPr id="49" name="Oval 282"/>
            <p:cNvSpPr>
              <a:spLocks noChangeArrowheads="1"/>
            </p:cNvSpPr>
            <p:nvPr/>
          </p:nvSpPr>
          <p:spPr bwMode="gray">
            <a:xfrm>
              <a:off x="166" y="1752"/>
              <a:ext cx="696" cy="698"/>
            </a:xfrm>
            <a:prstGeom prst="ellipse">
              <a:avLst/>
            </a:prstGeom>
            <a:gradFill rotWithShape="1">
              <a:gsLst>
                <a:gs pos="0">
                  <a:srgbClr val="004776"/>
                </a:gs>
                <a:gs pos="100000">
                  <a:srgbClr val="0099FF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50" name="Oval 283"/>
            <p:cNvSpPr>
              <a:spLocks noChangeArrowheads="1"/>
            </p:cNvSpPr>
            <p:nvPr/>
          </p:nvSpPr>
          <p:spPr bwMode="gray">
            <a:xfrm>
              <a:off x="174" y="1761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0099FF">
                    <a:alpha val="0"/>
                  </a:srgbClr>
                </a:gs>
                <a:gs pos="100000">
                  <a:srgbClr val="A6DBFF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51" name="Oval 284"/>
            <p:cNvSpPr>
              <a:spLocks noChangeArrowheads="1"/>
            </p:cNvSpPr>
            <p:nvPr/>
          </p:nvSpPr>
          <p:spPr bwMode="gray">
            <a:xfrm>
              <a:off x="191" y="1783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0079CA"/>
                </a:gs>
                <a:gs pos="100000">
                  <a:srgbClr val="0099FF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52" name="Oval 285"/>
            <p:cNvSpPr>
              <a:spLocks noChangeArrowheads="1"/>
            </p:cNvSpPr>
            <p:nvPr/>
          </p:nvSpPr>
          <p:spPr bwMode="gray">
            <a:xfrm>
              <a:off x="227" y="1762"/>
              <a:ext cx="576" cy="51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0099FF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</p:grpSp>
      <p:grpSp>
        <p:nvGrpSpPr>
          <p:cNvPr id="53" name="Group 286"/>
          <p:cNvGrpSpPr>
            <a:grpSpLocks/>
          </p:cNvGrpSpPr>
          <p:nvPr/>
        </p:nvGrpSpPr>
        <p:grpSpPr bwMode="auto">
          <a:xfrm>
            <a:off x="4138613" y="1225550"/>
            <a:ext cx="1104900" cy="1108075"/>
            <a:chOff x="415" y="1060"/>
            <a:chExt cx="696" cy="698"/>
          </a:xfrm>
        </p:grpSpPr>
        <p:sp>
          <p:nvSpPr>
            <p:cNvPr id="54" name="Oval 287"/>
            <p:cNvSpPr>
              <a:spLocks noChangeArrowheads="1"/>
            </p:cNvSpPr>
            <p:nvPr/>
          </p:nvSpPr>
          <p:spPr bwMode="gray">
            <a:xfrm>
              <a:off x="415" y="1060"/>
              <a:ext cx="696" cy="698"/>
            </a:xfrm>
            <a:prstGeom prst="ellipse">
              <a:avLst/>
            </a:prstGeom>
            <a:gradFill rotWithShape="1">
              <a:gsLst>
                <a:gs pos="0">
                  <a:srgbClr val="762F00"/>
                </a:gs>
                <a:gs pos="100000">
                  <a:srgbClr val="FF66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55" name="Oval 288"/>
            <p:cNvSpPr>
              <a:spLocks noChangeArrowheads="1"/>
            </p:cNvSpPr>
            <p:nvPr/>
          </p:nvSpPr>
          <p:spPr bwMode="gray">
            <a:xfrm>
              <a:off x="424" y="1069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6600">
                    <a:alpha val="0"/>
                  </a:srgbClr>
                </a:gs>
                <a:gs pos="100000">
                  <a:srgbClr val="FFCAA6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56" name="Oval 289"/>
            <p:cNvSpPr>
              <a:spLocks noChangeArrowheads="1"/>
            </p:cNvSpPr>
            <p:nvPr/>
          </p:nvSpPr>
          <p:spPr bwMode="gray">
            <a:xfrm>
              <a:off x="440" y="1091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CA5100"/>
                </a:gs>
                <a:gs pos="100000">
                  <a:srgbClr val="FF66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57" name="Oval 290"/>
            <p:cNvSpPr>
              <a:spLocks noChangeArrowheads="1"/>
            </p:cNvSpPr>
            <p:nvPr/>
          </p:nvSpPr>
          <p:spPr bwMode="gray">
            <a:xfrm>
              <a:off x="476" y="1071"/>
              <a:ext cx="576" cy="51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6600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</p:grpSp>
      <p:grpSp>
        <p:nvGrpSpPr>
          <p:cNvPr id="58" name="Group 291"/>
          <p:cNvGrpSpPr>
            <a:grpSpLocks/>
          </p:cNvGrpSpPr>
          <p:nvPr/>
        </p:nvGrpSpPr>
        <p:grpSpPr bwMode="auto">
          <a:xfrm>
            <a:off x="2746375" y="1604963"/>
            <a:ext cx="1104900" cy="1108075"/>
            <a:chOff x="823" y="740"/>
            <a:chExt cx="696" cy="698"/>
          </a:xfrm>
        </p:grpSpPr>
        <p:sp>
          <p:nvSpPr>
            <p:cNvPr id="59" name="Oval 292"/>
            <p:cNvSpPr>
              <a:spLocks noChangeArrowheads="1"/>
            </p:cNvSpPr>
            <p:nvPr/>
          </p:nvSpPr>
          <p:spPr bwMode="gray">
            <a:xfrm>
              <a:off x="823" y="740"/>
              <a:ext cx="696" cy="698"/>
            </a:xfrm>
            <a:prstGeom prst="ellipse">
              <a:avLst/>
            </a:prstGeom>
            <a:gradFill rotWithShape="1">
              <a:gsLst>
                <a:gs pos="0">
                  <a:srgbClr val="76185E"/>
                </a:gs>
                <a:gs pos="100000">
                  <a:srgbClr val="FF33CC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60" name="Oval 293"/>
            <p:cNvSpPr>
              <a:spLocks noChangeArrowheads="1"/>
            </p:cNvSpPr>
            <p:nvPr/>
          </p:nvSpPr>
          <p:spPr bwMode="gray">
            <a:xfrm>
              <a:off x="831" y="749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FF33CC">
                    <a:alpha val="0"/>
                  </a:srgbClr>
                </a:gs>
                <a:gs pos="100000">
                  <a:srgbClr val="FFB8ED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61" name="Oval 294"/>
            <p:cNvSpPr>
              <a:spLocks noChangeArrowheads="1"/>
            </p:cNvSpPr>
            <p:nvPr/>
          </p:nvSpPr>
          <p:spPr bwMode="gray">
            <a:xfrm>
              <a:off x="848" y="770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CA28A2"/>
                </a:gs>
                <a:gs pos="100000">
                  <a:srgbClr val="FF33CC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62" name="Oval 295"/>
            <p:cNvSpPr>
              <a:spLocks noChangeArrowheads="1"/>
            </p:cNvSpPr>
            <p:nvPr/>
          </p:nvSpPr>
          <p:spPr bwMode="gray">
            <a:xfrm>
              <a:off x="884" y="754"/>
              <a:ext cx="576" cy="51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33CC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</p:grpSp>
      <p:grpSp>
        <p:nvGrpSpPr>
          <p:cNvPr id="63" name="Group 296"/>
          <p:cNvGrpSpPr>
            <a:grpSpLocks/>
          </p:cNvGrpSpPr>
          <p:nvPr/>
        </p:nvGrpSpPr>
        <p:grpSpPr bwMode="auto">
          <a:xfrm>
            <a:off x="1762125" y="2568575"/>
            <a:ext cx="1104900" cy="1108075"/>
            <a:chOff x="869" y="971"/>
            <a:chExt cx="696" cy="698"/>
          </a:xfrm>
        </p:grpSpPr>
        <p:sp>
          <p:nvSpPr>
            <p:cNvPr id="64" name="Oval 297"/>
            <p:cNvSpPr>
              <a:spLocks noChangeArrowheads="1"/>
            </p:cNvSpPr>
            <p:nvPr/>
          </p:nvSpPr>
          <p:spPr bwMode="gray">
            <a:xfrm>
              <a:off x="869" y="971"/>
              <a:ext cx="696" cy="698"/>
            </a:xfrm>
            <a:prstGeom prst="ellipse">
              <a:avLst/>
            </a:prstGeom>
            <a:gradFill rotWithShape="1">
              <a:gsLst>
                <a:gs pos="0">
                  <a:srgbClr val="2F2F76"/>
                </a:gs>
                <a:gs pos="100000">
                  <a:srgbClr val="6666FF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65" name="Oval 298"/>
            <p:cNvSpPr>
              <a:spLocks noChangeArrowheads="1"/>
            </p:cNvSpPr>
            <p:nvPr/>
          </p:nvSpPr>
          <p:spPr bwMode="gray">
            <a:xfrm>
              <a:off x="878" y="980"/>
              <a:ext cx="680" cy="680"/>
            </a:xfrm>
            <a:prstGeom prst="ellipse">
              <a:avLst/>
            </a:prstGeom>
            <a:gradFill rotWithShape="1">
              <a:gsLst>
                <a:gs pos="0">
                  <a:srgbClr val="6666FF">
                    <a:alpha val="0"/>
                  </a:srgbClr>
                </a:gs>
                <a:gs pos="100000">
                  <a:srgbClr val="CACAFF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66" name="Oval 299"/>
            <p:cNvSpPr>
              <a:spLocks noChangeArrowheads="1"/>
            </p:cNvSpPr>
            <p:nvPr/>
          </p:nvSpPr>
          <p:spPr bwMode="gray">
            <a:xfrm>
              <a:off x="894" y="1002"/>
              <a:ext cx="647" cy="636"/>
            </a:xfrm>
            <a:prstGeom prst="ellipse">
              <a:avLst/>
            </a:prstGeom>
            <a:gradFill rotWithShape="1">
              <a:gsLst>
                <a:gs pos="0">
                  <a:srgbClr val="5151CA"/>
                </a:gs>
                <a:gs pos="100000">
                  <a:srgbClr val="6666FF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  <p:sp>
          <p:nvSpPr>
            <p:cNvPr id="67" name="Oval 300"/>
            <p:cNvSpPr>
              <a:spLocks noChangeArrowheads="1"/>
            </p:cNvSpPr>
            <p:nvPr/>
          </p:nvSpPr>
          <p:spPr bwMode="gray">
            <a:xfrm>
              <a:off x="930" y="981"/>
              <a:ext cx="576" cy="51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6666FF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/>
            </a:p>
          </p:txBody>
        </p:sp>
      </p:grpSp>
      <p:sp>
        <p:nvSpPr>
          <p:cNvPr id="68" name="Rectangle 301"/>
          <p:cNvSpPr>
            <a:spLocks noChangeArrowheads="1"/>
          </p:cNvSpPr>
          <p:nvPr/>
        </p:nvSpPr>
        <p:spPr bwMode="auto">
          <a:xfrm>
            <a:off x="611188" y="5233988"/>
            <a:ext cx="1371600" cy="31432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none" lIns="87313" tIns="44450" rIns="87313" bIns="44450" anchor="ctr"/>
          <a:lstStyle/>
          <a:p>
            <a:pPr algn="ctr" defTabSz="857250" eaLnBrk="0" hangingPunct="0">
              <a:defRPr/>
            </a:pPr>
            <a:r>
              <a:rPr lang="zh-CN" altLang="en-US" sz="2000" b="1" dirty="0" smtClean="0">
                <a:solidFill>
                  <a:srgbClr val="EAEAEA"/>
                </a:solidFill>
                <a:latin typeface="Arial" charset="0"/>
              </a:rPr>
              <a:t>经济</a:t>
            </a:r>
            <a:endParaRPr lang="en-US" altLang="ko-KR" sz="2000" b="1" dirty="0">
              <a:solidFill>
                <a:srgbClr val="EAEAEA"/>
              </a:solidFill>
              <a:latin typeface="Arial" charset="0"/>
            </a:endParaRPr>
          </a:p>
        </p:txBody>
      </p:sp>
      <p:sp>
        <p:nvSpPr>
          <p:cNvPr id="69" name="Rectangle 302"/>
          <p:cNvSpPr>
            <a:spLocks noChangeArrowheads="1"/>
          </p:cNvSpPr>
          <p:nvPr/>
        </p:nvSpPr>
        <p:spPr bwMode="auto">
          <a:xfrm>
            <a:off x="1330325" y="2209800"/>
            <a:ext cx="1076325" cy="3143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none" lIns="87313" tIns="44450" rIns="87313" bIns="44450" anchor="ctr"/>
          <a:lstStyle/>
          <a:p>
            <a:pPr algn="ctr" defTabSz="857250" eaLnBrk="0" hangingPunct="0">
              <a:defRPr/>
            </a:pPr>
            <a:r>
              <a:rPr lang="zh-CN" altLang="en-US" sz="2000" b="1" dirty="0" smtClean="0">
                <a:solidFill>
                  <a:srgbClr val="EAEAEA"/>
                </a:solidFill>
                <a:latin typeface="Arial" charset="0"/>
              </a:rPr>
              <a:t>创业</a:t>
            </a:r>
            <a:endParaRPr lang="en-US" altLang="ko-KR" sz="2000" b="1" dirty="0">
              <a:solidFill>
                <a:srgbClr val="EAEAEA"/>
              </a:solidFill>
              <a:latin typeface="Arial" charset="0"/>
            </a:endParaRPr>
          </a:p>
        </p:txBody>
      </p:sp>
      <p:sp>
        <p:nvSpPr>
          <p:cNvPr id="70" name="Rectangle 303"/>
          <p:cNvSpPr>
            <a:spLocks noChangeArrowheads="1"/>
          </p:cNvSpPr>
          <p:nvPr/>
        </p:nvSpPr>
        <p:spPr bwMode="auto">
          <a:xfrm>
            <a:off x="2428860" y="1142984"/>
            <a:ext cx="1085850" cy="3127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none" lIns="87313" tIns="44450" rIns="87313" bIns="44450" anchor="ctr"/>
          <a:lstStyle/>
          <a:p>
            <a:pPr algn="ctr" defTabSz="857250" eaLnBrk="0" hangingPunct="0">
              <a:defRPr/>
            </a:pPr>
            <a:r>
              <a:rPr lang="zh-CN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itchFamily="49" charset="-122"/>
                <a:ea typeface="幼圆" pitchFamily="49" charset="-122"/>
              </a:rPr>
              <a:t>教师</a:t>
            </a:r>
            <a:endParaRPr lang="en-US" altLang="ko-K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71" name="Rectangle 304"/>
          <p:cNvSpPr>
            <a:spLocks noChangeArrowheads="1"/>
          </p:cNvSpPr>
          <p:nvPr/>
        </p:nvSpPr>
        <p:spPr bwMode="auto">
          <a:xfrm>
            <a:off x="4214810" y="714356"/>
            <a:ext cx="1009650" cy="3143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none" lIns="87313" tIns="44450" rIns="87313" bIns="44450" anchor="ctr"/>
          <a:lstStyle/>
          <a:p>
            <a:pPr algn="ctr" defTabSz="857250" eaLnBrk="0" hangingPunct="0">
              <a:defRPr/>
            </a:pPr>
            <a:r>
              <a:rPr lang="zh-CN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行楷" pitchFamily="2" charset="-122"/>
                <a:ea typeface="华文行楷" pitchFamily="2" charset="-122"/>
              </a:rPr>
              <a:t>公司</a:t>
            </a:r>
            <a:endParaRPr lang="en-US" altLang="ko-KR" sz="3600" dirty="0">
              <a:solidFill>
                <a:schemeClr val="tx1">
                  <a:lumMod val="75000"/>
                  <a:lumOff val="25000"/>
                </a:schemeClr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72" name="Rectangle 305"/>
          <p:cNvSpPr>
            <a:spLocks noChangeArrowheads="1"/>
          </p:cNvSpPr>
          <p:nvPr/>
        </p:nvSpPr>
        <p:spPr bwMode="auto">
          <a:xfrm>
            <a:off x="5786446" y="1000108"/>
            <a:ext cx="1524000" cy="3143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none" lIns="87313" tIns="44450" rIns="87313" bIns="44450" anchor="ctr"/>
          <a:lstStyle/>
          <a:p>
            <a:pPr algn="ctr" defTabSz="857250" eaLnBrk="0" hangingPunct="0">
              <a:defRPr/>
            </a:pPr>
            <a:r>
              <a:rPr lang="zh-CN" altLang="en-US" sz="3600" b="1" dirty="0" smtClean="0">
                <a:solidFill>
                  <a:srgbClr val="00B050"/>
                </a:solidFill>
                <a:latin typeface="华文中宋" pitchFamily="2" charset="-122"/>
                <a:ea typeface="华文中宋" pitchFamily="2" charset="-122"/>
              </a:rPr>
              <a:t>传媒</a:t>
            </a:r>
            <a:endParaRPr lang="en-US" altLang="ko-KR" sz="3600" b="1" dirty="0">
              <a:solidFill>
                <a:srgbClr val="00B050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73" name="Rectangle 306"/>
          <p:cNvSpPr>
            <a:spLocks noChangeArrowheads="1"/>
          </p:cNvSpPr>
          <p:nvPr/>
        </p:nvSpPr>
        <p:spPr bwMode="auto">
          <a:xfrm>
            <a:off x="7286644" y="2000240"/>
            <a:ext cx="1009650" cy="3127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none" lIns="87313" tIns="44450" rIns="87313" bIns="44450" anchor="ctr"/>
          <a:lstStyle/>
          <a:p>
            <a:pPr algn="ctr" defTabSz="857250" eaLnBrk="0" hangingPunct="0">
              <a:defRPr/>
            </a:pP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公务员</a:t>
            </a:r>
            <a:endParaRPr lang="en-US" altLang="ko-KR" sz="3600" b="1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74" name="Rectangle 307"/>
          <p:cNvSpPr>
            <a:spLocks noChangeArrowheads="1"/>
          </p:cNvSpPr>
          <p:nvPr/>
        </p:nvSpPr>
        <p:spPr bwMode="auto">
          <a:xfrm>
            <a:off x="754063" y="3649663"/>
            <a:ext cx="1123950" cy="3143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none" lIns="87313" tIns="44450" rIns="87313" bIns="44450" anchor="ctr"/>
          <a:lstStyle/>
          <a:p>
            <a:pPr algn="ctr" defTabSz="857250" eaLnBrk="0" hangingPunct="0">
              <a:defRPr/>
            </a:pPr>
            <a:r>
              <a:rPr lang="zh-CN" altLang="en-US" sz="2000" b="1" dirty="0" smtClean="0">
                <a:solidFill>
                  <a:srgbClr val="EAEAEA"/>
                </a:solidFill>
                <a:latin typeface="Arial" charset="0"/>
              </a:rPr>
              <a:t>其他</a:t>
            </a:r>
            <a:endParaRPr lang="en-US" altLang="ko-KR" sz="2000" b="1" dirty="0">
              <a:solidFill>
                <a:srgbClr val="EAEAEA"/>
              </a:solidFill>
              <a:latin typeface="Arial" charset="0"/>
            </a:endParaRPr>
          </a:p>
        </p:txBody>
      </p:sp>
      <p:sp>
        <p:nvSpPr>
          <p:cNvPr id="75" name="Rectangle 308"/>
          <p:cNvSpPr>
            <a:spLocks noChangeArrowheads="1"/>
          </p:cNvSpPr>
          <p:nvPr/>
        </p:nvSpPr>
        <p:spPr bwMode="auto">
          <a:xfrm>
            <a:off x="6867525" y="2894013"/>
            <a:ext cx="257175" cy="3127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87313" tIns="44450" rIns="87313" bIns="44450" anchor="ctr"/>
          <a:lstStyle/>
          <a:p>
            <a:pPr algn="ctr" defTabSz="857250" eaLnBrk="0" hangingPunct="0"/>
            <a:r>
              <a:rPr lang="en-US" altLang="ko-KR" sz="2000" b="1" i="1"/>
              <a:t>1</a:t>
            </a:r>
          </a:p>
        </p:txBody>
      </p:sp>
      <p:sp>
        <p:nvSpPr>
          <p:cNvPr id="76" name="Rectangle 309"/>
          <p:cNvSpPr>
            <a:spLocks noChangeArrowheads="1"/>
          </p:cNvSpPr>
          <p:nvPr/>
        </p:nvSpPr>
        <p:spPr bwMode="auto">
          <a:xfrm>
            <a:off x="5905500" y="1957388"/>
            <a:ext cx="257175" cy="3127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87313" tIns="44450" rIns="87313" bIns="44450" anchor="ctr"/>
          <a:lstStyle/>
          <a:p>
            <a:pPr algn="ctr" defTabSz="857250" eaLnBrk="0" hangingPunct="0"/>
            <a:r>
              <a:rPr lang="en-US" altLang="ko-KR" sz="2000" b="1" i="1"/>
              <a:t>2</a:t>
            </a:r>
          </a:p>
        </p:txBody>
      </p:sp>
      <p:sp>
        <p:nvSpPr>
          <p:cNvPr id="77" name="Rectangle 310"/>
          <p:cNvSpPr>
            <a:spLocks noChangeArrowheads="1"/>
          </p:cNvSpPr>
          <p:nvPr/>
        </p:nvSpPr>
        <p:spPr bwMode="auto">
          <a:xfrm>
            <a:off x="4562475" y="1622425"/>
            <a:ext cx="257175" cy="3127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87313" tIns="44450" rIns="87313" bIns="44450" anchor="ctr"/>
          <a:lstStyle/>
          <a:p>
            <a:pPr algn="ctr" defTabSz="857250" eaLnBrk="0" hangingPunct="0"/>
            <a:r>
              <a:rPr lang="en-US" altLang="ko-KR" sz="2000" b="1" i="1"/>
              <a:t>3</a:t>
            </a:r>
          </a:p>
        </p:txBody>
      </p:sp>
      <p:sp>
        <p:nvSpPr>
          <p:cNvPr id="78" name="Rectangle 311"/>
          <p:cNvSpPr>
            <a:spLocks noChangeArrowheads="1"/>
          </p:cNvSpPr>
          <p:nvPr/>
        </p:nvSpPr>
        <p:spPr bwMode="auto">
          <a:xfrm>
            <a:off x="3170238" y="2001838"/>
            <a:ext cx="257175" cy="3127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87313" tIns="44450" rIns="87313" bIns="44450" anchor="ctr"/>
          <a:lstStyle/>
          <a:p>
            <a:pPr algn="ctr" defTabSz="857250" eaLnBrk="0" hangingPunct="0"/>
            <a:r>
              <a:rPr lang="en-US" altLang="ko-KR" sz="2000" b="1" i="1"/>
              <a:t>4</a:t>
            </a:r>
          </a:p>
        </p:txBody>
      </p:sp>
      <p:sp>
        <p:nvSpPr>
          <p:cNvPr id="79" name="Rectangle 312"/>
          <p:cNvSpPr>
            <a:spLocks noChangeArrowheads="1"/>
          </p:cNvSpPr>
          <p:nvPr/>
        </p:nvSpPr>
        <p:spPr bwMode="auto">
          <a:xfrm>
            <a:off x="2185988" y="2965450"/>
            <a:ext cx="257175" cy="3127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87313" tIns="44450" rIns="87313" bIns="44450" anchor="ctr"/>
          <a:lstStyle/>
          <a:p>
            <a:pPr algn="ctr" defTabSz="857250" eaLnBrk="0" hangingPunct="0"/>
            <a:r>
              <a:rPr lang="en-US" altLang="ko-KR" sz="2000" b="1" i="1"/>
              <a:t>5</a:t>
            </a:r>
          </a:p>
        </p:txBody>
      </p:sp>
      <p:sp>
        <p:nvSpPr>
          <p:cNvPr id="80" name="Rectangle 313"/>
          <p:cNvSpPr>
            <a:spLocks noChangeArrowheads="1"/>
          </p:cNvSpPr>
          <p:nvPr/>
        </p:nvSpPr>
        <p:spPr bwMode="auto">
          <a:xfrm>
            <a:off x="1827213" y="4333875"/>
            <a:ext cx="257175" cy="3127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87313" tIns="44450" rIns="87313" bIns="44450" anchor="ctr"/>
          <a:lstStyle/>
          <a:p>
            <a:pPr algn="ctr" defTabSz="857250" eaLnBrk="0" hangingPunct="0"/>
            <a:r>
              <a:rPr lang="en-US" altLang="ko-KR" sz="2000" b="1" i="1"/>
              <a:t>6</a:t>
            </a:r>
          </a:p>
        </p:txBody>
      </p:sp>
      <p:sp>
        <p:nvSpPr>
          <p:cNvPr id="81" name="Rectangle 314"/>
          <p:cNvSpPr>
            <a:spLocks noChangeArrowheads="1"/>
          </p:cNvSpPr>
          <p:nvPr/>
        </p:nvSpPr>
        <p:spPr bwMode="auto">
          <a:xfrm>
            <a:off x="2259013" y="5773738"/>
            <a:ext cx="257175" cy="3127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87313" tIns="44450" rIns="87313" bIns="44450" anchor="ctr"/>
          <a:lstStyle/>
          <a:p>
            <a:pPr algn="ctr" defTabSz="857250" eaLnBrk="0" hangingPunct="0"/>
            <a:r>
              <a:rPr lang="en-US" altLang="ko-KR" sz="2000" b="1" i="1"/>
              <a:t>7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14678" y="428604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mtClean="0">
                <a:latin typeface="华文细黑" pitchFamily="2" charset="-122"/>
                <a:ea typeface="华文细黑" pitchFamily="2" charset="-122"/>
              </a:rPr>
              <a:t>小组展示写作文案</a:t>
            </a:r>
            <a:endParaRPr lang="zh-CN" altLang="en-US" sz="2800" dirty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7" name="Oval 3"/>
          <p:cNvSpPr>
            <a:spLocks noChangeArrowheads="1"/>
          </p:cNvSpPr>
          <p:nvPr/>
        </p:nvSpPr>
        <p:spPr bwMode="gray">
          <a:xfrm>
            <a:off x="2532063" y="1870075"/>
            <a:ext cx="3743325" cy="3743325"/>
          </a:xfrm>
          <a:prstGeom prst="ellipse">
            <a:avLst/>
          </a:prstGeom>
          <a:gradFill rotWithShape="1">
            <a:gsLst>
              <a:gs pos="0">
                <a:srgbClr val="E6E6E6"/>
              </a:gs>
              <a:gs pos="14999">
                <a:srgbClr val="7D8496"/>
              </a:gs>
              <a:gs pos="53000">
                <a:srgbClr val="E6E6E6"/>
              </a:gs>
              <a:gs pos="67999">
                <a:srgbClr val="7D8496"/>
              </a:gs>
              <a:gs pos="92999">
                <a:srgbClr val="E6E6E6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gray">
          <a:xfrm>
            <a:off x="3025775" y="2349500"/>
            <a:ext cx="2749550" cy="2746375"/>
          </a:xfrm>
          <a:prstGeom prst="ellipse">
            <a:avLst/>
          </a:prstGeom>
          <a:gradFill rotWithShape="1">
            <a:gsLst>
              <a:gs pos="0">
                <a:srgbClr val="A1A1A1"/>
              </a:gs>
              <a:gs pos="50000">
                <a:srgbClr val="FFFFFF"/>
              </a:gs>
              <a:gs pos="100000">
                <a:srgbClr val="A1A1A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gray">
          <a:xfrm>
            <a:off x="3200400" y="3395963"/>
            <a:ext cx="24415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CN" altLang="en-US" sz="2400" b="1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细黑" pitchFamily="2" charset="-122"/>
                <a:ea typeface="华文细黑" pitchFamily="2" charset="-122"/>
                <a:cs typeface="Arial" charset="0"/>
              </a:rPr>
              <a:t>小组展示</a:t>
            </a:r>
            <a:endParaRPr lang="en-US" altLang="zh-CN" sz="2400" b="1" dirty="0">
              <a:solidFill>
                <a:srgbClr val="08080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华文细黑" pitchFamily="2" charset="-122"/>
              <a:ea typeface="华文细黑" pitchFamily="2" charset="-122"/>
              <a:cs typeface="Arial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gray">
          <a:xfrm>
            <a:off x="609600" y="1511300"/>
            <a:ext cx="2605078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zh-CN" altLang="en-US" sz="2000" dirty="0" smtClean="0">
                <a:solidFill>
                  <a:srgbClr val="080808"/>
                </a:solidFill>
                <a:latin typeface="华文细黑" pitchFamily="2" charset="-122"/>
                <a:ea typeface="华文细黑" pitchFamily="2" charset="-122"/>
                <a:cs typeface="Arial" charset="0"/>
              </a:rPr>
              <a:t>主要由学生陈述观点并作</a:t>
            </a:r>
            <a:r>
              <a:rPr lang="zh-CN" altLang="en-US" sz="2000" dirty="0" smtClean="0">
                <a:solidFill>
                  <a:srgbClr val="080808"/>
                </a:solidFill>
                <a:latin typeface="华文细黑" pitchFamily="2" charset="-122"/>
                <a:ea typeface="华文细黑" pitchFamily="2" charset="-122"/>
                <a:cs typeface="Arial" charset="0"/>
              </a:rPr>
              <a:t>论述。重点和主题突出，锻炼学生的演讲能力。</a:t>
            </a:r>
            <a:endParaRPr lang="en-US" altLang="zh-CN" sz="2000" dirty="0" smtClean="0">
              <a:solidFill>
                <a:srgbClr val="080808"/>
              </a:solidFill>
              <a:latin typeface="华文细黑" pitchFamily="2" charset="-122"/>
              <a:ea typeface="华文细黑" pitchFamily="2" charset="-122"/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gray">
          <a:xfrm>
            <a:off x="533400" y="4787900"/>
            <a:ext cx="2173288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zh-CN" altLang="en-US" sz="2000" dirty="0" smtClean="0">
                <a:solidFill>
                  <a:srgbClr val="080808"/>
                </a:solidFill>
                <a:latin typeface="华文细黑" pitchFamily="2" charset="-122"/>
                <a:ea typeface="华文细黑" pitchFamily="2" charset="-122"/>
                <a:cs typeface="Arial" charset="0"/>
              </a:rPr>
              <a:t>主要对散文、现代</a:t>
            </a:r>
            <a:r>
              <a:rPr lang="zh-CN" altLang="en-US" sz="2000" dirty="0" smtClean="0">
                <a:solidFill>
                  <a:srgbClr val="080808"/>
                </a:solidFill>
                <a:latin typeface="华文细黑" pitchFamily="2" charset="-122"/>
                <a:ea typeface="华文细黑" pitchFamily="2" charset="-122"/>
                <a:cs typeface="Arial" charset="0"/>
              </a:rPr>
              <a:t>诗等文案朗诵</a:t>
            </a:r>
            <a:endParaRPr lang="en-US" altLang="zh-CN" sz="2000" dirty="0" smtClean="0">
              <a:solidFill>
                <a:srgbClr val="080808"/>
              </a:solidFill>
              <a:latin typeface="华文细黑" pitchFamily="2" charset="-122"/>
              <a:ea typeface="华文细黑" pitchFamily="2" charset="-122"/>
              <a:cs typeface="Arial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gray">
          <a:xfrm>
            <a:off x="6429388" y="4655304"/>
            <a:ext cx="2590800" cy="16312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zh-CN" altLang="en-US" sz="2000" dirty="0" smtClean="0">
                <a:solidFill>
                  <a:srgbClr val="080808"/>
                </a:solidFill>
                <a:latin typeface="华文细黑" pitchFamily="2" charset="-122"/>
                <a:ea typeface="华文细黑" pitchFamily="2" charset="-122"/>
                <a:cs typeface="Arial" charset="0"/>
              </a:rPr>
              <a:t>对小说、电影及</a:t>
            </a:r>
            <a:r>
              <a:rPr lang="en-US" altLang="zh-CN" sz="2000" dirty="0" smtClean="0">
                <a:solidFill>
                  <a:srgbClr val="080808"/>
                </a:solidFill>
                <a:latin typeface="华文细黑" pitchFamily="2" charset="-122"/>
                <a:ea typeface="华文细黑" pitchFamily="2" charset="-122"/>
                <a:cs typeface="Arial" charset="0"/>
              </a:rPr>
              <a:t>《</a:t>
            </a:r>
            <a:r>
              <a:rPr lang="zh-CN" altLang="en-US" sz="2000" dirty="0" smtClean="0">
                <a:solidFill>
                  <a:srgbClr val="080808"/>
                </a:solidFill>
                <a:latin typeface="华文细黑" pitchFamily="2" charset="-122"/>
                <a:ea typeface="华文细黑" pitchFamily="2" charset="-122"/>
                <a:cs typeface="Arial" charset="0"/>
              </a:rPr>
              <a:t>孔子家语</a:t>
            </a:r>
            <a:r>
              <a:rPr lang="en-US" altLang="zh-CN" sz="2000" dirty="0" smtClean="0">
                <a:solidFill>
                  <a:srgbClr val="080808"/>
                </a:solidFill>
                <a:latin typeface="华文细黑" pitchFamily="2" charset="-122"/>
                <a:ea typeface="华文细黑" pitchFamily="2" charset="-122"/>
                <a:cs typeface="Arial" charset="0"/>
              </a:rPr>
              <a:t>》</a:t>
            </a:r>
            <a:r>
              <a:rPr lang="zh-CN" altLang="en-US" sz="2000" dirty="0" smtClean="0">
                <a:solidFill>
                  <a:srgbClr val="080808"/>
                </a:solidFill>
                <a:latin typeface="华文细黑" pitchFamily="2" charset="-122"/>
                <a:ea typeface="华文细黑" pitchFamily="2" charset="-122"/>
                <a:cs typeface="Arial" charset="0"/>
              </a:rPr>
              <a:t>等适合话剧、情景剧演出的，由学生撰写</a:t>
            </a:r>
            <a:r>
              <a:rPr lang="en-US" altLang="zh-CN" sz="2000" dirty="0" smtClean="0">
                <a:solidFill>
                  <a:srgbClr val="080808"/>
                </a:solidFill>
                <a:latin typeface="华文细黑" pitchFamily="2" charset="-122"/>
                <a:ea typeface="华文细黑" pitchFamily="2" charset="-122"/>
                <a:cs typeface="Arial" charset="0"/>
              </a:rPr>
              <a:t>/</a:t>
            </a:r>
            <a:r>
              <a:rPr lang="zh-CN" altLang="en-US" sz="2000" dirty="0" smtClean="0">
                <a:solidFill>
                  <a:srgbClr val="080808"/>
                </a:solidFill>
                <a:latin typeface="华文细黑" pitchFamily="2" charset="-122"/>
                <a:ea typeface="华文细黑" pitchFamily="2" charset="-122"/>
                <a:cs typeface="Arial" charset="0"/>
              </a:rPr>
              <a:t>改编剧本，在课堂上展示。</a:t>
            </a:r>
            <a:endParaRPr lang="en-US" altLang="zh-CN" sz="2000" dirty="0">
              <a:solidFill>
                <a:srgbClr val="080808"/>
              </a:solidFill>
              <a:latin typeface="华文细黑" pitchFamily="2" charset="-122"/>
              <a:ea typeface="华文细黑" pitchFamily="2" charset="-122"/>
              <a:cs typeface="Arial" charset="0"/>
            </a:endParaRPr>
          </a:p>
        </p:txBody>
      </p:sp>
      <p:grpSp>
        <p:nvGrpSpPr>
          <p:cNvPr id="13" name="Group 9"/>
          <p:cNvGrpSpPr>
            <a:grpSpLocks/>
          </p:cNvGrpSpPr>
          <p:nvPr/>
        </p:nvGrpSpPr>
        <p:grpSpPr bwMode="auto">
          <a:xfrm>
            <a:off x="3643313" y="1395413"/>
            <a:ext cx="1466850" cy="1447800"/>
            <a:chOff x="708" y="2203"/>
            <a:chExt cx="751" cy="741"/>
          </a:xfrm>
        </p:grpSpPr>
        <p:sp>
          <p:nvSpPr>
            <p:cNvPr id="14" name="Oval 10"/>
            <p:cNvSpPr>
              <a:spLocks noChangeArrowheads="1"/>
            </p:cNvSpPr>
            <p:nvPr/>
          </p:nvSpPr>
          <p:spPr bwMode="gray">
            <a:xfrm>
              <a:off x="728" y="2235"/>
              <a:ext cx="716" cy="709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31765"/>
                    <a:invGamma/>
                  </a:schemeClr>
                </a:gs>
              </a:gsLst>
              <a:lin ang="5400000" scaled="1"/>
            </a:gradFill>
            <a:ln w="38100" algn="ctr">
              <a:solidFill>
                <a:srgbClr val="F8F8F8">
                  <a:alpha val="8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pic>
          <p:nvPicPr>
            <p:cNvPr id="15" name="Picture 11" descr="cir_lighteffect0"/>
            <p:cNvPicPr>
              <a:picLocks noChangeAspect="1" noChangeArrowheads="1"/>
            </p:cNvPicPr>
            <p:nvPr/>
          </p:nvPicPr>
          <p:blipFill>
            <a:blip r:embed="rId2">
              <a:lum bright="18000" contrast="-12000"/>
            </a:blip>
            <a:srcRect/>
            <a:stretch>
              <a:fillRect/>
            </a:stretch>
          </p:blipFill>
          <p:spPr bwMode="gray">
            <a:xfrm>
              <a:off x="708" y="2203"/>
              <a:ext cx="751" cy="6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Rectangle 12"/>
          <p:cNvSpPr>
            <a:spLocks noChangeArrowheads="1"/>
          </p:cNvSpPr>
          <p:nvPr/>
        </p:nvSpPr>
        <p:spPr bwMode="gray">
          <a:xfrm>
            <a:off x="3671888" y="1885882"/>
            <a:ext cx="1450975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F8F8F8"/>
                </a:solidFill>
                <a:ea typeface="宋体" charset="-122"/>
                <a:cs typeface="Arial" charset="0"/>
              </a:rPr>
              <a:t> </a:t>
            </a:r>
            <a:r>
              <a:rPr lang="zh-CN" altLang="en-US" sz="2000" b="1" dirty="0" smtClean="0">
                <a:solidFill>
                  <a:srgbClr val="F8F8F8"/>
                </a:solidFill>
                <a:ea typeface="宋体" charset="-122"/>
                <a:cs typeface="Arial" charset="0"/>
              </a:rPr>
              <a:t>脱稿陈述</a:t>
            </a:r>
            <a:endParaRPr lang="en-US" altLang="zh-CN" sz="2000" b="1" dirty="0">
              <a:solidFill>
                <a:srgbClr val="F8F8F8"/>
              </a:solidFill>
              <a:ea typeface="宋体" charset="-122"/>
              <a:cs typeface="Arial" charset="0"/>
            </a:endParaRPr>
          </a:p>
        </p:txBody>
      </p:sp>
      <p:grpSp>
        <p:nvGrpSpPr>
          <p:cNvPr id="17" name="Group 13"/>
          <p:cNvGrpSpPr>
            <a:grpSpLocks/>
          </p:cNvGrpSpPr>
          <p:nvPr/>
        </p:nvGrpSpPr>
        <p:grpSpPr bwMode="auto">
          <a:xfrm>
            <a:off x="2343150" y="3810000"/>
            <a:ext cx="1466850" cy="1447800"/>
            <a:chOff x="708" y="2203"/>
            <a:chExt cx="751" cy="741"/>
          </a:xfrm>
        </p:grpSpPr>
        <p:sp>
          <p:nvSpPr>
            <p:cNvPr id="18" name="Oval 14"/>
            <p:cNvSpPr>
              <a:spLocks noChangeArrowheads="1"/>
            </p:cNvSpPr>
            <p:nvPr/>
          </p:nvSpPr>
          <p:spPr bwMode="gray">
            <a:xfrm>
              <a:off x="728" y="2235"/>
              <a:ext cx="716" cy="709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31765"/>
                    <a:invGamma/>
                  </a:schemeClr>
                </a:gs>
              </a:gsLst>
              <a:lin ang="5400000" scaled="1"/>
            </a:gradFill>
            <a:ln w="38100" algn="ctr">
              <a:solidFill>
                <a:srgbClr val="F8F8F8">
                  <a:alpha val="8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pic>
          <p:nvPicPr>
            <p:cNvPr id="19" name="Picture 15" descr="cir_lighteffect0"/>
            <p:cNvPicPr>
              <a:picLocks noChangeAspect="1" noChangeArrowheads="1"/>
            </p:cNvPicPr>
            <p:nvPr/>
          </p:nvPicPr>
          <p:blipFill>
            <a:blip r:embed="rId2">
              <a:lum bright="18000" contrast="-12000"/>
            </a:blip>
            <a:srcRect/>
            <a:stretch>
              <a:fillRect/>
            </a:stretch>
          </p:blipFill>
          <p:spPr bwMode="gray">
            <a:xfrm>
              <a:off x="708" y="2203"/>
              <a:ext cx="751" cy="6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" name="Rectangle 16"/>
          <p:cNvSpPr>
            <a:spLocks noChangeArrowheads="1"/>
          </p:cNvSpPr>
          <p:nvPr/>
        </p:nvSpPr>
        <p:spPr bwMode="gray">
          <a:xfrm>
            <a:off x="2359025" y="4357694"/>
            <a:ext cx="1450975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F8F8F8"/>
                </a:solidFill>
                <a:ea typeface="宋体" charset="-122"/>
                <a:cs typeface="Arial" charset="0"/>
              </a:rPr>
              <a:t> </a:t>
            </a:r>
            <a:r>
              <a:rPr lang="zh-CN" altLang="en-US" sz="2000" b="1" dirty="0" smtClean="0">
                <a:solidFill>
                  <a:srgbClr val="F8F8F8"/>
                </a:solidFill>
                <a:ea typeface="宋体" charset="-122"/>
                <a:cs typeface="Arial" charset="0"/>
              </a:rPr>
              <a:t>朗诵</a:t>
            </a:r>
            <a:r>
              <a:rPr lang="en-US" altLang="zh-CN" sz="2000" b="1" dirty="0" smtClean="0">
                <a:solidFill>
                  <a:srgbClr val="F8F8F8"/>
                </a:solidFill>
                <a:ea typeface="宋体" charset="-122"/>
                <a:cs typeface="Arial" charset="0"/>
              </a:rPr>
              <a:t>/</a:t>
            </a:r>
            <a:r>
              <a:rPr lang="zh-CN" altLang="en-US" sz="2000" b="1" dirty="0" smtClean="0">
                <a:solidFill>
                  <a:srgbClr val="F8F8F8"/>
                </a:solidFill>
                <a:ea typeface="宋体" charset="-122"/>
                <a:cs typeface="Arial" charset="0"/>
              </a:rPr>
              <a:t>演讲</a:t>
            </a:r>
            <a:endParaRPr lang="en-US" altLang="zh-CN" sz="2000" b="1" dirty="0">
              <a:solidFill>
                <a:srgbClr val="F8F8F8"/>
              </a:solidFill>
              <a:ea typeface="宋体" charset="-122"/>
              <a:cs typeface="Arial" charset="0"/>
            </a:endParaRPr>
          </a:p>
        </p:txBody>
      </p:sp>
      <p:grpSp>
        <p:nvGrpSpPr>
          <p:cNvPr id="21" name="Group 17"/>
          <p:cNvGrpSpPr>
            <a:grpSpLocks/>
          </p:cNvGrpSpPr>
          <p:nvPr/>
        </p:nvGrpSpPr>
        <p:grpSpPr bwMode="auto">
          <a:xfrm>
            <a:off x="4953000" y="3860800"/>
            <a:ext cx="1466850" cy="1447800"/>
            <a:chOff x="708" y="2203"/>
            <a:chExt cx="751" cy="741"/>
          </a:xfrm>
        </p:grpSpPr>
        <p:sp>
          <p:nvSpPr>
            <p:cNvPr id="22" name="Oval 18"/>
            <p:cNvSpPr>
              <a:spLocks noChangeArrowheads="1"/>
            </p:cNvSpPr>
            <p:nvPr/>
          </p:nvSpPr>
          <p:spPr bwMode="gray">
            <a:xfrm>
              <a:off x="728" y="2235"/>
              <a:ext cx="716" cy="7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31765"/>
                    <a:invGamma/>
                  </a:schemeClr>
                </a:gs>
              </a:gsLst>
              <a:lin ang="5400000" scaled="1"/>
            </a:gradFill>
            <a:ln w="38100" algn="ctr">
              <a:solidFill>
                <a:srgbClr val="F8F8F8">
                  <a:alpha val="8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pic>
          <p:nvPicPr>
            <p:cNvPr id="23" name="Picture 19" descr="cir_lighteffect0"/>
            <p:cNvPicPr>
              <a:picLocks noChangeAspect="1" noChangeArrowheads="1"/>
            </p:cNvPicPr>
            <p:nvPr/>
          </p:nvPicPr>
          <p:blipFill>
            <a:blip r:embed="rId2">
              <a:lum bright="18000" contrast="-12000"/>
            </a:blip>
            <a:srcRect/>
            <a:stretch>
              <a:fillRect/>
            </a:stretch>
          </p:blipFill>
          <p:spPr bwMode="gray">
            <a:xfrm>
              <a:off x="708" y="2203"/>
              <a:ext cx="751" cy="6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" name="Rectangle 20"/>
          <p:cNvSpPr>
            <a:spLocks noChangeArrowheads="1"/>
          </p:cNvSpPr>
          <p:nvPr/>
        </p:nvSpPr>
        <p:spPr bwMode="gray">
          <a:xfrm>
            <a:off x="5029200" y="4318000"/>
            <a:ext cx="12954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2000" b="1" dirty="0" smtClean="0">
                <a:solidFill>
                  <a:srgbClr val="F8F8F8"/>
                </a:solidFill>
                <a:ea typeface="宋体" charset="-122"/>
                <a:cs typeface="Arial" charset="0"/>
              </a:rPr>
              <a:t>话剧</a:t>
            </a:r>
            <a:r>
              <a:rPr lang="en-US" altLang="zh-CN" sz="2000" b="1" dirty="0" smtClean="0">
                <a:solidFill>
                  <a:srgbClr val="F8F8F8"/>
                </a:solidFill>
                <a:ea typeface="宋体" charset="-122"/>
                <a:cs typeface="Arial" charset="0"/>
              </a:rPr>
              <a:t>/</a:t>
            </a:r>
            <a:r>
              <a:rPr lang="zh-CN" altLang="en-US" sz="2000" b="1" dirty="0" smtClean="0">
                <a:solidFill>
                  <a:srgbClr val="F8F8F8"/>
                </a:solidFill>
                <a:ea typeface="宋体" charset="-122"/>
                <a:cs typeface="Arial" charset="0"/>
              </a:rPr>
              <a:t>情景剧</a:t>
            </a:r>
            <a:r>
              <a:rPr lang="zh-CN" altLang="en-US" sz="2000" b="1" dirty="0" smtClean="0">
                <a:solidFill>
                  <a:srgbClr val="F8F8F8"/>
                </a:solidFill>
                <a:ea typeface="宋体" charset="-122"/>
                <a:cs typeface="Arial" charset="0"/>
              </a:rPr>
              <a:t>演出</a:t>
            </a:r>
            <a:endParaRPr lang="zh-CN" altLang="en-US" sz="2000" b="1" dirty="0" smtClean="0">
              <a:solidFill>
                <a:srgbClr val="F8F8F8"/>
              </a:solidFill>
              <a:ea typeface="宋体" charset="-122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785786" y="507984"/>
            <a:ext cx="72390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algn="ctr">
              <a:spcBef>
                <a:spcPct val="0"/>
              </a:spcBef>
            </a:pPr>
            <a:r>
              <a:rPr lang="zh-CN" altLang="en-US" sz="4000" dirty="0" smtClean="0"/>
              <a:t>评 </a:t>
            </a:r>
            <a:r>
              <a:rPr lang="zh-CN" altLang="en-US" sz="4000" dirty="0" smtClean="0"/>
              <a:t>价</a:t>
            </a:r>
            <a:r>
              <a:rPr lang="zh-CN" altLang="en-US" sz="4000" dirty="0" smtClean="0"/>
              <a:t>方式</a:t>
            </a:r>
            <a:endParaRPr lang="zh-CN" altLang="en-US" sz="4000" dirty="0" smtClean="0"/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gray">
          <a:xfrm>
            <a:off x="5292725" y="2684463"/>
            <a:ext cx="2849563" cy="2752725"/>
          </a:xfrm>
          <a:prstGeom prst="roundRect">
            <a:avLst>
              <a:gd name="adj" fmla="val 8014"/>
            </a:avLst>
          </a:prstGeom>
          <a:solidFill>
            <a:srgbClr val="F8F8F8"/>
          </a:soli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5356225" y="2749550"/>
            <a:ext cx="2703513" cy="2611438"/>
          </a:xfrm>
          <a:prstGeom prst="roundRect">
            <a:avLst>
              <a:gd name="adj" fmla="val 7912"/>
            </a:avLst>
          </a:prstGeom>
          <a:gradFill rotWithShape="1">
            <a:gsLst>
              <a:gs pos="0">
                <a:schemeClr val="accent1">
                  <a:gamma/>
                  <a:tint val="38039"/>
                  <a:invGamma/>
                </a:schemeClr>
              </a:gs>
              <a:gs pos="100000">
                <a:schemeClr val="accent1">
                  <a:alpha val="50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838200" y="2120900"/>
            <a:ext cx="2857500" cy="466725"/>
            <a:chOff x="752" y="1413"/>
            <a:chExt cx="1321" cy="294"/>
          </a:xfrm>
        </p:grpSpPr>
        <p:sp>
          <p:nvSpPr>
            <p:cNvPr id="6" name="AutoShape 6"/>
            <p:cNvSpPr>
              <a:spLocks noChangeArrowheads="1"/>
            </p:cNvSpPr>
            <p:nvPr/>
          </p:nvSpPr>
          <p:spPr bwMode="gray">
            <a:xfrm>
              <a:off x="752" y="1413"/>
              <a:ext cx="1321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gamma/>
                    <a:shade val="79216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79216"/>
                    <a:invGamma/>
                  </a:schemeClr>
                </a:gs>
              </a:gsLst>
              <a:lin ang="0" scaled="1"/>
            </a:gradFill>
            <a:ln>
              <a:noFill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rgbClr val="659A1E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7" name="AutoShape 7"/>
            <p:cNvSpPr>
              <a:spLocks noChangeArrowheads="1"/>
            </p:cNvSpPr>
            <p:nvPr/>
          </p:nvSpPr>
          <p:spPr bwMode="gray">
            <a:xfrm flipH="1">
              <a:off x="2007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8" name="AutoShape 8"/>
            <p:cNvSpPr>
              <a:spLocks noChangeArrowheads="1"/>
            </p:cNvSpPr>
            <p:nvPr/>
          </p:nvSpPr>
          <p:spPr bwMode="gray">
            <a:xfrm>
              <a:off x="766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5267325" y="2120900"/>
            <a:ext cx="2857500" cy="466725"/>
            <a:chOff x="3623" y="1413"/>
            <a:chExt cx="1321" cy="294"/>
          </a:xfrm>
        </p:grpSpPr>
        <p:sp>
          <p:nvSpPr>
            <p:cNvPr id="10" name="AutoShape 10"/>
            <p:cNvSpPr>
              <a:spLocks noChangeArrowheads="1"/>
            </p:cNvSpPr>
            <p:nvPr/>
          </p:nvSpPr>
          <p:spPr bwMode="gray">
            <a:xfrm>
              <a:off x="3623" y="1413"/>
              <a:ext cx="1321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>
                    <a:gamma/>
                    <a:shade val="89020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9020"/>
                    <a:invGamma/>
                  </a:schemeClr>
                </a:gs>
              </a:gsLst>
              <a:lin ang="0" scaled="1"/>
            </a:gradFill>
            <a:ln w="12700">
              <a:solidFill>
                <a:schemeClr val="accent1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1" name="AutoShape 11"/>
            <p:cNvSpPr>
              <a:spLocks noChangeArrowheads="1"/>
            </p:cNvSpPr>
            <p:nvPr/>
          </p:nvSpPr>
          <p:spPr bwMode="gray">
            <a:xfrm flipH="1">
              <a:off x="4878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2" name="AutoShape 12"/>
            <p:cNvSpPr>
              <a:spLocks noChangeArrowheads="1"/>
            </p:cNvSpPr>
            <p:nvPr/>
          </p:nvSpPr>
          <p:spPr bwMode="gray">
            <a:xfrm>
              <a:off x="3637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</p:grpSp>
      <p:sp>
        <p:nvSpPr>
          <p:cNvPr id="13" name="AutoShape 13"/>
          <p:cNvSpPr>
            <a:spLocks noChangeArrowheads="1"/>
          </p:cNvSpPr>
          <p:nvPr/>
        </p:nvSpPr>
        <p:spPr bwMode="gray">
          <a:xfrm>
            <a:off x="838200" y="2684463"/>
            <a:ext cx="2849563" cy="2713037"/>
          </a:xfrm>
          <a:prstGeom prst="roundRect">
            <a:avLst>
              <a:gd name="adj" fmla="val 8014"/>
            </a:avLst>
          </a:prstGeom>
          <a:solidFill>
            <a:srgbClr val="F8F8F8"/>
          </a:soli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white">
          <a:xfrm>
            <a:off x="1104900" y="2200275"/>
            <a:ext cx="2238375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6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组内和组间互评</a:t>
            </a:r>
            <a:endParaRPr lang="en-US" altLang="zh-CN" sz="1600" b="1" dirty="0">
              <a:solidFill>
                <a:schemeClr val="bg1"/>
              </a:solidFill>
              <a:ea typeface="宋体" charset="-122"/>
              <a:cs typeface="Arial" charset="0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white">
          <a:xfrm>
            <a:off x="5588000" y="2200275"/>
            <a:ext cx="2238375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600" b="1" dirty="0" smtClean="0">
                <a:solidFill>
                  <a:srgbClr val="F8F8F8"/>
                </a:solidFill>
                <a:ea typeface="宋体" charset="-122"/>
                <a:cs typeface="Arial" charset="0"/>
              </a:rPr>
              <a:t>老师</a:t>
            </a:r>
            <a:r>
              <a:rPr lang="zh-CN" altLang="en-US" sz="1600" b="1" dirty="0" smtClean="0">
                <a:solidFill>
                  <a:srgbClr val="F8F8F8"/>
                </a:solidFill>
                <a:ea typeface="宋体" charset="-122"/>
                <a:cs typeface="Arial" charset="0"/>
              </a:rPr>
              <a:t>评价</a:t>
            </a:r>
            <a:endParaRPr lang="en-US" altLang="zh-CN" sz="1600" b="1" dirty="0" smtClean="0">
              <a:solidFill>
                <a:srgbClr val="F8F8F8"/>
              </a:solidFill>
              <a:ea typeface="宋体" charset="-122"/>
              <a:cs typeface="Arial" charset="0"/>
            </a:endParaRPr>
          </a:p>
        </p:txBody>
      </p:sp>
      <p:sp>
        <p:nvSpPr>
          <p:cNvPr id="16" name="AutoShape 16"/>
          <p:cNvSpPr>
            <a:spLocks noChangeArrowheads="1"/>
          </p:cNvSpPr>
          <p:nvPr/>
        </p:nvSpPr>
        <p:spPr bwMode="blackGray">
          <a:xfrm rot="10806395" flipH="1" flipV="1">
            <a:off x="3770313" y="3230563"/>
            <a:ext cx="1446212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gray">
          <a:xfrm>
            <a:off x="5535613" y="2825750"/>
            <a:ext cx="1120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Clr>
                <a:srgbClr val="FF0066"/>
              </a:buClr>
              <a:buSzPct val="75000"/>
              <a:buFont typeface="Arial" charset="0"/>
              <a:buNone/>
              <a:defRPr/>
            </a:pPr>
            <a:r>
              <a:rPr lang="en-US" altLang="zh-CN" sz="1600" b="1">
                <a:effectLst>
                  <a:outerShdw blurRad="38100" dist="38100" dir="2700000" algn="tl">
                    <a:srgbClr val="C0C0C0"/>
                  </a:outerShdw>
                </a:effectLst>
                <a:ea typeface="宋体" charset="-122"/>
                <a:cs typeface="Arial" charset="0"/>
              </a:rPr>
              <a:t> Contents</a:t>
            </a: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gray">
          <a:xfrm>
            <a:off x="5524500" y="4105275"/>
            <a:ext cx="1120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Clr>
                <a:srgbClr val="FF0066"/>
              </a:buClr>
              <a:buSzPct val="75000"/>
              <a:buFont typeface="Arial" charset="0"/>
              <a:buNone/>
              <a:defRPr/>
            </a:pPr>
            <a:r>
              <a:rPr lang="en-US" altLang="zh-CN" sz="1600" b="1">
                <a:effectLst>
                  <a:outerShdw blurRad="38100" dist="38100" dir="2700000" algn="tl">
                    <a:srgbClr val="C0C0C0"/>
                  </a:outerShdw>
                </a:effectLst>
                <a:ea typeface="宋体" charset="-122"/>
                <a:cs typeface="Arial" charset="0"/>
              </a:rPr>
              <a:t> Contents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gray">
          <a:xfrm>
            <a:off x="5665788" y="3130550"/>
            <a:ext cx="2514600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zh-CN" altLang="en-US" sz="1400" dirty="0" smtClean="0"/>
              <a:t>主要</a:t>
            </a:r>
            <a:r>
              <a:rPr lang="zh-CN" altLang="en-US" sz="1400" dirty="0" smtClean="0"/>
              <a:t>针对标题、内容、结构、观点、行文规范、语言等方面进行</a:t>
            </a:r>
            <a:r>
              <a:rPr lang="zh-CN" altLang="en-US" sz="1400" dirty="0" smtClean="0"/>
              <a:t>评述。</a:t>
            </a:r>
            <a:endParaRPr lang="zh-CN" altLang="en-US" sz="1400" dirty="0" smtClean="0"/>
          </a:p>
          <a:p>
            <a:pPr algn="l" eaLnBrk="0" hangingPunct="0"/>
            <a:endParaRPr lang="en-US" altLang="zh-CN" sz="1400" dirty="0">
              <a:solidFill>
                <a:srgbClr val="1C1C1C"/>
              </a:solidFill>
              <a:ea typeface="宋体" charset="-122"/>
              <a:cs typeface="Arial" charset="0"/>
            </a:endParaRP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gray">
          <a:xfrm>
            <a:off x="5665788" y="4351338"/>
            <a:ext cx="2514600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zh-CN" altLang="en-US" sz="1400" dirty="0" smtClean="0"/>
              <a:t>讨论</a:t>
            </a:r>
            <a:r>
              <a:rPr lang="zh-CN" altLang="en-US" sz="1400" dirty="0" smtClean="0"/>
              <a:t>观点</a:t>
            </a:r>
            <a:r>
              <a:rPr lang="zh-CN" altLang="en-US" sz="1400" dirty="0" smtClean="0"/>
              <a:t>，鼓励学生对事物有想法，有看法</a:t>
            </a:r>
            <a:r>
              <a:rPr lang="zh-CN" altLang="en-US" sz="1400" dirty="0" smtClean="0"/>
              <a:t>，</a:t>
            </a:r>
            <a:r>
              <a:rPr lang="zh-CN" altLang="en-US" sz="1400" dirty="0" smtClean="0"/>
              <a:t>形成</a:t>
            </a:r>
            <a:r>
              <a:rPr lang="zh-CN" altLang="en-US" sz="1400" dirty="0" smtClean="0"/>
              <a:t>学生</a:t>
            </a:r>
            <a:r>
              <a:rPr lang="zh-CN" altLang="en-US" sz="1400" dirty="0" smtClean="0"/>
              <a:t>的思维习惯、思想体系，以启迪学生为中心。</a:t>
            </a:r>
            <a:endParaRPr lang="en-US" altLang="zh-CN" sz="1400" dirty="0">
              <a:solidFill>
                <a:srgbClr val="1C1C1C"/>
              </a:solidFill>
              <a:ea typeface="宋体" charset="-122"/>
              <a:cs typeface="Arial" charset="0"/>
            </a:endParaRPr>
          </a:p>
        </p:txBody>
      </p:sp>
      <p:grpSp>
        <p:nvGrpSpPr>
          <p:cNvPr id="21" name="Group 21"/>
          <p:cNvGrpSpPr>
            <a:grpSpLocks/>
          </p:cNvGrpSpPr>
          <p:nvPr/>
        </p:nvGrpSpPr>
        <p:grpSpPr bwMode="auto">
          <a:xfrm>
            <a:off x="5424488" y="2895600"/>
            <a:ext cx="168275" cy="168275"/>
            <a:chOff x="2928" y="2208"/>
            <a:chExt cx="262" cy="262"/>
          </a:xfrm>
        </p:grpSpPr>
        <p:sp>
          <p:nvSpPr>
            <p:cNvPr id="22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C0C6D3"/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23" name="Oval 23"/>
            <p:cNvSpPr>
              <a:spLocks noChangeArrowheads="1"/>
            </p:cNvSpPr>
            <p:nvPr/>
          </p:nvSpPr>
          <p:spPr bwMode="gray">
            <a:xfrm>
              <a:off x="2948" y="2230"/>
              <a:ext cx="220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</p:grpSp>
      <p:grpSp>
        <p:nvGrpSpPr>
          <p:cNvPr id="24" name="Group 24"/>
          <p:cNvGrpSpPr>
            <a:grpSpLocks/>
          </p:cNvGrpSpPr>
          <p:nvPr/>
        </p:nvGrpSpPr>
        <p:grpSpPr bwMode="auto">
          <a:xfrm>
            <a:off x="5424488" y="4186238"/>
            <a:ext cx="168275" cy="168275"/>
            <a:chOff x="2928" y="2208"/>
            <a:chExt cx="262" cy="262"/>
          </a:xfrm>
        </p:grpSpPr>
        <p:sp>
          <p:nvSpPr>
            <p:cNvPr id="25" name="Oval 25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C0C6D3"/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26" name="Oval 26"/>
            <p:cNvSpPr>
              <a:spLocks noChangeArrowheads="1"/>
            </p:cNvSpPr>
            <p:nvPr/>
          </p:nvSpPr>
          <p:spPr bwMode="gray">
            <a:xfrm>
              <a:off x="2948" y="2230"/>
              <a:ext cx="220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</p:grpSp>
      <p:sp>
        <p:nvSpPr>
          <p:cNvPr id="28" name="AutoShape 28"/>
          <p:cNvSpPr>
            <a:spLocks noChangeArrowheads="1"/>
          </p:cNvSpPr>
          <p:nvPr/>
        </p:nvSpPr>
        <p:spPr bwMode="gray">
          <a:xfrm>
            <a:off x="914400" y="2911475"/>
            <a:ext cx="2657468" cy="874715"/>
          </a:xfrm>
          <a:prstGeom prst="roundRect">
            <a:avLst>
              <a:gd name="adj" fmla="val 50000"/>
            </a:avLst>
          </a:prstGeom>
          <a:solidFill>
            <a:schemeClr val="accent2">
              <a:alpha val="50195"/>
            </a:schemeClr>
          </a:solidFill>
          <a:ln w="5715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29" name="AutoShape 29"/>
          <p:cNvSpPr>
            <a:spLocks noChangeArrowheads="1"/>
          </p:cNvSpPr>
          <p:nvPr/>
        </p:nvSpPr>
        <p:spPr bwMode="gray">
          <a:xfrm>
            <a:off x="914400" y="4067179"/>
            <a:ext cx="2657468" cy="1147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195"/>
            </a:schemeClr>
          </a:solidFill>
          <a:ln w="5715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31" name="Rectangle 31"/>
          <p:cNvSpPr>
            <a:spLocks noChangeArrowheads="1"/>
          </p:cNvSpPr>
          <p:nvPr/>
        </p:nvSpPr>
        <p:spPr bwMode="gray">
          <a:xfrm>
            <a:off x="1116235" y="3040721"/>
            <a:ext cx="2241319" cy="674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zh-CN" altLang="en-US" sz="1400" b="1" dirty="0" smtClean="0">
                <a:solidFill>
                  <a:srgbClr val="000000"/>
                </a:solidFill>
                <a:ea typeface="宋体" charset="-122"/>
                <a:cs typeface="Arial" charset="0"/>
              </a:rPr>
              <a:t>课堂中</a:t>
            </a:r>
            <a:r>
              <a:rPr lang="zh-CN" altLang="en-US" sz="1400" b="1" dirty="0" smtClean="0">
                <a:solidFill>
                  <a:srgbClr val="000000"/>
                </a:solidFill>
                <a:ea typeface="宋体" charset="-122"/>
                <a:cs typeface="Arial" charset="0"/>
              </a:rPr>
              <a:t>完成</a:t>
            </a:r>
            <a:endParaRPr lang="en-US" altLang="zh-CN" sz="1400" b="1" dirty="0" smtClean="0">
              <a:solidFill>
                <a:srgbClr val="000000"/>
              </a:solidFill>
              <a:ea typeface="宋体" charset="-122"/>
              <a:cs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zh-CN" altLang="en-US" sz="1400" b="1" dirty="0" smtClean="0">
                <a:solidFill>
                  <a:srgbClr val="000000"/>
                </a:solidFill>
                <a:ea typeface="宋体" charset="-122"/>
                <a:cs typeface="Arial" charset="0"/>
              </a:rPr>
              <a:t>一组在陈述时，由其他组</a:t>
            </a:r>
            <a:endParaRPr lang="en-US" altLang="zh-CN" sz="1400" b="1" dirty="0" smtClean="0">
              <a:solidFill>
                <a:srgbClr val="000000"/>
              </a:solidFill>
              <a:ea typeface="宋体" charset="-122"/>
              <a:cs typeface="Arial" charset="0"/>
            </a:endParaRPr>
          </a:p>
          <a:p>
            <a:pPr>
              <a:lnSpc>
                <a:spcPct val="90000"/>
              </a:lnSpc>
              <a:defRPr/>
            </a:pPr>
            <a:r>
              <a:rPr lang="zh-CN" altLang="en-US" sz="1400" b="1" dirty="0" smtClean="0">
                <a:solidFill>
                  <a:srgbClr val="000000"/>
                </a:solidFill>
                <a:ea typeface="宋体" charset="-122"/>
                <a:cs typeface="Arial" charset="0"/>
              </a:rPr>
              <a:t>派</a:t>
            </a:r>
            <a:r>
              <a:rPr lang="en-US" altLang="zh-CN" sz="1400" b="1" dirty="0" smtClean="0">
                <a:solidFill>
                  <a:srgbClr val="000000"/>
                </a:solidFill>
                <a:ea typeface="宋体" charset="-122"/>
                <a:cs typeface="Arial" charset="0"/>
              </a:rPr>
              <a:t>2</a:t>
            </a:r>
            <a:r>
              <a:rPr lang="zh-CN" altLang="en-US" sz="1400" b="1" dirty="0" smtClean="0">
                <a:solidFill>
                  <a:srgbClr val="000000"/>
                </a:solidFill>
                <a:ea typeface="宋体" charset="-122"/>
                <a:cs typeface="Arial" charset="0"/>
              </a:rPr>
              <a:t>名评委进行评价。</a:t>
            </a:r>
            <a:endParaRPr lang="en-US" altLang="zh-CN" sz="1400" b="1" dirty="0">
              <a:solidFill>
                <a:srgbClr val="000000"/>
              </a:solidFill>
              <a:ea typeface="宋体" charset="-122"/>
              <a:cs typeface="Arial" charset="0"/>
            </a:endParaRP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gray">
          <a:xfrm>
            <a:off x="1142976" y="4189405"/>
            <a:ext cx="228601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zh-CN" altLang="en-US" sz="1400" b="1" dirty="0" smtClean="0">
                <a:solidFill>
                  <a:srgbClr val="000000"/>
                </a:solidFill>
                <a:ea typeface="宋体" charset="-122"/>
                <a:cs typeface="Arial" charset="0"/>
              </a:rPr>
              <a:t>学生将写作文案</a:t>
            </a:r>
            <a:r>
              <a:rPr lang="zh-CN" altLang="en-US" sz="1400" b="1" dirty="0" smtClean="0">
                <a:solidFill>
                  <a:srgbClr val="000000"/>
                </a:solidFill>
                <a:ea typeface="宋体" charset="-122"/>
                <a:cs typeface="Arial" charset="0"/>
              </a:rPr>
              <a:t>上传</a:t>
            </a:r>
            <a:r>
              <a:rPr lang="zh-CN" altLang="en-US" sz="1400" b="1" dirty="0" smtClean="0">
                <a:solidFill>
                  <a:srgbClr val="000000"/>
                </a:solidFill>
                <a:ea typeface="宋体" charset="-122"/>
                <a:cs typeface="Arial" charset="0"/>
              </a:rPr>
              <a:t>至</a:t>
            </a:r>
            <a:endParaRPr lang="en-US" altLang="zh-CN" sz="1400" b="1" dirty="0" smtClean="0">
              <a:solidFill>
                <a:srgbClr val="000000"/>
              </a:solidFill>
              <a:ea typeface="宋体" charset="-122"/>
              <a:cs typeface="Arial" charset="0"/>
            </a:endParaRPr>
          </a:p>
          <a:p>
            <a:pPr marL="342900" indent="-342900">
              <a:defRPr/>
            </a:pPr>
            <a:r>
              <a:rPr lang="zh-CN" altLang="en-US" sz="1400" b="1" dirty="0" smtClean="0">
                <a:solidFill>
                  <a:srgbClr val="000000"/>
                </a:solidFill>
                <a:ea typeface="宋体" charset="-122"/>
                <a:cs typeface="Arial" charset="0"/>
              </a:rPr>
              <a:t>蓝</a:t>
            </a:r>
            <a:r>
              <a:rPr lang="zh-CN" altLang="en-US" sz="1400" b="1" dirty="0" smtClean="0">
                <a:solidFill>
                  <a:srgbClr val="000000"/>
                </a:solidFill>
                <a:ea typeface="宋体" charset="-122"/>
                <a:cs typeface="Arial" charset="0"/>
              </a:rPr>
              <a:t>墨云班课</a:t>
            </a:r>
            <a:r>
              <a:rPr lang="en-US" altLang="zh-CN" sz="1400" b="1" dirty="0" smtClean="0">
                <a:solidFill>
                  <a:srgbClr val="000000"/>
                </a:solidFill>
                <a:ea typeface="宋体" charset="-122"/>
                <a:cs typeface="Arial" charset="0"/>
              </a:rPr>
              <a:t>APP</a:t>
            </a:r>
            <a:r>
              <a:rPr lang="en-US" altLang="zh-CN" sz="1400" b="1" dirty="0" smtClean="0">
                <a:solidFill>
                  <a:srgbClr val="000000"/>
                </a:solidFill>
                <a:ea typeface="宋体" charset="-122"/>
                <a:cs typeface="Arial" charset="0"/>
              </a:rPr>
              <a:t>，</a:t>
            </a:r>
            <a:r>
              <a:rPr lang="zh-CN" altLang="en-US" sz="1400" b="1" dirty="0" smtClean="0">
                <a:solidFill>
                  <a:srgbClr val="000000"/>
                </a:solidFill>
                <a:ea typeface="宋体" charset="-122"/>
                <a:cs typeface="Arial" charset="0"/>
              </a:rPr>
              <a:t>向所有</a:t>
            </a:r>
            <a:endParaRPr lang="en-US" altLang="zh-CN" sz="1400" b="1" dirty="0" smtClean="0">
              <a:solidFill>
                <a:srgbClr val="000000"/>
              </a:solidFill>
              <a:ea typeface="宋体" charset="-122"/>
              <a:cs typeface="Arial" charset="0"/>
            </a:endParaRPr>
          </a:p>
          <a:p>
            <a:pPr marL="342900" indent="-342900">
              <a:defRPr/>
            </a:pPr>
            <a:r>
              <a:rPr lang="zh-CN" altLang="en-US" sz="1400" b="1" dirty="0" smtClean="0">
                <a:solidFill>
                  <a:srgbClr val="000000"/>
                </a:solidFill>
                <a:ea typeface="宋体" charset="-122"/>
                <a:cs typeface="Arial" charset="0"/>
              </a:rPr>
              <a:t>同学</a:t>
            </a:r>
            <a:r>
              <a:rPr lang="zh-CN" altLang="en-US" sz="1400" b="1" dirty="0" smtClean="0">
                <a:solidFill>
                  <a:srgbClr val="000000"/>
                </a:solidFill>
                <a:ea typeface="宋体" charset="-122"/>
                <a:cs typeface="Arial" charset="0"/>
              </a:rPr>
              <a:t>开放</a:t>
            </a:r>
            <a:r>
              <a:rPr lang="en-US" altLang="zh-CN" sz="1400" b="1" dirty="0" smtClean="0">
                <a:solidFill>
                  <a:srgbClr val="000000"/>
                </a:solidFill>
                <a:ea typeface="宋体" charset="-122"/>
                <a:cs typeface="Arial" charset="0"/>
              </a:rPr>
              <a:t>“</a:t>
            </a:r>
            <a:r>
              <a:rPr lang="zh-CN" altLang="en-US" sz="1400" b="1" dirty="0" smtClean="0">
                <a:solidFill>
                  <a:srgbClr val="000000"/>
                </a:solidFill>
                <a:ea typeface="宋体" charset="-122"/>
                <a:cs typeface="Arial" charset="0"/>
              </a:rPr>
              <a:t>评论</a:t>
            </a:r>
            <a:r>
              <a:rPr lang="en-US" altLang="zh-CN" sz="1400" b="1" dirty="0" smtClean="0">
                <a:solidFill>
                  <a:srgbClr val="000000"/>
                </a:solidFill>
                <a:ea typeface="宋体" charset="-122"/>
                <a:cs typeface="Arial" charset="0"/>
              </a:rPr>
              <a:t>”</a:t>
            </a:r>
            <a:r>
              <a:rPr lang="zh-CN" altLang="en-US" sz="1400" b="1" dirty="0" smtClean="0">
                <a:solidFill>
                  <a:srgbClr val="000000"/>
                </a:solidFill>
                <a:ea typeface="宋体" charset="-122"/>
                <a:cs typeface="Arial" charset="0"/>
              </a:rPr>
              <a:t>权限。</a:t>
            </a:r>
            <a:endParaRPr lang="en-US" altLang="zh-CN" sz="1400" b="1" dirty="0" smtClean="0">
              <a:solidFill>
                <a:srgbClr val="000000"/>
              </a:solidFill>
              <a:ea typeface="宋体" charset="-122"/>
              <a:cs typeface="Arial" charset="0"/>
            </a:endParaRPr>
          </a:p>
          <a:p>
            <a:pPr marL="342900" indent="-342900">
              <a:defRPr/>
            </a:pPr>
            <a:r>
              <a:rPr lang="zh-CN" altLang="en-US" sz="1400" b="1" dirty="0" smtClean="0">
                <a:solidFill>
                  <a:srgbClr val="000000"/>
                </a:solidFill>
                <a:ea typeface="宋体" charset="-122"/>
                <a:cs typeface="Arial" charset="0"/>
              </a:rPr>
              <a:t>学生之间可以相互写评语。</a:t>
            </a:r>
            <a:endParaRPr lang="en-US" altLang="zh-CN" sz="1400" b="1" dirty="0" smtClean="0">
              <a:solidFill>
                <a:srgbClr val="000000"/>
              </a:solidFill>
              <a:ea typeface="宋体" charset="-122"/>
              <a:cs typeface="Arial" charset="0"/>
            </a:endParaRPr>
          </a:p>
        </p:txBody>
      </p:sp>
      <p:sp>
        <p:nvSpPr>
          <p:cNvPr id="34" name="AutoShape 34"/>
          <p:cNvSpPr>
            <a:spLocks noChangeArrowheads="1"/>
          </p:cNvSpPr>
          <p:nvPr/>
        </p:nvSpPr>
        <p:spPr bwMode="blackGray">
          <a:xfrm rot="10793605" flipV="1">
            <a:off x="3738563" y="3835400"/>
            <a:ext cx="1447800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gray">
          <a:xfrm>
            <a:off x="1752600" y="1219200"/>
            <a:ext cx="58674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zh-CN" altLang="en-US" dirty="0" smtClean="0">
                <a:solidFill>
                  <a:srgbClr val="000000"/>
                </a:solidFill>
                <a:ea typeface="宋体" charset="-122"/>
                <a:cs typeface="Arial" charset="0"/>
              </a:rPr>
              <a:t>对学生的写作文案，在课堂中评价。相互探讨和学习，发现问题，及时指导。</a:t>
            </a:r>
            <a:endParaRPr lang="en-US" altLang="zh-CN" dirty="0">
              <a:solidFill>
                <a:srgbClr val="000000"/>
              </a:solidFill>
              <a:ea typeface="宋体" charset="-122"/>
              <a:cs typeface="Arial" charset="0"/>
            </a:endParaRPr>
          </a:p>
        </p:txBody>
      </p:sp>
      <p:sp>
        <p:nvSpPr>
          <p:cNvPr id="37" name="Rectangle 37"/>
          <p:cNvSpPr>
            <a:spLocks noChangeArrowheads="1"/>
          </p:cNvSpPr>
          <p:nvPr/>
        </p:nvSpPr>
        <p:spPr bwMode="auto">
          <a:xfrm>
            <a:off x="5191125" y="5486400"/>
            <a:ext cx="2816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zh-CN" sz="1600" b="1">
                <a:solidFill>
                  <a:srgbClr val="000000"/>
                </a:solidFill>
                <a:ea typeface="宋体" charset="-122"/>
                <a:cs typeface="Arial" charset="0"/>
              </a:rPr>
              <a:t>Description of the contents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gray">
          <a:xfrm>
            <a:off x="2212975" y="5265738"/>
            <a:ext cx="4610100" cy="534987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 w="190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cxnSp>
        <p:nvCxnSpPr>
          <p:cNvPr id="5" name="AutoShape 3"/>
          <p:cNvCxnSpPr>
            <a:cxnSpLocks noChangeShapeType="1"/>
            <a:endCxn id="4" idx="1"/>
          </p:cNvCxnSpPr>
          <p:nvPr/>
        </p:nvCxnSpPr>
        <p:spPr bwMode="auto">
          <a:xfrm rot="10800000" flipH="1" flipV="1">
            <a:off x="871538" y="4184650"/>
            <a:ext cx="1341437" cy="1349375"/>
          </a:xfrm>
          <a:prstGeom prst="bentConnector3">
            <a:avLst>
              <a:gd name="adj1" fmla="val -15384"/>
            </a:avLst>
          </a:prstGeom>
          <a:noFill/>
          <a:ln w="28575" cap="rnd">
            <a:solidFill>
              <a:srgbClr val="336699"/>
            </a:solidFill>
            <a:prstDash val="sysDot"/>
            <a:miter lim="800000"/>
            <a:headEnd/>
            <a:tailEnd/>
          </a:ln>
          <a:effectLst/>
        </p:spPr>
      </p:cxnSp>
      <p:cxnSp>
        <p:nvCxnSpPr>
          <p:cNvPr id="6" name="AutoShape 4"/>
          <p:cNvCxnSpPr>
            <a:cxnSpLocks noChangeShapeType="1"/>
            <a:endCxn id="4" idx="3"/>
          </p:cNvCxnSpPr>
          <p:nvPr/>
        </p:nvCxnSpPr>
        <p:spPr bwMode="auto">
          <a:xfrm flipH="1">
            <a:off x="6823075" y="4184650"/>
            <a:ext cx="1425575" cy="1349375"/>
          </a:xfrm>
          <a:prstGeom prst="bentConnector3">
            <a:avLst>
              <a:gd name="adj1" fmla="val -14486"/>
            </a:avLst>
          </a:prstGeom>
          <a:noFill/>
          <a:ln w="28575" cap="rnd">
            <a:solidFill>
              <a:srgbClr val="336699"/>
            </a:solidFill>
            <a:prstDash val="sysDot"/>
            <a:miter lim="800000"/>
            <a:headEnd/>
            <a:tailEnd/>
          </a:ln>
          <a:effectLst/>
        </p:spPr>
      </p:cxnSp>
      <p:sp>
        <p:nvSpPr>
          <p:cNvPr id="7" name="Text Box 5"/>
          <p:cNvSpPr txBox="1">
            <a:spLocks noChangeArrowheads="1"/>
          </p:cNvSpPr>
          <p:nvPr/>
        </p:nvSpPr>
        <p:spPr bwMode="white">
          <a:xfrm>
            <a:off x="2851150" y="5346700"/>
            <a:ext cx="34671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b="1" dirty="0" smtClean="0">
                <a:solidFill>
                  <a:srgbClr val="FEFEFE"/>
                </a:solidFill>
                <a:ea typeface="宋体" charset="-122"/>
              </a:rPr>
              <a:t>写作</a:t>
            </a:r>
            <a:r>
              <a:rPr lang="zh-CN" altLang="en-US" b="1" dirty="0" smtClean="0">
                <a:solidFill>
                  <a:srgbClr val="FEFEFE"/>
                </a:solidFill>
                <a:ea typeface="宋体" charset="-122"/>
              </a:rPr>
              <a:t>训练</a:t>
            </a:r>
            <a:endParaRPr lang="en-US" altLang="zh-CN" b="1" dirty="0">
              <a:solidFill>
                <a:srgbClr val="FEFEFE"/>
              </a:solidFill>
              <a:ea typeface="宋体" charset="-122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gray">
          <a:xfrm>
            <a:off x="871538" y="3668713"/>
            <a:ext cx="1782762" cy="1370012"/>
          </a:xfrm>
          <a:prstGeom prst="can">
            <a:avLst>
              <a:gd name="adj" fmla="val 32083"/>
            </a:avLst>
          </a:prstGeom>
          <a:gradFill rotWithShape="1">
            <a:gsLst>
              <a:gs pos="0">
                <a:srgbClr val="C0CDB3"/>
              </a:gs>
              <a:gs pos="50000">
                <a:srgbClr val="FFFFFF"/>
              </a:gs>
              <a:gs pos="100000">
                <a:srgbClr val="C0CDB3"/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gray">
          <a:xfrm>
            <a:off x="871538" y="3692525"/>
            <a:ext cx="1782762" cy="412750"/>
          </a:xfrm>
          <a:prstGeom prst="ellipse">
            <a:avLst/>
          </a:prstGeom>
          <a:gradFill rotWithShape="1">
            <a:gsLst>
              <a:gs pos="0">
                <a:srgbClr val="E6E6E6"/>
              </a:gs>
              <a:gs pos="14999">
                <a:srgbClr val="7D8496"/>
              </a:gs>
              <a:gs pos="53000">
                <a:srgbClr val="E6E6E6"/>
              </a:gs>
              <a:gs pos="67999">
                <a:srgbClr val="7D8496"/>
              </a:gs>
              <a:gs pos="92999">
                <a:srgbClr val="E6E6E6"/>
              </a:gs>
              <a:gs pos="100000">
                <a:srgbClr val="FFFFFF"/>
              </a:gs>
            </a:gsLst>
            <a:lin ang="5400000" scaled="1"/>
          </a:gradFill>
          <a:ln w="28575">
            <a:solidFill>
              <a:srgbClr val="B2B2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gray">
          <a:xfrm>
            <a:off x="965200" y="3697288"/>
            <a:ext cx="1581150" cy="403225"/>
          </a:xfrm>
          <a:prstGeom prst="ellipse">
            <a:avLst/>
          </a:prstGeom>
          <a:solidFill>
            <a:srgbClr val="E1C797"/>
          </a:solidFill>
          <a:ln w="28575">
            <a:solidFill>
              <a:srgbClr val="FEFEF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gray">
          <a:xfrm>
            <a:off x="974725" y="1371600"/>
            <a:ext cx="1557338" cy="2525713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E1C797"/>
              </a:gs>
            </a:gsLst>
            <a:lin ang="5400000" scaled="1"/>
          </a:gradFill>
          <a:ln w="12700" algn="ctr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black">
          <a:xfrm>
            <a:off x="1071538" y="2500306"/>
            <a:ext cx="135732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15888" indent="-115888" algn="l">
              <a:lnSpc>
                <a:spcPct val="80000"/>
              </a:lnSpc>
              <a:buFontTx/>
              <a:buAutoNum type="arabicPeriod"/>
            </a:pPr>
            <a:r>
              <a:rPr lang="zh-CN" altLang="en-US" sz="1200" dirty="0" smtClean="0">
                <a:solidFill>
                  <a:srgbClr val="1C1C1C"/>
                </a:solidFill>
                <a:ea typeface="宋体" charset="-122"/>
              </a:rPr>
              <a:t>公文</a:t>
            </a:r>
            <a:endParaRPr lang="en-US" altLang="zh-CN" sz="1200" dirty="0">
              <a:solidFill>
                <a:srgbClr val="1C1C1C"/>
              </a:solidFill>
              <a:ea typeface="宋体" charset="-122"/>
            </a:endParaRPr>
          </a:p>
          <a:p>
            <a:pPr marL="115888" indent="-115888" algn="l">
              <a:lnSpc>
                <a:spcPct val="80000"/>
              </a:lnSpc>
              <a:buFontTx/>
              <a:buAutoNum type="arabicPeriod"/>
            </a:pPr>
            <a:r>
              <a:rPr lang="zh-CN" altLang="en-US" sz="1200" dirty="0" smtClean="0">
                <a:solidFill>
                  <a:srgbClr val="1C1C1C"/>
                </a:solidFill>
                <a:ea typeface="宋体" charset="-122"/>
              </a:rPr>
              <a:t>申论</a:t>
            </a:r>
            <a:endParaRPr lang="en-US" altLang="zh-CN" sz="1200" dirty="0">
              <a:solidFill>
                <a:srgbClr val="1C1C1C"/>
              </a:solidFill>
              <a:ea typeface="宋体" charset="-122"/>
            </a:endParaRPr>
          </a:p>
          <a:p>
            <a:pPr marL="115888" indent="-115888" algn="l">
              <a:lnSpc>
                <a:spcPct val="80000"/>
              </a:lnSpc>
              <a:buFontTx/>
              <a:buAutoNum type="arabicPeriod"/>
            </a:pPr>
            <a:r>
              <a:rPr lang="zh-CN" altLang="en-US" sz="1200" dirty="0" smtClean="0">
                <a:solidFill>
                  <a:srgbClr val="1C1C1C"/>
                </a:solidFill>
                <a:ea typeface="宋体" charset="-122"/>
              </a:rPr>
              <a:t>应用文</a:t>
            </a:r>
            <a:endParaRPr lang="en-US" altLang="zh-CN" sz="1200" dirty="0">
              <a:solidFill>
                <a:srgbClr val="1C1C1C"/>
              </a:solidFill>
              <a:ea typeface="宋体" charset="-122"/>
            </a:endParaRPr>
          </a:p>
        </p:txBody>
      </p:sp>
      <p:sp>
        <p:nvSpPr>
          <p:cNvPr id="13" name="AutoShape 11"/>
          <p:cNvSpPr>
            <a:spLocks noChangeArrowheads="1"/>
          </p:cNvSpPr>
          <p:nvPr/>
        </p:nvSpPr>
        <p:spPr bwMode="gray">
          <a:xfrm>
            <a:off x="2767013" y="3668713"/>
            <a:ext cx="1792287" cy="1370012"/>
          </a:xfrm>
          <a:prstGeom prst="can">
            <a:avLst>
              <a:gd name="adj" fmla="val 32083"/>
            </a:avLst>
          </a:prstGeom>
          <a:gradFill rotWithShape="1">
            <a:gsLst>
              <a:gs pos="0">
                <a:srgbClr val="C0C0C0"/>
              </a:gs>
              <a:gs pos="50000">
                <a:srgbClr val="FFFFFF"/>
              </a:gs>
              <a:gs pos="100000">
                <a:srgbClr val="C0C0C0"/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grpSp>
        <p:nvGrpSpPr>
          <p:cNvPr id="14" name="Group 12"/>
          <p:cNvGrpSpPr>
            <a:grpSpLocks/>
          </p:cNvGrpSpPr>
          <p:nvPr/>
        </p:nvGrpSpPr>
        <p:grpSpPr bwMode="auto">
          <a:xfrm>
            <a:off x="2767013" y="3692525"/>
            <a:ext cx="1792287" cy="412750"/>
            <a:chOff x="2029" y="2178"/>
            <a:chExt cx="1600" cy="474"/>
          </a:xfrm>
        </p:grpSpPr>
        <p:sp>
          <p:nvSpPr>
            <p:cNvPr id="15" name="Oval 13"/>
            <p:cNvSpPr>
              <a:spLocks noChangeArrowheads="1"/>
            </p:cNvSpPr>
            <p:nvPr/>
          </p:nvSpPr>
          <p:spPr bwMode="gray">
            <a:xfrm>
              <a:off x="2029" y="2178"/>
              <a:ext cx="1600" cy="474"/>
            </a:xfrm>
            <a:prstGeom prst="ellipse">
              <a:avLst/>
            </a:prstGeom>
            <a:gradFill rotWithShape="1">
              <a:gsLst>
                <a:gs pos="0">
                  <a:srgbClr val="E6E6E6"/>
                </a:gs>
                <a:gs pos="14999">
                  <a:srgbClr val="7D8496"/>
                </a:gs>
                <a:gs pos="53000">
                  <a:srgbClr val="E6E6E6"/>
                </a:gs>
                <a:gs pos="67999">
                  <a:srgbClr val="7D8496"/>
                </a:gs>
                <a:gs pos="92999">
                  <a:srgbClr val="E6E6E6"/>
                </a:gs>
                <a:gs pos="100000">
                  <a:srgbClr val="FFFFFF"/>
                </a:gs>
              </a:gsLst>
              <a:lin ang="5400000" scaled="1"/>
            </a:gradFill>
            <a:ln w="2857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6" name="Oval 14"/>
            <p:cNvSpPr>
              <a:spLocks noChangeArrowheads="1"/>
            </p:cNvSpPr>
            <p:nvPr/>
          </p:nvSpPr>
          <p:spPr bwMode="gray">
            <a:xfrm>
              <a:off x="2117" y="2183"/>
              <a:ext cx="1419" cy="464"/>
            </a:xfrm>
            <a:prstGeom prst="ellipse">
              <a:avLst/>
            </a:prstGeom>
            <a:solidFill>
              <a:srgbClr val="C9DE9A"/>
            </a:solidFill>
            <a:ln w="28575">
              <a:solidFill>
                <a:srgbClr val="FEFEF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</p:grpSp>
      <p:sp>
        <p:nvSpPr>
          <p:cNvPr id="17" name="Rectangle 15"/>
          <p:cNvSpPr>
            <a:spLocks noChangeArrowheads="1"/>
          </p:cNvSpPr>
          <p:nvPr/>
        </p:nvSpPr>
        <p:spPr bwMode="gray">
          <a:xfrm>
            <a:off x="2870200" y="1371600"/>
            <a:ext cx="1566863" cy="2525713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C9DE9A"/>
              </a:gs>
            </a:gsLst>
            <a:lin ang="5400000" scaled="1"/>
          </a:gradFill>
          <a:ln w="12700" algn="ctr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black">
          <a:xfrm>
            <a:off x="3071802" y="2571744"/>
            <a:ext cx="1693863" cy="2400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5888" indent="-115888" algn="l">
              <a:lnSpc>
                <a:spcPct val="80000"/>
              </a:lnSpc>
            </a:pPr>
            <a:r>
              <a:rPr lang="zh-CN" altLang="en-US" sz="1200" smtClean="0">
                <a:solidFill>
                  <a:srgbClr val="1C1C1C"/>
                </a:solidFill>
                <a:ea typeface="宋体" charset="-122"/>
              </a:rPr>
              <a:t>中小学作文</a:t>
            </a:r>
            <a:endParaRPr lang="en-US" altLang="zh-CN" sz="1200" dirty="0">
              <a:solidFill>
                <a:srgbClr val="1C1C1C"/>
              </a:solidFill>
              <a:ea typeface="宋体" charset="-122"/>
            </a:endParaRPr>
          </a:p>
        </p:txBody>
      </p:sp>
      <p:sp>
        <p:nvSpPr>
          <p:cNvPr id="19" name="AutoShape 17"/>
          <p:cNvSpPr>
            <a:spLocks noChangeArrowheads="1"/>
          </p:cNvSpPr>
          <p:nvPr/>
        </p:nvSpPr>
        <p:spPr bwMode="gray">
          <a:xfrm>
            <a:off x="4673600" y="3668713"/>
            <a:ext cx="1762125" cy="1370012"/>
          </a:xfrm>
          <a:prstGeom prst="can">
            <a:avLst>
              <a:gd name="adj" fmla="val 32083"/>
            </a:avLst>
          </a:prstGeom>
          <a:gradFill rotWithShape="1">
            <a:gsLst>
              <a:gs pos="0">
                <a:srgbClr val="C0CDB3"/>
              </a:gs>
              <a:gs pos="50000">
                <a:srgbClr val="FFFFFF"/>
              </a:gs>
              <a:gs pos="100000">
                <a:srgbClr val="C0CDB3"/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20" name="Oval 18"/>
          <p:cNvSpPr>
            <a:spLocks noChangeArrowheads="1"/>
          </p:cNvSpPr>
          <p:nvPr/>
        </p:nvSpPr>
        <p:spPr bwMode="gray">
          <a:xfrm>
            <a:off x="4673600" y="3692525"/>
            <a:ext cx="1762125" cy="412750"/>
          </a:xfrm>
          <a:prstGeom prst="ellipse">
            <a:avLst/>
          </a:prstGeom>
          <a:gradFill rotWithShape="1">
            <a:gsLst>
              <a:gs pos="0">
                <a:srgbClr val="E6E6E6"/>
              </a:gs>
              <a:gs pos="14999">
                <a:srgbClr val="7D8496"/>
              </a:gs>
              <a:gs pos="53000">
                <a:srgbClr val="E6E6E6"/>
              </a:gs>
              <a:gs pos="67999">
                <a:srgbClr val="7D8496"/>
              </a:gs>
              <a:gs pos="92999">
                <a:srgbClr val="E6E6E6"/>
              </a:gs>
              <a:gs pos="100000">
                <a:srgbClr val="FFFFFF"/>
              </a:gs>
            </a:gsLst>
            <a:lin ang="5400000" scaled="1"/>
          </a:gradFill>
          <a:ln w="28575">
            <a:solidFill>
              <a:srgbClr val="B2B2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grpSp>
        <p:nvGrpSpPr>
          <p:cNvPr id="21" name="Group 19"/>
          <p:cNvGrpSpPr>
            <a:grpSpLocks/>
          </p:cNvGrpSpPr>
          <p:nvPr/>
        </p:nvGrpSpPr>
        <p:grpSpPr bwMode="auto">
          <a:xfrm>
            <a:off x="4765675" y="1371600"/>
            <a:ext cx="1565275" cy="2728913"/>
            <a:chOff x="3017" y="856"/>
            <a:chExt cx="1052" cy="1906"/>
          </a:xfrm>
        </p:grpSpPr>
        <p:sp>
          <p:nvSpPr>
            <p:cNvPr id="22" name="Oval 20"/>
            <p:cNvSpPr>
              <a:spLocks noChangeArrowheads="1"/>
            </p:cNvSpPr>
            <p:nvPr/>
          </p:nvSpPr>
          <p:spPr bwMode="gray">
            <a:xfrm>
              <a:off x="3017" y="2480"/>
              <a:ext cx="1052" cy="282"/>
            </a:xfrm>
            <a:prstGeom prst="ellipse">
              <a:avLst/>
            </a:prstGeom>
            <a:solidFill>
              <a:srgbClr val="E1C797"/>
            </a:solidFill>
            <a:ln w="28575">
              <a:solidFill>
                <a:srgbClr val="FEFEF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gray">
            <a:xfrm>
              <a:off x="3024" y="856"/>
              <a:ext cx="1036" cy="1764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E1C797"/>
                </a:gs>
              </a:gsLst>
              <a:lin ang="5400000" scaled="1"/>
            </a:gradFill>
            <a:ln w="12700" algn="ctr">
              <a:noFill/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</p:grpSp>
      <p:sp>
        <p:nvSpPr>
          <p:cNvPr id="24" name="Rectangle 22"/>
          <p:cNvSpPr>
            <a:spLocks noChangeArrowheads="1"/>
          </p:cNvSpPr>
          <p:nvPr/>
        </p:nvSpPr>
        <p:spPr bwMode="black">
          <a:xfrm>
            <a:off x="4833951" y="2473848"/>
            <a:ext cx="1666875" cy="24077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5888" indent="-115888">
              <a:lnSpc>
                <a:spcPct val="80000"/>
              </a:lnSpc>
            </a:pPr>
            <a:r>
              <a:rPr lang="zh-CN" altLang="en-US" sz="1200" dirty="0" smtClean="0"/>
              <a:t>考研专项写作</a:t>
            </a:r>
            <a:r>
              <a:rPr lang="zh-CN" altLang="en-US" sz="1200" dirty="0" smtClean="0"/>
              <a:t>题</a:t>
            </a:r>
            <a:endParaRPr lang="en-US" altLang="zh-CN" sz="1200" dirty="0">
              <a:solidFill>
                <a:srgbClr val="1C1C1C"/>
              </a:solidFill>
              <a:ea typeface="宋体" charset="-122"/>
            </a:endParaRPr>
          </a:p>
        </p:txBody>
      </p:sp>
      <p:sp>
        <p:nvSpPr>
          <p:cNvPr id="25" name="AutoShape 23"/>
          <p:cNvSpPr>
            <a:spLocks noChangeArrowheads="1"/>
          </p:cNvSpPr>
          <p:nvPr/>
        </p:nvSpPr>
        <p:spPr bwMode="gray">
          <a:xfrm>
            <a:off x="6537325" y="3668713"/>
            <a:ext cx="1746250" cy="1370012"/>
          </a:xfrm>
          <a:prstGeom prst="can">
            <a:avLst>
              <a:gd name="adj" fmla="val 32083"/>
            </a:avLst>
          </a:prstGeom>
          <a:gradFill rotWithShape="1">
            <a:gsLst>
              <a:gs pos="0">
                <a:srgbClr val="C0C0C0"/>
              </a:gs>
              <a:gs pos="50000">
                <a:srgbClr val="FFFFFF"/>
              </a:gs>
              <a:gs pos="100000">
                <a:srgbClr val="C0C0C0"/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grpSp>
        <p:nvGrpSpPr>
          <p:cNvPr id="26" name="Group 24"/>
          <p:cNvGrpSpPr>
            <a:grpSpLocks/>
          </p:cNvGrpSpPr>
          <p:nvPr/>
        </p:nvGrpSpPr>
        <p:grpSpPr bwMode="auto">
          <a:xfrm>
            <a:off x="6537325" y="3692525"/>
            <a:ext cx="1746250" cy="412750"/>
            <a:chOff x="2029" y="2178"/>
            <a:chExt cx="1600" cy="474"/>
          </a:xfrm>
        </p:grpSpPr>
        <p:sp>
          <p:nvSpPr>
            <p:cNvPr id="27" name="Oval 25"/>
            <p:cNvSpPr>
              <a:spLocks noChangeArrowheads="1"/>
            </p:cNvSpPr>
            <p:nvPr/>
          </p:nvSpPr>
          <p:spPr bwMode="gray">
            <a:xfrm>
              <a:off x="2029" y="2178"/>
              <a:ext cx="1600" cy="474"/>
            </a:xfrm>
            <a:prstGeom prst="ellipse">
              <a:avLst/>
            </a:prstGeom>
            <a:gradFill rotWithShape="1">
              <a:gsLst>
                <a:gs pos="0">
                  <a:srgbClr val="E6E6E6"/>
                </a:gs>
                <a:gs pos="14999">
                  <a:srgbClr val="7D8496"/>
                </a:gs>
                <a:gs pos="53000">
                  <a:srgbClr val="E6E6E6"/>
                </a:gs>
                <a:gs pos="67999">
                  <a:srgbClr val="7D8496"/>
                </a:gs>
                <a:gs pos="92999">
                  <a:srgbClr val="E6E6E6"/>
                </a:gs>
                <a:gs pos="100000">
                  <a:srgbClr val="FFFFFF"/>
                </a:gs>
              </a:gsLst>
              <a:lin ang="5400000" scaled="1"/>
            </a:gradFill>
            <a:ln w="2857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28" name="Oval 26"/>
            <p:cNvSpPr>
              <a:spLocks noChangeArrowheads="1"/>
            </p:cNvSpPr>
            <p:nvPr/>
          </p:nvSpPr>
          <p:spPr bwMode="gray">
            <a:xfrm>
              <a:off x="2117" y="2183"/>
              <a:ext cx="1419" cy="464"/>
            </a:xfrm>
            <a:prstGeom prst="ellipse">
              <a:avLst/>
            </a:prstGeom>
            <a:solidFill>
              <a:srgbClr val="C9DE9A"/>
            </a:solidFill>
            <a:ln w="28575">
              <a:solidFill>
                <a:srgbClr val="FEFEF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</p:grpSp>
      <p:sp>
        <p:nvSpPr>
          <p:cNvPr id="29" name="Rectangle 27"/>
          <p:cNvSpPr>
            <a:spLocks noChangeArrowheads="1"/>
          </p:cNvSpPr>
          <p:nvPr/>
        </p:nvSpPr>
        <p:spPr bwMode="gray">
          <a:xfrm>
            <a:off x="6640513" y="1371600"/>
            <a:ext cx="1525587" cy="2525713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C9DE9A"/>
              </a:gs>
            </a:gsLst>
            <a:lin ang="5400000" scaled="1"/>
          </a:gradFill>
          <a:ln w="12700" algn="ctr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black">
          <a:xfrm>
            <a:off x="6786578" y="2428868"/>
            <a:ext cx="1651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5888" indent="-115888">
              <a:lnSpc>
                <a:spcPct val="80000"/>
              </a:lnSpc>
              <a:buFontTx/>
              <a:buAutoNum type="arabicPeriod"/>
            </a:pPr>
            <a:r>
              <a:rPr lang="zh-CN" altLang="en-US" sz="1200" dirty="0" smtClean="0"/>
              <a:t>软文</a:t>
            </a:r>
            <a:r>
              <a:rPr lang="zh-CN" altLang="en-US" sz="1200" dirty="0" smtClean="0"/>
              <a:t>写作</a:t>
            </a:r>
            <a:endParaRPr lang="en-US" altLang="zh-CN" sz="1200" dirty="0">
              <a:solidFill>
                <a:srgbClr val="1C1C1C"/>
              </a:solidFill>
              <a:ea typeface="宋体" charset="-122"/>
            </a:endParaRPr>
          </a:p>
          <a:p>
            <a:pPr marL="115888" indent="-115888" algn="l">
              <a:lnSpc>
                <a:spcPct val="80000"/>
              </a:lnSpc>
              <a:buFontTx/>
              <a:buAutoNum type="arabicPeriod"/>
            </a:pPr>
            <a:endParaRPr lang="en-US" altLang="zh-CN" sz="1200" dirty="0">
              <a:solidFill>
                <a:srgbClr val="1C1C1C"/>
              </a:solidFill>
              <a:ea typeface="宋体" charset="-122"/>
            </a:endParaRPr>
          </a:p>
          <a:p>
            <a:pPr marL="115888" indent="-115888">
              <a:lnSpc>
                <a:spcPct val="80000"/>
              </a:lnSpc>
              <a:buFontTx/>
              <a:buAutoNum type="arabicPeriod"/>
            </a:pPr>
            <a:r>
              <a:rPr lang="zh-CN" altLang="en-US" sz="1200" dirty="0" smtClean="0"/>
              <a:t>商业</a:t>
            </a:r>
            <a:r>
              <a:rPr lang="zh-CN" altLang="en-US" sz="1200" dirty="0" smtClean="0"/>
              <a:t>策划</a:t>
            </a:r>
            <a:endParaRPr lang="en-US" altLang="zh-CN" sz="1200" dirty="0">
              <a:solidFill>
                <a:srgbClr val="1C1C1C"/>
              </a:solidFill>
              <a:ea typeface="宋体" charset="-122"/>
            </a:endParaRP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673100" y="4265613"/>
            <a:ext cx="214630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Char char="Ø"/>
            </a:pPr>
            <a:r>
              <a:rPr lang="zh-CN" altLang="en-US" sz="1400" dirty="0" smtClean="0"/>
              <a:t>公务员</a:t>
            </a:r>
            <a:endParaRPr lang="en-US" altLang="zh-CN" sz="1400" b="1" dirty="0">
              <a:solidFill>
                <a:srgbClr val="333333"/>
              </a:solidFill>
              <a:ea typeface="宋体" charset="-122"/>
            </a:endParaRP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2593975" y="4235450"/>
            <a:ext cx="2130425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Char char="Ø"/>
            </a:pPr>
            <a:r>
              <a:rPr lang="zh-CN" altLang="en-US" sz="1400" b="1" dirty="0" smtClean="0">
                <a:solidFill>
                  <a:srgbClr val="333333"/>
                </a:solidFill>
                <a:ea typeface="宋体" charset="-122"/>
              </a:rPr>
              <a:t>教师</a:t>
            </a:r>
            <a:endParaRPr lang="en-US" altLang="zh-CN" sz="1400" b="1" dirty="0">
              <a:solidFill>
                <a:srgbClr val="333333"/>
              </a:solidFill>
              <a:ea typeface="宋体" charset="-122"/>
            </a:endParaRP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4508500" y="4205288"/>
            <a:ext cx="204470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Char char="Ø"/>
            </a:pPr>
            <a:r>
              <a:rPr lang="zh-CN" altLang="en-US" sz="1400" b="1" dirty="0" smtClean="0">
                <a:solidFill>
                  <a:srgbClr val="333333"/>
                </a:solidFill>
                <a:ea typeface="宋体" charset="-122"/>
              </a:rPr>
              <a:t>考研</a:t>
            </a:r>
            <a:endParaRPr lang="en-US" altLang="zh-CN" sz="1400" b="1" dirty="0">
              <a:solidFill>
                <a:srgbClr val="333333"/>
              </a:solidFill>
              <a:ea typeface="宋体" charset="-122"/>
            </a:endParaRPr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6403975" y="4178300"/>
            <a:ext cx="2054225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Char char="Ø"/>
            </a:pPr>
            <a:r>
              <a:rPr lang="zh-CN" altLang="en-US" sz="1400" b="1" dirty="0" smtClean="0">
                <a:solidFill>
                  <a:srgbClr val="333333"/>
                </a:solidFill>
                <a:ea typeface="宋体" charset="-122"/>
              </a:rPr>
              <a:t>传媒</a:t>
            </a:r>
            <a:endParaRPr lang="en-US" altLang="zh-CN" sz="1400" b="1" dirty="0">
              <a:solidFill>
                <a:srgbClr val="333333"/>
              </a:solidFill>
              <a:ea typeface="宋体" charset="-122"/>
            </a:endParaRPr>
          </a:p>
        </p:txBody>
      </p:sp>
      <p:sp>
        <p:nvSpPr>
          <p:cNvPr id="35" name="Rectangle 33"/>
          <p:cNvSpPr txBox="1">
            <a:spLocks noChangeArrowheads="1"/>
          </p:cNvSpPr>
          <p:nvPr/>
        </p:nvSpPr>
        <p:spPr>
          <a:xfrm>
            <a:off x="857224" y="642918"/>
            <a:ext cx="72390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algn="ctr">
              <a:spcBef>
                <a:spcPct val="0"/>
              </a:spcBef>
            </a:pPr>
            <a:r>
              <a:rPr lang="zh-CN" altLang="en-US" sz="4000" dirty="0" smtClean="0"/>
              <a:t>根据</a:t>
            </a:r>
            <a:r>
              <a:rPr lang="zh-CN" altLang="en-US" sz="4000" dirty="0" smtClean="0"/>
              <a:t>大学生毕业后所从事的职业，进行</a:t>
            </a:r>
            <a:r>
              <a:rPr lang="en-US" altLang="zh-CN" sz="4000" dirty="0" smtClean="0"/>
              <a:t>“</a:t>
            </a:r>
            <a:r>
              <a:rPr lang="zh-CN" altLang="en-US" sz="4000" dirty="0" smtClean="0"/>
              <a:t>应用写作</a:t>
            </a:r>
            <a:r>
              <a:rPr lang="en-US" altLang="zh-CN" sz="4000" dirty="0" smtClean="0"/>
              <a:t>”</a:t>
            </a:r>
            <a:r>
              <a:rPr lang="zh-CN" altLang="en-US" sz="4000" dirty="0" smtClean="0"/>
              <a:t>的训练</a:t>
            </a:r>
            <a:r>
              <a:rPr lang="zh-CN" altLang="en-US" sz="4000" dirty="0" smtClean="0"/>
              <a:t>。</a:t>
            </a:r>
            <a:endParaRPr lang="en-US" altLang="zh-CN" sz="4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838200" y="350838"/>
            <a:ext cx="72390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algn="ctr">
              <a:spcBef>
                <a:spcPct val="0"/>
              </a:spcBef>
            </a:pPr>
            <a:r>
              <a:rPr lang="zh-CN" altLang="en-US" sz="4000" dirty="0" smtClean="0">
                <a:latin typeface="华文细黑" pitchFamily="2" charset="-122"/>
                <a:ea typeface="华文细黑" pitchFamily="2" charset="-122"/>
              </a:rPr>
              <a:t>第二次课写作主题</a:t>
            </a:r>
            <a:endParaRPr lang="en-US" altLang="zh-CN" sz="4000" dirty="0" smtClean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gray">
          <a:xfrm>
            <a:off x="457200" y="3886200"/>
            <a:ext cx="2543175" cy="1600200"/>
          </a:xfrm>
          <a:prstGeom prst="roundRect">
            <a:avLst>
              <a:gd name="adj" fmla="val 12699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gray">
          <a:xfrm>
            <a:off x="3584575" y="3257550"/>
            <a:ext cx="1905000" cy="7848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dirty="0" smtClean="0">
                <a:latin typeface="华文细黑" pitchFamily="2" charset="-122"/>
                <a:ea typeface="华文细黑" pitchFamily="2" charset="-122"/>
              </a:rPr>
              <a:t>写作新</a:t>
            </a:r>
            <a:r>
              <a:rPr lang="zh-CN" altLang="en-US" dirty="0" smtClean="0">
                <a:latin typeface="华文细黑" pitchFamily="2" charset="-122"/>
                <a:ea typeface="华文细黑" pitchFamily="2" charset="-122"/>
              </a:rPr>
              <a:t>主题</a:t>
            </a:r>
            <a:endParaRPr lang="en-US" altLang="zh-CN" dirty="0" smtClean="0">
              <a:latin typeface="华文细黑" pitchFamily="2" charset="-122"/>
              <a:ea typeface="华文细黑" pitchFamily="2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dirty="0" smtClean="0">
                <a:latin typeface="华文细黑" pitchFamily="2" charset="-122"/>
                <a:ea typeface="华文细黑" pitchFamily="2" charset="-122"/>
              </a:rPr>
              <a:t>的产生</a:t>
            </a:r>
            <a:endParaRPr lang="zh-CN" altLang="en-US" dirty="0" smtClean="0"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7" name="AutoShape 5"/>
          <p:cNvSpPr>
            <a:spLocks noChangeArrowheads="1"/>
          </p:cNvSpPr>
          <p:nvPr/>
        </p:nvSpPr>
        <p:spPr bwMode="gray">
          <a:xfrm>
            <a:off x="511175" y="4314825"/>
            <a:ext cx="2408238" cy="11144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7" dist="17961" dir="13500000">
              <a:srgbClr val="999999"/>
            </a:prstShdw>
          </a:effec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white">
          <a:xfrm>
            <a:off x="912813" y="3910013"/>
            <a:ext cx="1651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000" b="1" dirty="0" smtClean="0">
                <a:solidFill>
                  <a:srgbClr val="FFFFFF"/>
                </a:solidFill>
                <a:ea typeface="宋体" charset="-122"/>
                <a:cs typeface="Arial" charset="0"/>
              </a:rPr>
              <a:t>各组讨论</a:t>
            </a:r>
            <a:endParaRPr lang="en-US" altLang="zh-CN" sz="2000" b="1" dirty="0">
              <a:solidFill>
                <a:srgbClr val="FFFFFF"/>
              </a:solidFill>
              <a:ea typeface="宋体" charset="-122"/>
              <a:cs typeface="Arial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gray">
          <a:xfrm>
            <a:off x="500034" y="4572008"/>
            <a:ext cx="2316163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zh-CN" altLang="en-US" sz="2000" b="1" dirty="0" smtClean="0">
                <a:solidFill>
                  <a:srgbClr val="000000"/>
                </a:solidFill>
                <a:ea typeface="宋体" charset="-122"/>
                <a:cs typeface="Arial" charset="0"/>
              </a:rPr>
              <a:t>组内讨论</a:t>
            </a:r>
            <a:endParaRPr lang="en-US" altLang="zh-CN" sz="2000" b="1" dirty="0" smtClean="0">
              <a:solidFill>
                <a:srgbClr val="000000"/>
              </a:solidFill>
              <a:ea typeface="宋体" charset="-122"/>
              <a:cs typeface="Arial" charset="0"/>
            </a:endParaRPr>
          </a:p>
          <a:p>
            <a:pPr algn="ctr" eaLnBrk="0" hangingPunct="0"/>
            <a:r>
              <a:rPr lang="zh-CN" altLang="en-US" sz="2000" b="1" dirty="0" smtClean="0">
                <a:solidFill>
                  <a:srgbClr val="000000"/>
                </a:solidFill>
                <a:ea typeface="宋体" charset="-122"/>
                <a:cs typeface="Arial" charset="0"/>
              </a:rPr>
              <a:t>个人提出</a:t>
            </a:r>
            <a:endParaRPr lang="en-US" altLang="zh-CN" sz="2000" b="1" dirty="0">
              <a:solidFill>
                <a:srgbClr val="000000"/>
              </a:solidFill>
              <a:ea typeface="宋体" charset="-122"/>
              <a:cs typeface="Arial" charset="0"/>
            </a:endParaRPr>
          </a:p>
        </p:txBody>
      </p:sp>
      <p:sp>
        <p:nvSpPr>
          <p:cNvPr id="20" name="AutoShape 8"/>
          <p:cNvSpPr>
            <a:spLocks noChangeArrowheads="1"/>
          </p:cNvSpPr>
          <p:nvPr/>
        </p:nvSpPr>
        <p:spPr bwMode="gray">
          <a:xfrm>
            <a:off x="313392" y="1524000"/>
            <a:ext cx="2686983" cy="1905000"/>
          </a:xfrm>
          <a:prstGeom prst="roundRect">
            <a:avLst>
              <a:gd name="adj" fmla="val 12699"/>
            </a:avLst>
          </a:prstGeom>
          <a:solidFill>
            <a:schemeClr val="folHlink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21" name="AutoShape 9"/>
          <p:cNvSpPr>
            <a:spLocks noChangeArrowheads="1"/>
          </p:cNvSpPr>
          <p:nvPr/>
        </p:nvSpPr>
        <p:spPr bwMode="gray">
          <a:xfrm>
            <a:off x="511174" y="1928803"/>
            <a:ext cx="2274875" cy="14287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7" dist="17961" dir="13500000">
              <a:srgbClr val="999999"/>
            </a:prstShdw>
          </a:effec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white">
          <a:xfrm>
            <a:off x="912813" y="1547813"/>
            <a:ext cx="1651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000" b="1" dirty="0" smtClean="0">
                <a:solidFill>
                  <a:srgbClr val="FFFFFF"/>
                </a:solidFill>
                <a:ea typeface="宋体" charset="-122"/>
                <a:cs typeface="Arial" charset="0"/>
              </a:rPr>
              <a:t>原主题</a:t>
            </a:r>
            <a:endParaRPr lang="en-US" altLang="zh-CN" sz="2000" b="1" dirty="0">
              <a:solidFill>
                <a:srgbClr val="FFFFFF"/>
              </a:solidFill>
              <a:ea typeface="宋体" charset="-122"/>
              <a:cs typeface="Arial" charset="0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gray">
          <a:xfrm>
            <a:off x="500034" y="1857364"/>
            <a:ext cx="2305038" cy="147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zh-CN" altLang="en-US" dirty="0" smtClean="0"/>
              <a:t>对原</a:t>
            </a:r>
            <a:r>
              <a:rPr lang="zh-CN" altLang="en-US" dirty="0" smtClean="0"/>
              <a:t>主题阐述未清的问题</a:t>
            </a:r>
            <a:r>
              <a:rPr lang="zh-CN" altLang="en-US" dirty="0" smtClean="0"/>
              <a:t>，作为下次课的写作主题，该主题由学生课后完成，下次</a:t>
            </a:r>
            <a:r>
              <a:rPr lang="zh-CN" altLang="en-US" dirty="0" smtClean="0"/>
              <a:t>课直接</a:t>
            </a:r>
            <a:r>
              <a:rPr lang="zh-CN" altLang="en-US" dirty="0" smtClean="0"/>
              <a:t>陈述。 </a:t>
            </a:r>
            <a:endParaRPr lang="en-US" altLang="zh-CN" dirty="0">
              <a:solidFill>
                <a:srgbClr val="000000"/>
              </a:solidFill>
              <a:ea typeface="宋体" charset="-122"/>
              <a:cs typeface="Arial" charset="0"/>
            </a:endParaRPr>
          </a:p>
        </p:txBody>
      </p:sp>
      <p:sp>
        <p:nvSpPr>
          <p:cNvPr id="24" name="AutoShape 12"/>
          <p:cNvSpPr>
            <a:spLocks noChangeArrowheads="1"/>
          </p:cNvSpPr>
          <p:nvPr/>
        </p:nvSpPr>
        <p:spPr bwMode="gray">
          <a:xfrm>
            <a:off x="5929323" y="3886200"/>
            <a:ext cx="2643205" cy="1971692"/>
          </a:xfrm>
          <a:prstGeom prst="roundRect">
            <a:avLst>
              <a:gd name="adj" fmla="val 12699"/>
            </a:avLst>
          </a:prstGeom>
          <a:solidFill>
            <a:schemeClr val="hlink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25" name="AutoShape 13"/>
          <p:cNvSpPr>
            <a:spLocks noChangeArrowheads="1"/>
          </p:cNvSpPr>
          <p:nvPr/>
        </p:nvSpPr>
        <p:spPr bwMode="gray">
          <a:xfrm>
            <a:off x="6021414" y="4314825"/>
            <a:ext cx="2408238" cy="125731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7" dist="17961" dir="13500000">
              <a:srgbClr val="999999"/>
            </a:prstShdw>
          </a:effec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white">
          <a:xfrm>
            <a:off x="6523038" y="3910013"/>
            <a:ext cx="1651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000" b="1" dirty="0" smtClean="0">
                <a:solidFill>
                  <a:srgbClr val="FFFFFF"/>
                </a:solidFill>
                <a:ea typeface="宋体" charset="-122"/>
                <a:cs typeface="Arial" charset="0"/>
              </a:rPr>
              <a:t>老师指定</a:t>
            </a:r>
            <a:endParaRPr lang="en-US" altLang="zh-CN" sz="2000" b="1" dirty="0">
              <a:solidFill>
                <a:srgbClr val="FFFFFF"/>
              </a:solidFill>
              <a:ea typeface="宋体" charset="-122"/>
              <a:cs typeface="Arial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gray">
          <a:xfrm>
            <a:off x="6000760" y="4371811"/>
            <a:ext cx="2481291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zh-CN" altLang="en-US" dirty="0" smtClean="0"/>
              <a:t>由老师根据课程体系设计，从申论、软文、公文、中小学作文等文体，为学生指定选题。</a:t>
            </a:r>
            <a:endParaRPr lang="en-US" altLang="zh-CN" dirty="0" smtClean="0"/>
          </a:p>
        </p:txBody>
      </p:sp>
      <p:sp>
        <p:nvSpPr>
          <p:cNvPr id="28" name="AutoShape 16"/>
          <p:cNvSpPr>
            <a:spLocks noChangeArrowheads="1"/>
          </p:cNvSpPr>
          <p:nvPr/>
        </p:nvSpPr>
        <p:spPr bwMode="gray">
          <a:xfrm>
            <a:off x="6067425" y="1524000"/>
            <a:ext cx="2543175" cy="1833562"/>
          </a:xfrm>
          <a:prstGeom prst="roundRect">
            <a:avLst>
              <a:gd name="adj" fmla="val 12699"/>
            </a:avLst>
          </a:prstGeom>
          <a:solidFill>
            <a:schemeClr val="accent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29" name="AutoShape 17"/>
          <p:cNvSpPr>
            <a:spLocks noChangeArrowheads="1"/>
          </p:cNvSpPr>
          <p:nvPr/>
        </p:nvSpPr>
        <p:spPr bwMode="gray">
          <a:xfrm>
            <a:off x="6121400" y="1952625"/>
            <a:ext cx="2408238" cy="133349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7" dist="17961" dir="13500000">
              <a:srgbClr val="999999"/>
            </a:prstShdw>
          </a:effec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white">
          <a:xfrm>
            <a:off x="6523038" y="1547813"/>
            <a:ext cx="1651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000" b="1" dirty="0" smtClean="0">
                <a:solidFill>
                  <a:srgbClr val="FFFFFF"/>
                </a:solidFill>
                <a:ea typeface="宋体" charset="-122"/>
                <a:cs typeface="Arial" charset="0"/>
              </a:rPr>
              <a:t>原主题</a:t>
            </a:r>
            <a:endParaRPr lang="en-US" altLang="zh-CN" sz="2000" b="1" dirty="0">
              <a:solidFill>
                <a:srgbClr val="FFFFFF"/>
              </a:solidFill>
              <a:ea typeface="宋体" charset="-122"/>
              <a:cs typeface="Arial" charset="0"/>
            </a:endParaRP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gray">
          <a:xfrm>
            <a:off x="6162675" y="1857364"/>
            <a:ext cx="2316163" cy="147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zh-CN" altLang="en-US" dirty="0" smtClean="0"/>
              <a:t>对原</a:t>
            </a:r>
            <a:r>
              <a:rPr lang="zh-CN" altLang="en-US" dirty="0" smtClean="0"/>
              <a:t>写作</a:t>
            </a:r>
            <a:r>
              <a:rPr lang="zh-CN" altLang="en-US" dirty="0" smtClean="0"/>
              <a:t>主题旁</a:t>
            </a:r>
            <a:r>
              <a:rPr lang="zh-CN" altLang="en-US" dirty="0" smtClean="0"/>
              <a:t>涉的话题，作为下次课的写作主题，仍然由学生课后完成，下次</a:t>
            </a:r>
            <a:r>
              <a:rPr lang="zh-CN" altLang="en-US" dirty="0" smtClean="0"/>
              <a:t>课直接</a:t>
            </a:r>
            <a:r>
              <a:rPr lang="zh-CN" altLang="en-US" dirty="0" smtClean="0"/>
              <a:t>陈述</a:t>
            </a:r>
            <a:r>
              <a:rPr lang="zh-CN" altLang="en-US" dirty="0" smtClean="0"/>
              <a:t>。</a:t>
            </a:r>
            <a:endParaRPr lang="en-US" altLang="zh-CN" b="1" dirty="0">
              <a:solidFill>
                <a:srgbClr val="000000"/>
              </a:solidFill>
              <a:ea typeface="宋体" charset="-122"/>
              <a:cs typeface="Arial" charset="0"/>
            </a:endParaRPr>
          </a:p>
        </p:txBody>
      </p:sp>
      <p:grpSp>
        <p:nvGrpSpPr>
          <p:cNvPr id="32" name="Group 20"/>
          <p:cNvGrpSpPr>
            <a:grpSpLocks/>
          </p:cNvGrpSpPr>
          <p:nvPr/>
        </p:nvGrpSpPr>
        <p:grpSpPr bwMode="auto">
          <a:xfrm>
            <a:off x="3095625" y="2133600"/>
            <a:ext cx="2819400" cy="2803525"/>
            <a:chOff x="1968" y="1488"/>
            <a:chExt cx="1776" cy="1766"/>
          </a:xfrm>
        </p:grpSpPr>
        <p:sp>
          <p:nvSpPr>
            <p:cNvPr id="33" name="AutoShape 21"/>
            <p:cNvSpPr>
              <a:spLocks noChangeArrowheads="1"/>
            </p:cNvSpPr>
            <p:nvPr/>
          </p:nvSpPr>
          <p:spPr bwMode="gray">
            <a:xfrm rot="6774404">
              <a:off x="2004" y="1578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4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0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0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91240B29-F687-4F45-9708-019B960494DF}">
                <a14:hiddenLine xmlns:a14="http://schemas.microsoft.com/office/drawing/2010/main" xmlns="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7763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4" name="AutoShape 22"/>
            <p:cNvSpPr>
              <a:spLocks noChangeArrowheads="1"/>
            </p:cNvSpPr>
            <p:nvPr/>
          </p:nvSpPr>
          <p:spPr bwMode="gray">
            <a:xfrm rot="12174404">
              <a:off x="1968" y="1567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4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0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0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1240B29-F687-4F45-9708-019B960494DF}">
                <a14:hiddenLine xmlns:a14="http://schemas.microsoft.com/office/drawing/2010/main" xmlns="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7763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5" name="AutoShape 23"/>
            <p:cNvSpPr>
              <a:spLocks noChangeArrowheads="1"/>
            </p:cNvSpPr>
            <p:nvPr/>
          </p:nvSpPr>
          <p:spPr bwMode="gray">
            <a:xfrm rot="17574404">
              <a:off x="2029" y="1500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4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0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shade val="6275"/>
                    <a:invGamma/>
                  </a:schemeClr>
                </a:gs>
                <a:gs pos="100000">
                  <a:schemeClr val="folHlink"/>
                </a:gs>
              </a:gsLst>
              <a:lin ang="2700000" scaled="1"/>
            </a:gra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folHlink"/>
              </a:extrusionClr>
            </a:sp3d>
            <a:extLst>
              <a:ext uri="{91240B29-F687-4F45-9708-019B960494DF}">
                <a14:hiddenLine xmlns:a14="http://schemas.microsoft.com/office/drawing/2010/main" xmlns="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7763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6" name="AutoShape 24"/>
            <p:cNvSpPr>
              <a:spLocks noChangeArrowheads="1"/>
            </p:cNvSpPr>
            <p:nvPr/>
          </p:nvSpPr>
          <p:spPr bwMode="gray">
            <a:xfrm rot="22974404">
              <a:off x="2056" y="1536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4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0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0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  <a:extLst>
              <a:ext uri="{91240B29-F687-4F45-9708-019B960494DF}">
                <a14:hiddenLine xmlns:a14="http://schemas.microsoft.com/office/drawing/2010/main" xmlns="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07763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zh-CN" alt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穿越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663</Words>
  <PresentationFormat>全屏显示(4:3)</PresentationFormat>
  <Paragraphs>131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幻灯片 1</vt:lpstr>
      <vt:lpstr>基础写作课程的教学设计 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yllc</dc:creator>
  <cp:lastModifiedBy>yllc</cp:lastModifiedBy>
  <cp:revision>42</cp:revision>
  <dcterms:created xsi:type="dcterms:W3CDTF">2018-09-13T12:10:00Z</dcterms:created>
  <dcterms:modified xsi:type="dcterms:W3CDTF">2018-11-23T13:11:20Z</dcterms:modified>
</cp:coreProperties>
</file>