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4"/>
  </p:notesMasterIdLst>
  <p:handoutMasterIdLst>
    <p:handoutMasterId r:id="rId35"/>
  </p:handoutMasterIdLst>
  <p:sldIdLst>
    <p:sldId id="853" r:id="rId2"/>
    <p:sldId id="743" r:id="rId3"/>
    <p:sldId id="782" r:id="rId4"/>
    <p:sldId id="854" r:id="rId5"/>
    <p:sldId id="737" r:id="rId6"/>
    <p:sldId id="855" r:id="rId7"/>
    <p:sldId id="870" r:id="rId8"/>
    <p:sldId id="888" r:id="rId9"/>
    <p:sldId id="857" r:id="rId10"/>
    <p:sldId id="871" r:id="rId11"/>
    <p:sldId id="872" r:id="rId12"/>
    <p:sldId id="886" r:id="rId13"/>
    <p:sldId id="889" r:id="rId14"/>
    <p:sldId id="859" r:id="rId15"/>
    <p:sldId id="863" r:id="rId16"/>
    <p:sldId id="864" r:id="rId17"/>
    <p:sldId id="893" r:id="rId18"/>
    <p:sldId id="865" r:id="rId19"/>
    <p:sldId id="876" r:id="rId20"/>
    <p:sldId id="866" r:id="rId21"/>
    <p:sldId id="878" r:id="rId22"/>
    <p:sldId id="880" r:id="rId23"/>
    <p:sldId id="867" r:id="rId24"/>
    <p:sldId id="882" r:id="rId25"/>
    <p:sldId id="868" r:id="rId26"/>
    <p:sldId id="869" r:id="rId27"/>
    <p:sldId id="883" r:id="rId28"/>
    <p:sldId id="890" r:id="rId29"/>
    <p:sldId id="861" r:id="rId30"/>
    <p:sldId id="862" r:id="rId31"/>
    <p:sldId id="873" r:id="rId32"/>
    <p:sldId id="887" r:id="rId33"/>
  </p:sldIdLst>
  <p:sldSz cx="12196763" cy="6858000"/>
  <p:notesSz cx="6858000" cy="9144000"/>
  <p:custDataLst>
    <p:tags r:id="rId36"/>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42">
          <p15:clr>
            <a:srgbClr val="A4A3A4"/>
          </p15:clr>
        </p15:guide>
        <p15:guide id="2" pos="384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1F1F1"/>
    <a:srgbClr val="006BBC"/>
    <a:srgbClr val="F8F8F8"/>
    <a:srgbClr val="EAEAEA"/>
    <a:srgbClr val="DDDDDD"/>
    <a:srgbClr val="0DC2D5"/>
    <a:srgbClr val="17DCF1"/>
    <a:srgbClr val="12D0CB"/>
    <a:srgbClr val="FDE673"/>
    <a:srgbClr val="FDE1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49635" autoAdjust="0"/>
  </p:normalViewPr>
  <p:slideViewPr>
    <p:cSldViewPr snapToObjects="1">
      <p:cViewPr>
        <p:scale>
          <a:sx n="50" d="100"/>
          <a:sy n="50" d="100"/>
        </p:scale>
        <p:origin x="-1164" y="-712"/>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90"/>
    </p:cViewPr>
  </p:sorterViewPr>
  <p:notesViewPr>
    <p:cSldViewPr snapToObjects="1">
      <p:cViewPr varScale="1">
        <p:scale>
          <a:sx n="69" d="100"/>
          <a:sy n="69" d="100"/>
        </p:scale>
        <p:origin x="-283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pPr/>
              <a:t>2018/11/21</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22</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25</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27</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28</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29</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31</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32</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PPECLOGO-eff-0-3"/>
          <p:cNvPicPr>
            <a:picLocks noChangeAspect="1" noChangeArrowheads="1"/>
          </p:cNvPicPr>
          <p:nvPr userDrawn="1"/>
        </p:nvPicPr>
        <p:blipFill>
          <a:blip r:embed="rId4" cstate="print"/>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descr="PPECLOGO-eff-5-4"/>
          <p:cNvPicPr>
            <a:picLocks noChangeAspect="1" noChangeArrowheads="1"/>
          </p:cNvPicPr>
          <p:nvPr userDrawn="1"/>
        </p:nvPicPr>
        <p:blipFill>
          <a:blip r:embed="rId8" cstate="print"/>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PPECLOGO-eff-5-2"/>
          <p:cNvPicPr>
            <a:picLocks noChangeAspect="1" noChangeArrowheads="1"/>
          </p:cNvPicPr>
          <p:nvPr userDrawn="1"/>
        </p:nvPicPr>
        <p:blipFill>
          <a:blip r:embed="rId9" cstate="print"/>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PPECLOGO-eff2-1-2"/>
          <p:cNvPicPr>
            <a:picLocks noChangeAspect="1" noChangeArrowheads="1"/>
          </p:cNvPicPr>
          <p:nvPr userDrawn="1"/>
        </p:nvPicPr>
        <p:blipFill>
          <a:blip r:embed="rId12" cstate="print"/>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PPECLOGO-eff2-1-3"/>
          <p:cNvPicPr>
            <a:picLocks noChangeAspect="1" noChangeArrowheads="1"/>
          </p:cNvPicPr>
          <p:nvPr userDrawn="1"/>
        </p:nvPicPr>
        <p:blipFill>
          <a:blip r:embed="rId13" cstate="print"/>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descr="PPECLOGO-eff2-1-4"/>
          <p:cNvPicPr>
            <a:picLocks noChangeAspect="1" noChangeArrowheads="1"/>
          </p:cNvPicPr>
          <p:nvPr userDrawn="1"/>
        </p:nvPicPr>
        <p:blipFill>
          <a:blip r:embed="rId14" cstate="print"/>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descr="PPECLOGO-eff2-1-3"/>
          <p:cNvPicPr>
            <a:picLocks noChangeAspect="1" noChangeArrowheads="1"/>
          </p:cNvPicPr>
          <p:nvPr userDrawn="1"/>
        </p:nvPicPr>
        <p:blipFill>
          <a:blip r:embed="rId13" cstate="print"/>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descr="PPECLOGO-eff2-1-3"/>
          <p:cNvPicPr>
            <a:picLocks noChangeAspect="1" noChangeArrowheads="1"/>
          </p:cNvPicPr>
          <p:nvPr userDrawn="1"/>
        </p:nvPicPr>
        <p:blipFill>
          <a:blip r:embed="rId13" cstate="print"/>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Rectangle 5"/>
          <p:cNvSpPr>
            <a:spLocks noChangeArrowheads="1"/>
          </p:cNvSpPr>
          <p:nvPr userDrawn="1"/>
        </p:nvSpPr>
        <p:spPr bwMode="auto">
          <a:xfrm>
            <a:off x="0" y="0"/>
            <a:ext cx="12196800" cy="620713"/>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sp>
        <p:nvSpPr>
          <p:cNvPr id="12" name="Rectangle 6"/>
          <p:cNvSpPr>
            <a:spLocks noChangeArrowheads="1"/>
          </p:cNvSpPr>
          <p:nvPr userDrawn="1"/>
        </p:nvSpPr>
        <p:spPr bwMode="auto">
          <a:xfrm>
            <a:off x="0" y="561975"/>
            <a:ext cx="12196800" cy="58738"/>
          </a:xfrm>
          <a:prstGeom prst="rect">
            <a:avLst/>
          </a:prstGeom>
          <a:solidFill>
            <a:schemeClr val="bg2"/>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rgbClr val="F8F8F8"/>
                </a:solidFill>
              </a:defRPr>
            </a:lvl1pPr>
          </a:lstStyle>
          <a:p>
            <a:r>
              <a:rPr lang="zh-CN" altLang="en-US"/>
              <a:t>单击此处编辑母版标题样式</a:t>
            </a:r>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solidFill>
                  <a:srgbClr val="F8F8F8"/>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1F1F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xStyles>
    <p:titleStyle>
      <a:lvl1pPr algn="l" rtl="0" fontAlgn="base">
        <a:spcBef>
          <a:spcPct val="0"/>
        </a:spcBef>
        <a:spcAft>
          <a:spcPct val="0"/>
        </a:spcAft>
        <a:defRPr sz="2400">
          <a:solidFill>
            <a:schemeClr val="accent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notesSlide" Target="../notesSlides/notesSlide1.xml"/><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5.png"/><Relationship Id="rId2" Type="http://schemas.openxmlformats.org/officeDocument/2006/relationships/slideLayout" Target="../slideLayouts/slideLayout1.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audio" Target="../media/media1.mp3"/><Relationship Id="rId6" Type="http://schemas.openxmlformats.org/officeDocument/2006/relationships/image" Target="../media/image17.png"/><Relationship Id="rId11" Type="http://schemas.openxmlformats.org/officeDocument/2006/relationships/image" Target="../media/image22.png"/><Relationship Id="rId24" Type="http://schemas.microsoft.com/office/2007/relationships/media" Target="../media/media1.mp3"/><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jpe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31.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083845" y="1930871"/>
            <a:ext cx="5788002" cy="3917750"/>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03994" y="653322"/>
            <a:ext cx="795378" cy="430829"/>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437601" y="-469650"/>
            <a:ext cx="1590872" cy="751936"/>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129392" y="1527659"/>
            <a:ext cx="397689" cy="403212"/>
          </a:xfrm>
          <a:prstGeom prst="rect">
            <a:avLst/>
          </a:prstGeom>
        </p:spPr>
      </p:pic>
      <p:pic>
        <p:nvPicPr>
          <p:cNvPr id="6" name="图片 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461233" y="1535162"/>
            <a:ext cx="927871" cy="423940"/>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847320" y="827310"/>
            <a:ext cx="397689" cy="513683"/>
          </a:xfrm>
          <a:prstGeom prst="rect">
            <a:avLst/>
          </a:prstGeom>
        </p:spPr>
      </p:pic>
      <p:pic>
        <p:nvPicPr>
          <p:cNvPr id="8" name="图片 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523456" y="2338662"/>
            <a:ext cx="691536" cy="366513"/>
          </a:xfrm>
          <a:prstGeom prst="rect">
            <a:avLst/>
          </a:prstGeom>
        </p:spPr>
      </p:pic>
      <p:pic>
        <p:nvPicPr>
          <p:cNvPr id="9" name="图片 8"/>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389810" y="2834301"/>
            <a:ext cx="341894" cy="523752"/>
          </a:xfrm>
          <a:prstGeom prst="rect">
            <a:avLst/>
          </a:prstGeom>
        </p:spPr>
      </p:pic>
      <p:pic>
        <p:nvPicPr>
          <p:cNvPr id="10" name="图片 9"/>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731704" y="2272381"/>
            <a:ext cx="591011" cy="359024"/>
          </a:xfrm>
          <a:prstGeom prst="rect">
            <a:avLst/>
          </a:prstGeom>
        </p:spPr>
      </p:pic>
      <p:pic>
        <p:nvPicPr>
          <p:cNvPr id="11" name="图片 10"/>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7077335" y="2815945"/>
            <a:ext cx="497113" cy="347978"/>
          </a:xfrm>
          <a:prstGeom prst="rect">
            <a:avLst/>
          </a:prstGeom>
        </p:spPr>
      </p:pic>
      <p:pic>
        <p:nvPicPr>
          <p:cNvPr id="12" name="图片 11"/>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5510911" y="944356"/>
            <a:ext cx="359024" cy="419782"/>
          </a:xfrm>
          <a:prstGeom prst="rect">
            <a:avLst/>
          </a:prstGeom>
        </p:spPr>
      </p:pic>
      <p:pic>
        <p:nvPicPr>
          <p:cNvPr id="13" name="图片 12"/>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3520454" y="1474916"/>
            <a:ext cx="679387" cy="497113"/>
          </a:xfrm>
          <a:prstGeom prst="rect">
            <a:avLst/>
          </a:prstGeom>
        </p:spPr>
      </p:pic>
      <p:pic>
        <p:nvPicPr>
          <p:cNvPr id="26" name="图片 25"/>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8867549" y="3225586"/>
            <a:ext cx="508159" cy="209891"/>
          </a:xfrm>
          <a:prstGeom prst="rect">
            <a:avLst/>
          </a:prstGeom>
        </p:spPr>
      </p:pic>
      <p:pic>
        <p:nvPicPr>
          <p:cNvPr id="27" name="图片 26"/>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8631603" y="1154247"/>
            <a:ext cx="647866" cy="1271282"/>
          </a:xfrm>
          <a:prstGeom prst="rect">
            <a:avLst/>
          </a:prstGeom>
        </p:spPr>
      </p:pic>
      <p:pic>
        <p:nvPicPr>
          <p:cNvPr id="39" name="图片 3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886415">
            <a:off x="9420544" y="4014259"/>
            <a:ext cx="397689" cy="403212"/>
          </a:xfrm>
          <a:prstGeom prst="rect">
            <a:avLst/>
          </a:prstGeom>
        </p:spPr>
      </p:pic>
      <p:pic>
        <p:nvPicPr>
          <p:cNvPr id="42" name="图片 41"/>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rot="19454742">
            <a:off x="7779891" y="3420966"/>
            <a:ext cx="406539" cy="246962"/>
          </a:xfrm>
          <a:prstGeom prst="rect">
            <a:avLst/>
          </a:prstGeom>
        </p:spPr>
      </p:pic>
      <p:pic>
        <p:nvPicPr>
          <p:cNvPr id="44" name="图片 43"/>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rot="1469288">
            <a:off x="8623376" y="3786701"/>
            <a:ext cx="457480" cy="242464"/>
          </a:xfrm>
          <a:prstGeom prst="rect">
            <a:avLst/>
          </a:prstGeom>
        </p:spPr>
      </p:pic>
      <p:pic>
        <p:nvPicPr>
          <p:cNvPr id="45" name="图片 44"/>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4122209" y="-192345"/>
            <a:ext cx="678047" cy="474631"/>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154512" y="3351177"/>
            <a:ext cx="613732" cy="332438"/>
          </a:xfrm>
          <a:prstGeom prst="rect">
            <a:avLst/>
          </a:prstGeom>
        </p:spPr>
      </p:pic>
      <p:pic>
        <p:nvPicPr>
          <p:cNvPr id="53" name="图片 52"/>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783468" y="427300"/>
            <a:ext cx="970104" cy="589313"/>
          </a:xfrm>
          <a:prstGeom prst="rect">
            <a:avLst/>
          </a:prstGeom>
        </p:spPr>
      </p:pic>
      <p:pic>
        <p:nvPicPr>
          <p:cNvPr id="54" name="图片 53"/>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rot="19295501">
            <a:off x="5411974" y="2518031"/>
            <a:ext cx="882188" cy="416972"/>
          </a:xfrm>
          <a:prstGeom prst="rect">
            <a:avLst/>
          </a:prstGeom>
        </p:spPr>
      </p:pic>
      <p:pic>
        <p:nvPicPr>
          <p:cNvPr id="55" name="图片 54"/>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rot="19454742">
            <a:off x="3808943" y="710454"/>
            <a:ext cx="602164" cy="365799"/>
          </a:xfrm>
          <a:prstGeom prst="rect">
            <a:avLst/>
          </a:prstGeom>
        </p:spPr>
      </p:pic>
      <p:pic>
        <p:nvPicPr>
          <p:cNvPr id="56" name="图片 5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rot="18905455">
            <a:off x="2875811" y="164806"/>
            <a:ext cx="691536" cy="366513"/>
          </a:xfrm>
          <a:prstGeom prst="rect">
            <a:avLst/>
          </a:prstGeom>
        </p:spPr>
      </p:pic>
      <p:pic>
        <p:nvPicPr>
          <p:cNvPr id="58" name="图片 5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3141347" y="-699948"/>
            <a:ext cx="758213" cy="460595"/>
          </a:xfrm>
          <a:prstGeom prst="rect">
            <a:avLst/>
          </a:prstGeom>
        </p:spPr>
      </p:pic>
      <p:pic>
        <p:nvPicPr>
          <p:cNvPr id="59" name="图片 5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27850" y="-501062"/>
            <a:ext cx="927871" cy="423940"/>
          </a:xfrm>
          <a:prstGeom prst="rect">
            <a:avLst/>
          </a:prstGeom>
        </p:spPr>
      </p:pic>
      <p:pic>
        <p:nvPicPr>
          <p:cNvPr id="60" name="图片 5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7993" y="-129363"/>
            <a:ext cx="691536" cy="436486"/>
          </a:xfrm>
          <a:prstGeom prst="rect">
            <a:avLst/>
          </a:prstGeom>
        </p:spPr>
      </p:pic>
      <p:pic>
        <p:nvPicPr>
          <p:cNvPr id="62" name="图片 61"/>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rot="19168734">
            <a:off x="1892859" y="1030277"/>
            <a:ext cx="497113" cy="347978"/>
          </a:xfrm>
          <a:prstGeom prst="rect">
            <a:avLst/>
          </a:prstGeom>
        </p:spPr>
      </p:pic>
      <p:pic>
        <p:nvPicPr>
          <p:cNvPr id="63" name="图片 62"/>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rot="886415">
            <a:off x="8125610" y="3012334"/>
            <a:ext cx="420664" cy="426506"/>
          </a:xfrm>
          <a:prstGeom prst="rect">
            <a:avLst/>
          </a:prstGeom>
        </p:spPr>
      </p:pic>
      <p:sp>
        <p:nvSpPr>
          <p:cNvPr id="65" name="Rectangle 3"/>
          <p:cNvSpPr txBox="1">
            <a:spLocks noChangeArrowheads="1"/>
          </p:cNvSpPr>
          <p:nvPr/>
        </p:nvSpPr>
        <p:spPr bwMode="auto">
          <a:xfrm rot="310484">
            <a:off x="1031690" y="1147944"/>
            <a:ext cx="6433151" cy="286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6600" b="1" dirty="0" smtClean="0">
                <a:solidFill>
                  <a:schemeClr val="tx1"/>
                </a:solidFill>
                <a:latin typeface="+mn-ea"/>
                <a:ea typeface="+mn-ea"/>
              </a:rPr>
              <a:t>商务世界里的跨文化交际</a:t>
            </a:r>
            <a:endParaRPr lang="zh-CN" sz="6600" b="1" dirty="0">
              <a:solidFill>
                <a:schemeClr val="tx1"/>
              </a:solidFill>
              <a:latin typeface="+mn-ea"/>
              <a:ea typeface="+mn-ea"/>
            </a:endParaRPr>
          </a:p>
        </p:txBody>
      </p:sp>
      <p:sp>
        <p:nvSpPr>
          <p:cNvPr id="67" name="Rectangle 4"/>
          <p:cNvSpPr txBox="1">
            <a:spLocks noChangeArrowheads="1"/>
          </p:cNvSpPr>
          <p:nvPr/>
        </p:nvSpPr>
        <p:spPr bwMode="auto">
          <a:xfrm>
            <a:off x="438824" y="4923730"/>
            <a:ext cx="5521276" cy="4115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b="0" dirty="0" smtClean="0">
                <a:solidFill>
                  <a:schemeClr val="accent1"/>
                </a:solidFill>
                <a:latin typeface="+mn-ea"/>
                <a:ea typeface="+mn-ea"/>
              </a:rPr>
              <a:t>。</a:t>
            </a:r>
            <a:endParaRPr lang="zh-CN" altLang="zh-CN" b="0" dirty="0">
              <a:solidFill>
                <a:schemeClr val="accent1"/>
              </a:solidFill>
              <a:latin typeface="+mn-ea"/>
              <a:ea typeface="+mn-ea"/>
            </a:endParaRPr>
          </a:p>
        </p:txBody>
      </p:sp>
      <p:pic>
        <p:nvPicPr>
          <p:cNvPr id="68" name="图片 6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rot="1525472">
            <a:off x="5066381" y="-109263"/>
            <a:ext cx="691536" cy="366513"/>
          </a:xfrm>
          <a:prstGeom prst="rect">
            <a:avLst/>
          </a:prstGeom>
        </p:spPr>
      </p:pic>
      <p:pic>
        <p:nvPicPr>
          <p:cNvPr id="69" name="图片 68"/>
          <p:cNvPicPr>
            <a:picLocks noChangeAspect="1"/>
          </p:cNvPicPr>
          <p:nvPr/>
        </p:nvPicPr>
        <p:blipFill>
          <a:blip r:embed="rId23" cstate="print">
            <a:extLst>
              <a:ext uri="{28A0092B-C50C-407E-A947-70E740481C1C}">
                <a14:useLocalDpi xmlns:a14="http://schemas.microsoft.com/office/drawing/2010/main" xmlns="" val="0"/>
              </a:ext>
            </a:extLst>
          </a:blip>
          <a:stretch>
            <a:fillRect/>
          </a:stretch>
        </p:blipFill>
        <p:spPr>
          <a:xfrm rot="5039497">
            <a:off x="2359684" y="3505738"/>
            <a:ext cx="579679" cy="313992"/>
          </a:xfrm>
          <a:prstGeom prst="rect">
            <a:avLst/>
          </a:prstGeom>
        </p:spPr>
      </p:pic>
      <p:sp>
        <p:nvSpPr>
          <p:cNvPr id="70" name="Rectangle 4"/>
          <p:cNvSpPr txBox="1">
            <a:spLocks noChangeArrowheads="1"/>
          </p:cNvSpPr>
          <p:nvPr/>
        </p:nvSpPr>
        <p:spPr bwMode="auto">
          <a:xfrm>
            <a:off x="438823" y="3710077"/>
            <a:ext cx="6451646" cy="3666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endParaRPr lang="zh-CN" altLang="zh-CN" b="0" dirty="0">
              <a:solidFill>
                <a:schemeClr val="accent1"/>
              </a:solidFill>
              <a:latin typeface="+mn-ea"/>
              <a:ea typeface="+mn-ea"/>
            </a:endParaRPr>
          </a:p>
        </p:txBody>
      </p:sp>
      <p:sp>
        <p:nvSpPr>
          <p:cNvPr id="71" name="TextBox 70"/>
          <p:cNvSpPr txBox="1"/>
          <p:nvPr/>
        </p:nvSpPr>
        <p:spPr>
          <a:xfrm>
            <a:off x="566310" y="6274741"/>
            <a:ext cx="5760640" cy="461665"/>
          </a:xfrm>
          <a:prstGeom prst="rect">
            <a:avLst/>
          </a:prstGeom>
          <a:noFill/>
        </p:spPr>
        <p:txBody>
          <a:bodyPr wrap="square" rtlCol="0">
            <a:spAutoFit/>
          </a:bodyPr>
          <a:lstStyle/>
          <a:p>
            <a:r>
              <a:rPr lang="zh-CN" altLang="en-US" sz="2400" dirty="0" smtClean="0">
                <a:solidFill>
                  <a:srgbClr val="484849"/>
                </a:solidFill>
                <a:latin typeface="微软雅黑" panose="020B0503020204020204" pitchFamily="34" charset="-122"/>
                <a:ea typeface="微软雅黑" panose="020B0503020204020204" pitchFamily="34" charset="-122"/>
              </a:rPr>
              <a:t>南京工业大学外语学院</a:t>
            </a:r>
            <a:endParaRPr lang="en-US" altLang="zh-CN" sz="2400" dirty="0">
              <a:solidFill>
                <a:srgbClr val="484849"/>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566310" y="5335283"/>
            <a:ext cx="1354876" cy="400110"/>
          </a:xfrm>
          <a:prstGeom prst="rect">
            <a:avLst/>
          </a:prstGeom>
          <a:solidFill>
            <a:schemeClr val="bg2"/>
          </a:solidFill>
        </p:spPr>
        <p:txBody>
          <a:bodyPr wrap="square" rtlCol="0">
            <a:spAutoFit/>
          </a:bodyPr>
          <a:lstStyle/>
          <a:p>
            <a:pPr algn="r"/>
            <a:r>
              <a:rPr lang="zh-CN" altLang="en-US" sz="2000" dirty="0">
                <a:solidFill>
                  <a:srgbClr val="FFFFFF"/>
                </a:solidFill>
                <a:latin typeface="微软雅黑" panose="020B0503020204020204" pitchFamily="34" charset="-122"/>
                <a:ea typeface="微软雅黑" panose="020B0503020204020204" pitchFamily="34" charset="-122"/>
              </a:rPr>
              <a:t>主讲老师</a:t>
            </a:r>
          </a:p>
        </p:txBody>
      </p:sp>
      <p:sp>
        <p:nvSpPr>
          <p:cNvPr id="73" name="TextBox 72"/>
          <p:cNvSpPr txBox="1"/>
          <p:nvPr/>
        </p:nvSpPr>
        <p:spPr>
          <a:xfrm>
            <a:off x="2014204" y="5335283"/>
            <a:ext cx="1666231" cy="400110"/>
          </a:xfrm>
          <a:prstGeom prst="rect">
            <a:avLst/>
          </a:prstGeom>
          <a:solidFill>
            <a:schemeClr val="accent4"/>
          </a:solidFill>
        </p:spPr>
        <p:txBody>
          <a:bodyPr wrap="square" rtlCol="0">
            <a:spAutoFit/>
          </a:bodyPr>
          <a:lstStyle/>
          <a:p>
            <a:r>
              <a:rPr lang="zh-CN" altLang="en-US" sz="2000" dirty="0" smtClean="0">
                <a:solidFill>
                  <a:srgbClr val="FFFFFF"/>
                </a:solidFill>
                <a:latin typeface="微软雅黑" panose="020B0503020204020204" pitchFamily="34" charset="-122"/>
                <a:ea typeface="微软雅黑" panose="020B0503020204020204" pitchFamily="34" charset="-122"/>
              </a:rPr>
              <a:t>高又谦</a:t>
            </a:r>
            <a:endParaRPr lang="zh-CN" altLang="en-US" sz="2000" dirty="0">
              <a:solidFill>
                <a:srgbClr val="FFFFFF"/>
              </a:solidFill>
              <a:latin typeface="微软雅黑" panose="020B0503020204020204" pitchFamily="34" charset="-122"/>
              <a:ea typeface="微软雅黑" panose="020B0503020204020204" pitchFamily="34" charset="-122"/>
            </a:endParaRPr>
          </a:p>
        </p:txBody>
      </p:sp>
      <p:pic>
        <p:nvPicPr>
          <p:cNvPr id="14" name="强节奏动感配乐1.mp3">
            <a:hlinkClick r:id="" action="ppaction://media"/>
          </p:cNvPr>
          <p:cNvPicPr>
            <a:picLocks noChangeAspect="1"/>
          </p:cNvPicPr>
          <p:nvPr>
            <a:audioFile r:link="rId1"/>
            <p:extLst>
              <p:ext uri="{DAA4B4D4-6D71-4841-9C94-3DE7FCFB9230}">
                <p14:media xmlns:p14="http://schemas.microsoft.com/office/powerpoint/2010/main" xmlns="" r:embed="rId24"/>
              </p:ext>
            </p:extLst>
          </p:nvPr>
        </p:nvPicPr>
        <p:blipFill>
          <a:blip r:embed="rId25" cstate="print"/>
          <a:stretch>
            <a:fillRect/>
          </a:stretch>
        </p:blipFill>
        <p:spPr>
          <a:xfrm>
            <a:off x="5792788" y="-1107504"/>
            <a:ext cx="609600" cy="609600"/>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900"/>
                                        <p:tgtEl>
                                          <p:spTgt spid="2"/>
                                        </p:tgtEl>
                                      </p:cBhvr>
                                    </p:animEffect>
                                    <p:anim calcmode="lin" valueType="num">
                                      <p:cBhvr>
                                        <p:cTn id="11" dur="900" fill="hold"/>
                                        <p:tgtEl>
                                          <p:spTgt spid="2"/>
                                        </p:tgtEl>
                                        <p:attrNameLst>
                                          <p:attrName>ppt_x</p:attrName>
                                        </p:attrNameLst>
                                      </p:cBhvr>
                                      <p:tavLst>
                                        <p:tav tm="0">
                                          <p:val>
                                            <p:strVal val="#ppt_x"/>
                                          </p:val>
                                        </p:tav>
                                        <p:tav tm="100000">
                                          <p:val>
                                            <p:strVal val="#ppt_x"/>
                                          </p:val>
                                        </p:tav>
                                      </p:tavLst>
                                    </p:anim>
                                    <p:anim calcmode="lin" valueType="num">
                                      <p:cBhvr>
                                        <p:cTn id="12" dur="9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 presetClass="entr" presetSubtype="0" fill="hold" nodeType="afterEffect">
                                  <p:stCondLst>
                                    <p:cond delay="300"/>
                                  </p:stCondLst>
                                  <p:childTnLst>
                                    <p:set>
                                      <p:cBhvr>
                                        <p:cTn id="21" dur="1" fill="hold">
                                          <p:stCondLst>
                                            <p:cond delay="0"/>
                                          </p:stCondLst>
                                        </p:cTn>
                                        <p:tgtEl>
                                          <p:spTgt spid="59"/>
                                        </p:tgtEl>
                                        <p:attrNameLst>
                                          <p:attrName>style.visibility</p:attrName>
                                        </p:attrNameLst>
                                      </p:cBhvr>
                                      <p:to>
                                        <p:strVal val="visible"/>
                                      </p:to>
                                    </p:set>
                                  </p:childTnLst>
                                </p:cTn>
                              </p:par>
                              <p:par>
                                <p:cTn id="22" presetID="37" presetClass="path" presetSubtype="0" accel="50000" decel="50000" fill="hold" nodeType="withEffect">
                                  <p:stCondLst>
                                    <p:cond delay="300"/>
                                  </p:stCondLst>
                                  <p:childTnLst>
                                    <p:animMotion origin="layout" path="M 3.94689E-6 6.56799E-7 C 0.11468 0.15449 0.23913 0.31337 0.36292 0.43316 C 0.54595 0.59389 0.62587 0.6494 0.74277 0.71855 " pathEditMode="relative" rAng="0" ptsTypes="sfs">
                                      <p:cBhvr>
                                        <p:cTn id="23" dur="1300" spd="-100000" fill="hold"/>
                                        <p:tgtEl>
                                          <p:spTgt spid="59"/>
                                        </p:tgtEl>
                                        <p:attrNameLst>
                                          <p:attrName>ppt_x</p:attrName>
                                          <p:attrName>ppt_y</p:attrName>
                                        </p:attrNameLst>
                                      </p:cBhvr>
                                      <p:rCtr x="37139" y="35916"/>
                                    </p:animMotion>
                                  </p:childTnLst>
                                </p:cTn>
                              </p:par>
                              <p:par>
                                <p:cTn id="24" presetID="1" presetClass="entr" presetSubtype="0"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childTnLst>
                                </p:cTn>
                              </p:par>
                              <p:par>
                                <p:cTn id="26" presetID="37" presetClass="path" presetSubtype="0" accel="50000" decel="50000" fill="hold" nodeType="withEffect">
                                  <p:stCondLst>
                                    <p:cond delay="0"/>
                                  </p:stCondLst>
                                  <p:childTnLst>
                                    <p:animMotion origin="layout" path="M -2.21297E-6 -9.71323E-7 C 0.11469 0.15449 0.22937 0.29649 0.35317 0.41582 C 0.53619 0.57724 0.65895 0.64084 0.76217 0.67553 " pathEditMode="relative" rAng="0" ptsTypes="sfs">
                                      <p:cBhvr>
                                        <p:cTn id="27" dur="1300" spd="-100000" fill="hold"/>
                                        <p:tgtEl>
                                          <p:spTgt spid="60"/>
                                        </p:tgtEl>
                                        <p:attrNameLst>
                                          <p:attrName>ppt_x</p:attrName>
                                          <p:attrName>ppt_y</p:attrName>
                                        </p:attrNameLst>
                                      </p:cBhvr>
                                      <p:rCtr x="38102" y="33765"/>
                                    </p:animMotion>
                                  </p:childTnLst>
                                </p:cTn>
                              </p:par>
                              <p:par>
                                <p:cTn id="28" presetID="1" presetClass="entr" presetSubtype="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childTnLst>
                                </p:cTn>
                              </p:par>
                              <p:par>
                                <p:cTn id="30" presetID="37" presetClass="path" presetSubtype="0" accel="50000" decel="50000" fill="hold" nodeType="withEffect">
                                  <p:stCondLst>
                                    <p:cond delay="0"/>
                                  </p:stCondLst>
                                  <p:childTnLst>
                                    <p:animMotion origin="layout" path="M -3.92606E-6 2.45143E-6 C 0.11469 0.15448 0.12927 0.21068 0.26361 0.35754 C 0.40485 0.50809 0.45939 0.57215 0.53541 0.61031 " pathEditMode="relative" rAng="0" ptsTypes="sfs">
                                      <p:cBhvr>
                                        <p:cTn id="31" dur="1300" spd="-100000" fill="hold"/>
                                        <p:tgtEl>
                                          <p:spTgt spid="56"/>
                                        </p:tgtEl>
                                        <p:attrNameLst>
                                          <p:attrName>ppt_x</p:attrName>
                                          <p:attrName>ppt_y</p:attrName>
                                        </p:attrNameLst>
                                      </p:cBhvr>
                                      <p:rCtr x="26764" y="30504"/>
                                    </p:animMotion>
                                  </p:childTnLst>
                                </p:cTn>
                              </p:par>
                              <p:par>
                                <p:cTn id="32" presetID="1" presetClass="entr" presetSubtype="0" fill="hold" nodeType="withEffect">
                                  <p:stCondLst>
                                    <p:cond delay="400"/>
                                  </p:stCondLst>
                                  <p:childTnLst>
                                    <p:set>
                                      <p:cBhvr>
                                        <p:cTn id="33" dur="1" fill="hold">
                                          <p:stCondLst>
                                            <p:cond delay="0"/>
                                          </p:stCondLst>
                                        </p:cTn>
                                        <p:tgtEl>
                                          <p:spTgt spid="13"/>
                                        </p:tgtEl>
                                        <p:attrNameLst>
                                          <p:attrName>style.visibility</p:attrName>
                                        </p:attrNameLst>
                                      </p:cBhvr>
                                      <p:to>
                                        <p:strVal val="visible"/>
                                      </p:to>
                                    </p:set>
                                  </p:childTnLst>
                                </p:cTn>
                              </p:par>
                              <p:par>
                                <p:cTn id="34" presetID="37" presetClass="path" presetSubtype="0" accel="50000" decel="50000" fill="hold" nodeType="withEffect">
                                  <p:stCondLst>
                                    <p:cond delay="400"/>
                                  </p:stCondLst>
                                  <p:childTnLst>
                                    <p:animMotion origin="layout" path="M -4.22286E-6 4.93062E-6 C 0.11469 0.15448 0.03893 0.05712 0.17327 0.20397 C 0.31451 0.35453 0.40107 0.39431 0.47709 0.43247 " pathEditMode="relative" rAng="0" ptsTypes="sfs">
                                      <p:cBhvr>
                                        <p:cTn id="35" dur="900" spd="-100000" fill="hold"/>
                                        <p:tgtEl>
                                          <p:spTgt spid="13"/>
                                        </p:tgtEl>
                                        <p:attrNameLst>
                                          <p:attrName>ppt_x</p:attrName>
                                          <p:attrName>ppt_y</p:attrName>
                                        </p:attrNameLst>
                                      </p:cBhvr>
                                      <p:rCtr x="23848" y="21623"/>
                                    </p:animMotion>
                                  </p:childTnLst>
                                </p:cTn>
                              </p:par>
                              <p:par>
                                <p:cTn id="36" presetID="1"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par>
                                <p:cTn id="38" presetID="37" presetClass="path" presetSubtype="0" accel="50000" decel="50000" fill="hold" nodeType="withEffect">
                                  <p:stCondLst>
                                    <p:cond delay="0"/>
                                  </p:stCondLst>
                                  <p:childTnLst>
                                    <p:animMotion origin="layout" path="M -1.09347E-6 -4.07956E-6 C 0.0936 0.13229 0.03176 0.0488 0.1415 0.17484 C 0.25697 0.30389 0.32765 0.33812 0.38987 0.37096 " pathEditMode="relative" rAng="0" ptsTypes="sfs">
                                      <p:cBhvr>
                                        <p:cTn id="39" dur="700" spd="-100000" fill="hold"/>
                                        <p:tgtEl>
                                          <p:spTgt spid="6"/>
                                        </p:tgtEl>
                                        <p:attrNameLst>
                                          <p:attrName>ppt_x</p:attrName>
                                          <p:attrName>ppt_y</p:attrName>
                                        </p:attrNameLst>
                                      </p:cBhvr>
                                      <p:rCtr x="19487" y="18548"/>
                                    </p:animMotion>
                                  </p:childTnLst>
                                </p:cTn>
                              </p:par>
                              <p:par>
                                <p:cTn id="40" presetID="1" presetClass="entr" presetSubtype="0" fill="hold" nodeType="withEffect">
                                  <p:stCondLst>
                                    <p:cond delay="300"/>
                                  </p:stCondLst>
                                  <p:childTnLst>
                                    <p:set>
                                      <p:cBhvr>
                                        <p:cTn id="41" dur="1" fill="hold">
                                          <p:stCondLst>
                                            <p:cond delay="0"/>
                                          </p:stCondLst>
                                        </p:cTn>
                                        <p:tgtEl>
                                          <p:spTgt spid="3"/>
                                        </p:tgtEl>
                                        <p:attrNameLst>
                                          <p:attrName>style.visibility</p:attrName>
                                        </p:attrNameLst>
                                      </p:cBhvr>
                                      <p:to>
                                        <p:strVal val="visible"/>
                                      </p:to>
                                    </p:set>
                                  </p:childTnLst>
                                </p:cTn>
                              </p:par>
                              <p:par>
                                <p:cTn id="42" presetID="37" presetClass="path" presetSubtype="0" accel="50000" decel="50000" fill="hold" nodeType="withEffect">
                                  <p:stCondLst>
                                    <p:cond delay="300"/>
                                  </p:stCondLst>
                                  <p:childTnLst>
                                    <p:animMotion origin="layout" path="M 5.33715E-7 -3.23774E-6 C 0.04855 0.10361 0.06248 0.16258 0.17222 0.28862 C 0.28768 0.41767 0.27844 0.42183 0.38258 0.51712 " pathEditMode="relative" rAng="0" ptsTypes="sfs">
                                      <p:cBhvr>
                                        <p:cTn id="43" dur="800" spd="-100000" fill="hold"/>
                                        <p:tgtEl>
                                          <p:spTgt spid="3"/>
                                        </p:tgtEl>
                                        <p:attrNameLst>
                                          <p:attrName>ppt_x</p:attrName>
                                          <p:attrName>ppt_y</p:attrName>
                                        </p:attrNameLst>
                                      </p:cBhvr>
                                      <p:rCtr x="19123" y="25856"/>
                                    </p:animMotion>
                                  </p:childTnLst>
                                </p:cTn>
                              </p:par>
                              <p:par>
                                <p:cTn id="44" presetID="1" presetClass="entr" presetSubtype="0" fill="hold" nodeType="withEffect">
                                  <p:stCondLst>
                                    <p:cond delay="300"/>
                                  </p:stCondLst>
                                  <p:childTnLst>
                                    <p:set>
                                      <p:cBhvr>
                                        <p:cTn id="45" dur="1" fill="hold">
                                          <p:stCondLst>
                                            <p:cond delay="0"/>
                                          </p:stCondLst>
                                        </p:cTn>
                                        <p:tgtEl>
                                          <p:spTgt spid="12"/>
                                        </p:tgtEl>
                                        <p:attrNameLst>
                                          <p:attrName>style.visibility</p:attrName>
                                        </p:attrNameLst>
                                      </p:cBhvr>
                                      <p:to>
                                        <p:strVal val="visible"/>
                                      </p:to>
                                    </p:set>
                                  </p:childTnLst>
                                </p:cTn>
                              </p:par>
                              <p:par>
                                <p:cTn id="46" presetID="37" presetClass="path" presetSubtype="0" accel="50000" decel="50000" fill="hold" nodeType="withEffect">
                                  <p:stCondLst>
                                    <p:cond delay="300"/>
                                  </p:stCondLst>
                                  <p:childTnLst>
                                    <p:animMotion origin="layout" path="M 4.82947E-6 -1.35985E-6 C 0.04217 0.09158 0.05428 0.14362 0.14983 0.25509 C 0.25032 0.3691 0.24225 0.3728 0.33298 0.45722 " pathEditMode="relative" rAng="0" ptsTypes="sfs">
                                      <p:cBhvr>
                                        <p:cTn id="47" dur="800" spd="-100000" fill="hold"/>
                                        <p:tgtEl>
                                          <p:spTgt spid="12"/>
                                        </p:tgtEl>
                                        <p:attrNameLst>
                                          <p:attrName>ppt_x</p:attrName>
                                          <p:attrName>ppt_y</p:attrName>
                                        </p:attrNameLst>
                                      </p:cBhvr>
                                      <p:rCtr x="16649" y="22849"/>
                                    </p:animMotion>
                                  </p:childTnLst>
                                </p:cTn>
                              </p:par>
                              <p:par>
                                <p:cTn id="48" presetID="1" presetClass="entr" presetSubtype="0" fill="hold" nodeType="withEffect">
                                  <p:stCondLst>
                                    <p:cond delay="300"/>
                                  </p:stCondLst>
                                  <p:childTnLst>
                                    <p:set>
                                      <p:cBhvr>
                                        <p:cTn id="49" dur="1" fill="hold">
                                          <p:stCondLst>
                                            <p:cond delay="0"/>
                                          </p:stCondLst>
                                        </p:cTn>
                                        <p:tgtEl>
                                          <p:spTgt spid="45"/>
                                        </p:tgtEl>
                                        <p:attrNameLst>
                                          <p:attrName>style.visibility</p:attrName>
                                        </p:attrNameLst>
                                      </p:cBhvr>
                                      <p:to>
                                        <p:strVal val="visible"/>
                                      </p:to>
                                    </p:set>
                                  </p:childTnLst>
                                </p:cTn>
                              </p:par>
                              <p:par>
                                <p:cTn id="50" presetID="37" presetClass="path" presetSubtype="0" accel="50000" decel="50000" fill="hold" nodeType="withEffect">
                                  <p:stCondLst>
                                    <p:cond delay="300"/>
                                  </p:stCondLst>
                                  <p:childTnLst>
                                    <p:animMotion origin="layout" path="M -1.58813E-7 4.51434E-6 C 0.05103 0.12673 0.09086 0.22317 0.198 0.36193 C 0.3106 0.50439 0.36618 0.54093 0.42684 0.57701 " pathEditMode="relative" rAng="0" ptsTypes="sfs">
                                      <p:cBhvr>
                                        <p:cTn id="51" dur="1300" spd="-100000" fill="hold"/>
                                        <p:tgtEl>
                                          <p:spTgt spid="45"/>
                                        </p:tgtEl>
                                        <p:attrNameLst>
                                          <p:attrName>ppt_x</p:attrName>
                                          <p:attrName>ppt_y</p:attrName>
                                        </p:attrNameLst>
                                      </p:cBhvr>
                                      <p:rCtr x="21336" y="28839"/>
                                    </p:animMotion>
                                  </p:childTnLst>
                                </p:cTn>
                              </p:par>
                              <p:par>
                                <p:cTn id="52" presetID="1" presetClass="entr" presetSubtype="0" fill="hold" nodeType="withEffect">
                                  <p:stCondLst>
                                    <p:cond delay="300"/>
                                  </p:stCondLst>
                                  <p:childTnLst>
                                    <p:set>
                                      <p:cBhvr>
                                        <p:cTn id="53" dur="1" fill="hold">
                                          <p:stCondLst>
                                            <p:cond delay="0"/>
                                          </p:stCondLst>
                                        </p:cTn>
                                        <p:tgtEl>
                                          <p:spTgt spid="58"/>
                                        </p:tgtEl>
                                        <p:attrNameLst>
                                          <p:attrName>style.visibility</p:attrName>
                                        </p:attrNameLst>
                                      </p:cBhvr>
                                      <p:to>
                                        <p:strVal val="visible"/>
                                      </p:to>
                                    </p:set>
                                  </p:childTnLst>
                                </p:cTn>
                              </p:par>
                              <p:par>
                                <p:cTn id="54" presetID="37" presetClass="path" presetSubtype="0" accel="50000" decel="50000" fill="hold" nodeType="withEffect">
                                  <p:stCondLst>
                                    <p:cond delay="300"/>
                                  </p:stCondLst>
                                  <p:childTnLst>
                                    <p:animMotion origin="layout" path="M 3.2804E-6 -4.86586E-6 C 0.0561 0.14108 0.10973 0.26573 0.24407 0.41282 C 0.38531 0.56337 0.43192 0.63067 0.50794 0.66883 " pathEditMode="relative" rAng="0" ptsTypes="sfs">
                                      <p:cBhvr>
                                        <p:cTn id="55" dur="1300" spd="-100000" fill="hold"/>
                                        <p:tgtEl>
                                          <p:spTgt spid="58"/>
                                        </p:tgtEl>
                                        <p:attrNameLst>
                                          <p:attrName>ppt_x</p:attrName>
                                          <p:attrName>ppt_y</p:attrName>
                                        </p:attrNameLst>
                                      </p:cBhvr>
                                      <p:rCtr x="25397" y="33441"/>
                                    </p:animMotion>
                                  </p:childTnLst>
                                </p:cTn>
                              </p:par>
                              <p:par>
                                <p:cTn id="56" presetID="1"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childTnLst>
                                </p:cTn>
                              </p:par>
                              <p:par>
                                <p:cTn id="58" presetID="37" presetClass="path" presetSubtype="0" accel="50000" decel="50000" fill="hold" nodeType="withEffect">
                                  <p:stCondLst>
                                    <p:cond delay="0"/>
                                  </p:stCondLst>
                                  <p:childTnLst>
                                    <p:animMotion origin="layout" path="M 4.57173E-6 4.77336E-6 C 0.06795 0.14801 0.13303 0.2789 0.29614 0.43316 C 0.46745 0.59135 0.52395 0.66188 0.61637 0.70212 " pathEditMode="relative" rAng="0" ptsTypes="sfs">
                                      <p:cBhvr>
                                        <p:cTn id="59" dur="1300" spd="-100000" fill="hold"/>
                                        <p:tgtEl>
                                          <p:spTgt spid="4"/>
                                        </p:tgtEl>
                                        <p:attrNameLst>
                                          <p:attrName>ppt_x</p:attrName>
                                          <p:attrName>ppt_y</p:attrName>
                                        </p:attrNameLst>
                                      </p:cBhvr>
                                      <p:rCtr x="30812" y="35106"/>
                                    </p:animMotion>
                                  </p:childTnLst>
                                </p:cTn>
                              </p:par>
                              <p:par>
                                <p:cTn id="60" presetID="1" presetClass="entr" presetSubtype="0" fill="hold" nodeType="withEffect">
                                  <p:stCondLst>
                                    <p:cond delay="300"/>
                                  </p:stCondLst>
                                  <p:childTnLst>
                                    <p:set>
                                      <p:cBhvr>
                                        <p:cTn id="61" dur="1" fill="hold">
                                          <p:stCondLst>
                                            <p:cond delay="0"/>
                                          </p:stCondLst>
                                        </p:cTn>
                                        <p:tgtEl>
                                          <p:spTgt spid="68"/>
                                        </p:tgtEl>
                                        <p:attrNameLst>
                                          <p:attrName>style.visibility</p:attrName>
                                        </p:attrNameLst>
                                      </p:cBhvr>
                                      <p:to>
                                        <p:strVal val="visible"/>
                                      </p:to>
                                    </p:set>
                                  </p:childTnLst>
                                </p:cTn>
                              </p:par>
                              <p:par>
                                <p:cTn id="62" presetID="37" presetClass="path" presetSubtype="0" accel="50000" decel="50000" fill="hold" nodeType="withEffect">
                                  <p:stCondLst>
                                    <p:cond delay="300"/>
                                  </p:stCondLst>
                                  <p:childTnLst>
                                    <p:animMotion origin="layout" path="M -4.64462E-6 1.70213E-6 C 0.04166 0.12581 0.0742 0.22155 0.16181 0.35916 C 0.25384 0.50069 0.29928 0.537 0.34887 0.57285 " pathEditMode="relative" rAng="0" ptsTypes="sfs">
                                      <p:cBhvr>
                                        <p:cTn id="63" dur="1300" spd="-100000" fill="hold"/>
                                        <p:tgtEl>
                                          <p:spTgt spid="68"/>
                                        </p:tgtEl>
                                        <p:attrNameLst>
                                          <p:attrName>ppt_x</p:attrName>
                                          <p:attrName>ppt_y</p:attrName>
                                        </p:attrNameLst>
                                      </p:cBhvr>
                                      <p:rCtr x="17443" y="28631"/>
                                    </p:animMotion>
                                  </p:childTnLst>
                                </p:cTn>
                              </p:par>
                              <p:par>
                                <p:cTn id="64" presetID="1" presetClass="entr" presetSubtype="0" fill="hold" nodeType="withEffect">
                                  <p:stCondLst>
                                    <p:cond delay="200"/>
                                  </p:stCondLst>
                                  <p:childTnLst>
                                    <p:set>
                                      <p:cBhvr>
                                        <p:cTn id="65" dur="1" fill="hold">
                                          <p:stCondLst>
                                            <p:cond delay="0"/>
                                          </p:stCondLst>
                                        </p:cTn>
                                        <p:tgtEl>
                                          <p:spTgt spid="7"/>
                                        </p:tgtEl>
                                        <p:attrNameLst>
                                          <p:attrName>style.visibility</p:attrName>
                                        </p:attrNameLst>
                                      </p:cBhvr>
                                      <p:to>
                                        <p:strVal val="visible"/>
                                      </p:to>
                                    </p:set>
                                  </p:childTnLst>
                                </p:cTn>
                              </p:par>
                              <p:par>
                                <p:cTn id="66" presetID="37" presetClass="path" presetSubtype="0" accel="50000" decel="50000" fill="hold" nodeType="withEffect">
                                  <p:stCondLst>
                                    <p:cond delay="200"/>
                                  </p:stCondLst>
                                  <p:childTnLst>
                                    <p:animMotion origin="layout" path="M -4.73835E-6 4.40333E-6 C 0.11469 0.13413 0.12927 0.18293 0.26361 0.31059 C 0.40485 0.44148 0.45939 0.49722 0.53541 0.53052 " pathEditMode="relative" rAng="0" ptsTypes="sfs">
                                      <p:cBhvr>
                                        <p:cTn id="67" dur="1300" spd="-100000" fill="hold"/>
                                        <p:tgtEl>
                                          <p:spTgt spid="7"/>
                                        </p:tgtEl>
                                        <p:attrNameLst>
                                          <p:attrName>ppt_x</p:attrName>
                                          <p:attrName>ppt_y</p:attrName>
                                        </p:attrNameLst>
                                      </p:cBhvr>
                                      <p:rCtr x="26764" y="26526"/>
                                    </p:animMotion>
                                  </p:childTnLst>
                                </p:cTn>
                              </p:par>
                              <p:par>
                                <p:cTn id="68" presetID="1" presetClass="entr" presetSubtype="0" fill="hold" nodeType="withEffect">
                                  <p:stCondLst>
                                    <p:cond delay="200"/>
                                  </p:stCondLst>
                                  <p:childTnLst>
                                    <p:set>
                                      <p:cBhvr>
                                        <p:cTn id="69" dur="1" fill="hold">
                                          <p:stCondLst>
                                            <p:cond delay="0"/>
                                          </p:stCondLst>
                                        </p:cTn>
                                        <p:tgtEl>
                                          <p:spTgt spid="62"/>
                                        </p:tgtEl>
                                        <p:attrNameLst>
                                          <p:attrName>style.visibility</p:attrName>
                                        </p:attrNameLst>
                                      </p:cBhvr>
                                      <p:to>
                                        <p:strVal val="visible"/>
                                      </p:to>
                                    </p:set>
                                  </p:childTnLst>
                                </p:cTn>
                              </p:par>
                              <p:par>
                                <p:cTn id="70" presetID="37" presetClass="path" presetSubtype="0" accel="50000" decel="50000" fill="hold" nodeType="withEffect">
                                  <p:stCondLst>
                                    <p:cond delay="200"/>
                                  </p:stCondLst>
                                  <p:childTnLst>
                                    <p:animMotion origin="layout" path="M 4.86332E-6 -6.47549E-7 C 0.13056 0.12974 0.14709 0.17692 0.30018 0.30042 C 0.46094 0.42692 0.52304 0.48081 0.60973 0.51318 " pathEditMode="relative" rAng="0" ptsTypes="sfs">
                                      <p:cBhvr>
                                        <p:cTn id="71" dur="800" spd="-100000" fill="hold"/>
                                        <p:tgtEl>
                                          <p:spTgt spid="62"/>
                                        </p:tgtEl>
                                        <p:attrNameLst>
                                          <p:attrName>ppt_x</p:attrName>
                                          <p:attrName>ppt_y</p:attrName>
                                        </p:attrNameLst>
                                      </p:cBhvr>
                                      <p:rCtr x="30487" y="25648"/>
                                    </p:animMotion>
                                  </p:childTnLst>
                                </p:cTn>
                              </p:par>
                              <p:par>
                                <p:cTn id="72" presetID="1" presetClass="entr" presetSubtype="0" fill="hold" nodeType="withEffect">
                                  <p:stCondLst>
                                    <p:cond delay="100"/>
                                  </p:stCondLst>
                                  <p:childTnLst>
                                    <p:set>
                                      <p:cBhvr>
                                        <p:cTn id="73" dur="1" fill="hold">
                                          <p:stCondLst>
                                            <p:cond delay="0"/>
                                          </p:stCondLst>
                                        </p:cTn>
                                        <p:tgtEl>
                                          <p:spTgt spid="54"/>
                                        </p:tgtEl>
                                        <p:attrNameLst>
                                          <p:attrName>style.visibility</p:attrName>
                                        </p:attrNameLst>
                                      </p:cBhvr>
                                      <p:to>
                                        <p:strVal val="visible"/>
                                      </p:to>
                                    </p:set>
                                  </p:childTnLst>
                                </p:cTn>
                              </p:par>
                              <p:par>
                                <p:cTn id="74" presetID="37" presetClass="path" presetSubtype="0" accel="50000" decel="50000" fill="hold" nodeType="withEffect">
                                  <p:stCondLst>
                                    <p:cond delay="100"/>
                                  </p:stCondLst>
                                  <p:childTnLst>
                                    <p:animMotion origin="layout" path="M -3.1372E-6 3.96855E-6 C 0.0401 0.05828 0.05155 0.09135 0.14241 0.16235 C 0.23796 0.23519 0.23028 0.23751 0.31659 0.29139 " pathEditMode="relative" rAng="0" ptsTypes="sfs">
                                      <p:cBhvr>
                                        <p:cTn id="75" dur="600" spd="-100000" fill="hold"/>
                                        <p:tgtEl>
                                          <p:spTgt spid="54"/>
                                        </p:tgtEl>
                                        <p:attrNameLst>
                                          <p:attrName>ppt_x</p:attrName>
                                          <p:attrName>ppt_y</p:attrName>
                                        </p:attrNameLst>
                                      </p:cBhvr>
                                      <p:rCtr x="15829" y="14570"/>
                                    </p:animMotion>
                                  </p:childTnLst>
                                </p:cTn>
                              </p:par>
                              <p:par>
                                <p:cTn id="76" presetID="1"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childTnLst>
                                </p:cTn>
                              </p:par>
                              <p:par>
                                <p:cTn id="78" presetID="37" presetClass="path" presetSubtype="0" accel="50000" decel="50000" fill="hold" nodeType="withEffect">
                                  <p:stCondLst>
                                    <p:cond delay="0"/>
                                  </p:stCondLst>
                                  <p:childTnLst>
                                    <p:animMotion origin="layout" path="M -7.60219E-7 -9.25497E-9 C 0.03215 0.04188 0.0414 0.06571 0.11455 0.11708 C 0.19136 0.16937 0.18524 0.17122 0.25475 0.21009 " pathEditMode="relative" rAng="0" ptsTypes="sfs">
                                      <p:cBhvr>
                                        <p:cTn id="79" dur="600" spd="-100000" fill="hold"/>
                                        <p:tgtEl>
                                          <p:spTgt spid="9"/>
                                        </p:tgtEl>
                                        <p:attrNameLst>
                                          <p:attrName>ppt_x</p:attrName>
                                          <p:attrName>ppt_y</p:attrName>
                                        </p:attrNameLst>
                                      </p:cBhvr>
                                      <p:rCtr x="12731" y="10504"/>
                                    </p:animMotion>
                                  </p:childTnLst>
                                </p:cTn>
                              </p:par>
                              <p:par>
                                <p:cTn id="80" presetID="1" presetClass="entr" presetSubtype="0" fill="hold" nodeType="withEffect">
                                  <p:stCondLst>
                                    <p:cond delay="100"/>
                                  </p:stCondLst>
                                  <p:childTnLst>
                                    <p:set>
                                      <p:cBhvr>
                                        <p:cTn id="81" dur="1" fill="hold">
                                          <p:stCondLst>
                                            <p:cond delay="0"/>
                                          </p:stCondLst>
                                        </p:cTn>
                                        <p:tgtEl>
                                          <p:spTgt spid="11"/>
                                        </p:tgtEl>
                                        <p:attrNameLst>
                                          <p:attrName>style.visibility</p:attrName>
                                        </p:attrNameLst>
                                      </p:cBhvr>
                                      <p:to>
                                        <p:strVal val="visible"/>
                                      </p:to>
                                    </p:set>
                                  </p:childTnLst>
                                </p:cTn>
                              </p:par>
                              <p:par>
                                <p:cTn id="82" presetID="37" presetClass="path" presetSubtype="0" accel="50000" decel="50000" fill="hold" nodeType="withEffect">
                                  <p:stCondLst>
                                    <p:cond delay="100"/>
                                  </p:stCondLst>
                                  <p:childTnLst>
                                    <p:animMotion origin="layout" path="M -4.83728E-6 2.07311E-6 C 0.02461 0.03771 0.03177 0.05923 0.088 0.10574 C 0.1471 0.15294 0.14242 0.15479 0.19592 0.18996 " pathEditMode="relative" rAng="0" ptsTypes="sfs">
                                      <p:cBhvr>
                                        <p:cTn id="83" dur="700" spd="-100000" fill="hold"/>
                                        <p:tgtEl>
                                          <p:spTgt spid="11"/>
                                        </p:tgtEl>
                                        <p:attrNameLst>
                                          <p:attrName>ppt_x</p:attrName>
                                          <p:attrName>ppt_y</p:attrName>
                                        </p:attrNameLst>
                                      </p:cBhvr>
                                      <p:rCtr x="9789" y="9486"/>
                                    </p:animMotion>
                                  </p:childTnLst>
                                </p:cTn>
                              </p:par>
                              <p:par>
                                <p:cTn id="84" presetID="1" presetClass="entr" presetSubtype="0" fill="hold" nodeType="withEffect">
                                  <p:stCondLst>
                                    <p:cond delay="0"/>
                                  </p:stCondLst>
                                  <p:childTnLst>
                                    <p:set>
                                      <p:cBhvr>
                                        <p:cTn id="85" dur="1" fill="hold">
                                          <p:stCondLst>
                                            <p:cond delay="0"/>
                                          </p:stCondLst>
                                        </p:cTn>
                                        <p:tgtEl>
                                          <p:spTgt spid="47"/>
                                        </p:tgtEl>
                                        <p:attrNameLst>
                                          <p:attrName>style.visibility</p:attrName>
                                        </p:attrNameLst>
                                      </p:cBhvr>
                                      <p:to>
                                        <p:strVal val="visible"/>
                                      </p:to>
                                    </p:set>
                                  </p:childTnLst>
                                </p:cTn>
                              </p:par>
                              <p:par>
                                <p:cTn id="86" presetID="37" presetClass="path" presetSubtype="0" accel="50000" decel="50000" fill="hold" nodeType="withEffect">
                                  <p:stCondLst>
                                    <p:cond delay="0"/>
                                  </p:stCondLst>
                                  <p:childTnLst>
                                    <p:animMotion origin="layout" path="M 1.61416E-7 -4.21564E-6 C 0.02278 0.03378 0.02942 0.05322 0.08162 0.0951 C 0.13642 0.13767 0.13213 0.13929 0.18185 0.17122 " pathEditMode="relative" rAng="0" ptsTypes="sfs">
                                      <p:cBhvr>
                                        <p:cTn id="87" dur="600" spd="-100000" fill="hold"/>
                                        <p:tgtEl>
                                          <p:spTgt spid="47"/>
                                        </p:tgtEl>
                                        <p:attrNameLst>
                                          <p:attrName>ppt_x</p:attrName>
                                          <p:attrName>ppt_y</p:attrName>
                                        </p:attrNameLst>
                                      </p:cBhvr>
                                      <p:rCtr x="9086" y="8561"/>
                                    </p:animMotion>
                                  </p:childTnLst>
                                </p:cTn>
                              </p:par>
                              <p:par>
                                <p:cTn id="88" presetID="1" presetClass="entr" presetSubtype="0" fill="hold" nodeType="withEffect">
                                  <p:stCondLst>
                                    <p:cond delay="0"/>
                                  </p:stCondLst>
                                  <p:childTnLst>
                                    <p:set>
                                      <p:cBhvr>
                                        <p:cTn id="89" dur="1" fill="hold">
                                          <p:stCondLst>
                                            <p:cond delay="0"/>
                                          </p:stCondLst>
                                        </p:cTn>
                                        <p:tgtEl>
                                          <p:spTgt spid="42"/>
                                        </p:tgtEl>
                                        <p:attrNameLst>
                                          <p:attrName>style.visibility</p:attrName>
                                        </p:attrNameLst>
                                      </p:cBhvr>
                                      <p:to>
                                        <p:strVal val="visible"/>
                                      </p:to>
                                    </p:set>
                                  </p:childTnLst>
                                </p:cTn>
                              </p:par>
                              <p:par>
                                <p:cTn id="90" presetID="37" presetClass="path" presetSubtype="0" accel="50000" decel="50000" fill="hold" nodeType="withEffect">
                                  <p:stCondLst>
                                    <p:cond delay="0"/>
                                  </p:stCondLst>
                                  <p:childTnLst>
                                    <p:animMotion origin="layout" path="M 2.77272E-6 1.04581E-6 C 0.0177 0.02846 0.02291 0.04489 0.06365 0.08029 C 0.10635 0.11615 0.10297 0.11754 0.14189 0.14461 " pathEditMode="relative" rAng="0" ptsTypes="sfs">
                                      <p:cBhvr>
                                        <p:cTn id="91" dur="400" spd="-100000" fill="hold"/>
                                        <p:tgtEl>
                                          <p:spTgt spid="42"/>
                                        </p:tgtEl>
                                        <p:attrNameLst>
                                          <p:attrName>ppt_x</p:attrName>
                                          <p:attrName>ppt_y</p:attrName>
                                        </p:attrNameLst>
                                      </p:cBhvr>
                                      <p:rCtr x="7095" y="7219"/>
                                    </p:animMotion>
                                  </p:childTnLst>
                                </p:cTn>
                              </p:par>
                              <p:par>
                                <p:cTn id="92" presetID="1" presetClass="entr" presetSubtype="0" fill="hold" nodeType="withEffect">
                                  <p:stCondLst>
                                    <p:cond delay="0"/>
                                  </p:stCondLst>
                                  <p:childTnLst>
                                    <p:set>
                                      <p:cBhvr>
                                        <p:cTn id="93" dur="1" fill="hold">
                                          <p:stCondLst>
                                            <p:cond delay="0"/>
                                          </p:stCondLst>
                                        </p:cTn>
                                        <p:tgtEl>
                                          <p:spTgt spid="63"/>
                                        </p:tgtEl>
                                        <p:attrNameLst>
                                          <p:attrName>style.visibility</p:attrName>
                                        </p:attrNameLst>
                                      </p:cBhvr>
                                      <p:to>
                                        <p:strVal val="visible"/>
                                      </p:to>
                                    </p:set>
                                  </p:childTnLst>
                                </p:cTn>
                              </p:par>
                              <p:par>
                                <p:cTn id="94" presetID="37" presetClass="path" presetSubtype="0" accel="50000" decel="50000" fill="hold" nodeType="withEffect">
                                  <p:stCondLst>
                                    <p:cond delay="0"/>
                                  </p:stCondLst>
                                  <p:childTnLst>
                                    <p:animMotion origin="layout" path="M 4.22286E-6 -2.70708E-6 C 0.01353 0.02221 0.01757 0.03517 0.04894 0.06294 C 0.08175 0.09116 0.07914 0.09232 0.10921 0.11361 " pathEditMode="relative" rAng="0" ptsTypes="sfs">
                                      <p:cBhvr>
                                        <p:cTn id="95" dur="1300" spd="-100000" fill="hold"/>
                                        <p:tgtEl>
                                          <p:spTgt spid="63"/>
                                        </p:tgtEl>
                                        <p:attrNameLst>
                                          <p:attrName>ppt_x</p:attrName>
                                          <p:attrName>ppt_y</p:attrName>
                                        </p:attrNameLst>
                                      </p:cBhvr>
                                      <p:rCtr x="5454" y="5669"/>
                                    </p:animMotion>
                                  </p:childTnLst>
                                </p:cTn>
                              </p:par>
                              <p:par>
                                <p:cTn id="96" presetID="1" presetClass="entr" presetSubtype="0" fill="hold" nodeType="withEffect">
                                  <p:stCondLst>
                                    <p:cond delay="0"/>
                                  </p:stCondLst>
                                  <p:childTnLst>
                                    <p:set>
                                      <p:cBhvr>
                                        <p:cTn id="97" dur="1" fill="hold">
                                          <p:stCondLst>
                                            <p:cond delay="0"/>
                                          </p:stCondLst>
                                        </p:cTn>
                                        <p:tgtEl>
                                          <p:spTgt spid="26"/>
                                        </p:tgtEl>
                                        <p:attrNameLst>
                                          <p:attrName>style.visibility</p:attrName>
                                        </p:attrNameLst>
                                      </p:cBhvr>
                                      <p:to>
                                        <p:strVal val="visible"/>
                                      </p:to>
                                    </p:set>
                                  </p:childTnLst>
                                </p:cTn>
                              </p:par>
                              <p:par>
                                <p:cTn id="98" presetID="37" presetClass="path" presetSubtype="0" accel="50000" decel="50000" fill="hold" nodeType="withEffect">
                                  <p:stCondLst>
                                    <p:cond delay="0"/>
                                  </p:stCondLst>
                                  <p:childTnLst>
                                    <p:animMotion origin="layout" path="M -2.29628E-6 -3.41509E-6 C 0.00547 0.02222 0.00716 0.03517 0.01992 0.06294 C 0.03333 0.09116 0.03229 0.09232 0.04465 0.11361 " pathEditMode="relative" rAng="0" ptsTypes="sfs">
                                      <p:cBhvr>
                                        <p:cTn id="99" dur="400" spd="-100000" fill="hold"/>
                                        <p:tgtEl>
                                          <p:spTgt spid="26"/>
                                        </p:tgtEl>
                                        <p:attrNameLst>
                                          <p:attrName>ppt_x</p:attrName>
                                          <p:attrName>ppt_y</p:attrName>
                                        </p:attrNameLst>
                                      </p:cBhvr>
                                      <p:rCtr x="2226" y="5669"/>
                                    </p:animMotion>
                                  </p:childTnLst>
                                </p:cTn>
                              </p:par>
                              <p:par>
                                <p:cTn id="100" presetID="1" presetClass="entr" presetSubtype="0" fill="hold" nodeType="withEffect">
                                  <p:stCondLst>
                                    <p:cond delay="200"/>
                                  </p:stCondLst>
                                  <p:childTnLst>
                                    <p:set>
                                      <p:cBhvr>
                                        <p:cTn id="101" dur="1" fill="hold">
                                          <p:stCondLst>
                                            <p:cond delay="0"/>
                                          </p:stCondLst>
                                        </p:cTn>
                                        <p:tgtEl>
                                          <p:spTgt spid="44"/>
                                        </p:tgtEl>
                                        <p:attrNameLst>
                                          <p:attrName>style.visibility</p:attrName>
                                        </p:attrNameLst>
                                      </p:cBhvr>
                                      <p:to>
                                        <p:strVal val="visible"/>
                                      </p:to>
                                    </p:set>
                                  </p:childTnLst>
                                </p:cTn>
                              </p:par>
                              <p:par>
                                <p:cTn id="102" presetID="37" presetClass="path" presetSubtype="0" accel="50000" decel="50000" fill="hold" nodeType="withEffect">
                                  <p:stCondLst>
                                    <p:cond delay="200"/>
                                  </p:stCondLst>
                                  <p:childTnLst>
                                    <p:animMotion origin="layout" path="M -2.64254E-6 -2.30912E-6 C 0.0082 0.02083 0.01081 0.03309 0.0302 0.05947 C 0.05051 0.08607 0.04895 0.08723 0.06782 0.10736 " pathEditMode="relative" rAng="0" ptsTypes="sfs">
                                      <p:cBhvr>
                                        <p:cTn id="103" dur="400" spd="-100000" fill="hold"/>
                                        <p:tgtEl>
                                          <p:spTgt spid="44"/>
                                        </p:tgtEl>
                                        <p:attrNameLst>
                                          <p:attrName>ppt_x</p:attrName>
                                          <p:attrName>ppt_y</p:attrName>
                                        </p:attrNameLst>
                                      </p:cBhvr>
                                      <p:rCtr x="3385" y="5368"/>
                                    </p:animMotion>
                                  </p:childTnLst>
                                </p:cTn>
                              </p:par>
                              <p:par>
                                <p:cTn id="104" presetID="1"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childTnLst>
                                </p:cTn>
                              </p:par>
                              <p:par>
                                <p:cTn id="106" presetID="37" presetClass="path" presetSubtype="0" accel="50000" decel="50000" fill="hold" nodeType="withEffect">
                                  <p:stCondLst>
                                    <p:cond delay="0"/>
                                  </p:stCondLst>
                                  <p:childTnLst>
                                    <p:animMotion origin="layout" path="M 0.00495 0.01111 C 0.00625 0.02314 0.00664 0.03008 0.00963 0.04535 C 0.01289 0.06086 0.01263 0.06155 0.01575 0.07335 " pathEditMode="relative" rAng="0" ptsTypes="sfs">
                                      <p:cBhvr>
                                        <p:cTn id="107" dur="500" spd="-100000" fill="hold"/>
                                        <p:tgtEl>
                                          <p:spTgt spid="39"/>
                                        </p:tgtEl>
                                        <p:attrNameLst>
                                          <p:attrName>ppt_x</p:attrName>
                                          <p:attrName>ppt_y</p:attrName>
                                        </p:attrNameLst>
                                      </p:cBhvr>
                                      <p:rCtr x="534" y="3100"/>
                                    </p:animMotion>
                                  </p:childTnLst>
                                </p:cTn>
                              </p:par>
                              <p:par>
                                <p:cTn id="108" presetID="1" presetClass="entr" presetSubtype="0" fill="hold" nodeType="withEffect">
                                  <p:stCondLst>
                                    <p:cond delay="0"/>
                                  </p:stCondLst>
                                  <p:childTnLst>
                                    <p:set>
                                      <p:cBhvr>
                                        <p:cTn id="109" dur="1" fill="hold">
                                          <p:stCondLst>
                                            <p:cond delay="0"/>
                                          </p:stCondLst>
                                        </p:cTn>
                                        <p:tgtEl>
                                          <p:spTgt spid="8"/>
                                        </p:tgtEl>
                                        <p:attrNameLst>
                                          <p:attrName>style.visibility</p:attrName>
                                        </p:attrNameLst>
                                      </p:cBhvr>
                                      <p:to>
                                        <p:strVal val="visible"/>
                                      </p:to>
                                    </p:set>
                                  </p:childTnLst>
                                </p:cTn>
                              </p:par>
                              <p:par>
                                <p:cTn id="110" presetID="37" presetClass="path" presetSubtype="0" accel="50000" decel="50000" fill="hold" nodeType="withEffect">
                                  <p:stCondLst>
                                    <p:cond delay="0"/>
                                  </p:stCondLst>
                                  <p:childTnLst>
                                    <p:animMotion origin="layout" path="M -4.98828E-6 -2.48959E-6 C 0.09607 0.11453 0.03255 0.04211 0.14528 0.15155 C 0.26374 0.26308 0.33638 0.29269 0.40029 0.32138 " pathEditMode="relative" rAng="0" ptsTypes="sfs">
                                      <p:cBhvr>
                                        <p:cTn id="111" dur="700" spd="-100000" fill="hold"/>
                                        <p:tgtEl>
                                          <p:spTgt spid="8"/>
                                        </p:tgtEl>
                                        <p:attrNameLst>
                                          <p:attrName>ppt_x</p:attrName>
                                          <p:attrName>ppt_y</p:attrName>
                                        </p:attrNameLst>
                                      </p:cBhvr>
                                      <p:rCtr x="20008" y="16057"/>
                                    </p:animMotion>
                                  </p:childTnLst>
                                </p:cTn>
                              </p:par>
                              <p:par>
                                <p:cTn id="112" presetID="1" presetClass="entr" presetSubtype="0" fill="hold" nodeType="withEffect">
                                  <p:stCondLst>
                                    <p:cond delay="100"/>
                                  </p:stCondLst>
                                  <p:childTnLst>
                                    <p:set>
                                      <p:cBhvr>
                                        <p:cTn id="113" dur="1" fill="hold">
                                          <p:stCondLst>
                                            <p:cond delay="0"/>
                                          </p:stCondLst>
                                        </p:cTn>
                                        <p:tgtEl>
                                          <p:spTgt spid="10"/>
                                        </p:tgtEl>
                                        <p:attrNameLst>
                                          <p:attrName>style.visibility</p:attrName>
                                        </p:attrNameLst>
                                      </p:cBhvr>
                                      <p:to>
                                        <p:strVal val="visible"/>
                                      </p:to>
                                    </p:set>
                                  </p:childTnLst>
                                </p:cTn>
                              </p:par>
                              <p:par>
                                <p:cTn id="114" presetID="37" presetClass="path" presetSubtype="0" accel="50000" decel="50000" fill="hold" nodeType="withEffect">
                                  <p:stCondLst>
                                    <p:cond delay="100"/>
                                  </p:stCondLst>
                                  <p:childTnLst>
                                    <p:animMotion origin="layout" path="M -0.0108 -0.02291 C 0.01809 0.03542 0.02628 0.06852 0.09186 0.13936 C 0.16068 0.21227 0.15522 0.21459 0.21741 0.26852 " pathEditMode="relative" rAng="0" ptsTypes="sfs">
                                      <p:cBhvr>
                                        <p:cTn id="115" dur="600" spd="-100000" fill="hold"/>
                                        <p:tgtEl>
                                          <p:spTgt spid="10"/>
                                        </p:tgtEl>
                                        <p:attrNameLst>
                                          <p:attrName>ppt_x</p:attrName>
                                          <p:attrName>ppt_y</p:attrName>
                                        </p:attrNameLst>
                                      </p:cBhvr>
                                      <p:rCtr x="11410" y="14560"/>
                                    </p:animMotion>
                                  </p:childTnLst>
                                </p:cTn>
                              </p:par>
                              <p:par>
                                <p:cTn id="116" presetID="1" presetClass="entr" presetSubtype="0" fill="hold" nodeType="withEffect">
                                  <p:stCondLst>
                                    <p:cond delay="100"/>
                                  </p:stCondLst>
                                  <p:childTnLst>
                                    <p:set>
                                      <p:cBhvr>
                                        <p:cTn id="117" dur="1" fill="hold">
                                          <p:stCondLst>
                                            <p:cond delay="0"/>
                                          </p:stCondLst>
                                        </p:cTn>
                                        <p:tgtEl>
                                          <p:spTgt spid="5"/>
                                        </p:tgtEl>
                                        <p:attrNameLst>
                                          <p:attrName>style.visibility</p:attrName>
                                        </p:attrNameLst>
                                      </p:cBhvr>
                                      <p:to>
                                        <p:strVal val="visible"/>
                                      </p:to>
                                    </p:set>
                                  </p:childTnLst>
                                </p:cTn>
                              </p:par>
                              <p:par>
                                <p:cTn id="118" presetID="37" presetClass="path" presetSubtype="0" accel="50000" decel="50000" fill="hold" nodeType="withEffect">
                                  <p:stCondLst>
                                    <p:cond delay="100"/>
                                  </p:stCondLst>
                                  <p:childTnLst>
                                    <p:animMotion origin="layout" path="M -0.0108 -0.02291 C 0.01809 0.03542 0.02628 0.06852 0.09186 0.13936 C 0.16068 0.21227 0.15522 0.21459 0.21741 0.26852 " pathEditMode="relative" rAng="0" ptsTypes="sfs">
                                      <p:cBhvr>
                                        <p:cTn id="119" dur="600" spd="-100000" fill="hold"/>
                                        <p:tgtEl>
                                          <p:spTgt spid="5"/>
                                        </p:tgtEl>
                                        <p:attrNameLst>
                                          <p:attrName>ppt_x</p:attrName>
                                          <p:attrName>ppt_y</p:attrName>
                                        </p:attrNameLst>
                                      </p:cBhvr>
                                      <p:rCtr x="11410" y="14560"/>
                                    </p:animMotion>
                                  </p:childTnLst>
                                </p:cTn>
                              </p:par>
                              <p:par>
                                <p:cTn id="120" presetID="1" presetClass="entr" presetSubtype="0" fill="hold" nodeType="withEffect">
                                  <p:stCondLst>
                                    <p:cond delay="0"/>
                                  </p:stCondLst>
                                  <p:childTnLst>
                                    <p:set>
                                      <p:cBhvr>
                                        <p:cTn id="121" dur="1" fill="hold">
                                          <p:stCondLst>
                                            <p:cond delay="0"/>
                                          </p:stCondLst>
                                        </p:cTn>
                                        <p:tgtEl>
                                          <p:spTgt spid="53"/>
                                        </p:tgtEl>
                                        <p:attrNameLst>
                                          <p:attrName>style.visibility</p:attrName>
                                        </p:attrNameLst>
                                      </p:cBhvr>
                                      <p:to>
                                        <p:strVal val="visible"/>
                                      </p:to>
                                    </p:set>
                                  </p:childTnLst>
                                </p:cTn>
                              </p:par>
                              <p:par>
                                <p:cTn id="122" presetID="37" presetClass="path" presetSubtype="0" accel="50000" decel="50000" fill="hold" nodeType="withEffect">
                                  <p:stCondLst>
                                    <p:cond delay="0"/>
                                  </p:stCondLst>
                                  <p:childTnLst>
                                    <p:animMotion origin="layout" path="M 4.7567E-6 4.62535E-6 C 0.10408 0.14061 0.2083 0.26988 0.32058 0.37835 C 0.48685 0.52543 0.59836 0.58325 0.69216 0.61494 " pathEditMode="relative" rAng="0" ptsTypes="sfs">
                                      <p:cBhvr>
                                        <p:cTn id="123" dur="1100" spd="-100000" fill="hold"/>
                                        <p:tgtEl>
                                          <p:spTgt spid="53"/>
                                        </p:tgtEl>
                                        <p:attrNameLst>
                                          <p:attrName>ppt_x</p:attrName>
                                          <p:attrName>ppt_y</p:attrName>
                                        </p:attrNameLst>
                                      </p:cBhvr>
                                      <p:rCtr x="34608" y="30735"/>
                                    </p:animMotion>
                                  </p:childTnLst>
                                </p:cTn>
                              </p:par>
                              <p:par>
                                <p:cTn id="124" presetID="1" presetClass="entr" presetSubtype="0" fill="hold" nodeType="withEffect">
                                  <p:stCondLst>
                                    <p:cond delay="200"/>
                                  </p:stCondLst>
                                  <p:childTnLst>
                                    <p:set>
                                      <p:cBhvr>
                                        <p:cTn id="125" dur="1" fill="hold">
                                          <p:stCondLst>
                                            <p:cond delay="0"/>
                                          </p:stCondLst>
                                        </p:cTn>
                                        <p:tgtEl>
                                          <p:spTgt spid="55"/>
                                        </p:tgtEl>
                                        <p:attrNameLst>
                                          <p:attrName>style.visibility</p:attrName>
                                        </p:attrNameLst>
                                      </p:cBhvr>
                                      <p:to>
                                        <p:strVal val="visible"/>
                                      </p:to>
                                    </p:set>
                                  </p:childTnLst>
                                </p:cTn>
                              </p:par>
                              <p:par>
                                <p:cTn id="126" presetID="37" presetClass="path" presetSubtype="0" accel="50000" decel="50000" fill="hold" nodeType="withEffect">
                                  <p:stCondLst>
                                    <p:cond delay="200"/>
                                  </p:stCondLst>
                                  <p:childTnLst>
                                    <p:animMotion origin="layout" path="M -0.00286 -0.06314 C 0.06622 0.06452 0.13531 0.18178 0.20986 0.2803 C 0.32019 0.41374 0.39422 0.46647 0.45641 0.49514 " pathEditMode="relative" rAng="0" ptsTypes="sfs">
                                      <p:cBhvr>
                                        <p:cTn id="127" dur="1100" spd="-100000" fill="hold"/>
                                        <p:tgtEl>
                                          <p:spTgt spid="55"/>
                                        </p:tgtEl>
                                        <p:attrNameLst>
                                          <p:attrName>ppt_x</p:attrName>
                                          <p:attrName>ppt_y</p:attrName>
                                        </p:attrNameLst>
                                      </p:cBhvr>
                                      <p:rCtr x="22964" y="27914"/>
                                    </p:animMotion>
                                  </p:childTnLst>
                                </p:cTn>
                              </p:par>
                              <p:par>
                                <p:cTn id="128" presetID="1" presetClass="entr" presetSubtype="0" fill="hold" nodeType="withEffect">
                                  <p:stCondLst>
                                    <p:cond delay="200"/>
                                  </p:stCondLst>
                                  <p:childTnLst>
                                    <p:set>
                                      <p:cBhvr>
                                        <p:cTn id="129" dur="1" fill="hold">
                                          <p:stCondLst>
                                            <p:cond delay="0"/>
                                          </p:stCondLst>
                                        </p:cTn>
                                        <p:tgtEl>
                                          <p:spTgt spid="69"/>
                                        </p:tgtEl>
                                        <p:attrNameLst>
                                          <p:attrName>style.visibility</p:attrName>
                                        </p:attrNameLst>
                                      </p:cBhvr>
                                      <p:to>
                                        <p:strVal val="visible"/>
                                      </p:to>
                                    </p:set>
                                  </p:childTnLst>
                                </p:cTn>
                              </p:par>
                              <p:par>
                                <p:cTn id="130" presetID="37" presetClass="path" presetSubtype="0" accel="50000" decel="50000" fill="hold" nodeType="withEffect">
                                  <p:stCondLst>
                                    <p:cond delay="200"/>
                                  </p:stCondLst>
                                  <p:childTnLst>
                                    <p:animMotion origin="layout" path="M -5.43846E-7 3.66327E-6 C 0.12061 0.11841 0.13596 0.16142 0.27752 0.27428 C 0.42623 0.38991 0.48361 0.43917 0.56375 0.46878 " pathEditMode="relative" rAng="0" ptsTypes="sfs">
                                      <p:cBhvr>
                                        <p:cTn id="131" dur="800" spd="-100000" fill="hold"/>
                                        <p:tgtEl>
                                          <p:spTgt spid="69"/>
                                        </p:tgtEl>
                                        <p:attrNameLst>
                                          <p:attrName>ppt_x</p:attrName>
                                          <p:attrName>ppt_y</p:attrName>
                                        </p:attrNameLst>
                                      </p:cBhvr>
                                      <p:rCtr x="28181" y="23427"/>
                                    </p:animMotion>
                                  </p:childTnLst>
                                </p:cTn>
                              </p:par>
                            </p:childTnLst>
                          </p:cTn>
                        </p:par>
                        <p:par>
                          <p:cTn id="132" fill="hold">
                            <p:stCondLst>
                              <p:cond delay="3600"/>
                            </p:stCondLst>
                            <p:childTnLst>
                              <p:par>
                                <p:cTn id="133" presetID="56" presetClass="entr" presetSubtype="0" fill="hold" grpId="0" nodeType="afterEffect">
                                  <p:stCondLst>
                                    <p:cond delay="0"/>
                                  </p:stCondLst>
                                  <p:iterate type="lt">
                                    <p:tmPct val="10000"/>
                                  </p:iterate>
                                  <p:childTnLst>
                                    <p:set>
                                      <p:cBhvr>
                                        <p:cTn id="134" dur="1" fill="hold">
                                          <p:stCondLst>
                                            <p:cond delay="0"/>
                                          </p:stCondLst>
                                        </p:cTn>
                                        <p:tgtEl>
                                          <p:spTgt spid="65"/>
                                        </p:tgtEl>
                                        <p:attrNameLst>
                                          <p:attrName>style.visibility</p:attrName>
                                        </p:attrNameLst>
                                      </p:cBhvr>
                                      <p:to>
                                        <p:strVal val="visible"/>
                                      </p:to>
                                    </p:set>
                                    <p:anim by="(-#ppt_w*2)" calcmode="lin" valueType="num">
                                      <p:cBhvr rctx="PPT">
                                        <p:cTn id="135" dur="500" autoRev="1" fill="hold">
                                          <p:stCondLst>
                                            <p:cond delay="0"/>
                                          </p:stCondLst>
                                        </p:cTn>
                                        <p:tgtEl>
                                          <p:spTgt spid="65"/>
                                        </p:tgtEl>
                                        <p:attrNameLst>
                                          <p:attrName>ppt_w</p:attrName>
                                        </p:attrNameLst>
                                      </p:cBhvr>
                                    </p:anim>
                                    <p:anim by="(#ppt_w*0.50)" calcmode="lin" valueType="num">
                                      <p:cBhvr>
                                        <p:cTn id="136" dur="500" decel="50000" autoRev="1" fill="hold">
                                          <p:stCondLst>
                                            <p:cond delay="0"/>
                                          </p:stCondLst>
                                        </p:cTn>
                                        <p:tgtEl>
                                          <p:spTgt spid="65"/>
                                        </p:tgtEl>
                                        <p:attrNameLst>
                                          <p:attrName>ppt_x</p:attrName>
                                        </p:attrNameLst>
                                      </p:cBhvr>
                                    </p:anim>
                                    <p:anim from="(-#ppt_h/2)" to="(#ppt_y)" calcmode="lin" valueType="num">
                                      <p:cBhvr>
                                        <p:cTn id="137" dur="1000" fill="hold">
                                          <p:stCondLst>
                                            <p:cond delay="0"/>
                                          </p:stCondLst>
                                        </p:cTn>
                                        <p:tgtEl>
                                          <p:spTgt spid="65"/>
                                        </p:tgtEl>
                                        <p:attrNameLst>
                                          <p:attrName>ppt_y</p:attrName>
                                        </p:attrNameLst>
                                      </p:cBhvr>
                                    </p:anim>
                                    <p:animRot by="21600000">
                                      <p:cBhvr>
                                        <p:cTn id="138" dur="1000" fill="hold">
                                          <p:stCondLst>
                                            <p:cond delay="0"/>
                                          </p:stCondLst>
                                        </p:cTn>
                                        <p:tgtEl>
                                          <p:spTgt spid="65"/>
                                        </p:tgtEl>
                                        <p:attrNameLst>
                                          <p:attrName>r</p:attrName>
                                        </p:attrNameLst>
                                      </p:cBhvr>
                                    </p:animRot>
                                  </p:childTnLst>
                                </p:cTn>
                              </p:par>
                            </p:childTnLst>
                          </p:cTn>
                        </p:par>
                        <p:par>
                          <p:cTn id="139" fill="hold">
                            <p:stCondLst>
                              <p:cond delay="5600"/>
                            </p:stCondLst>
                            <p:childTnLst>
                              <p:par>
                                <p:cTn id="140" presetID="22" presetClass="entr" presetSubtype="8" fill="hold" grpId="0" nodeType="afterEffect">
                                  <p:stCondLst>
                                    <p:cond delay="0"/>
                                  </p:stCondLst>
                                  <p:childTnLst>
                                    <p:set>
                                      <p:cBhvr>
                                        <p:cTn id="141" dur="1" fill="hold">
                                          <p:stCondLst>
                                            <p:cond delay="0"/>
                                          </p:stCondLst>
                                        </p:cTn>
                                        <p:tgtEl>
                                          <p:spTgt spid="67"/>
                                        </p:tgtEl>
                                        <p:attrNameLst>
                                          <p:attrName>style.visibility</p:attrName>
                                        </p:attrNameLst>
                                      </p:cBhvr>
                                      <p:to>
                                        <p:strVal val="visible"/>
                                      </p:to>
                                    </p:set>
                                    <p:animEffect transition="in" filter="wipe(left)">
                                      <p:cBhvr>
                                        <p:cTn id="142" dur="500"/>
                                        <p:tgtEl>
                                          <p:spTgt spid="67"/>
                                        </p:tgtEl>
                                      </p:cBhvr>
                                    </p:animEffect>
                                  </p:childTnLst>
                                </p:cTn>
                              </p:par>
                            </p:childTnLst>
                          </p:cTn>
                        </p:par>
                        <p:par>
                          <p:cTn id="143" fill="hold">
                            <p:stCondLst>
                              <p:cond delay="6100"/>
                            </p:stCondLst>
                            <p:childTnLst>
                              <p:par>
                                <p:cTn id="144" presetID="22" presetClass="entr" presetSubtype="8" fill="hold" grpId="0" nodeType="afterEffect" nodePh="1">
                                  <p:stCondLst>
                                    <p:cond delay="0"/>
                                  </p:stCondLst>
                                  <p:endCondLst>
                                    <p:cond evt="begin" delay="0">
                                      <p:tn val="144"/>
                                    </p:cond>
                                  </p:endCondLst>
                                  <p:childTnLst>
                                    <p:set>
                                      <p:cBhvr>
                                        <p:cTn id="145" dur="1" fill="hold">
                                          <p:stCondLst>
                                            <p:cond delay="0"/>
                                          </p:stCondLst>
                                        </p:cTn>
                                        <p:tgtEl>
                                          <p:spTgt spid="70"/>
                                        </p:tgtEl>
                                        <p:attrNameLst>
                                          <p:attrName>style.visibility</p:attrName>
                                        </p:attrNameLst>
                                      </p:cBhvr>
                                      <p:to>
                                        <p:strVal val="visible"/>
                                      </p:to>
                                    </p:set>
                                    <p:animEffect transition="in" filter="wipe(left)">
                                      <p:cBhvr>
                                        <p:cTn id="146" dur="500"/>
                                        <p:tgtEl>
                                          <p:spTgt spid="70"/>
                                        </p:tgtEl>
                                      </p:cBhvr>
                                    </p:animEffect>
                                  </p:childTnLst>
                                </p:cTn>
                              </p:par>
                            </p:childTnLst>
                          </p:cTn>
                        </p:par>
                        <p:par>
                          <p:cTn id="147" fill="hold">
                            <p:stCondLst>
                              <p:cond delay="6600"/>
                            </p:stCondLst>
                            <p:childTnLst>
                              <p:par>
                                <p:cTn id="148" presetID="22" presetClass="entr" presetSubtype="8" fill="hold" grpId="0" nodeType="afterEffect">
                                  <p:stCondLst>
                                    <p:cond delay="0"/>
                                  </p:stCondLst>
                                  <p:childTnLst>
                                    <p:set>
                                      <p:cBhvr>
                                        <p:cTn id="149" dur="1" fill="hold">
                                          <p:stCondLst>
                                            <p:cond delay="0"/>
                                          </p:stCondLst>
                                        </p:cTn>
                                        <p:tgtEl>
                                          <p:spTgt spid="73"/>
                                        </p:tgtEl>
                                        <p:attrNameLst>
                                          <p:attrName>style.visibility</p:attrName>
                                        </p:attrNameLst>
                                      </p:cBhvr>
                                      <p:to>
                                        <p:strVal val="visible"/>
                                      </p:to>
                                    </p:set>
                                    <p:animEffect transition="in" filter="wipe(left)">
                                      <p:cBhvr>
                                        <p:cTn id="150" dur="500"/>
                                        <p:tgtEl>
                                          <p:spTgt spid="73"/>
                                        </p:tgtEl>
                                      </p:cBhvr>
                                    </p:animEffect>
                                  </p:childTnLst>
                                </p:cTn>
                              </p:par>
                              <p:par>
                                <p:cTn id="151" presetID="22" presetClass="entr" presetSubtype="2" fill="hold" grpId="0" nodeType="withEffect">
                                  <p:stCondLst>
                                    <p:cond delay="0"/>
                                  </p:stCondLst>
                                  <p:childTnLst>
                                    <p:set>
                                      <p:cBhvr>
                                        <p:cTn id="152" dur="1" fill="hold">
                                          <p:stCondLst>
                                            <p:cond delay="0"/>
                                          </p:stCondLst>
                                        </p:cTn>
                                        <p:tgtEl>
                                          <p:spTgt spid="72"/>
                                        </p:tgtEl>
                                        <p:attrNameLst>
                                          <p:attrName>style.visibility</p:attrName>
                                        </p:attrNameLst>
                                      </p:cBhvr>
                                      <p:to>
                                        <p:strVal val="visible"/>
                                      </p:to>
                                    </p:set>
                                    <p:animEffect transition="in" filter="wipe(right)">
                                      <p:cBhvr>
                                        <p:cTn id="153" dur="500"/>
                                        <p:tgtEl>
                                          <p:spTgt spid="72"/>
                                        </p:tgtEl>
                                      </p:cBhvr>
                                    </p:animEffect>
                                  </p:childTnLst>
                                </p:cTn>
                              </p:par>
                            </p:childTnLst>
                          </p:cTn>
                        </p:par>
                        <p:par>
                          <p:cTn id="154" fill="hold">
                            <p:stCondLst>
                              <p:cond delay="7100"/>
                            </p:stCondLst>
                            <p:childTnLst>
                              <p:par>
                                <p:cTn id="155" presetID="31" presetClass="entr" presetSubtype="0" fill="hold" grpId="0" nodeType="afterEffect">
                                  <p:stCondLst>
                                    <p:cond delay="0"/>
                                  </p:stCondLst>
                                  <p:childTnLst>
                                    <p:set>
                                      <p:cBhvr>
                                        <p:cTn id="156" dur="1" fill="hold">
                                          <p:stCondLst>
                                            <p:cond delay="0"/>
                                          </p:stCondLst>
                                        </p:cTn>
                                        <p:tgtEl>
                                          <p:spTgt spid="71"/>
                                        </p:tgtEl>
                                        <p:attrNameLst>
                                          <p:attrName>style.visibility</p:attrName>
                                        </p:attrNameLst>
                                      </p:cBhvr>
                                      <p:to>
                                        <p:strVal val="visible"/>
                                      </p:to>
                                    </p:set>
                                    <p:anim calcmode="lin" valueType="num">
                                      <p:cBhvr>
                                        <p:cTn id="157" dur="700" fill="hold"/>
                                        <p:tgtEl>
                                          <p:spTgt spid="71"/>
                                        </p:tgtEl>
                                        <p:attrNameLst>
                                          <p:attrName>ppt_w</p:attrName>
                                        </p:attrNameLst>
                                      </p:cBhvr>
                                      <p:tavLst>
                                        <p:tav tm="0">
                                          <p:val>
                                            <p:fltVal val="0"/>
                                          </p:val>
                                        </p:tav>
                                        <p:tav tm="100000">
                                          <p:val>
                                            <p:strVal val="#ppt_w"/>
                                          </p:val>
                                        </p:tav>
                                      </p:tavLst>
                                    </p:anim>
                                    <p:anim calcmode="lin" valueType="num">
                                      <p:cBhvr>
                                        <p:cTn id="158" dur="700" fill="hold"/>
                                        <p:tgtEl>
                                          <p:spTgt spid="71"/>
                                        </p:tgtEl>
                                        <p:attrNameLst>
                                          <p:attrName>ppt_h</p:attrName>
                                        </p:attrNameLst>
                                      </p:cBhvr>
                                      <p:tavLst>
                                        <p:tav tm="0">
                                          <p:val>
                                            <p:fltVal val="0"/>
                                          </p:val>
                                        </p:tav>
                                        <p:tav tm="100000">
                                          <p:val>
                                            <p:strVal val="#ppt_h"/>
                                          </p:val>
                                        </p:tav>
                                      </p:tavLst>
                                    </p:anim>
                                    <p:anim calcmode="lin" valueType="num">
                                      <p:cBhvr>
                                        <p:cTn id="159" dur="700" fill="hold"/>
                                        <p:tgtEl>
                                          <p:spTgt spid="71"/>
                                        </p:tgtEl>
                                        <p:attrNameLst>
                                          <p:attrName>style.rotation</p:attrName>
                                        </p:attrNameLst>
                                      </p:cBhvr>
                                      <p:tavLst>
                                        <p:tav tm="0">
                                          <p:val>
                                            <p:fltVal val="90"/>
                                          </p:val>
                                        </p:tav>
                                        <p:tav tm="100000">
                                          <p:val>
                                            <p:fltVal val="0"/>
                                          </p:val>
                                        </p:tav>
                                      </p:tavLst>
                                    </p:anim>
                                    <p:animEffect transition="in" filter="fade">
                                      <p:cBhvr>
                                        <p:cTn id="160" dur="7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61" repeatCount="indefinite" fill="remove" display="0">
                  <p:stCondLst>
                    <p:cond delay="indefinite"/>
                  </p:stCondLst>
                  <p:endCondLst>
                    <p:cond evt="onStopAudio" delay="0">
                      <p:tgtEl>
                        <p:sldTgt/>
                      </p:tgtEl>
                    </p:cond>
                  </p:endCondLst>
                </p:cTn>
                <p:tgtEl>
                  <p:spTgt spid="14"/>
                </p:tgtEl>
              </p:cMediaNode>
            </p:audio>
          </p:childTnLst>
        </p:cTn>
      </p:par>
    </p:tnLst>
    <p:bldLst>
      <p:bldP spid="65" grpId="0"/>
      <p:bldP spid="67" grpId="0"/>
      <p:bldP spid="70" grpId="0"/>
      <p:bldP spid="71" grpId="0"/>
      <p:bldP spid="72" grpId="0" animBg="1"/>
      <p:bldP spid="7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8224474"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29" name="Line 12"/>
          <p:cNvSpPr>
            <a:spLocks noChangeShapeType="1"/>
          </p:cNvSpPr>
          <p:nvPr/>
        </p:nvSpPr>
        <p:spPr bwMode="auto">
          <a:xfrm>
            <a:off x="10864291"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3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教学效果</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4" name="矩形 33"/>
          <p:cNvSpPr/>
          <p:nvPr/>
        </p:nvSpPr>
        <p:spPr>
          <a:xfrm>
            <a:off x="617491" y="69850"/>
            <a:ext cx="1723549"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重点与难点</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10" name="Oval 6"/>
          <p:cNvSpPr>
            <a:spLocks noChangeArrowheads="1"/>
          </p:cNvSpPr>
          <p:nvPr/>
        </p:nvSpPr>
        <p:spPr bwMode="auto">
          <a:xfrm>
            <a:off x="2744358" y="968475"/>
            <a:ext cx="1860550" cy="186055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2" name="Oval 7"/>
          <p:cNvSpPr>
            <a:spLocks noChangeArrowheads="1"/>
          </p:cNvSpPr>
          <p:nvPr/>
        </p:nvSpPr>
        <p:spPr bwMode="auto">
          <a:xfrm>
            <a:off x="7661399" y="968475"/>
            <a:ext cx="1860550" cy="1860550"/>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13" name="Freeform 8"/>
          <p:cNvSpPr>
            <a:spLocks noEditPoints="1"/>
          </p:cNvSpPr>
          <p:nvPr/>
        </p:nvSpPr>
        <p:spPr bwMode="auto">
          <a:xfrm>
            <a:off x="8102724" y="1305025"/>
            <a:ext cx="1042988" cy="1154113"/>
          </a:xfrm>
          <a:custGeom>
            <a:avLst/>
            <a:gdLst>
              <a:gd name="T0" fmla="*/ 798 w 1502"/>
              <a:gd name="T1" fmla="*/ 0 h 1664"/>
              <a:gd name="T2" fmla="*/ 706 w 1502"/>
              <a:gd name="T3" fmla="*/ 248 h 1664"/>
              <a:gd name="T4" fmla="*/ 1502 w 1502"/>
              <a:gd name="T5" fmla="*/ 705 h 1664"/>
              <a:gd name="T6" fmla="*/ 1502 w 1502"/>
              <a:gd name="T7" fmla="*/ 798 h 1664"/>
              <a:gd name="T8" fmla="*/ 1254 w 1502"/>
              <a:gd name="T9" fmla="*/ 705 h 1664"/>
              <a:gd name="T10" fmla="*/ 1378 w 1502"/>
              <a:gd name="T11" fmla="*/ 336 h 1664"/>
              <a:gd name="T12" fmla="*/ 1425 w 1502"/>
              <a:gd name="T13" fmla="*/ 416 h 1664"/>
              <a:gd name="T14" fmla="*/ 1164 w 1502"/>
              <a:gd name="T15" fmla="*/ 460 h 1664"/>
              <a:gd name="T16" fmla="*/ 1087 w 1502"/>
              <a:gd name="T17" fmla="*/ 77 h 1664"/>
              <a:gd name="T18" fmla="*/ 963 w 1502"/>
              <a:gd name="T19" fmla="*/ 292 h 1664"/>
              <a:gd name="T20" fmla="*/ 1167 w 1502"/>
              <a:gd name="T21" fmla="*/ 124 h 1664"/>
              <a:gd name="T22" fmla="*/ 0 w 1502"/>
              <a:gd name="T23" fmla="*/ 796 h 1664"/>
              <a:gd name="T24" fmla="*/ 0 w 1502"/>
              <a:gd name="T25" fmla="*/ 703 h 1664"/>
              <a:gd name="T26" fmla="*/ 248 w 1502"/>
              <a:gd name="T27" fmla="*/ 796 h 1664"/>
              <a:gd name="T28" fmla="*/ 78 w 1502"/>
              <a:gd name="T29" fmla="*/ 414 h 1664"/>
              <a:gd name="T30" fmla="*/ 124 w 1502"/>
              <a:gd name="T31" fmla="*/ 334 h 1664"/>
              <a:gd name="T32" fmla="*/ 293 w 1502"/>
              <a:gd name="T33" fmla="*/ 538 h 1664"/>
              <a:gd name="T34" fmla="*/ 336 w 1502"/>
              <a:gd name="T35" fmla="*/ 123 h 1664"/>
              <a:gd name="T36" fmla="*/ 461 w 1502"/>
              <a:gd name="T37" fmla="*/ 338 h 1664"/>
              <a:gd name="T38" fmla="*/ 417 w 1502"/>
              <a:gd name="T39" fmla="*/ 76 h 1664"/>
              <a:gd name="T40" fmla="*/ 753 w 1502"/>
              <a:gd name="T41" fmla="*/ 363 h 1664"/>
              <a:gd name="T42" fmla="*/ 1036 w 1502"/>
              <a:gd name="T43" fmla="*/ 481 h 1664"/>
              <a:gd name="T44" fmla="*/ 1097 w 1502"/>
              <a:gd name="T45" fmla="*/ 967 h 1664"/>
              <a:gd name="T46" fmla="*/ 967 w 1502"/>
              <a:gd name="T47" fmla="*/ 1143 h 1664"/>
              <a:gd name="T48" fmla="*/ 1012 w 1502"/>
              <a:gd name="T49" fmla="*/ 1139 h 1664"/>
              <a:gd name="T50" fmla="*/ 1038 w 1502"/>
              <a:gd name="T51" fmla="*/ 1234 h 1664"/>
              <a:gd name="T52" fmla="*/ 1020 w 1502"/>
              <a:gd name="T53" fmla="*/ 1308 h 1664"/>
              <a:gd name="T54" fmla="*/ 1038 w 1502"/>
              <a:gd name="T55" fmla="*/ 1384 h 1664"/>
              <a:gd name="T56" fmla="*/ 1013 w 1502"/>
              <a:gd name="T57" fmla="*/ 1472 h 1664"/>
              <a:gd name="T58" fmla="*/ 536 w 1502"/>
              <a:gd name="T59" fmla="*/ 1515 h 1664"/>
              <a:gd name="T60" fmla="*/ 494 w 1502"/>
              <a:gd name="T61" fmla="*/ 1488 h 1664"/>
              <a:gd name="T62" fmla="*/ 495 w 1502"/>
              <a:gd name="T63" fmla="*/ 1354 h 1664"/>
              <a:gd name="T64" fmla="*/ 494 w 1502"/>
              <a:gd name="T65" fmla="*/ 1339 h 1664"/>
              <a:gd name="T66" fmla="*/ 495 w 1502"/>
              <a:gd name="T67" fmla="*/ 1205 h 1664"/>
              <a:gd name="T68" fmla="*/ 529 w 1502"/>
              <a:gd name="T69" fmla="*/ 1181 h 1664"/>
              <a:gd name="T70" fmla="*/ 546 w 1502"/>
              <a:gd name="T71" fmla="*/ 1106 h 1664"/>
              <a:gd name="T72" fmla="*/ 353 w 1502"/>
              <a:gd name="T73" fmla="*/ 763 h 1664"/>
              <a:gd name="T74" fmla="*/ 753 w 1502"/>
              <a:gd name="T75" fmla="*/ 363 h 1664"/>
              <a:gd name="T76" fmla="*/ 872 w 1502"/>
              <a:gd name="T77" fmla="*/ 1544 h 1664"/>
              <a:gd name="T78" fmla="*/ 757 w 1502"/>
              <a:gd name="T79" fmla="*/ 1664 h 1664"/>
              <a:gd name="T80" fmla="*/ 872 w 1502"/>
              <a:gd name="T81" fmla="*/ 1544 h 1664"/>
              <a:gd name="T82" fmla="*/ 955 w 1502"/>
              <a:gd name="T83" fmla="*/ 1376 h 1664"/>
              <a:gd name="T84" fmla="*/ 563 w 1502"/>
              <a:gd name="T85" fmla="*/ 1423 h 1664"/>
              <a:gd name="T86" fmla="*/ 954 w 1502"/>
              <a:gd name="T87" fmla="*/ 1394 h 1664"/>
              <a:gd name="T88" fmla="*/ 955 w 1502"/>
              <a:gd name="T89" fmla="*/ 1376 h 1664"/>
              <a:gd name="T90" fmla="*/ 955 w 1502"/>
              <a:gd name="T91" fmla="*/ 1227 h 1664"/>
              <a:gd name="T92" fmla="*/ 563 w 1502"/>
              <a:gd name="T93" fmla="*/ 1274 h 1664"/>
              <a:gd name="T94" fmla="*/ 954 w 1502"/>
              <a:gd name="T95" fmla="*/ 1245 h 1664"/>
              <a:gd name="T96" fmla="*/ 955 w 1502"/>
              <a:gd name="T97" fmla="*/ 122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2" h="1664">
                <a:moveTo>
                  <a:pt x="706" y="0"/>
                </a:moveTo>
                <a:lnTo>
                  <a:pt x="798" y="0"/>
                </a:lnTo>
                <a:lnTo>
                  <a:pt x="798" y="248"/>
                </a:lnTo>
                <a:lnTo>
                  <a:pt x="706" y="248"/>
                </a:lnTo>
                <a:lnTo>
                  <a:pt x="706" y="0"/>
                </a:lnTo>
                <a:close/>
                <a:moveTo>
                  <a:pt x="1502" y="705"/>
                </a:moveTo>
                <a:lnTo>
                  <a:pt x="1502" y="705"/>
                </a:lnTo>
                <a:lnTo>
                  <a:pt x="1502" y="798"/>
                </a:lnTo>
                <a:lnTo>
                  <a:pt x="1254" y="798"/>
                </a:lnTo>
                <a:lnTo>
                  <a:pt x="1254" y="705"/>
                </a:lnTo>
                <a:lnTo>
                  <a:pt x="1502" y="705"/>
                </a:lnTo>
                <a:close/>
                <a:moveTo>
                  <a:pt x="1378" y="336"/>
                </a:moveTo>
                <a:lnTo>
                  <a:pt x="1378" y="336"/>
                </a:lnTo>
                <a:lnTo>
                  <a:pt x="1425" y="416"/>
                </a:lnTo>
                <a:lnTo>
                  <a:pt x="1210" y="540"/>
                </a:lnTo>
                <a:lnTo>
                  <a:pt x="1164" y="460"/>
                </a:lnTo>
                <a:lnTo>
                  <a:pt x="1378" y="336"/>
                </a:lnTo>
                <a:close/>
                <a:moveTo>
                  <a:pt x="1087" y="77"/>
                </a:moveTo>
                <a:lnTo>
                  <a:pt x="1087" y="77"/>
                </a:lnTo>
                <a:lnTo>
                  <a:pt x="963" y="292"/>
                </a:lnTo>
                <a:lnTo>
                  <a:pt x="1043" y="339"/>
                </a:lnTo>
                <a:lnTo>
                  <a:pt x="1167" y="124"/>
                </a:lnTo>
                <a:lnTo>
                  <a:pt x="1087" y="77"/>
                </a:lnTo>
                <a:close/>
                <a:moveTo>
                  <a:pt x="0" y="796"/>
                </a:moveTo>
                <a:lnTo>
                  <a:pt x="0" y="796"/>
                </a:lnTo>
                <a:lnTo>
                  <a:pt x="0" y="703"/>
                </a:lnTo>
                <a:lnTo>
                  <a:pt x="248" y="703"/>
                </a:lnTo>
                <a:lnTo>
                  <a:pt x="248" y="796"/>
                </a:lnTo>
                <a:lnTo>
                  <a:pt x="0" y="796"/>
                </a:lnTo>
                <a:close/>
                <a:moveTo>
                  <a:pt x="78" y="414"/>
                </a:moveTo>
                <a:lnTo>
                  <a:pt x="78" y="414"/>
                </a:lnTo>
                <a:lnTo>
                  <a:pt x="124" y="334"/>
                </a:lnTo>
                <a:lnTo>
                  <a:pt x="339" y="458"/>
                </a:lnTo>
                <a:lnTo>
                  <a:pt x="293" y="538"/>
                </a:lnTo>
                <a:lnTo>
                  <a:pt x="78" y="414"/>
                </a:lnTo>
                <a:close/>
                <a:moveTo>
                  <a:pt x="336" y="123"/>
                </a:moveTo>
                <a:lnTo>
                  <a:pt x="336" y="123"/>
                </a:lnTo>
                <a:lnTo>
                  <a:pt x="461" y="338"/>
                </a:lnTo>
                <a:lnTo>
                  <a:pt x="541" y="291"/>
                </a:lnTo>
                <a:lnTo>
                  <a:pt x="417" y="76"/>
                </a:lnTo>
                <a:lnTo>
                  <a:pt x="336" y="123"/>
                </a:lnTo>
                <a:close/>
                <a:moveTo>
                  <a:pt x="753" y="363"/>
                </a:moveTo>
                <a:lnTo>
                  <a:pt x="753" y="363"/>
                </a:lnTo>
                <a:cubicBezTo>
                  <a:pt x="848" y="363"/>
                  <a:pt x="968" y="413"/>
                  <a:pt x="1036" y="481"/>
                </a:cubicBezTo>
                <a:cubicBezTo>
                  <a:pt x="1108" y="553"/>
                  <a:pt x="1153" y="653"/>
                  <a:pt x="1153" y="763"/>
                </a:cubicBezTo>
                <a:cubicBezTo>
                  <a:pt x="1153" y="838"/>
                  <a:pt x="1132" y="907"/>
                  <a:pt x="1097" y="967"/>
                </a:cubicBezTo>
                <a:cubicBezTo>
                  <a:pt x="1065" y="1021"/>
                  <a:pt x="1020" y="1068"/>
                  <a:pt x="967" y="1101"/>
                </a:cubicBezTo>
                <a:lnTo>
                  <a:pt x="967" y="1143"/>
                </a:lnTo>
                <a:lnTo>
                  <a:pt x="982" y="1141"/>
                </a:lnTo>
                <a:lnTo>
                  <a:pt x="1012" y="1139"/>
                </a:lnTo>
                <a:lnTo>
                  <a:pt x="1024" y="1167"/>
                </a:lnTo>
                <a:cubicBezTo>
                  <a:pt x="1034" y="1190"/>
                  <a:pt x="1038" y="1212"/>
                  <a:pt x="1038" y="1234"/>
                </a:cubicBezTo>
                <a:cubicBezTo>
                  <a:pt x="1038" y="1257"/>
                  <a:pt x="1033" y="1279"/>
                  <a:pt x="1024" y="1301"/>
                </a:cubicBezTo>
                <a:lnTo>
                  <a:pt x="1020" y="1308"/>
                </a:lnTo>
                <a:lnTo>
                  <a:pt x="1024" y="1316"/>
                </a:lnTo>
                <a:cubicBezTo>
                  <a:pt x="1034" y="1339"/>
                  <a:pt x="1038" y="1362"/>
                  <a:pt x="1038" y="1384"/>
                </a:cubicBezTo>
                <a:cubicBezTo>
                  <a:pt x="1038" y="1407"/>
                  <a:pt x="1033" y="1429"/>
                  <a:pt x="1024" y="1450"/>
                </a:cubicBezTo>
                <a:lnTo>
                  <a:pt x="1013" y="1472"/>
                </a:lnTo>
                <a:lnTo>
                  <a:pt x="989" y="1475"/>
                </a:lnTo>
                <a:lnTo>
                  <a:pt x="536" y="1515"/>
                </a:lnTo>
                <a:lnTo>
                  <a:pt x="505" y="1517"/>
                </a:lnTo>
                <a:lnTo>
                  <a:pt x="494" y="1488"/>
                </a:lnTo>
                <a:cubicBezTo>
                  <a:pt x="486" y="1469"/>
                  <a:pt x="481" y="1448"/>
                  <a:pt x="480" y="1426"/>
                </a:cubicBezTo>
                <a:cubicBezTo>
                  <a:pt x="479" y="1403"/>
                  <a:pt x="483" y="1380"/>
                  <a:pt x="495" y="1354"/>
                </a:cubicBezTo>
                <a:lnTo>
                  <a:pt x="498" y="1349"/>
                </a:lnTo>
                <a:lnTo>
                  <a:pt x="494" y="1339"/>
                </a:lnTo>
                <a:cubicBezTo>
                  <a:pt x="486" y="1319"/>
                  <a:pt x="481" y="1299"/>
                  <a:pt x="480" y="1277"/>
                </a:cubicBezTo>
                <a:cubicBezTo>
                  <a:pt x="479" y="1254"/>
                  <a:pt x="483" y="1230"/>
                  <a:pt x="495" y="1205"/>
                </a:cubicBezTo>
                <a:lnTo>
                  <a:pt x="505" y="1183"/>
                </a:lnTo>
                <a:lnTo>
                  <a:pt x="529" y="1181"/>
                </a:lnTo>
                <a:lnTo>
                  <a:pt x="546" y="1180"/>
                </a:lnTo>
                <a:lnTo>
                  <a:pt x="546" y="1106"/>
                </a:lnTo>
                <a:cubicBezTo>
                  <a:pt x="491" y="1073"/>
                  <a:pt x="444" y="1026"/>
                  <a:pt x="411" y="971"/>
                </a:cubicBezTo>
                <a:cubicBezTo>
                  <a:pt x="374" y="910"/>
                  <a:pt x="353" y="839"/>
                  <a:pt x="353" y="763"/>
                </a:cubicBezTo>
                <a:cubicBezTo>
                  <a:pt x="353" y="653"/>
                  <a:pt x="397" y="553"/>
                  <a:pt x="470" y="481"/>
                </a:cubicBezTo>
                <a:cubicBezTo>
                  <a:pt x="542" y="408"/>
                  <a:pt x="642" y="363"/>
                  <a:pt x="753" y="363"/>
                </a:cubicBezTo>
                <a:close/>
                <a:moveTo>
                  <a:pt x="872" y="1544"/>
                </a:moveTo>
                <a:lnTo>
                  <a:pt x="872" y="1544"/>
                </a:lnTo>
                <a:cubicBezTo>
                  <a:pt x="872" y="1546"/>
                  <a:pt x="872" y="1548"/>
                  <a:pt x="872" y="1549"/>
                </a:cubicBezTo>
                <a:cubicBezTo>
                  <a:pt x="872" y="1613"/>
                  <a:pt x="820" y="1664"/>
                  <a:pt x="757" y="1664"/>
                </a:cubicBezTo>
                <a:cubicBezTo>
                  <a:pt x="699" y="1664"/>
                  <a:pt x="650" y="1621"/>
                  <a:pt x="643" y="1565"/>
                </a:cubicBezTo>
                <a:lnTo>
                  <a:pt x="872" y="1544"/>
                </a:lnTo>
                <a:close/>
                <a:moveTo>
                  <a:pt x="955" y="1376"/>
                </a:moveTo>
                <a:lnTo>
                  <a:pt x="955" y="1376"/>
                </a:lnTo>
                <a:lnTo>
                  <a:pt x="564" y="1411"/>
                </a:lnTo>
                <a:cubicBezTo>
                  <a:pt x="563" y="1415"/>
                  <a:pt x="563" y="1419"/>
                  <a:pt x="563" y="1423"/>
                </a:cubicBezTo>
                <a:cubicBezTo>
                  <a:pt x="563" y="1425"/>
                  <a:pt x="563" y="1427"/>
                  <a:pt x="563" y="1429"/>
                </a:cubicBezTo>
                <a:lnTo>
                  <a:pt x="954" y="1394"/>
                </a:lnTo>
                <a:cubicBezTo>
                  <a:pt x="955" y="1391"/>
                  <a:pt x="955" y="1387"/>
                  <a:pt x="955" y="1384"/>
                </a:cubicBezTo>
                <a:cubicBezTo>
                  <a:pt x="955" y="1381"/>
                  <a:pt x="955" y="1379"/>
                  <a:pt x="955" y="1376"/>
                </a:cubicBezTo>
                <a:close/>
                <a:moveTo>
                  <a:pt x="955" y="1227"/>
                </a:moveTo>
                <a:lnTo>
                  <a:pt x="955" y="1227"/>
                </a:lnTo>
                <a:lnTo>
                  <a:pt x="564" y="1262"/>
                </a:lnTo>
                <a:cubicBezTo>
                  <a:pt x="563" y="1266"/>
                  <a:pt x="563" y="1270"/>
                  <a:pt x="563" y="1274"/>
                </a:cubicBezTo>
                <a:cubicBezTo>
                  <a:pt x="563" y="1276"/>
                  <a:pt x="563" y="1278"/>
                  <a:pt x="563" y="1279"/>
                </a:cubicBezTo>
                <a:lnTo>
                  <a:pt x="954" y="1245"/>
                </a:lnTo>
                <a:cubicBezTo>
                  <a:pt x="955" y="1241"/>
                  <a:pt x="955" y="1238"/>
                  <a:pt x="955" y="1234"/>
                </a:cubicBezTo>
                <a:cubicBezTo>
                  <a:pt x="955" y="1232"/>
                  <a:pt x="955" y="1230"/>
                  <a:pt x="955" y="122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4" name="Freeform 9"/>
          <p:cNvSpPr>
            <a:spLocks noEditPoints="1"/>
          </p:cNvSpPr>
          <p:nvPr/>
        </p:nvSpPr>
        <p:spPr bwMode="auto">
          <a:xfrm>
            <a:off x="3230133" y="1379638"/>
            <a:ext cx="939800" cy="1062038"/>
          </a:xfrm>
          <a:custGeom>
            <a:avLst/>
            <a:gdLst>
              <a:gd name="T0" fmla="*/ 863 w 1354"/>
              <a:gd name="T1" fmla="*/ 192 h 1529"/>
              <a:gd name="T2" fmla="*/ 671 w 1354"/>
              <a:gd name="T3" fmla="*/ 384 h 1529"/>
              <a:gd name="T4" fmla="*/ 479 w 1354"/>
              <a:gd name="T5" fmla="*/ 384 h 1529"/>
              <a:gd name="T6" fmla="*/ 288 w 1354"/>
              <a:gd name="T7" fmla="*/ 192 h 1529"/>
              <a:gd name="T8" fmla="*/ 479 w 1354"/>
              <a:gd name="T9" fmla="*/ 0 h 1529"/>
              <a:gd name="T10" fmla="*/ 671 w 1354"/>
              <a:gd name="T11" fmla="*/ 0 h 1529"/>
              <a:gd name="T12" fmla="*/ 863 w 1354"/>
              <a:gd name="T13" fmla="*/ 192 h 1529"/>
              <a:gd name="T14" fmla="*/ 954 w 1354"/>
              <a:gd name="T15" fmla="*/ 192 h 1529"/>
              <a:gd name="T16" fmla="*/ 958 w 1354"/>
              <a:gd name="T17" fmla="*/ 236 h 1529"/>
              <a:gd name="T18" fmla="*/ 719 w 1354"/>
              <a:gd name="T19" fmla="*/ 475 h 1529"/>
              <a:gd name="T20" fmla="*/ 431 w 1354"/>
              <a:gd name="T21" fmla="*/ 475 h 1529"/>
              <a:gd name="T22" fmla="*/ 192 w 1354"/>
              <a:gd name="T23" fmla="*/ 236 h 1529"/>
              <a:gd name="T24" fmla="*/ 196 w 1354"/>
              <a:gd name="T25" fmla="*/ 192 h 1529"/>
              <a:gd name="T26" fmla="*/ 0 w 1354"/>
              <a:gd name="T27" fmla="*/ 427 h 1529"/>
              <a:gd name="T28" fmla="*/ 0 w 1354"/>
              <a:gd name="T29" fmla="*/ 1290 h 1529"/>
              <a:gd name="T30" fmla="*/ 239 w 1354"/>
              <a:gd name="T31" fmla="*/ 1529 h 1529"/>
              <a:gd name="T32" fmla="*/ 877 w 1354"/>
              <a:gd name="T33" fmla="*/ 1529 h 1529"/>
              <a:gd name="T34" fmla="*/ 617 w 1354"/>
              <a:gd name="T35" fmla="*/ 1135 h 1529"/>
              <a:gd name="T36" fmla="*/ 1045 w 1354"/>
              <a:gd name="T37" fmla="*/ 707 h 1529"/>
              <a:gd name="T38" fmla="*/ 1150 w 1354"/>
              <a:gd name="T39" fmla="*/ 720 h 1529"/>
              <a:gd name="T40" fmla="*/ 1150 w 1354"/>
              <a:gd name="T41" fmla="*/ 427 h 1529"/>
              <a:gd name="T42" fmla="*/ 954 w 1354"/>
              <a:gd name="T43" fmla="*/ 192 h 1529"/>
              <a:gd name="T44" fmla="*/ 539 w 1354"/>
              <a:gd name="T45" fmla="*/ 959 h 1529"/>
              <a:gd name="T46" fmla="*/ 539 w 1354"/>
              <a:gd name="T47" fmla="*/ 959 h 1529"/>
              <a:gd name="T48" fmla="*/ 239 w 1354"/>
              <a:gd name="T49" fmla="*/ 959 h 1529"/>
              <a:gd name="T50" fmla="*/ 192 w 1354"/>
              <a:gd name="T51" fmla="*/ 911 h 1529"/>
              <a:gd name="T52" fmla="*/ 239 w 1354"/>
              <a:gd name="T53" fmla="*/ 863 h 1529"/>
              <a:gd name="T54" fmla="*/ 539 w 1354"/>
              <a:gd name="T55" fmla="*/ 863 h 1529"/>
              <a:gd name="T56" fmla="*/ 587 w 1354"/>
              <a:gd name="T57" fmla="*/ 911 h 1529"/>
              <a:gd name="T58" fmla="*/ 539 w 1354"/>
              <a:gd name="T59" fmla="*/ 959 h 1529"/>
              <a:gd name="T60" fmla="*/ 635 w 1354"/>
              <a:gd name="T61" fmla="*/ 767 h 1529"/>
              <a:gd name="T62" fmla="*/ 635 w 1354"/>
              <a:gd name="T63" fmla="*/ 767 h 1529"/>
              <a:gd name="T64" fmla="*/ 239 w 1354"/>
              <a:gd name="T65" fmla="*/ 767 h 1529"/>
              <a:gd name="T66" fmla="*/ 192 w 1354"/>
              <a:gd name="T67" fmla="*/ 719 h 1529"/>
              <a:gd name="T68" fmla="*/ 239 w 1354"/>
              <a:gd name="T69" fmla="*/ 671 h 1529"/>
              <a:gd name="T70" fmla="*/ 635 w 1354"/>
              <a:gd name="T71" fmla="*/ 671 h 1529"/>
              <a:gd name="T72" fmla="*/ 683 w 1354"/>
              <a:gd name="T73" fmla="*/ 719 h 1529"/>
              <a:gd name="T74" fmla="*/ 635 w 1354"/>
              <a:gd name="T75" fmla="*/ 767 h 1529"/>
              <a:gd name="T76" fmla="*/ 1124 w 1354"/>
              <a:gd name="T77" fmla="*/ 838 h 1529"/>
              <a:gd name="T78" fmla="*/ 1048 w 1354"/>
              <a:gd name="T79" fmla="*/ 829 h 1529"/>
              <a:gd name="T80" fmla="*/ 743 w 1354"/>
              <a:gd name="T81" fmla="*/ 1134 h 1529"/>
              <a:gd name="T82" fmla="*/ 984 w 1354"/>
              <a:gd name="T83" fmla="*/ 1433 h 1529"/>
              <a:gd name="T84" fmla="*/ 1048 w 1354"/>
              <a:gd name="T85" fmla="*/ 1440 h 1529"/>
              <a:gd name="T86" fmla="*/ 1354 w 1354"/>
              <a:gd name="T87" fmla="*/ 1134 h 1529"/>
              <a:gd name="T88" fmla="*/ 1124 w 1354"/>
              <a:gd name="T89" fmla="*/ 838 h 1529"/>
              <a:gd name="T90" fmla="*/ 1221 w 1354"/>
              <a:gd name="T91" fmla="*/ 1091 h 1529"/>
              <a:gd name="T92" fmla="*/ 1221 w 1354"/>
              <a:gd name="T93" fmla="*/ 1091 h 1529"/>
              <a:gd name="T94" fmla="*/ 1124 w 1354"/>
              <a:gd name="T95" fmla="*/ 1187 h 1529"/>
              <a:gd name="T96" fmla="*/ 1048 w 1354"/>
              <a:gd name="T97" fmla="*/ 1264 h 1529"/>
              <a:gd name="T98" fmla="*/ 962 w 1354"/>
              <a:gd name="T99" fmla="*/ 1264 h 1529"/>
              <a:gd name="T100" fmla="*/ 875 w 1354"/>
              <a:gd name="T101" fmla="*/ 1177 h 1529"/>
              <a:gd name="T102" fmla="*/ 875 w 1354"/>
              <a:gd name="T103" fmla="*/ 1091 h 1529"/>
              <a:gd name="T104" fmla="*/ 962 w 1354"/>
              <a:gd name="T105" fmla="*/ 1091 h 1529"/>
              <a:gd name="T106" fmla="*/ 1005 w 1354"/>
              <a:gd name="T107" fmla="*/ 1134 h 1529"/>
              <a:gd name="T108" fmla="*/ 1124 w 1354"/>
              <a:gd name="T109" fmla="*/ 1015 h 1529"/>
              <a:gd name="T110" fmla="*/ 1135 w 1354"/>
              <a:gd name="T111" fmla="*/ 1005 h 1529"/>
              <a:gd name="T112" fmla="*/ 1221 w 1354"/>
              <a:gd name="T113" fmla="*/ 1005 h 1529"/>
              <a:gd name="T114" fmla="*/ 1221 w 1354"/>
              <a:gd name="T115" fmla="*/ 1091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4" h="1529">
                <a:moveTo>
                  <a:pt x="863" y="192"/>
                </a:moveTo>
                <a:cubicBezTo>
                  <a:pt x="863" y="298"/>
                  <a:pt x="777" y="384"/>
                  <a:pt x="671" y="384"/>
                </a:cubicBezTo>
                <a:lnTo>
                  <a:pt x="479" y="384"/>
                </a:lnTo>
                <a:cubicBezTo>
                  <a:pt x="373" y="384"/>
                  <a:pt x="288" y="298"/>
                  <a:pt x="288" y="192"/>
                </a:cubicBezTo>
                <a:cubicBezTo>
                  <a:pt x="288" y="86"/>
                  <a:pt x="373" y="0"/>
                  <a:pt x="479" y="0"/>
                </a:cubicBezTo>
                <a:lnTo>
                  <a:pt x="671" y="0"/>
                </a:lnTo>
                <a:cubicBezTo>
                  <a:pt x="777" y="0"/>
                  <a:pt x="863" y="86"/>
                  <a:pt x="863" y="192"/>
                </a:cubicBezTo>
                <a:close/>
                <a:moveTo>
                  <a:pt x="954" y="192"/>
                </a:moveTo>
                <a:cubicBezTo>
                  <a:pt x="957" y="206"/>
                  <a:pt x="958" y="221"/>
                  <a:pt x="958" y="236"/>
                </a:cubicBezTo>
                <a:cubicBezTo>
                  <a:pt x="958" y="368"/>
                  <a:pt x="851" y="475"/>
                  <a:pt x="719" y="475"/>
                </a:cubicBezTo>
                <a:lnTo>
                  <a:pt x="431" y="475"/>
                </a:lnTo>
                <a:cubicBezTo>
                  <a:pt x="299" y="475"/>
                  <a:pt x="192" y="368"/>
                  <a:pt x="192" y="236"/>
                </a:cubicBezTo>
                <a:cubicBezTo>
                  <a:pt x="192" y="221"/>
                  <a:pt x="193" y="206"/>
                  <a:pt x="196" y="192"/>
                </a:cubicBezTo>
                <a:cubicBezTo>
                  <a:pt x="84" y="213"/>
                  <a:pt x="0" y="310"/>
                  <a:pt x="0" y="427"/>
                </a:cubicBezTo>
                <a:lnTo>
                  <a:pt x="0" y="1290"/>
                </a:lnTo>
                <a:cubicBezTo>
                  <a:pt x="0" y="1422"/>
                  <a:pt x="107" y="1529"/>
                  <a:pt x="239" y="1529"/>
                </a:cubicBezTo>
                <a:lnTo>
                  <a:pt x="877" y="1529"/>
                </a:lnTo>
                <a:cubicBezTo>
                  <a:pt x="724" y="1464"/>
                  <a:pt x="617" y="1312"/>
                  <a:pt x="617" y="1135"/>
                </a:cubicBezTo>
                <a:cubicBezTo>
                  <a:pt x="617" y="899"/>
                  <a:pt x="809" y="707"/>
                  <a:pt x="1045" y="707"/>
                </a:cubicBezTo>
                <a:cubicBezTo>
                  <a:pt x="1081" y="707"/>
                  <a:pt x="1116" y="712"/>
                  <a:pt x="1150" y="720"/>
                </a:cubicBezTo>
                <a:lnTo>
                  <a:pt x="1150" y="427"/>
                </a:lnTo>
                <a:cubicBezTo>
                  <a:pt x="1150" y="310"/>
                  <a:pt x="1066" y="213"/>
                  <a:pt x="954" y="192"/>
                </a:cubicBezTo>
                <a:close/>
                <a:moveTo>
                  <a:pt x="539" y="959"/>
                </a:moveTo>
                <a:lnTo>
                  <a:pt x="539" y="959"/>
                </a:lnTo>
                <a:lnTo>
                  <a:pt x="239" y="959"/>
                </a:lnTo>
                <a:cubicBezTo>
                  <a:pt x="213" y="959"/>
                  <a:pt x="192" y="937"/>
                  <a:pt x="192" y="911"/>
                </a:cubicBezTo>
                <a:cubicBezTo>
                  <a:pt x="192" y="884"/>
                  <a:pt x="213" y="863"/>
                  <a:pt x="239" y="863"/>
                </a:cubicBezTo>
                <a:lnTo>
                  <a:pt x="539" y="863"/>
                </a:lnTo>
                <a:cubicBezTo>
                  <a:pt x="565" y="863"/>
                  <a:pt x="587" y="884"/>
                  <a:pt x="587" y="911"/>
                </a:cubicBezTo>
                <a:cubicBezTo>
                  <a:pt x="587" y="937"/>
                  <a:pt x="565" y="959"/>
                  <a:pt x="539" y="959"/>
                </a:cubicBezTo>
                <a:close/>
                <a:moveTo>
                  <a:pt x="635" y="767"/>
                </a:moveTo>
                <a:lnTo>
                  <a:pt x="635" y="767"/>
                </a:lnTo>
                <a:lnTo>
                  <a:pt x="239" y="767"/>
                </a:lnTo>
                <a:cubicBezTo>
                  <a:pt x="213" y="767"/>
                  <a:pt x="192" y="746"/>
                  <a:pt x="192" y="719"/>
                </a:cubicBezTo>
                <a:cubicBezTo>
                  <a:pt x="192" y="693"/>
                  <a:pt x="213" y="671"/>
                  <a:pt x="239" y="671"/>
                </a:cubicBezTo>
                <a:lnTo>
                  <a:pt x="635" y="671"/>
                </a:lnTo>
                <a:cubicBezTo>
                  <a:pt x="661" y="671"/>
                  <a:pt x="683" y="693"/>
                  <a:pt x="683" y="719"/>
                </a:cubicBezTo>
                <a:cubicBezTo>
                  <a:pt x="683" y="746"/>
                  <a:pt x="661" y="767"/>
                  <a:pt x="635" y="767"/>
                </a:cubicBezTo>
                <a:close/>
                <a:moveTo>
                  <a:pt x="1124" y="838"/>
                </a:moveTo>
                <a:cubicBezTo>
                  <a:pt x="1100" y="832"/>
                  <a:pt x="1075" y="829"/>
                  <a:pt x="1048" y="829"/>
                </a:cubicBezTo>
                <a:cubicBezTo>
                  <a:pt x="880" y="829"/>
                  <a:pt x="743" y="966"/>
                  <a:pt x="743" y="1134"/>
                </a:cubicBezTo>
                <a:cubicBezTo>
                  <a:pt x="743" y="1281"/>
                  <a:pt x="846" y="1403"/>
                  <a:pt x="984" y="1433"/>
                </a:cubicBezTo>
                <a:cubicBezTo>
                  <a:pt x="1004" y="1437"/>
                  <a:pt x="1026" y="1440"/>
                  <a:pt x="1048" y="1440"/>
                </a:cubicBezTo>
                <a:cubicBezTo>
                  <a:pt x="1217" y="1440"/>
                  <a:pt x="1354" y="1303"/>
                  <a:pt x="1354" y="1134"/>
                </a:cubicBezTo>
                <a:cubicBezTo>
                  <a:pt x="1354" y="992"/>
                  <a:pt x="1256" y="872"/>
                  <a:pt x="1124" y="838"/>
                </a:cubicBezTo>
                <a:close/>
                <a:moveTo>
                  <a:pt x="1221" y="1091"/>
                </a:moveTo>
                <a:lnTo>
                  <a:pt x="1221" y="1091"/>
                </a:lnTo>
                <a:lnTo>
                  <a:pt x="1124" y="1187"/>
                </a:lnTo>
                <a:lnTo>
                  <a:pt x="1048" y="1264"/>
                </a:lnTo>
                <a:cubicBezTo>
                  <a:pt x="1024" y="1288"/>
                  <a:pt x="986" y="1288"/>
                  <a:pt x="962" y="1264"/>
                </a:cubicBezTo>
                <a:lnTo>
                  <a:pt x="875" y="1177"/>
                </a:lnTo>
                <a:cubicBezTo>
                  <a:pt x="851" y="1154"/>
                  <a:pt x="851" y="1115"/>
                  <a:pt x="875" y="1091"/>
                </a:cubicBezTo>
                <a:cubicBezTo>
                  <a:pt x="899" y="1067"/>
                  <a:pt x="938" y="1067"/>
                  <a:pt x="962" y="1091"/>
                </a:cubicBezTo>
                <a:lnTo>
                  <a:pt x="1005" y="1134"/>
                </a:lnTo>
                <a:lnTo>
                  <a:pt x="1124" y="1015"/>
                </a:lnTo>
                <a:lnTo>
                  <a:pt x="1135" y="1005"/>
                </a:lnTo>
                <a:cubicBezTo>
                  <a:pt x="1158" y="981"/>
                  <a:pt x="1197" y="981"/>
                  <a:pt x="1221" y="1005"/>
                </a:cubicBezTo>
                <a:cubicBezTo>
                  <a:pt x="1245" y="1028"/>
                  <a:pt x="1245" y="1067"/>
                  <a:pt x="1221" y="109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5" name="TextBox 14"/>
          <p:cNvSpPr txBox="1"/>
          <p:nvPr/>
        </p:nvSpPr>
        <p:spPr>
          <a:xfrm>
            <a:off x="1439374" y="2913286"/>
            <a:ext cx="4517622" cy="461665"/>
          </a:xfrm>
          <a:prstGeom prst="rect">
            <a:avLst/>
          </a:prstGeom>
          <a:solidFill>
            <a:schemeClr val="accent1"/>
          </a:solidFill>
        </p:spPr>
        <p:txBody>
          <a:bodyPr wrap="square" rtlCol="0">
            <a:spAutoFit/>
          </a:bodyPr>
          <a:lstStyle/>
          <a:p>
            <a:pPr algn="ctr"/>
            <a:r>
              <a:rPr lang="zh-CN" altLang="en-US" sz="2400" b="1" dirty="0">
                <a:solidFill>
                  <a:schemeClr val="accent2"/>
                </a:solidFill>
                <a:latin typeface="+mj-ea"/>
                <a:ea typeface="+mj-ea"/>
              </a:rPr>
              <a:t>教学重点</a:t>
            </a:r>
          </a:p>
        </p:txBody>
      </p:sp>
      <p:sp>
        <p:nvSpPr>
          <p:cNvPr id="16" name="TextBox 15"/>
          <p:cNvSpPr txBox="1"/>
          <p:nvPr/>
        </p:nvSpPr>
        <p:spPr>
          <a:xfrm>
            <a:off x="6372991" y="2913286"/>
            <a:ext cx="4517622" cy="461665"/>
          </a:xfrm>
          <a:prstGeom prst="rect">
            <a:avLst/>
          </a:prstGeom>
          <a:solidFill>
            <a:schemeClr val="accent1"/>
          </a:solidFill>
        </p:spPr>
        <p:txBody>
          <a:bodyPr wrap="square" rtlCol="0">
            <a:spAutoFit/>
          </a:bodyPr>
          <a:lstStyle/>
          <a:p>
            <a:pPr algn="ctr"/>
            <a:r>
              <a:rPr lang="zh-CN" altLang="en-US" sz="2400" b="1" dirty="0">
                <a:solidFill>
                  <a:schemeClr val="accent2"/>
                </a:solidFill>
                <a:latin typeface="+mj-ea"/>
                <a:ea typeface="+mj-ea"/>
              </a:rPr>
              <a:t>教学难点</a:t>
            </a:r>
          </a:p>
        </p:txBody>
      </p:sp>
      <p:sp>
        <p:nvSpPr>
          <p:cNvPr id="17" name="矩形 16"/>
          <p:cNvSpPr/>
          <p:nvPr/>
        </p:nvSpPr>
        <p:spPr bwMode="auto">
          <a:xfrm>
            <a:off x="1439374" y="3454547"/>
            <a:ext cx="4517622" cy="2185098"/>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0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8" name="TextBox 17"/>
          <p:cNvSpPr txBox="1"/>
          <p:nvPr/>
        </p:nvSpPr>
        <p:spPr>
          <a:xfrm>
            <a:off x="1641283" y="3551047"/>
            <a:ext cx="4177625" cy="2246769"/>
          </a:xfrm>
          <a:prstGeom prst="rect">
            <a:avLst/>
          </a:prstGeom>
          <a:noFill/>
        </p:spPr>
        <p:txBody>
          <a:bodyPr wrap="square" rtlCol="0">
            <a:spAutoFit/>
          </a:bodyPr>
          <a:lstStyle>
            <a:defPPr>
              <a:defRPr lang="zh-CN"/>
            </a:defPPr>
            <a:lvl1pPr algn="just">
              <a:defRPr sz="2400">
                <a:solidFill>
                  <a:schemeClr val="accent1"/>
                </a:solidFill>
                <a:latin typeface="+mn-ea"/>
                <a:ea typeface="+mn-ea"/>
              </a:defRPr>
            </a:lvl1pPr>
          </a:lstStyle>
          <a:p>
            <a:r>
              <a:rPr lang="zh-CN" altLang="zh-CN" sz="2000" dirty="0" smtClean="0"/>
              <a:t>课题研究</a:t>
            </a:r>
            <a:r>
              <a:rPr lang="zh-CN" altLang="zh-CN" sz="2000" dirty="0" smtClean="0"/>
              <a:t>重点培养</a:t>
            </a:r>
            <a:r>
              <a:rPr lang="zh-CN" altLang="zh-CN" sz="2000" dirty="0" smtClean="0"/>
              <a:t>融知识与能力于一体，终身学习型外语人才。根据人才市场需求方向</a:t>
            </a:r>
            <a:r>
              <a:rPr lang="zh-CN" altLang="zh-CN" sz="2000" dirty="0" smtClean="0"/>
              <a:t>，调整</a:t>
            </a:r>
            <a:r>
              <a:rPr lang="zh-CN" altLang="zh-CN" sz="2000" dirty="0" smtClean="0"/>
              <a:t>授课方向，强调英语类人才的人文素质的培养，既要重视英语人才跨文化交流的能力，又能不同的国际环境下找出问题并能解决问题的能力</a:t>
            </a:r>
            <a:r>
              <a:rPr lang="zh-CN" altLang="zh-CN" sz="2000" dirty="0" smtClean="0"/>
              <a:t>。</a:t>
            </a:r>
            <a:endParaRPr lang="zh-CN" altLang="en-US" sz="2000" dirty="0"/>
          </a:p>
        </p:txBody>
      </p:sp>
      <p:sp>
        <p:nvSpPr>
          <p:cNvPr id="19" name="矩形 18"/>
          <p:cNvSpPr/>
          <p:nvPr/>
        </p:nvSpPr>
        <p:spPr bwMode="auto">
          <a:xfrm>
            <a:off x="6372991" y="3454547"/>
            <a:ext cx="4517622" cy="2185098"/>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0" name="TextBox 19"/>
          <p:cNvSpPr txBox="1"/>
          <p:nvPr/>
        </p:nvSpPr>
        <p:spPr>
          <a:xfrm>
            <a:off x="6610453" y="3551050"/>
            <a:ext cx="4082292" cy="2246769"/>
          </a:xfrm>
          <a:prstGeom prst="rect">
            <a:avLst/>
          </a:prstGeom>
          <a:noFill/>
        </p:spPr>
        <p:txBody>
          <a:bodyPr wrap="square" rtlCol="0">
            <a:spAutoFit/>
          </a:bodyPr>
          <a:lstStyle>
            <a:defPPr>
              <a:defRPr lang="zh-CN"/>
            </a:defPPr>
            <a:lvl1pPr algn="just">
              <a:defRPr sz="2400">
                <a:solidFill>
                  <a:schemeClr val="accent1"/>
                </a:solidFill>
                <a:latin typeface="+mn-ea"/>
                <a:ea typeface="+mn-ea"/>
              </a:defRPr>
            </a:lvl1pPr>
          </a:lstStyle>
          <a:p>
            <a:r>
              <a:rPr lang="zh-CN" altLang="zh-CN" sz="2000" dirty="0" smtClean="0"/>
              <a:t>把英语人才在新时期应具备的能力，包括学习能力与思辨能力，创新与科研的能力，通晓国际惯例，和还应具备的道德品质与国际精神都放到课堂授课内容中来，是本科题要重点解决的主要问题。</a:t>
            </a:r>
          </a:p>
          <a:p>
            <a:endParaRPr lang="zh-CN" altLang="en-US" sz="2000" dirty="0"/>
          </a:p>
        </p:txBody>
      </p:sp>
      <p:sp>
        <p:nvSpPr>
          <p:cNvPr id="21" name="矩形 20"/>
          <p:cNvSpPr/>
          <p:nvPr/>
        </p:nvSpPr>
        <p:spPr>
          <a:xfrm>
            <a:off x="2353965" y="5907629"/>
            <a:ext cx="6955750" cy="461665"/>
          </a:xfrm>
          <a:prstGeom prst="rect">
            <a:avLst/>
          </a:prstGeom>
        </p:spPr>
        <p:txBody>
          <a:bodyPr wrap="none">
            <a:spAutoFit/>
          </a:bodyPr>
          <a:lstStyle/>
          <a:p>
            <a:r>
              <a:rPr lang="zh-CN" altLang="en-US" sz="2400" b="1" dirty="0">
                <a:solidFill>
                  <a:schemeClr val="bg2"/>
                </a:solidFill>
                <a:latin typeface="+mj-ea"/>
                <a:ea typeface="+mj-ea"/>
              </a:rPr>
              <a:t>突破难点的关键</a:t>
            </a:r>
            <a:r>
              <a:rPr lang="zh-CN" altLang="en-US" sz="2400" b="1" dirty="0" smtClean="0">
                <a:solidFill>
                  <a:schemeClr val="bg2"/>
                </a:solidFill>
                <a:latin typeface="+mj-ea"/>
                <a:ea typeface="+mj-ea"/>
              </a:rPr>
              <a:t>：</a:t>
            </a:r>
            <a:r>
              <a:rPr lang="zh-CN" altLang="en-US" sz="2400" b="1" dirty="0" smtClean="0">
                <a:solidFill>
                  <a:schemeClr val="accent1"/>
                </a:solidFill>
                <a:latin typeface="+mj-ea"/>
                <a:ea typeface="+mj-ea"/>
              </a:rPr>
              <a:t>根据课目，</a:t>
            </a:r>
            <a:r>
              <a:rPr lang="zh-CN" altLang="en-US" sz="2400" b="1" dirty="0" smtClean="0">
                <a:solidFill>
                  <a:schemeClr val="accent1"/>
                </a:solidFill>
                <a:latin typeface="+mj-ea"/>
                <a:ea typeface="+mj-ea"/>
              </a:rPr>
              <a:t>整合与之相关的课语</a:t>
            </a:r>
            <a:endParaRPr lang="zh-CN" altLang="en-US" sz="2400" b="1" dirty="0">
              <a:solidFill>
                <a:schemeClr val="accent1"/>
              </a:solidFill>
              <a:latin typeface="+mj-ea"/>
              <a:ea typeface="+mj-ea"/>
            </a:endParaRPr>
          </a:p>
        </p:txBody>
      </p:sp>
      <p:grpSp>
        <p:nvGrpSpPr>
          <p:cNvPr id="22" name="组合 21"/>
          <p:cNvGrpSpPr/>
          <p:nvPr/>
        </p:nvGrpSpPr>
        <p:grpSpPr>
          <a:xfrm>
            <a:off x="1459496" y="5795730"/>
            <a:ext cx="708785" cy="708785"/>
            <a:chOff x="1442987" y="5554994"/>
            <a:chExt cx="750549" cy="750549"/>
          </a:xfrm>
        </p:grpSpPr>
        <p:sp>
          <p:nvSpPr>
            <p:cNvPr id="24" name="圆角矩形 23"/>
            <p:cNvSpPr/>
            <p:nvPr/>
          </p:nvSpPr>
          <p:spPr bwMode="auto">
            <a:xfrm>
              <a:off x="1442987" y="5554994"/>
              <a:ext cx="750549" cy="750549"/>
            </a:xfrm>
            <a:prstGeom prst="roundRect">
              <a:avLst>
                <a:gd name="adj" fmla="val 8756"/>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5" name="Freeform 5"/>
            <p:cNvSpPr>
              <a:spLocks noEditPoints="1"/>
            </p:cNvSpPr>
            <p:nvPr/>
          </p:nvSpPr>
          <p:spPr bwMode="auto">
            <a:xfrm rot="8152322">
              <a:off x="1473339" y="5754888"/>
              <a:ext cx="706355" cy="326066"/>
            </a:xfrm>
            <a:custGeom>
              <a:avLst/>
              <a:gdLst>
                <a:gd name="T0" fmla="*/ 577 w 3115"/>
                <a:gd name="T1" fmla="*/ 883 h 1404"/>
                <a:gd name="T2" fmla="*/ 258 w 3115"/>
                <a:gd name="T3" fmla="*/ 859 h 1404"/>
                <a:gd name="T4" fmla="*/ 267 w 3115"/>
                <a:gd name="T5" fmla="*/ 535 h 1404"/>
                <a:gd name="T6" fmla="*/ 279 w 3115"/>
                <a:gd name="T7" fmla="*/ 523 h 1404"/>
                <a:gd name="T8" fmla="*/ 584 w 3115"/>
                <a:gd name="T9" fmla="*/ 530 h 1404"/>
                <a:gd name="T10" fmla="*/ 602 w 3115"/>
                <a:gd name="T11" fmla="*/ 548 h 1404"/>
                <a:gd name="T12" fmla="*/ 595 w 3115"/>
                <a:gd name="T13" fmla="*/ 866 h 1404"/>
                <a:gd name="T14" fmla="*/ 577 w 3115"/>
                <a:gd name="T15" fmla="*/ 883 h 1404"/>
                <a:gd name="T16" fmla="*/ 1265 w 3115"/>
                <a:gd name="T17" fmla="*/ 1132 h 1404"/>
                <a:gd name="T18" fmla="*/ 1404 w 3115"/>
                <a:gd name="T19" fmla="*/ 847 h 1404"/>
                <a:gd name="T20" fmla="*/ 3045 w 3115"/>
                <a:gd name="T21" fmla="*/ 857 h 1404"/>
                <a:gd name="T22" fmla="*/ 3105 w 3115"/>
                <a:gd name="T23" fmla="*/ 797 h 1404"/>
                <a:gd name="T24" fmla="*/ 3088 w 3115"/>
                <a:gd name="T25" fmla="*/ 600 h 1404"/>
                <a:gd name="T26" fmla="*/ 2992 w 3115"/>
                <a:gd name="T27" fmla="*/ 563 h 1404"/>
                <a:gd name="T28" fmla="*/ 2986 w 3115"/>
                <a:gd name="T29" fmla="*/ 557 h 1404"/>
                <a:gd name="T30" fmla="*/ 2969 w 3115"/>
                <a:gd name="T31" fmla="*/ 180 h 1404"/>
                <a:gd name="T32" fmla="*/ 2934 w 3115"/>
                <a:gd name="T33" fmla="*/ 144 h 1404"/>
                <a:gd name="T34" fmla="*/ 2616 w 3115"/>
                <a:gd name="T35" fmla="*/ 160 h 1404"/>
                <a:gd name="T36" fmla="*/ 2610 w 3115"/>
                <a:gd name="T37" fmla="*/ 166 h 1404"/>
                <a:gd name="T38" fmla="*/ 2579 w 3115"/>
                <a:gd name="T39" fmla="*/ 556 h 1404"/>
                <a:gd name="T40" fmla="*/ 2573 w 3115"/>
                <a:gd name="T41" fmla="*/ 562 h 1404"/>
                <a:gd name="T42" fmla="*/ 2447 w 3115"/>
                <a:gd name="T43" fmla="*/ 567 h 1404"/>
                <a:gd name="T44" fmla="*/ 2424 w 3115"/>
                <a:gd name="T45" fmla="*/ 387 h 1404"/>
                <a:gd name="T46" fmla="*/ 2400 w 3115"/>
                <a:gd name="T47" fmla="*/ 363 h 1404"/>
                <a:gd name="T48" fmla="*/ 2262 w 3115"/>
                <a:gd name="T49" fmla="*/ 381 h 1404"/>
                <a:gd name="T50" fmla="*/ 2231 w 3115"/>
                <a:gd name="T51" fmla="*/ 554 h 1404"/>
                <a:gd name="T52" fmla="*/ 2225 w 3115"/>
                <a:gd name="T53" fmla="*/ 560 h 1404"/>
                <a:gd name="T54" fmla="*/ 1399 w 3115"/>
                <a:gd name="T55" fmla="*/ 557 h 1404"/>
                <a:gd name="T56" fmla="*/ 1393 w 3115"/>
                <a:gd name="T57" fmla="*/ 551 h 1404"/>
                <a:gd name="T58" fmla="*/ 1357 w 3115"/>
                <a:gd name="T59" fmla="*/ 419 h 1404"/>
                <a:gd name="T60" fmla="*/ 999 w 3115"/>
                <a:gd name="T61" fmla="*/ 64 h 1404"/>
                <a:gd name="T62" fmla="*/ 802 w 3115"/>
                <a:gd name="T63" fmla="*/ 11 h 1404"/>
                <a:gd name="T64" fmla="*/ 604 w 3115"/>
                <a:gd name="T65" fmla="*/ 11 h 1404"/>
                <a:gd name="T66" fmla="*/ 148 w 3115"/>
                <a:gd name="T67" fmla="*/ 283 h 1404"/>
                <a:gd name="T68" fmla="*/ 5 w 3115"/>
                <a:gd name="T69" fmla="*/ 726 h 1404"/>
                <a:gd name="T70" fmla="*/ 252 w 3115"/>
                <a:gd name="T71" fmla="*/ 1242 h 1404"/>
                <a:gd name="T72" fmla="*/ 695 w 3115"/>
                <a:gd name="T73" fmla="*/ 1402 h 1404"/>
                <a:gd name="T74" fmla="*/ 1265 w 3115"/>
                <a:gd name="T75" fmla="*/ 1132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5" h="1404">
                  <a:moveTo>
                    <a:pt x="577" y="883"/>
                  </a:moveTo>
                  <a:cubicBezTo>
                    <a:pt x="505" y="954"/>
                    <a:pt x="325" y="952"/>
                    <a:pt x="258" y="859"/>
                  </a:cubicBezTo>
                  <a:cubicBezTo>
                    <a:pt x="183" y="754"/>
                    <a:pt x="169" y="631"/>
                    <a:pt x="267" y="535"/>
                  </a:cubicBezTo>
                  <a:cubicBezTo>
                    <a:pt x="271" y="531"/>
                    <a:pt x="275" y="527"/>
                    <a:pt x="279" y="523"/>
                  </a:cubicBezTo>
                  <a:cubicBezTo>
                    <a:pt x="351" y="451"/>
                    <a:pt x="507" y="453"/>
                    <a:pt x="584" y="530"/>
                  </a:cubicBezTo>
                  <a:cubicBezTo>
                    <a:pt x="590" y="536"/>
                    <a:pt x="596" y="542"/>
                    <a:pt x="602" y="548"/>
                  </a:cubicBezTo>
                  <a:cubicBezTo>
                    <a:pt x="686" y="633"/>
                    <a:pt x="680" y="781"/>
                    <a:pt x="595" y="866"/>
                  </a:cubicBezTo>
                  <a:cubicBezTo>
                    <a:pt x="589" y="872"/>
                    <a:pt x="583" y="878"/>
                    <a:pt x="577" y="883"/>
                  </a:cubicBezTo>
                  <a:close/>
                  <a:moveTo>
                    <a:pt x="1265" y="1132"/>
                  </a:moveTo>
                  <a:cubicBezTo>
                    <a:pt x="1318" y="1065"/>
                    <a:pt x="1379" y="933"/>
                    <a:pt x="1404" y="847"/>
                  </a:cubicBezTo>
                  <a:cubicBezTo>
                    <a:pt x="1951" y="851"/>
                    <a:pt x="2498" y="854"/>
                    <a:pt x="3045" y="857"/>
                  </a:cubicBezTo>
                  <a:cubicBezTo>
                    <a:pt x="3074" y="856"/>
                    <a:pt x="3094" y="835"/>
                    <a:pt x="3105" y="797"/>
                  </a:cubicBezTo>
                  <a:cubicBezTo>
                    <a:pt x="3105" y="769"/>
                    <a:pt x="3115" y="627"/>
                    <a:pt x="3088" y="600"/>
                  </a:cubicBezTo>
                  <a:cubicBezTo>
                    <a:pt x="3051" y="563"/>
                    <a:pt x="3010" y="582"/>
                    <a:pt x="2992" y="563"/>
                  </a:cubicBezTo>
                  <a:cubicBezTo>
                    <a:pt x="2990" y="561"/>
                    <a:pt x="2988" y="559"/>
                    <a:pt x="2986" y="557"/>
                  </a:cubicBezTo>
                  <a:cubicBezTo>
                    <a:pt x="2964" y="536"/>
                    <a:pt x="2996" y="206"/>
                    <a:pt x="2969" y="180"/>
                  </a:cubicBezTo>
                  <a:cubicBezTo>
                    <a:pt x="2958" y="168"/>
                    <a:pt x="2946" y="156"/>
                    <a:pt x="2934" y="144"/>
                  </a:cubicBezTo>
                  <a:cubicBezTo>
                    <a:pt x="2898" y="108"/>
                    <a:pt x="2653" y="124"/>
                    <a:pt x="2616" y="160"/>
                  </a:cubicBezTo>
                  <a:cubicBezTo>
                    <a:pt x="2614" y="162"/>
                    <a:pt x="2612" y="164"/>
                    <a:pt x="2610" y="166"/>
                  </a:cubicBezTo>
                  <a:cubicBezTo>
                    <a:pt x="2556" y="221"/>
                    <a:pt x="2616" y="519"/>
                    <a:pt x="2579" y="556"/>
                  </a:cubicBezTo>
                  <a:cubicBezTo>
                    <a:pt x="2577" y="558"/>
                    <a:pt x="2575" y="560"/>
                    <a:pt x="2573" y="562"/>
                  </a:cubicBezTo>
                  <a:cubicBezTo>
                    <a:pt x="2559" y="576"/>
                    <a:pt x="2452" y="572"/>
                    <a:pt x="2447" y="567"/>
                  </a:cubicBezTo>
                  <a:cubicBezTo>
                    <a:pt x="2424" y="544"/>
                    <a:pt x="2454" y="418"/>
                    <a:pt x="2424" y="387"/>
                  </a:cubicBezTo>
                  <a:cubicBezTo>
                    <a:pt x="2416" y="379"/>
                    <a:pt x="2408" y="371"/>
                    <a:pt x="2400" y="363"/>
                  </a:cubicBezTo>
                  <a:cubicBezTo>
                    <a:pt x="2372" y="336"/>
                    <a:pt x="2300" y="343"/>
                    <a:pt x="2262" y="381"/>
                  </a:cubicBezTo>
                  <a:cubicBezTo>
                    <a:pt x="2218" y="424"/>
                    <a:pt x="2255" y="530"/>
                    <a:pt x="2231" y="554"/>
                  </a:cubicBezTo>
                  <a:cubicBezTo>
                    <a:pt x="2229" y="556"/>
                    <a:pt x="2227" y="558"/>
                    <a:pt x="2225" y="560"/>
                  </a:cubicBezTo>
                  <a:cubicBezTo>
                    <a:pt x="2207" y="578"/>
                    <a:pt x="1417" y="575"/>
                    <a:pt x="1399" y="557"/>
                  </a:cubicBezTo>
                  <a:cubicBezTo>
                    <a:pt x="1397" y="555"/>
                    <a:pt x="1395" y="553"/>
                    <a:pt x="1393" y="551"/>
                  </a:cubicBezTo>
                  <a:cubicBezTo>
                    <a:pt x="1377" y="536"/>
                    <a:pt x="1370" y="445"/>
                    <a:pt x="1357" y="419"/>
                  </a:cubicBezTo>
                  <a:cubicBezTo>
                    <a:pt x="1303" y="313"/>
                    <a:pt x="1218" y="162"/>
                    <a:pt x="999" y="64"/>
                  </a:cubicBezTo>
                  <a:cubicBezTo>
                    <a:pt x="937" y="36"/>
                    <a:pt x="864" y="24"/>
                    <a:pt x="802" y="11"/>
                  </a:cubicBezTo>
                  <a:cubicBezTo>
                    <a:pt x="748" y="0"/>
                    <a:pt x="657" y="1"/>
                    <a:pt x="604" y="11"/>
                  </a:cubicBezTo>
                  <a:cubicBezTo>
                    <a:pt x="389" y="55"/>
                    <a:pt x="299" y="133"/>
                    <a:pt x="148" y="283"/>
                  </a:cubicBezTo>
                  <a:cubicBezTo>
                    <a:pt x="52" y="378"/>
                    <a:pt x="0" y="623"/>
                    <a:pt x="5" y="726"/>
                  </a:cubicBezTo>
                  <a:cubicBezTo>
                    <a:pt x="17" y="935"/>
                    <a:pt x="109" y="1097"/>
                    <a:pt x="252" y="1242"/>
                  </a:cubicBezTo>
                  <a:cubicBezTo>
                    <a:pt x="359" y="1349"/>
                    <a:pt x="580" y="1404"/>
                    <a:pt x="695" y="1402"/>
                  </a:cubicBezTo>
                  <a:cubicBezTo>
                    <a:pt x="955" y="1396"/>
                    <a:pt x="1155" y="1273"/>
                    <a:pt x="1265" y="113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720"/>
                            </p:stCondLst>
                            <p:childTnLst>
                              <p:par>
                                <p:cTn id="18" presetID="52"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Scale>
                                      <p:cBhvr>
                                        <p:cTn id="2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0"/>
                                        </p:tgtEl>
                                        <p:attrNameLst>
                                          <p:attrName>ppt_x</p:attrName>
                                          <p:attrName>ppt_y</p:attrName>
                                        </p:attrNameLst>
                                      </p:cBhvr>
                                    </p:animMotion>
                                    <p:animEffect transition="in" filter="fade">
                                      <p:cBhvr>
                                        <p:cTn id="22" dur="1000"/>
                                        <p:tgtEl>
                                          <p:spTgt spid="10"/>
                                        </p:tgtEl>
                                      </p:cBhvr>
                                    </p:animEffect>
                                  </p:childTnLst>
                                </p:cTn>
                              </p:par>
                              <p:par>
                                <p:cTn id="23" presetID="52" presetClass="entr" presetSubtype="0"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Scale>
                                      <p:cBhvr>
                                        <p:cTn id="2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2"/>
                                        </p:tgtEl>
                                        <p:attrNameLst>
                                          <p:attrName>ppt_x</p:attrName>
                                          <p:attrName>ppt_y</p:attrName>
                                        </p:attrNameLst>
                                      </p:cBhvr>
                                    </p:animMotion>
                                    <p:animEffect transition="in" filter="fade">
                                      <p:cBhvr>
                                        <p:cTn id="27" dur="1000"/>
                                        <p:tgtEl>
                                          <p:spTgt spid="12"/>
                                        </p:tgtEl>
                                      </p:cBhvr>
                                    </p:animEffect>
                                  </p:childTnLst>
                                </p:cTn>
                              </p:par>
                            </p:childTnLst>
                          </p:cTn>
                        </p:par>
                        <p:par>
                          <p:cTn id="28" fill="hold">
                            <p:stCondLst>
                              <p:cond delay="1720"/>
                            </p:stCondLst>
                            <p:childTnLst>
                              <p:par>
                                <p:cTn id="29" presetID="3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90"/>
                                          </p:val>
                                        </p:tav>
                                        <p:tav tm="100000">
                                          <p:val>
                                            <p:fltVal val="0"/>
                                          </p:val>
                                        </p:tav>
                                      </p:tavLst>
                                    </p:anim>
                                    <p:animEffect transition="in" filter="fade">
                                      <p:cBhvr>
                                        <p:cTn id="34" dur="500"/>
                                        <p:tgtEl>
                                          <p:spTgt spid="14"/>
                                        </p:tgtEl>
                                      </p:cBhvr>
                                    </p:animEffect>
                                  </p:childTnLst>
                                </p:cTn>
                              </p:par>
                              <p:par>
                                <p:cTn id="35" presetID="8" presetClass="emph" presetSubtype="0" fill="hold" grpId="1" nodeType="withEffect">
                                  <p:stCondLst>
                                    <p:cond delay="0"/>
                                  </p:stCondLst>
                                  <p:childTnLst>
                                    <p:animRot by="21600000">
                                      <p:cBhvr>
                                        <p:cTn id="36" dur="500" fill="hold"/>
                                        <p:tgtEl>
                                          <p:spTgt spid="14"/>
                                        </p:tgtEl>
                                        <p:attrNameLst>
                                          <p:attrName>r</p:attrName>
                                        </p:attrNameLst>
                                      </p:cBhvr>
                                    </p:animRot>
                                  </p:childTnLst>
                                </p:cTn>
                              </p:par>
                            </p:childTnLst>
                          </p:cTn>
                        </p:par>
                        <p:par>
                          <p:cTn id="37" fill="hold">
                            <p:stCondLst>
                              <p:cond delay="2220"/>
                            </p:stCondLst>
                            <p:childTnLst>
                              <p:par>
                                <p:cTn id="38" presetID="16" presetClass="entr" presetSubtype="2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272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3220"/>
                            </p:stCondLst>
                            <p:childTnLst>
                              <p:par>
                                <p:cTn id="49" presetID="31"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90"/>
                                          </p:val>
                                        </p:tav>
                                        <p:tav tm="100000">
                                          <p:val>
                                            <p:fltVal val="0"/>
                                          </p:val>
                                        </p:tav>
                                      </p:tavLst>
                                    </p:anim>
                                    <p:animEffect transition="in" filter="fade">
                                      <p:cBhvr>
                                        <p:cTn id="54" dur="500"/>
                                        <p:tgtEl>
                                          <p:spTgt spid="13"/>
                                        </p:tgtEl>
                                      </p:cBhvr>
                                    </p:animEffect>
                                  </p:childTnLst>
                                </p:cTn>
                              </p:par>
                              <p:par>
                                <p:cTn id="55" presetID="8" presetClass="emph" presetSubtype="0" fill="hold" grpId="1" nodeType="withEffect">
                                  <p:stCondLst>
                                    <p:cond delay="0"/>
                                  </p:stCondLst>
                                  <p:childTnLst>
                                    <p:animRot by="21600000">
                                      <p:cBhvr>
                                        <p:cTn id="56" dur="500" fill="hold"/>
                                        <p:tgtEl>
                                          <p:spTgt spid="13"/>
                                        </p:tgtEl>
                                        <p:attrNameLst>
                                          <p:attrName>r</p:attrName>
                                        </p:attrNameLst>
                                      </p:cBhvr>
                                    </p:animRot>
                                  </p:childTnLst>
                                </p:cTn>
                              </p:par>
                            </p:childTnLst>
                          </p:cTn>
                        </p:par>
                        <p:par>
                          <p:cTn id="57" fill="hold">
                            <p:stCondLst>
                              <p:cond delay="3720"/>
                            </p:stCondLst>
                            <p:childTnLst>
                              <p:par>
                                <p:cTn id="58" presetID="16" presetClass="entr" presetSubtype="21"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par>
                          <p:cTn id="61" fill="hold">
                            <p:stCondLst>
                              <p:cond delay="4220"/>
                            </p:stCondLst>
                            <p:childTnLst>
                              <p:par>
                                <p:cTn id="62" presetID="22" presetClass="entr" presetSubtype="1"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p:stCondLst>
                              <p:cond delay="4720"/>
                            </p:stCondLst>
                            <p:childTnLst>
                              <p:par>
                                <p:cTn id="69" presetID="42"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childTnLst>
                          </p:cTn>
                        </p:par>
                        <p:par>
                          <p:cTn id="74" fill="hold">
                            <p:stCondLst>
                              <p:cond delay="5720"/>
                            </p:stCondLst>
                            <p:childTnLst>
                              <p:par>
                                <p:cTn id="75" presetID="56" presetClass="entr" presetSubtype="0" fill="hold" grpId="0" nodeType="afterEffect">
                                  <p:stCondLst>
                                    <p:cond delay="0"/>
                                  </p:stCondLst>
                                  <p:iterate type="lt">
                                    <p:tmPct val="10000"/>
                                  </p:iterate>
                                  <p:childTnLst>
                                    <p:set>
                                      <p:cBhvr>
                                        <p:cTn id="76" dur="1" fill="hold">
                                          <p:stCondLst>
                                            <p:cond delay="0"/>
                                          </p:stCondLst>
                                        </p:cTn>
                                        <p:tgtEl>
                                          <p:spTgt spid="21"/>
                                        </p:tgtEl>
                                        <p:attrNameLst>
                                          <p:attrName>style.visibility</p:attrName>
                                        </p:attrNameLst>
                                      </p:cBhvr>
                                      <p:to>
                                        <p:strVal val="visible"/>
                                      </p:to>
                                    </p:set>
                                    <p:anim by="(-#ppt_w*2)" calcmode="lin" valueType="num">
                                      <p:cBhvr rctx="PPT">
                                        <p:cTn id="77" dur="500" autoRev="1" fill="hold">
                                          <p:stCondLst>
                                            <p:cond delay="0"/>
                                          </p:stCondLst>
                                        </p:cTn>
                                        <p:tgtEl>
                                          <p:spTgt spid="21"/>
                                        </p:tgtEl>
                                        <p:attrNameLst>
                                          <p:attrName>ppt_w</p:attrName>
                                        </p:attrNameLst>
                                      </p:cBhvr>
                                    </p:anim>
                                    <p:anim by="(#ppt_w*0.50)" calcmode="lin" valueType="num">
                                      <p:cBhvr>
                                        <p:cTn id="78" dur="500" decel="50000" autoRev="1" fill="hold">
                                          <p:stCondLst>
                                            <p:cond delay="0"/>
                                          </p:stCondLst>
                                        </p:cTn>
                                        <p:tgtEl>
                                          <p:spTgt spid="21"/>
                                        </p:tgtEl>
                                        <p:attrNameLst>
                                          <p:attrName>ppt_x</p:attrName>
                                        </p:attrNameLst>
                                      </p:cBhvr>
                                    </p:anim>
                                    <p:anim from="(-#ppt_h/2)" to="(#ppt_y)" calcmode="lin" valueType="num">
                                      <p:cBhvr>
                                        <p:cTn id="79" dur="1000" fill="hold">
                                          <p:stCondLst>
                                            <p:cond delay="0"/>
                                          </p:stCondLst>
                                        </p:cTn>
                                        <p:tgtEl>
                                          <p:spTgt spid="21"/>
                                        </p:tgtEl>
                                        <p:attrNameLst>
                                          <p:attrName>ppt_y</p:attrName>
                                        </p:attrNameLst>
                                      </p:cBhvr>
                                    </p:anim>
                                    <p:animRot by="21600000">
                                      <p:cBhvr>
                                        <p:cTn id="80" dur="1000" fill="hold">
                                          <p:stCondLst>
                                            <p:cond delay="0"/>
                                          </p:stCondLst>
                                        </p:cTn>
                                        <p:tgtEl>
                                          <p:spTgt spid="21"/>
                                        </p:tgtEl>
                                        <p:attrNameLst>
                                          <p:attrName>r</p:attrName>
                                        </p:attrNameLst>
                                      </p:cBhvr>
                                    </p:animRot>
                                  </p:childTnLst>
                                </p:cTn>
                              </p:par>
                            </p:childTnLst>
                          </p:cTn>
                        </p:par>
                        <p:par>
                          <p:cTn id="81" fill="hold">
                            <p:stCondLst>
                              <p:cond delay="8820"/>
                            </p:stCondLst>
                            <p:childTnLst>
                              <p:par>
                                <p:cTn id="82" presetID="34" presetClass="emph" presetSubtype="0" fill="hold" grpId="1" nodeType="afterEffect">
                                  <p:stCondLst>
                                    <p:cond delay="0"/>
                                  </p:stCondLst>
                                  <p:iterate type="lt">
                                    <p:tmPct val="10000"/>
                                  </p:iterate>
                                  <p:childTnLst>
                                    <p:animMotion origin="layout" path="M 0.0 0.0 L 0.0 -0.07213" pathEditMode="relative" ptsTypes="">
                                      <p:cBhvr>
                                        <p:cTn id="83" dur="250" accel="50000" decel="50000" autoRev="1" fill="hold">
                                          <p:stCondLst>
                                            <p:cond delay="0"/>
                                          </p:stCondLst>
                                        </p:cTn>
                                        <p:tgtEl>
                                          <p:spTgt spid="21"/>
                                        </p:tgtEl>
                                        <p:attrNameLst>
                                          <p:attrName>ppt_x</p:attrName>
                                          <p:attrName>ppt_y</p:attrName>
                                        </p:attrNameLst>
                                      </p:cBhvr>
                                    </p:animMotion>
                                    <p:animRot by="1500000">
                                      <p:cBhvr>
                                        <p:cTn id="84" dur="125" fill="hold">
                                          <p:stCondLst>
                                            <p:cond delay="0"/>
                                          </p:stCondLst>
                                        </p:cTn>
                                        <p:tgtEl>
                                          <p:spTgt spid="21"/>
                                        </p:tgtEl>
                                        <p:attrNameLst>
                                          <p:attrName>r</p:attrName>
                                        </p:attrNameLst>
                                      </p:cBhvr>
                                    </p:animRot>
                                    <p:animRot by="-1500000">
                                      <p:cBhvr>
                                        <p:cTn id="85" dur="125" fill="hold">
                                          <p:stCondLst>
                                            <p:cond delay="125"/>
                                          </p:stCondLst>
                                        </p:cTn>
                                        <p:tgtEl>
                                          <p:spTgt spid="21"/>
                                        </p:tgtEl>
                                        <p:attrNameLst>
                                          <p:attrName>r</p:attrName>
                                        </p:attrNameLst>
                                      </p:cBhvr>
                                    </p:animRot>
                                    <p:animRot by="-1500000">
                                      <p:cBhvr>
                                        <p:cTn id="86" dur="125" fill="hold">
                                          <p:stCondLst>
                                            <p:cond delay="250"/>
                                          </p:stCondLst>
                                        </p:cTn>
                                        <p:tgtEl>
                                          <p:spTgt spid="21"/>
                                        </p:tgtEl>
                                        <p:attrNameLst>
                                          <p:attrName>r</p:attrName>
                                        </p:attrNameLst>
                                      </p:cBhvr>
                                    </p:animRot>
                                    <p:animRot by="1500000">
                                      <p:cBhvr>
                                        <p:cTn id="87" dur="125" fill="hold">
                                          <p:stCondLst>
                                            <p:cond delay="375"/>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10" grpId="0" animBg="1"/>
      <p:bldP spid="12" grpId="0" animBg="1"/>
      <p:bldP spid="13" grpId="0" animBg="1"/>
      <p:bldP spid="13" grpId="1" animBg="1"/>
      <p:bldP spid="14" grpId="0" animBg="1"/>
      <p:bldP spid="14" grpId="1" animBg="1"/>
      <p:bldP spid="15" grpId="0" animBg="1"/>
      <p:bldP spid="16" grpId="0" animBg="1"/>
      <p:bldP spid="17" grpId="0" animBg="1"/>
      <p:bldP spid="18" grpId="0"/>
      <p:bldP spid="19" grpId="0" animBg="1"/>
      <p:bldP spid="20" grpId="0"/>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8"/>
          <p:cNvSpPr>
            <a:spLocks noEditPoints="1"/>
          </p:cNvSpPr>
          <p:nvPr/>
        </p:nvSpPr>
        <p:spPr bwMode="auto">
          <a:xfrm rot="5400000">
            <a:off x="3041206" y="1425149"/>
            <a:ext cx="358626" cy="422764"/>
          </a:xfrm>
          <a:custGeom>
            <a:avLst/>
            <a:gdLst>
              <a:gd name="T0" fmla="*/ 478 w 1914"/>
              <a:gd name="T1" fmla="*/ 1221 h 1221"/>
              <a:gd name="T2" fmla="*/ 478 w 1914"/>
              <a:gd name="T3" fmla="*/ 611 h 1221"/>
              <a:gd name="T4" fmla="*/ 0 w 1914"/>
              <a:gd name="T5" fmla="*/ 611 h 1221"/>
              <a:gd name="T6" fmla="*/ 957 w 1914"/>
              <a:gd name="T7" fmla="*/ 0 h 1221"/>
              <a:gd name="T8" fmla="*/ 1914 w 1914"/>
              <a:gd name="T9" fmla="*/ 611 h 1221"/>
              <a:gd name="T10" fmla="*/ 1435 w 1914"/>
              <a:gd name="T11" fmla="*/ 611 h 1221"/>
              <a:gd name="T12" fmla="*/ 1435 w 1914"/>
              <a:gd name="T13" fmla="*/ 1221 h 1221"/>
              <a:gd name="T14" fmla="*/ 478 w 1914"/>
              <a:gd name="T15" fmla="*/ 1221 h 1221"/>
              <a:gd name="T16" fmla="*/ 957 w 1914"/>
              <a:gd name="T17" fmla="*/ 1221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4" h="1221">
                <a:moveTo>
                  <a:pt x="478" y="1221"/>
                </a:moveTo>
                <a:lnTo>
                  <a:pt x="478" y="611"/>
                </a:lnTo>
                <a:lnTo>
                  <a:pt x="0" y="611"/>
                </a:lnTo>
                <a:lnTo>
                  <a:pt x="957" y="0"/>
                </a:lnTo>
                <a:lnTo>
                  <a:pt x="1914" y="611"/>
                </a:lnTo>
                <a:lnTo>
                  <a:pt x="1435" y="611"/>
                </a:lnTo>
                <a:lnTo>
                  <a:pt x="1435" y="1221"/>
                </a:lnTo>
                <a:lnTo>
                  <a:pt x="478" y="1221"/>
                </a:lnTo>
                <a:close/>
                <a:moveTo>
                  <a:pt x="957" y="1221"/>
                </a:moveTo>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a:p>
        </p:txBody>
      </p:sp>
      <p:sp>
        <p:nvSpPr>
          <p:cNvPr id="66" name="Freeform 8"/>
          <p:cNvSpPr>
            <a:spLocks noEditPoints="1"/>
          </p:cNvSpPr>
          <p:nvPr/>
        </p:nvSpPr>
        <p:spPr bwMode="auto">
          <a:xfrm rot="5400000">
            <a:off x="3041206" y="2185170"/>
            <a:ext cx="358626" cy="422764"/>
          </a:xfrm>
          <a:custGeom>
            <a:avLst/>
            <a:gdLst>
              <a:gd name="T0" fmla="*/ 478 w 1914"/>
              <a:gd name="T1" fmla="*/ 1221 h 1221"/>
              <a:gd name="T2" fmla="*/ 478 w 1914"/>
              <a:gd name="T3" fmla="*/ 611 h 1221"/>
              <a:gd name="T4" fmla="*/ 0 w 1914"/>
              <a:gd name="T5" fmla="*/ 611 h 1221"/>
              <a:gd name="T6" fmla="*/ 957 w 1914"/>
              <a:gd name="T7" fmla="*/ 0 h 1221"/>
              <a:gd name="T8" fmla="*/ 1914 w 1914"/>
              <a:gd name="T9" fmla="*/ 611 h 1221"/>
              <a:gd name="T10" fmla="*/ 1435 w 1914"/>
              <a:gd name="T11" fmla="*/ 611 h 1221"/>
              <a:gd name="T12" fmla="*/ 1435 w 1914"/>
              <a:gd name="T13" fmla="*/ 1221 h 1221"/>
              <a:gd name="T14" fmla="*/ 478 w 1914"/>
              <a:gd name="T15" fmla="*/ 1221 h 1221"/>
              <a:gd name="T16" fmla="*/ 957 w 1914"/>
              <a:gd name="T17" fmla="*/ 1221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4" h="1221">
                <a:moveTo>
                  <a:pt x="478" y="1221"/>
                </a:moveTo>
                <a:lnTo>
                  <a:pt x="478" y="611"/>
                </a:lnTo>
                <a:lnTo>
                  <a:pt x="0" y="611"/>
                </a:lnTo>
                <a:lnTo>
                  <a:pt x="957" y="0"/>
                </a:lnTo>
                <a:lnTo>
                  <a:pt x="1914" y="611"/>
                </a:lnTo>
                <a:lnTo>
                  <a:pt x="1435" y="611"/>
                </a:lnTo>
                <a:lnTo>
                  <a:pt x="1435" y="1221"/>
                </a:lnTo>
                <a:lnTo>
                  <a:pt x="478" y="1221"/>
                </a:lnTo>
                <a:close/>
                <a:moveTo>
                  <a:pt x="957" y="1221"/>
                </a:moveTo>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a:p>
        </p:txBody>
      </p:sp>
      <p:sp>
        <p:nvSpPr>
          <p:cNvPr id="67" name="Freeform 8"/>
          <p:cNvSpPr>
            <a:spLocks noEditPoints="1"/>
          </p:cNvSpPr>
          <p:nvPr/>
        </p:nvSpPr>
        <p:spPr bwMode="auto">
          <a:xfrm rot="5400000">
            <a:off x="3041206" y="2980816"/>
            <a:ext cx="358626" cy="422764"/>
          </a:xfrm>
          <a:custGeom>
            <a:avLst/>
            <a:gdLst>
              <a:gd name="T0" fmla="*/ 478 w 1914"/>
              <a:gd name="T1" fmla="*/ 1221 h 1221"/>
              <a:gd name="T2" fmla="*/ 478 w 1914"/>
              <a:gd name="T3" fmla="*/ 611 h 1221"/>
              <a:gd name="T4" fmla="*/ 0 w 1914"/>
              <a:gd name="T5" fmla="*/ 611 h 1221"/>
              <a:gd name="T6" fmla="*/ 957 w 1914"/>
              <a:gd name="T7" fmla="*/ 0 h 1221"/>
              <a:gd name="T8" fmla="*/ 1914 w 1914"/>
              <a:gd name="T9" fmla="*/ 611 h 1221"/>
              <a:gd name="T10" fmla="*/ 1435 w 1914"/>
              <a:gd name="T11" fmla="*/ 611 h 1221"/>
              <a:gd name="T12" fmla="*/ 1435 w 1914"/>
              <a:gd name="T13" fmla="*/ 1221 h 1221"/>
              <a:gd name="T14" fmla="*/ 478 w 1914"/>
              <a:gd name="T15" fmla="*/ 1221 h 1221"/>
              <a:gd name="T16" fmla="*/ 957 w 1914"/>
              <a:gd name="T17" fmla="*/ 1221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4" h="1221">
                <a:moveTo>
                  <a:pt x="478" y="1221"/>
                </a:moveTo>
                <a:lnTo>
                  <a:pt x="478" y="611"/>
                </a:lnTo>
                <a:lnTo>
                  <a:pt x="0" y="611"/>
                </a:lnTo>
                <a:lnTo>
                  <a:pt x="957" y="0"/>
                </a:lnTo>
                <a:lnTo>
                  <a:pt x="1914" y="611"/>
                </a:lnTo>
                <a:lnTo>
                  <a:pt x="1435" y="611"/>
                </a:lnTo>
                <a:lnTo>
                  <a:pt x="1435" y="1221"/>
                </a:lnTo>
                <a:lnTo>
                  <a:pt x="478" y="1221"/>
                </a:lnTo>
                <a:close/>
                <a:moveTo>
                  <a:pt x="957" y="1221"/>
                </a:moveTo>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a:p>
        </p:txBody>
      </p:sp>
      <p:sp>
        <p:nvSpPr>
          <p:cNvPr id="69" name="Freeform 8"/>
          <p:cNvSpPr>
            <a:spLocks noEditPoints="1"/>
          </p:cNvSpPr>
          <p:nvPr/>
        </p:nvSpPr>
        <p:spPr bwMode="auto">
          <a:xfrm rot="5400000">
            <a:off x="3041206" y="4239600"/>
            <a:ext cx="358626" cy="422764"/>
          </a:xfrm>
          <a:custGeom>
            <a:avLst/>
            <a:gdLst>
              <a:gd name="T0" fmla="*/ 478 w 1914"/>
              <a:gd name="T1" fmla="*/ 1221 h 1221"/>
              <a:gd name="T2" fmla="*/ 478 w 1914"/>
              <a:gd name="T3" fmla="*/ 611 h 1221"/>
              <a:gd name="T4" fmla="*/ 0 w 1914"/>
              <a:gd name="T5" fmla="*/ 611 h 1221"/>
              <a:gd name="T6" fmla="*/ 957 w 1914"/>
              <a:gd name="T7" fmla="*/ 0 h 1221"/>
              <a:gd name="T8" fmla="*/ 1914 w 1914"/>
              <a:gd name="T9" fmla="*/ 611 h 1221"/>
              <a:gd name="T10" fmla="*/ 1435 w 1914"/>
              <a:gd name="T11" fmla="*/ 611 h 1221"/>
              <a:gd name="T12" fmla="*/ 1435 w 1914"/>
              <a:gd name="T13" fmla="*/ 1221 h 1221"/>
              <a:gd name="T14" fmla="*/ 478 w 1914"/>
              <a:gd name="T15" fmla="*/ 1221 h 1221"/>
              <a:gd name="T16" fmla="*/ 957 w 1914"/>
              <a:gd name="T17" fmla="*/ 1221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4" h="1221">
                <a:moveTo>
                  <a:pt x="478" y="1221"/>
                </a:moveTo>
                <a:lnTo>
                  <a:pt x="478" y="611"/>
                </a:lnTo>
                <a:lnTo>
                  <a:pt x="0" y="611"/>
                </a:lnTo>
                <a:lnTo>
                  <a:pt x="957" y="0"/>
                </a:lnTo>
                <a:lnTo>
                  <a:pt x="1914" y="611"/>
                </a:lnTo>
                <a:lnTo>
                  <a:pt x="1435" y="611"/>
                </a:lnTo>
                <a:lnTo>
                  <a:pt x="1435" y="1221"/>
                </a:lnTo>
                <a:lnTo>
                  <a:pt x="478" y="1221"/>
                </a:lnTo>
                <a:close/>
                <a:moveTo>
                  <a:pt x="957" y="1221"/>
                </a:moveTo>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a:p>
        </p:txBody>
      </p:sp>
      <p:sp>
        <p:nvSpPr>
          <p:cNvPr id="70" name="Freeform 8"/>
          <p:cNvSpPr>
            <a:spLocks noEditPoints="1"/>
          </p:cNvSpPr>
          <p:nvPr/>
        </p:nvSpPr>
        <p:spPr bwMode="auto">
          <a:xfrm rot="5400000">
            <a:off x="3041206" y="5688390"/>
            <a:ext cx="358626" cy="422764"/>
          </a:xfrm>
          <a:custGeom>
            <a:avLst/>
            <a:gdLst>
              <a:gd name="T0" fmla="*/ 478 w 1914"/>
              <a:gd name="T1" fmla="*/ 1221 h 1221"/>
              <a:gd name="T2" fmla="*/ 478 w 1914"/>
              <a:gd name="T3" fmla="*/ 611 h 1221"/>
              <a:gd name="T4" fmla="*/ 0 w 1914"/>
              <a:gd name="T5" fmla="*/ 611 h 1221"/>
              <a:gd name="T6" fmla="*/ 957 w 1914"/>
              <a:gd name="T7" fmla="*/ 0 h 1221"/>
              <a:gd name="T8" fmla="*/ 1914 w 1914"/>
              <a:gd name="T9" fmla="*/ 611 h 1221"/>
              <a:gd name="T10" fmla="*/ 1435 w 1914"/>
              <a:gd name="T11" fmla="*/ 611 h 1221"/>
              <a:gd name="T12" fmla="*/ 1435 w 1914"/>
              <a:gd name="T13" fmla="*/ 1221 h 1221"/>
              <a:gd name="T14" fmla="*/ 478 w 1914"/>
              <a:gd name="T15" fmla="*/ 1221 h 1221"/>
              <a:gd name="T16" fmla="*/ 957 w 1914"/>
              <a:gd name="T17" fmla="*/ 1221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4" h="1221">
                <a:moveTo>
                  <a:pt x="478" y="1221"/>
                </a:moveTo>
                <a:lnTo>
                  <a:pt x="478" y="611"/>
                </a:lnTo>
                <a:lnTo>
                  <a:pt x="0" y="611"/>
                </a:lnTo>
                <a:lnTo>
                  <a:pt x="957" y="0"/>
                </a:lnTo>
                <a:lnTo>
                  <a:pt x="1914" y="611"/>
                </a:lnTo>
                <a:lnTo>
                  <a:pt x="1435" y="611"/>
                </a:lnTo>
                <a:lnTo>
                  <a:pt x="1435" y="1221"/>
                </a:lnTo>
                <a:lnTo>
                  <a:pt x="478" y="1221"/>
                </a:lnTo>
                <a:close/>
                <a:moveTo>
                  <a:pt x="957" y="1221"/>
                </a:moveTo>
              </a:path>
            </a:pathLst>
          </a:custGeom>
          <a:solidFill>
            <a:schemeClr val="accent1"/>
          </a:solidFill>
          <a:ln w="10" cap="flat">
            <a:noFill/>
            <a:prstDash val="solid"/>
            <a:miter lim="800000"/>
          </a:ln>
        </p:spPr>
        <p:txBody>
          <a:bodyPr vert="horz" wrap="square" lIns="91440" tIns="45720" rIns="91440" bIns="45720" numCol="1" anchor="t" anchorCtr="0" compatLnSpc="1"/>
          <a:lstStyle/>
          <a:p>
            <a:endParaRPr lang="zh-CN" altLang="en-US"/>
          </a:p>
        </p:txBody>
      </p:sp>
      <p:sp>
        <p:nvSpPr>
          <p:cNvPr id="23" name="Rectangle 7"/>
          <p:cNvSpPr>
            <a:spLocks noChangeArrowheads="1"/>
          </p:cNvSpPr>
          <p:nvPr/>
        </p:nvSpPr>
        <p:spPr bwMode="auto">
          <a:xfrm>
            <a:off x="8224474"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29" name="Line 12"/>
          <p:cNvSpPr>
            <a:spLocks noChangeShapeType="1"/>
          </p:cNvSpPr>
          <p:nvPr/>
        </p:nvSpPr>
        <p:spPr bwMode="auto">
          <a:xfrm>
            <a:off x="10864291"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3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教学效果</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4" name="矩形 33"/>
          <p:cNvSpPr/>
          <p:nvPr/>
        </p:nvSpPr>
        <p:spPr>
          <a:xfrm>
            <a:off x="617491" y="69850"/>
            <a:ext cx="1723549"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教法与学法</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38" name="Freeform 6"/>
          <p:cNvSpPr/>
          <p:nvPr/>
        </p:nvSpPr>
        <p:spPr bwMode="auto">
          <a:xfrm>
            <a:off x="3595983" y="4168503"/>
            <a:ext cx="2394073" cy="598454"/>
          </a:xfrm>
          <a:custGeom>
            <a:avLst/>
            <a:gdLst>
              <a:gd name="T0" fmla="*/ 122 w 5762"/>
              <a:gd name="T1" fmla="*/ 0 h 1018"/>
              <a:gd name="T2" fmla="*/ 5640 w 5762"/>
              <a:gd name="T3" fmla="*/ 0 h 1018"/>
              <a:gd name="T4" fmla="*/ 5762 w 5762"/>
              <a:gd name="T5" fmla="*/ 122 h 1018"/>
              <a:gd name="T6" fmla="*/ 5762 w 5762"/>
              <a:gd name="T7" fmla="*/ 895 h 1018"/>
              <a:gd name="T8" fmla="*/ 5640 w 5762"/>
              <a:gd name="T9" fmla="*/ 1018 h 1018"/>
              <a:gd name="T10" fmla="*/ 122 w 5762"/>
              <a:gd name="T11" fmla="*/ 1018 h 1018"/>
              <a:gd name="T12" fmla="*/ 0 w 5762"/>
              <a:gd name="T13" fmla="*/ 895 h 1018"/>
              <a:gd name="T14" fmla="*/ 0 w 5762"/>
              <a:gd name="T15" fmla="*/ 122 h 1018"/>
              <a:gd name="T16" fmla="*/ 122 w 5762"/>
              <a:gd name="T17"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2" h="1018">
                <a:moveTo>
                  <a:pt x="122" y="0"/>
                </a:moveTo>
                <a:lnTo>
                  <a:pt x="5640" y="0"/>
                </a:lnTo>
                <a:cubicBezTo>
                  <a:pt x="5707" y="0"/>
                  <a:pt x="5762" y="55"/>
                  <a:pt x="5762" y="122"/>
                </a:cubicBezTo>
                <a:lnTo>
                  <a:pt x="5762" y="895"/>
                </a:lnTo>
                <a:cubicBezTo>
                  <a:pt x="5762" y="963"/>
                  <a:pt x="5707" y="1018"/>
                  <a:pt x="5640" y="1018"/>
                </a:cubicBezTo>
                <a:lnTo>
                  <a:pt x="122" y="1018"/>
                </a:lnTo>
                <a:cubicBezTo>
                  <a:pt x="55" y="1018"/>
                  <a:pt x="0" y="963"/>
                  <a:pt x="0" y="895"/>
                </a:cubicBezTo>
                <a:lnTo>
                  <a:pt x="0" y="122"/>
                </a:lnTo>
                <a:cubicBezTo>
                  <a:pt x="0" y="55"/>
                  <a:pt x="55" y="0"/>
                  <a:pt x="122" y="0"/>
                </a:cubicBezTo>
                <a:close/>
              </a:path>
            </a:pathLst>
          </a:custGeom>
          <a:solidFill>
            <a:schemeClr val="accent2"/>
          </a:solidFill>
          <a:ln w="12700" cap="flat">
            <a:solidFill>
              <a:schemeClr val="accent1"/>
            </a:solidFill>
            <a:prstDash val="dash"/>
            <a:miter lim="800000"/>
          </a:ln>
        </p:spPr>
        <p:txBody>
          <a:bodyPr vert="horz" wrap="square" lIns="91440" tIns="45720" rIns="91440" bIns="45720" numCol="1" anchor="t" anchorCtr="0" compatLnSpc="1"/>
          <a:lstStyle/>
          <a:p>
            <a:endParaRPr lang="zh-CN" altLang="en-US"/>
          </a:p>
        </p:txBody>
      </p:sp>
      <p:sp>
        <p:nvSpPr>
          <p:cNvPr id="39" name="Oval 9"/>
          <p:cNvSpPr>
            <a:spLocks noChangeArrowheads="1"/>
          </p:cNvSpPr>
          <p:nvPr/>
        </p:nvSpPr>
        <p:spPr bwMode="auto">
          <a:xfrm>
            <a:off x="9358783" y="2887709"/>
            <a:ext cx="1708150" cy="1708150"/>
          </a:xfrm>
          <a:prstGeom prst="ellipse">
            <a:avLst/>
          </a:prstGeom>
          <a:solidFill>
            <a:schemeClr val="bg2"/>
          </a:solidFill>
          <a:ln w="10" cap="flat">
            <a:noFill/>
            <a:prstDash val="solid"/>
            <a:miter lim="800000"/>
          </a:ln>
        </p:spPr>
        <p:txBody>
          <a:bodyPr vert="horz" wrap="square" lIns="91440" tIns="45720" rIns="91440" bIns="45720" numCol="1" anchor="t" anchorCtr="0" compatLnSpc="1"/>
          <a:lstStyle/>
          <a:p>
            <a:endParaRPr lang="zh-CN" altLang="en-US"/>
          </a:p>
        </p:txBody>
      </p:sp>
      <p:sp>
        <p:nvSpPr>
          <p:cNvPr id="40" name="TextBox 39"/>
          <p:cNvSpPr txBox="1"/>
          <p:nvPr/>
        </p:nvSpPr>
        <p:spPr>
          <a:xfrm>
            <a:off x="9617024" y="3203969"/>
            <a:ext cx="1155157" cy="1077218"/>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sz="3200" dirty="0"/>
              <a:t>教学目标</a:t>
            </a:r>
          </a:p>
        </p:txBody>
      </p:sp>
      <p:sp>
        <p:nvSpPr>
          <p:cNvPr id="41" name="TextBox 40"/>
          <p:cNvSpPr txBox="1"/>
          <p:nvPr/>
        </p:nvSpPr>
        <p:spPr>
          <a:xfrm>
            <a:off x="3856916" y="4221508"/>
            <a:ext cx="1872208" cy="461665"/>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sz="2400" dirty="0">
                <a:solidFill>
                  <a:schemeClr val="accent1"/>
                </a:solidFill>
              </a:rPr>
              <a:t>合作探究</a:t>
            </a:r>
          </a:p>
        </p:txBody>
      </p:sp>
      <p:sp>
        <p:nvSpPr>
          <p:cNvPr id="46" name="Freeform 6"/>
          <p:cNvSpPr/>
          <p:nvPr/>
        </p:nvSpPr>
        <p:spPr bwMode="auto">
          <a:xfrm>
            <a:off x="3595983" y="5581374"/>
            <a:ext cx="2394073" cy="598454"/>
          </a:xfrm>
          <a:custGeom>
            <a:avLst/>
            <a:gdLst>
              <a:gd name="T0" fmla="*/ 122 w 5762"/>
              <a:gd name="T1" fmla="*/ 0 h 1018"/>
              <a:gd name="T2" fmla="*/ 5640 w 5762"/>
              <a:gd name="T3" fmla="*/ 0 h 1018"/>
              <a:gd name="T4" fmla="*/ 5762 w 5762"/>
              <a:gd name="T5" fmla="*/ 122 h 1018"/>
              <a:gd name="T6" fmla="*/ 5762 w 5762"/>
              <a:gd name="T7" fmla="*/ 895 h 1018"/>
              <a:gd name="T8" fmla="*/ 5640 w 5762"/>
              <a:gd name="T9" fmla="*/ 1018 h 1018"/>
              <a:gd name="T10" fmla="*/ 122 w 5762"/>
              <a:gd name="T11" fmla="*/ 1018 h 1018"/>
              <a:gd name="T12" fmla="*/ 0 w 5762"/>
              <a:gd name="T13" fmla="*/ 895 h 1018"/>
              <a:gd name="T14" fmla="*/ 0 w 5762"/>
              <a:gd name="T15" fmla="*/ 122 h 1018"/>
              <a:gd name="T16" fmla="*/ 122 w 5762"/>
              <a:gd name="T17"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2" h="1018">
                <a:moveTo>
                  <a:pt x="122" y="0"/>
                </a:moveTo>
                <a:lnTo>
                  <a:pt x="5640" y="0"/>
                </a:lnTo>
                <a:cubicBezTo>
                  <a:pt x="5707" y="0"/>
                  <a:pt x="5762" y="55"/>
                  <a:pt x="5762" y="122"/>
                </a:cubicBezTo>
                <a:lnTo>
                  <a:pt x="5762" y="895"/>
                </a:lnTo>
                <a:cubicBezTo>
                  <a:pt x="5762" y="963"/>
                  <a:pt x="5707" y="1018"/>
                  <a:pt x="5640" y="1018"/>
                </a:cubicBezTo>
                <a:lnTo>
                  <a:pt x="122" y="1018"/>
                </a:lnTo>
                <a:cubicBezTo>
                  <a:pt x="55" y="1018"/>
                  <a:pt x="0" y="963"/>
                  <a:pt x="0" y="895"/>
                </a:cubicBezTo>
                <a:lnTo>
                  <a:pt x="0" y="122"/>
                </a:lnTo>
                <a:cubicBezTo>
                  <a:pt x="0" y="55"/>
                  <a:pt x="55" y="0"/>
                  <a:pt x="122" y="0"/>
                </a:cubicBezTo>
                <a:close/>
              </a:path>
            </a:pathLst>
          </a:custGeom>
          <a:solidFill>
            <a:schemeClr val="accent2"/>
          </a:solidFill>
          <a:ln w="12700" cap="flat">
            <a:solidFill>
              <a:schemeClr val="accent1"/>
            </a:solidFill>
            <a:prstDash val="dash"/>
            <a:miter lim="800000"/>
          </a:ln>
        </p:spPr>
        <p:txBody>
          <a:bodyPr vert="horz" wrap="square" lIns="91440" tIns="45720" rIns="91440" bIns="45720" numCol="1" anchor="t" anchorCtr="0" compatLnSpc="1"/>
          <a:lstStyle/>
          <a:p>
            <a:endParaRPr lang="zh-CN" altLang="en-US"/>
          </a:p>
        </p:txBody>
      </p:sp>
      <p:sp>
        <p:nvSpPr>
          <p:cNvPr id="47" name="Freeform 6"/>
          <p:cNvSpPr/>
          <p:nvPr/>
        </p:nvSpPr>
        <p:spPr bwMode="auto">
          <a:xfrm>
            <a:off x="3595983" y="1335697"/>
            <a:ext cx="2394073" cy="520663"/>
          </a:xfrm>
          <a:custGeom>
            <a:avLst/>
            <a:gdLst>
              <a:gd name="T0" fmla="*/ 122 w 5762"/>
              <a:gd name="T1" fmla="*/ 0 h 1018"/>
              <a:gd name="T2" fmla="*/ 5640 w 5762"/>
              <a:gd name="T3" fmla="*/ 0 h 1018"/>
              <a:gd name="T4" fmla="*/ 5762 w 5762"/>
              <a:gd name="T5" fmla="*/ 122 h 1018"/>
              <a:gd name="T6" fmla="*/ 5762 w 5762"/>
              <a:gd name="T7" fmla="*/ 895 h 1018"/>
              <a:gd name="T8" fmla="*/ 5640 w 5762"/>
              <a:gd name="T9" fmla="*/ 1018 h 1018"/>
              <a:gd name="T10" fmla="*/ 122 w 5762"/>
              <a:gd name="T11" fmla="*/ 1018 h 1018"/>
              <a:gd name="T12" fmla="*/ 0 w 5762"/>
              <a:gd name="T13" fmla="*/ 895 h 1018"/>
              <a:gd name="T14" fmla="*/ 0 w 5762"/>
              <a:gd name="T15" fmla="*/ 122 h 1018"/>
              <a:gd name="T16" fmla="*/ 122 w 5762"/>
              <a:gd name="T17"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2" h="1018">
                <a:moveTo>
                  <a:pt x="122" y="0"/>
                </a:moveTo>
                <a:lnTo>
                  <a:pt x="5640" y="0"/>
                </a:lnTo>
                <a:cubicBezTo>
                  <a:pt x="5707" y="0"/>
                  <a:pt x="5762" y="55"/>
                  <a:pt x="5762" y="122"/>
                </a:cubicBezTo>
                <a:lnTo>
                  <a:pt x="5762" y="895"/>
                </a:lnTo>
                <a:cubicBezTo>
                  <a:pt x="5762" y="963"/>
                  <a:pt x="5707" y="1018"/>
                  <a:pt x="5640" y="1018"/>
                </a:cubicBezTo>
                <a:lnTo>
                  <a:pt x="122" y="1018"/>
                </a:lnTo>
                <a:cubicBezTo>
                  <a:pt x="55" y="1018"/>
                  <a:pt x="0" y="963"/>
                  <a:pt x="0" y="895"/>
                </a:cubicBezTo>
                <a:lnTo>
                  <a:pt x="0" y="122"/>
                </a:lnTo>
                <a:cubicBezTo>
                  <a:pt x="0" y="55"/>
                  <a:pt x="55" y="0"/>
                  <a:pt x="122" y="0"/>
                </a:cubicBezTo>
                <a:close/>
              </a:path>
            </a:pathLst>
          </a:custGeom>
          <a:solidFill>
            <a:schemeClr val="accent2"/>
          </a:solidFill>
          <a:ln w="12700" cap="flat">
            <a:solidFill>
              <a:schemeClr val="accent1"/>
            </a:solidFill>
            <a:prstDash val="dash"/>
            <a:miter lim="800000"/>
          </a:ln>
        </p:spPr>
        <p:txBody>
          <a:bodyPr vert="horz" wrap="square" lIns="91440" tIns="45720" rIns="91440" bIns="45720" numCol="1" anchor="t" anchorCtr="0" compatLnSpc="1"/>
          <a:lstStyle/>
          <a:p>
            <a:endParaRPr lang="zh-CN" altLang="en-US"/>
          </a:p>
        </p:txBody>
      </p:sp>
      <p:sp>
        <p:nvSpPr>
          <p:cNvPr id="48" name="Freeform 6"/>
          <p:cNvSpPr/>
          <p:nvPr/>
        </p:nvSpPr>
        <p:spPr bwMode="auto">
          <a:xfrm>
            <a:off x="3595983" y="2919734"/>
            <a:ext cx="2430189" cy="520663"/>
          </a:xfrm>
          <a:custGeom>
            <a:avLst/>
            <a:gdLst>
              <a:gd name="T0" fmla="*/ 122 w 5762"/>
              <a:gd name="T1" fmla="*/ 0 h 1018"/>
              <a:gd name="T2" fmla="*/ 5640 w 5762"/>
              <a:gd name="T3" fmla="*/ 0 h 1018"/>
              <a:gd name="T4" fmla="*/ 5762 w 5762"/>
              <a:gd name="T5" fmla="*/ 122 h 1018"/>
              <a:gd name="T6" fmla="*/ 5762 w 5762"/>
              <a:gd name="T7" fmla="*/ 895 h 1018"/>
              <a:gd name="T8" fmla="*/ 5640 w 5762"/>
              <a:gd name="T9" fmla="*/ 1018 h 1018"/>
              <a:gd name="T10" fmla="*/ 122 w 5762"/>
              <a:gd name="T11" fmla="*/ 1018 h 1018"/>
              <a:gd name="T12" fmla="*/ 0 w 5762"/>
              <a:gd name="T13" fmla="*/ 895 h 1018"/>
              <a:gd name="T14" fmla="*/ 0 w 5762"/>
              <a:gd name="T15" fmla="*/ 122 h 1018"/>
              <a:gd name="T16" fmla="*/ 122 w 5762"/>
              <a:gd name="T17"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2" h="1018">
                <a:moveTo>
                  <a:pt x="122" y="0"/>
                </a:moveTo>
                <a:lnTo>
                  <a:pt x="5640" y="0"/>
                </a:lnTo>
                <a:cubicBezTo>
                  <a:pt x="5707" y="0"/>
                  <a:pt x="5762" y="55"/>
                  <a:pt x="5762" y="122"/>
                </a:cubicBezTo>
                <a:lnTo>
                  <a:pt x="5762" y="895"/>
                </a:lnTo>
                <a:cubicBezTo>
                  <a:pt x="5762" y="963"/>
                  <a:pt x="5707" y="1018"/>
                  <a:pt x="5640" y="1018"/>
                </a:cubicBezTo>
                <a:lnTo>
                  <a:pt x="122" y="1018"/>
                </a:lnTo>
                <a:cubicBezTo>
                  <a:pt x="55" y="1018"/>
                  <a:pt x="0" y="963"/>
                  <a:pt x="0" y="895"/>
                </a:cubicBezTo>
                <a:lnTo>
                  <a:pt x="0" y="122"/>
                </a:lnTo>
                <a:cubicBezTo>
                  <a:pt x="0" y="55"/>
                  <a:pt x="55" y="0"/>
                  <a:pt x="122" y="0"/>
                </a:cubicBezTo>
                <a:close/>
              </a:path>
            </a:pathLst>
          </a:custGeom>
          <a:solidFill>
            <a:schemeClr val="accent2"/>
          </a:solidFill>
          <a:ln w="12700" cap="flat">
            <a:solidFill>
              <a:schemeClr val="accent1"/>
            </a:solidFill>
            <a:prstDash val="dash"/>
            <a:miter lim="800000"/>
          </a:ln>
        </p:spPr>
        <p:txBody>
          <a:bodyPr vert="horz" wrap="square" lIns="91440" tIns="45720" rIns="91440" bIns="45720" numCol="1" anchor="t" anchorCtr="0" compatLnSpc="1"/>
          <a:lstStyle/>
          <a:p>
            <a:endParaRPr lang="zh-CN" altLang="en-US"/>
          </a:p>
        </p:txBody>
      </p:sp>
      <p:sp>
        <p:nvSpPr>
          <p:cNvPr id="49" name="TextBox 48"/>
          <p:cNvSpPr txBox="1"/>
          <p:nvPr/>
        </p:nvSpPr>
        <p:spPr>
          <a:xfrm>
            <a:off x="3856916" y="5634379"/>
            <a:ext cx="1872208" cy="461665"/>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sz="2400" dirty="0">
                <a:solidFill>
                  <a:schemeClr val="accent1"/>
                </a:solidFill>
              </a:rPr>
              <a:t>实践演练</a:t>
            </a:r>
          </a:p>
        </p:txBody>
      </p:sp>
      <p:sp>
        <p:nvSpPr>
          <p:cNvPr id="50" name="TextBox 49"/>
          <p:cNvSpPr txBox="1"/>
          <p:nvPr/>
        </p:nvSpPr>
        <p:spPr>
          <a:xfrm>
            <a:off x="3856915" y="1356001"/>
            <a:ext cx="1872208" cy="461665"/>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sz="2400" dirty="0">
                <a:solidFill>
                  <a:schemeClr val="accent1"/>
                </a:solidFill>
              </a:rPr>
              <a:t>案例分析法</a:t>
            </a:r>
          </a:p>
        </p:txBody>
      </p:sp>
      <p:sp>
        <p:nvSpPr>
          <p:cNvPr id="51" name="TextBox 50"/>
          <p:cNvSpPr txBox="1"/>
          <p:nvPr/>
        </p:nvSpPr>
        <p:spPr>
          <a:xfrm>
            <a:off x="3632099" y="2927089"/>
            <a:ext cx="2394073" cy="461665"/>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sz="2400" dirty="0">
                <a:solidFill>
                  <a:schemeClr val="accent1"/>
                </a:solidFill>
              </a:rPr>
              <a:t>讲解示范法</a:t>
            </a:r>
          </a:p>
        </p:txBody>
      </p:sp>
      <p:sp>
        <p:nvSpPr>
          <p:cNvPr id="54" name="TextBox 53"/>
          <p:cNvSpPr txBox="1"/>
          <p:nvPr/>
        </p:nvSpPr>
        <p:spPr>
          <a:xfrm>
            <a:off x="6561176" y="3207200"/>
            <a:ext cx="2505180" cy="461665"/>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sz="2400" dirty="0">
                <a:solidFill>
                  <a:schemeClr val="accent1"/>
                </a:solidFill>
              </a:rPr>
              <a:t>教、学、做、说</a:t>
            </a:r>
          </a:p>
        </p:txBody>
      </p:sp>
      <p:sp>
        <p:nvSpPr>
          <p:cNvPr id="55" name="TextBox 54"/>
          <p:cNvSpPr txBox="1"/>
          <p:nvPr/>
        </p:nvSpPr>
        <p:spPr>
          <a:xfrm>
            <a:off x="6780417" y="3781777"/>
            <a:ext cx="2066698" cy="523220"/>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dirty="0">
                <a:solidFill>
                  <a:schemeClr val="accent1"/>
                </a:solidFill>
              </a:rPr>
              <a:t>一体化</a:t>
            </a:r>
          </a:p>
        </p:txBody>
      </p:sp>
      <p:sp>
        <p:nvSpPr>
          <p:cNvPr id="56" name="Freeform 6"/>
          <p:cNvSpPr/>
          <p:nvPr/>
        </p:nvSpPr>
        <p:spPr bwMode="auto">
          <a:xfrm>
            <a:off x="3595983" y="2131218"/>
            <a:ext cx="2394073" cy="520663"/>
          </a:xfrm>
          <a:custGeom>
            <a:avLst/>
            <a:gdLst>
              <a:gd name="T0" fmla="*/ 122 w 5762"/>
              <a:gd name="T1" fmla="*/ 0 h 1018"/>
              <a:gd name="T2" fmla="*/ 5640 w 5762"/>
              <a:gd name="T3" fmla="*/ 0 h 1018"/>
              <a:gd name="T4" fmla="*/ 5762 w 5762"/>
              <a:gd name="T5" fmla="*/ 122 h 1018"/>
              <a:gd name="T6" fmla="*/ 5762 w 5762"/>
              <a:gd name="T7" fmla="*/ 895 h 1018"/>
              <a:gd name="T8" fmla="*/ 5640 w 5762"/>
              <a:gd name="T9" fmla="*/ 1018 h 1018"/>
              <a:gd name="T10" fmla="*/ 122 w 5762"/>
              <a:gd name="T11" fmla="*/ 1018 h 1018"/>
              <a:gd name="T12" fmla="*/ 0 w 5762"/>
              <a:gd name="T13" fmla="*/ 895 h 1018"/>
              <a:gd name="T14" fmla="*/ 0 w 5762"/>
              <a:gd name="T15" fmla="*/ 122 h 1018"/>
              <a:gd name="T16" fmla="*/ 122 w 5762"/>
              <a:gd name="T17"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2" h="1018">
                <a:moveTo>
                  <a:pt x="122" y="0"/>
                </a:moveTo>
                <a:lnTo>
                  <a:pt x="5640" y="0"/>
                </a:lnTo>
                <a:cubicBezTo>
                  <a:pt x="5707" y="0"/>
                  <a:pt x="5762" y="55"/>
                  <a:pt x="5762" y="122"/>
                </a:cubicBezTo>
                <a:lnTo>
                  <a:pt x="5762" y="895"/>
                </a:lnTo>
                <a:cubicBezTo>
                  <a:pt x="5762" y="963"/>
                  <a:pt x="5707" y="1018"/>
                  <a:pt x="5640" y="1018"/>
                </a:cubicBezTo>
                <a:lnTo>
                  <a:pt x="122" y="1018"/>
                </a:lnTo>
                <a:cubicBezTo>
                  <a:pt x="55" y="1018"/>
                  <a:pt x="0" y="963"/>
                  <a:pt x="0" y="895"/>
                </a:cubicBezTo>
                <a:lnTo>
                  <a:pt x="0" y="122"/>
                </a:lnTo>
                <a:cubicBezTo>
                  <a:pt x="0" y="55"/>
                  <a:pt x="55" y="0"/>
                  <a:pt x="122" y="0"/>
                </a:cubicBezTo>
                <a:close/>
              </a:path>
            </a:pathLst>
          </a:custGeom>
          <a:solidFill>
            <a:schemeClr val="accent2"/>
          </a:solidFill>
          <a:ln w="12700" cap="flat">
            <a:solidFill>
              <a:schemeClr val="accent1"/>
            </a:solidFill>
            <a:prstDash val="dash"/>
            <a:miter lim="800000"/>
          </a:ln>
        </p:spPr>
        <p:txBody>
          <a:bodyPr vert="horz" wrap="square" lIns="91440" tIns="45720" rIns="91440" bIns="45720" numCol="1" anchor="t" anchorCtr="0" compatLnSpc="1"/>
          <a:lstStyle/>
          <a:p>
            <a:endParaRPr lang="zh-CN" altLang="en-US"/>
          </a:p>
        </p:txBody>
      </p:sp>
      <p:sp>
        <p:nvSpPr>
          <p:cNvPr id="57" name="TextBox 56"/>
          <p:cNvSpPr txBox="1"/>
          <p:nvPr/>
        </p:nvSpPr>
        <p:spPr>
          <a:xfrm>
            <a:off x="3856915" y="2156544"/>
            <a:ext cx="1872208" cy="461665"/>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sz="2400" dirty="0">
                <a:solidFill>
                  <a:schemeClr val="accent1"/>
                </a:solidFill>
              </a:rPr>
              <a:t>启发引导法</a:t>
            </a:r>
          </a:p>
        </p:txBody>
      </p:sp>
      <p:cxnSp>
        <p:nvCxnSpPr>
          <p:cNvPr id="3" name="直接连接符 2"/>
          <p:cNvCxnSpPr/>
          <p:nvPr/>
        </p:nvCxnSpPr>
        <p:spPr bwMode="auto">
          <a:xfrm>
            <a:off x="6375401" y="3766793"/>
            <a:ext cx="2876731" cy="0"/>
          </a:xfrm>
          <a:prstGeom prst="line">
            <a:avLst/>
          </a:prstGeom>
          <a:solidFill>
            <a:schemeClr val="accent1"/>
          </a:solidFill>
          <a:ln w="2857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圆角矩形 5"/>
          <p:cNvSpPr/>
          <p:nvPr/>
        </p:nvSpPr>
        <p:spPr bwMode="auto">
          <a:xfrm>
            <a:off x="1169611" y="1335697"/>
            <a:ext cx="1719910" cy="2104700"/>
          </a:xfrm>
          <a:prstGeom prst="roundRect">
            <a:avLst>
              <a:gd name="adj" fmla="val 7672"/>
            </a:avLst>
          </a:prstGeom>
          <a:solidFill>
            <a:schemeClr val="tx1"/>
          </a:solidFill>
          <a:ln w="10" cap="flat">
            <a:noFill/>
            <a:prstDash val="solid"/>
            <a:miter lim="800000"/>
          </a:ln>
        </p:spPr>
        <p:txBody>
          <a:bodyPr vert="horz" wrap="square" lIns="91440" tIns="45720" rIns="91440" bIns="45720" numCol="1" anchor="t" anchorCtr="0" compatLnSpc="1"/>
          <a:lstStyle/>
          <a:p>
            <a:endParaRPr lang="zh-CN" altLang="en-US"/>
          </a:p>
        </p:txBody>
      </p:sp>
      <p:sp>
        <p:nvSpPr>
          <p:cNvPr id="63" name="TextBox 62"/>
          <p:cNvSpPr txBox="1"/>
          <p:nvPr/>
        </p:nvSpPr>
        <p:spPr>
          <a:xfrm>
            <a:off x="1230111" y="2688901"/>
            <a:ext cx="1611398" cy="461665"/>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sz="2400" b="1" dirty="0"/>
              <a:t>教师主导</a:t>
            </a:r>
          </a:p>
        </p:txBody>
      </p:sp>
      <p:sp>
        <p:nvSpPr>
          <p:cNvPr id="64" name="Freeform 11"/>
          <p:cNvSpPr>
            <a:spLocks noEditPoints="1"/>
          </p:cNvSpPr>
          <p:nvPr/>
        </p:nvSpPr>
        <p:spPr bwMode="auto">
          <a:xfrm>
            <a:off x="1561941" y="1710599"/>
            <a:ext cx="947738" cy="895350"/>
          </a:xfrm>
          <a:custGeom>
            <a:avLst/>
            <a:gdLst>
              <a:gd name="T0" fmla="*/ 1036 w 1265"/>
              <a:gd name="T1" fmla="*/ 116 h 1195"/>
              <a:gd name="T2" fmla="*/ 1032 w 1265"/>
              <a:gd name="T3" fmla="*/ 368 h 1195"/>
              <a:gd name="T4" fmla="*/ 596 w 1265"/>
              <a:gd name="T5" fmla="*/ 368 h 1195"/>
              <a:gd name="T6" fmla="*/ 592 w 1265"/>
              <a:gd name="T7" fmla="*/ 255 h 1195"/>
              <a:gd name="T8" fmla="*/ 592 w 1265"/>
              <a:gd name="T9" fmla="*/ 235 h 1195"/>
              <a:gd name="T10" fmla="*/ 596 w 1265"/>
              <a:gd name="T11" fmla="*/ 107 h 1195"/>
              <a:gd name="T12" fmla="*/ 605 w 1265"/>
              <a:gd name="T13" fmla="*/ 52 h 1195"/>
              <a:gd name="T14" fmla="*/ 540 w 1265"/>
              <a:gd name="T15" fmla="*/ 116 h 1195"/>
              <a:gd name="T16" fmla="*/ 520 w 1265"/>
              <a:gd name="T17" fmla="*/ 223 h 1195"/>
              <a:gd name="T18" fmla="*/ 221 w 1265"/>
              <a:gd name="T19" fmla="*/ 185 h 1195"/>
              <a:gd name="T20" fmla="*/ 221 w 1265"/>
              <a:gd name="T21" fmla="*/ 410 h 1195"/>
              <a:gd name="T22" fmla="*/ 231 w 1265"/>
              <a:gd name="T23" fmla="*/ 410 h 1195"/>
              <a:gd name="T24" fmla="*/ 293 w 1265"/>
              <a:gd name="T25" fmla="*/ 671 h 1195"/>
              <a:gd name="T26" fmla="*/ 306 w 1265"/>
              <a:gd name="T27" fmla="*/ 671 h 1195"/>
              <a:gd name="T28" fmla="*/ 367 w 1265"/>
              <a:gd name="T29" fmla="*/ 442 h 1195"/>
              <a:gd name="T30" fmla="*/ 367 w 1265"/>
              <a:gd name="T31" fmla="*/ 250 h 1195"/>
              <a:gd name="T32" fmla="*/ 520 w 1265"/>
              <a:gd name="T33" fmla="*/ 269 h 1195"/>
              <a:gd name="T34" fmla="*/ 559 w 1265"/>
              <a:gd name="T35" fmla="*/ 404 h 1195"/>
              <a:gd name="T36" fmla="*/ 605 w 1265"/>
              <a:gd name="T37" fmla="*/ 423 h 1195"/>
              <a:gd name="T38" fmla="*/ 1068 w 1265"/>
              <a:gd name="T39" fmla="*/ 404 h 1195"/>
              <a:gd name="T40" fmla="*/ 1068 w 1265"/>
              <a:gd name="T41" fmla="*/ 71 h 1195"/>
              <a:gd name="T42" fmla="*/ 1032 w 1265"/>
              <a:gd name="T43" fmla="*/ 438 h 1195"/>
              <a:gd name="T44" fmla="*/ 1037 w 1265"/>
              <a:gd name="T45" fmla="*/ 675 h 1195"/>
              <a:gd name="T46" fmla="*/ 728 w 1265"/>
              <a:gd name="T47" fmla="*/ 494 h 1195"/>
              <a:gd name="T48" fmla="*/ 662 w 1265"/>
              <a:gd name="T49" fmla="*/ 494 h 1195"/>
              <a:gd name="T50" fmla="*/ 1032 w 1265"/>
              <a:gd name="T51" fmla="*/ 438 h 1195"/>
              <a:gd name="T52" fmla="*/ 313 w 1265"/>
              <a:gd name="T53" fmla="*/ 868 h 1195"/>
              <a:gd name="T54" fmla="*/ 223 w 1265"/>
              <a:gd name="T55" fmla="*/ 739 h 1195"/>
              <a:gd name="T56" fmla="*/ 715 w 1265"/>
              <a:gd name="T57" fmla="*/ 868 h 1195"/>
              <a:gd name="T58" fmla="*/ 626 w 1265"/>
              <a:gd name="T59" fmla="*/ 739 h 1195"/>
              <a:gd name="T60" fmla="*/ 1124 w 1265"/>
              <a:gd name="T61" fmla="*/ 868 h 1195"/>
              <a:gd name="T62" fmla="*/ 1034 w 1265"/>
              <a:gd name="T63" fmla="*/ 739 h 1195"/>
              <a:gd name="T64" fmla="*/ 395 w 1265"/>
              <a:gd name="T65" fmla="*/ 964 h 1195"/>
              <a:gd name="T66" fmla="*/ 439 w 1265"/>
              <a:gd name="T67" fmla="*/ 1045 h 1195"/>
              <a:gd name="T68" fmla="*/ 526 w 1265"/>
              <a:gd name="T69" fmla="*/ 888 h 1195"/>
              <a:gd name="T70" fmla="*/ 798 w 1265"/>
              <a:gd name="T71" fmla="*/ 1045 h 1195"/>
              <a:gd name="T72" fmla="*/ 858 w 1265"/>
              <a:gd name="T73" fmla="*/ 1045 h 1195"/>
              <a:gd name="T74" fmla="*/ 1130 w 1265"/>
              <a:gd name="T75" fmla="*/ 888 h 1195"/>
              <a:gd name="T76" fmla="*/ 1218 w 1265"/>
              <a:gd name="T77" fmla="*/ 1045 h 1195"/>
              <a:gd name="T78" fmla="*/ 1265 w 1265"/>
              <a:gd name="T79" fmla="*/ 1088 h 1195"/>
              <a:gd name="T80" fmla="*/ 1206 w 1265"/>
              <a:gd name="T81" fmla="*/ 1088 h 1195"/>
              <a:gd name="T82" fmla="*/ 858 w 1265"/>
              <a:gd name="T83" fmla="*/ 1088 h 1195"/>
              <a:gd name="T84" fmla="*/ 798 w 1265"/>
              <a:gd name="T85" fmla="*/ 1088 h 1195"/>
              <a:gd name="T86" fmla="*/ 450 w 1265"/>
              <a:gd name="T87" fmla="*/ 1088 h 1195"/>
              <a:gd name="T88" fmla="*/ 395 w 1265"/>
              <a:gd name="T89" fmla="*/ 1088 h 1195"/>
              <a:gd name="T90" fmla="*/ 47 w 1265"/>
              <a:gd name="T91" fmla="*/ 1088 h 1195"/>
              <a:gd name="T92" fmla="*/ 47 w 1265"/>
              <a:gd name="T93" fmla="*/ 1045 h 1195"/>
              <a:gd name="T94" fmla="*/ 300 w 1265"/>
              <a:gd name="T95" fmla="*/ 0 h 1195"/>
              <a:gd name="T96" fmla="*/ 213 w 1265"/>
              <a:gd name="T97" fmla="*/ 87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195">
                <a:moveTo>
                  <a:pt x="1022" y="103"/>
                </a:moveTo>
                <a:cubicBezTo>
                  <a:pt x="1026" y="103"/>
                  <a:pt x="1029" y="105"/>
                  <a:pt x="1032" y="107"/>
                </a:cubicBezTo>
                <a:cubicBezTo>
                  <a:pt x="1034" y="109"/>
                  <a:pt x="1036" y="113"/>
                  <a:pt x="1036" y="116"/>
                </a:cubicBezTo>
                <a:lnTo>
                  <a:pt x="1036" y="358"/>
                </a:lnTo>
                <a:cubicBezTo>
                  <a:pt x="1036" y="362"/>
                  <a:pt x="1034" y="365"/>
                  <a:pt x="1032" y="368"/>
                </a:cubicBezTo>
                <a:lnTo>
                  <a:pt x="1032" y="368"/>
                </a:lnTo>
                <a:cubicBezTo>
                  <a:pt x="1029" y="370"/>
                  <a:pt x="1026" y="372"/>
                  <a:pt x="1022" y="372"/>
                </a:cubicBezTo>
                <a:lnTo>
                  <a:pt x="605" y="372"/>
                </a:lnTo>
                <a:cubicBezTo>
                  <a:pt x="601" y="372"/>
                  <a:pt x="598" y="370"/>
                  <a:pt x="596" y="368"/>
                </a:cubicBezTo>
                <a:lnTo>
                  <a:pt x="596" y="368"/>
                </a:lnTo>
                <a:cubicBezTo>
                  <a:pt x="593" y="365"/>
                  <a:pt x="592" y="362"/>
                  <a:pt x="592" y="358"/>
                </a:cubicBezTo>
                <a:lnTo>
                  <a:pt x="592" y="255"/>
                </a:lnTo>
                <a:lnTo>
                  <a:pt x="799" y="212"/>
                </a:lnTo>
                <a:lnTo>
                  <a:pt x="798" y="208"/>
                </a:lnTo>
                <a:lnTo>
                  <a:pt x="592" y="235"/>
                </a:lnTo>
                <a:lnTo>
                  <a:pt x="592" y="116"/>
                </a:lnTo>
                <a:cubicBezTo>
                  <a:pt x="592" y="113"/>
                  <a:pt x="593" y="109"/>
                  <a:pt x="596" y="107"/>
                </a:cubicBezTo>
                <a:lnTo>
                  <a:pt x="596" y="107"/>
                </a:lnTo>
                <a:cubicBezTo>
                  <a:pt x="598" y="105"/>
                  <a:pt x="601" y="103"/>
                  <a:pt x="605" y="103"/>
                </a:cubicBezTo>
                <a:lnTo>
                  <a:pt x="1022" y="103"/>
                </a:lnTo>
                <a:close/>
                <a:moveTo>
                  <a:pt x="605" y="52"/>
                </a:moveTo>
                <a:cubicBezTo>
                  <a:pt x="587" y="52"/>
                  <a:pt x="571" y="59"/>
                  <a:pt x="559" y="71"/>
                </a:cubicBezTo>
                <a:lnTo>
                  <a:pt x="559" y="71"/>
                </a:lnTo>
                <a:cubicBezTo>
                  <a:pt x="548" y="82"/>
                  <a:pt x="540" y="99"/>
                  <a:pt x="540" y="116"/>
                </a:cubicBezTo>
                <a:lnTo>
                  <a:pt x="540" y="242"/>
                </a:lnTo>
                <a:lnTo>
                  <a:pt x="520" y="244"/>
                </a:lnTo>
                <a:lnTo>
                  <a:pt x="520" y="223"/>
                </a:lnTo>
                <a:lnTo>
                  <a:pt x="430" y="223"/>
                </a:lnTo>
                <a:lnTo>
                  <a:pt x="367" y="185"/>
                </a:lnTo>
                <a:lnTo>
                  <a:pt x="221" y="185"/>
                </a:lnTo>
                <a:cubicBezTo>
                  <a:pt x="190" y="185"/>
                  <a:pt x="166" y="209"/>
                  <a:pt x="166" y="239"/>
                </a:cubicBezTo>
                <a:lnTo>
                  <a:pt x="166" y="410"/>
                </a:lnTo>
                <a:lnTo>
                  <a:pt x="221" y="410"/>
                </a:lnTo>
                <a:lnTo>
                  <a:pt x="221" y="285"/>
                </a:lnTo>
                <a:lnTo>
                  <a:pt x="231" y="285"/>
                </a:lnTo>
                <a:lnTo>
                  <a:pt x="231" y="410"/>
                </a:lnTo>
                <a:lnTo>
                  <a:pt x="231" y="442"/>
                </a:lnTo>
                <a:lnTo>
                  <a:pt x="231" y="671"/>
                </a:lnTo>
                <a:lnTo>
                  <a:pt x="293" y="671"/>
                </a:lnTo>
                <a:lnTo>
                  <a:pt x="293" y="481"/>
                </a:lnTo>
                <a:lnTo>
                  <a:pt x="306" y="481"/>
                </a:lnTo>
                <a:lnTo>
                  <a:pt x="306" y="671"/>
                </a:lnTo>
                <a:lnTo>
                  <a:pt x="367" y="671"/>
                </a:lnTo>
                <a:lnTo>
                  <a:pt x="367" y="637"/>
                </a:lnTo>
                <a:lnTo>
                  <a:pt x="367" y="442"/>
                </a:lnTo>
                <a:lnTo>
                  <a:pt x="367" y="410"/>
                </a:lnTo>
                <a:lnTo>
                  <a:pt x="367" y="285"/>
                </a:lnTo>
                <a:lnTo>
                  <a:pt x="367" y="250"/>
                </a:lnTo>
                <a:lnTo>
                  <a:pt x="430" y="284"/>
                </a:lnTo>
                <a:lnTo>
                  <a:pt x="520" y="284"/>
                </a:lnTo>
                <a:lnTo>
                  <a:pt x="520" y="269"/>
                </a:lnTo>
                <a:lnTo>
                  <a:pt x="540" y="265"/>
                </a:lnTo>
                <a:lnTo>
                  <a:pt x="540" y="358"/>
                </a:lnTo>
                <a:cubicBezTo>
                  <a:pt x="540" y="376"/>
                  <a:pt x="547" y="392"/>
                  <a:pt x="559" y="404"/>
                </a:cubicBezTo>
                <a:lnTo>
                  <a:pt x="559" y="404"/>
                </a:lnTo>
                <a:lnTo>
                  <a:pt x="559" y="404"/>
                </a:lnTo>
                <a:cubicBezTo>
                  <a:pt x="571" y="416"/>
                  <a:pt x="587" y="423"/>
                  <a:pt x="605" y="423"/>
                </a:cubicBezTo>
                <a:lnTo>
                  <a:pt x="1022" y="423"/>
                </a:lnTo>
                <a:cubicBezTo>
                  <a:pt x="1040" y="423"/>
                  <a:pt x="1056" y="416"/>
                  <a:pt x="1068" y="404"/>
                </a:cubicBezTo>
                <a:lnTo>
                  <a:pt x="1068" y="404"/>
                </a:lnTo>
                <a:cubicBezTo>
                  <a:pt x="1080" y="392"/>
                  <a:pt x="1087" y="376"/>
                  <a:pt x="1087" y="358"/>
                </a:cubicBezTo>
                <a:lnTo>
                  <a:pt x="1087" y="116"/>
                </a:lnTo>
                <a:cubicBezTo>
                  <a:pt x="1087" y="99"/>
                  <a:pt x="1080" y="82"/>
                  <a:pt x="1068" y="71"/>
                </a:cubicBezTo>
                <a:cubicBezTo>
                  <a:pt x="1056" y="59"/>
                  <a:pt x="1040" y="52"/>
                  <a:pt x="1022" y="52"/>
                </a:cubicBezTo>
                <a:lnTo>
                  <a:pt x="605" y="52"/>
                </a:lnTo>
                <a:close/>
                <a:moveTo>
                  <a:pt x="1032" y="438"/>
                </a:moveTo>
                <a:lnTo>
                  <a:pt x="1032" y="494"/>
                </a:lnTo>
                <a:lnTo>
                  <a:pt x="986" y="494"/>
                </a:lnTo>
                <a:lnTo>
                  <a:pt x="1037" y="675"/>
                </a:lnTo>
                <a:lnTo>
                  <a:pt x="971" y="675"/>
                </a:lnTo>
                <a:lnTo>
                  <a:pt x="919" y="494"/>
                </a:lnTo>
                <a:lnTo>
                  <a:pt x="728" y="494"/>
                </a:lnTo>
                <a:lnTo>
                  <a:pt x="676" y="675"/>
                </a:lnTo>
                <a:lnTo>
                  <a:pt x="610" y="675"/>
                </a:lnTo>
                <a:lnTo>
                  <a:pt x="662" y="494"/>
                </a:lnTo>
                <a:lnTo>
                  <a:pt x="607" y="494"/>
                </a:lnTo>
                <a:lnTo>
                  <a:pt x="607" y="438"/>
                </a:lnTo>
                <a:lnTo>
                  <a:pt x="1032" y="438"/>
                </a:lnTo>
                <a:close/>
                <a:moveTo>
                  <a:pt x="223" y="739"/>
                </a:moveTo>
                <a:cubicBezTo>
                  <a:pt x="276" y="739"/>
                  <a:pt x="319" y="781"/>
                  <a:pt x="319" y="834"/>
                </a:cubicBezTo>
                <a:cubicBezTo>
                  <a:pt x="319" y="846"/>
                  <a:pt x="317" y="857"/>
                  <a:pt x="313" y="868"/>
                </a:cubicBezTo>
                <a:lnTo>
                  <a:pt x="134" y="868"/>
                </a:lnTo>
                <a:cubicBezTo>
                  <a:pt x="130" y="857"/>
                  <a:pt x="128" y="846"/>
                  <a:pt x="128" y="834"/>
                </a:cubicBezTo>
                <a:cubicBezTo>
                  <a:pt x="128" y="781"/>
                  <a:pt x="171" y="739"/>
                  <a:pt x="223" y="739"/>
                </a:cubicBezTo>
                <a:close/>
                <a:moveTo>
                  <a:pt x="626" y="739"/>
                </a:moveTo>
                <a:cubicBezTo>
                  <a:pt x="679" y="739"/>
                  <a:pt x="722" y="781"/>
                  <a:pt x="722" y="834"/>
                </a:cubicBezTo>
                <a:cubicBezTo>
                  <a:pt x="722" y="846"/>
                  <a:pt x="719" y="857"/>
                  <a:pt x="715" y="868"/>
                </a:cubicBezTo>
                <a:lnTo>
                  <a:pt x="537" y="868"/>
                </a:lnTo>
                <a:cubicBezTo>
                  <a:pt x="533" y="857"/>
                  <a:pt x="531" y="846"/>
                  <a:pt x="531" y="834"/>
                </a:cubicBezTo>
                <a:cubicBezTo>
                  <a:pt x="531" y="781"/>
                  <a:pt x="574" y="739"/>
                  <a:pt x="626" y="739"/>
                </a:cubicBezTo>
                <a:close/>
                <a:moveTo>
                  <a:pt x="1034" y="739"/>
                </a:moveTo>
                <a:cubicBezTo>
                  <a:pt x="1087" y="739"/>
                  <a:pt x="1130" y="781"/>
                  <a:pt x="1130" y="834"/>
                </a:cubicBezTo>
                <a:cubicBezTo>
                  <a:pt x="1130" y="846"/>
                  <a:pt x="1128" y="857"/>
                  <a:pt x="1124" y="868"/>
                </a:cubicBezTo>
                <a:lnTo>
                  <a:pt x="945" y="868"/>
                </a:lnTo>
                <a:cubicBezTo>
                  <a:pt x="941" y="857"/>
                  <a:pt x="939" y="846"/>
                  <a:pt x="939" y="834"/>
                </a:cubicBezTo>
                <a:cubicBezTo>
                  <a:pt x="939" y="781"/>
                  <a:pt x="982" y="739"/>
                  <a:pt x="1034" y="739"/>
                </a:cubicBezTo>
                <a:close/>
                <a:moveTo>
                  <a:pt x="123" y="888"/>
                </a:moveTo>
                <a:lnTo>
                  <a:pt x="319" y="888"/>
                </a:lnTo>
                <a:cubicBezTo>
                  <a:pt x="361" y="888"/>
                  <a:pt x="395" y="922"/>
                  <a:pt x="395" y="964"/>
                </a:cubicBezTo>
                <a:lnTo>
                  <a:pt x="395" y="1045"/>
                </a:lnTo>
                <a:lnTo>
                  <a:pt x="403" y="1045"/>
                </a:lnTo>
                <a:lnTo>
                  <a:pt x="439" y="1045"/>
                </a:lnTo>
                <a:lnTo>
                  <a:pt x="450" y="1045"/>
                </a:lnTo>
                <a:lnTo>
                  <a:pt x="450" y="964"/>
                </a:lnTo>
                <a:cubicBezTo>
                  <a:pt x="450" y="922"/>
                  <a:pt x="484" y="888"/>
                  <a:pt x="526" y="888"/>
                </a:cubicBezTo>
                <a:lnTo>
                  <a:pt x="722" y="888"/>
                </a:lnTo>
                <a:cubicBezTo>
                  <a:pt x="764" y="888"/>
                  <a:pt x="798" y="922"/>
                  <a:pt x="798" y="964"/>
                </a:cubicBezTo>
                <a:lnTo>
                  <a:pt x="798" y="1045"/>
                </a:lnTo>
                <a:lnTo>
                  <a:pt x="811" y="1045"/>
                </a:lnTo>
                <a:lnTo>
                  <a:pt x="841" y="1045"/>
                </a:lnTo>
                <a:lnTo>
                  <a:pt x="858" y="1045"/>
                </a:lnTo>
                <a:lnTo>
                  <a:pt x="858" y="964"/>
                </a:lnTo>
                <a:cubicBezTo>
                  <a:pt x="858" y="922"/>
                  <a:pt x="892" y="888"/>
                  <a:pt x="934" y="888"/>
                </a:cubicBezTo>
                <a:lnTo>
                  <a:pt x="1130" y="888"/>
                </a:lnTo>
                <a:cubicBezTo>
                  <a:pt x="1172" y="888"/>
                  <a:pt x="1206" y="922"/>
                  <a:pt x="1206" y="964"/>
                </a:cubicBezTo>
                <a:lnTo>
                  <a:pt x="1206" y="1045"/>
                </a:lnTo>
                <a:lnTo>
                  <a:pt x="1218" y="1045"/>
                </a:lnTo>
                <a:lnTo>
                  <a:pt x="1250" y="1045"/>
                </a:lnTo>
                <a:lnTo>
                  <a:pt x="1265" y="1045"/>
                </a:lnTo>
                <a:lnTo>
                  <a:pt x="1265" y="1088"/>
                </a:lnTo>
                <a:lnTo>
                  <a:pt x="1250" y="1088"/>
                </a:lnTo>
                <a:lnTo>
                  <a:pt x="1218" y="1088"/>
                </a:lnTo>
                <a:lnTo>
                  <a:pt x="1206" y="1088"/>
                </a:lnTo>
                <a:lnTo>
                  <a:pt x="1206" y="1195"/>
                </a:lnTo>
                <a:lnTo>
                  <a:pt x="858" y="1195"/>
                </a:lnTo>
                <a:lnTo>
                  <a:pt x="858" y="1088"/>
                </a:lnTo>
                <a:lnTo>
                  <a:pt x="841" y="1088"/>
                </a:lnTo>
                <a:lnTo>
                  <a:pt x="811" y="1088"/>
                </a:lnTo>
                <a:lnTo>
                  <a:pt x="798" y="1088"/>
                </a:lnTo>
                <a:lnTo>
                  <a:pt x="798" y="1195"/>
                </a:lnTo>
                <a:lnTo>
                  <a:pt x="450" y="1195"/>
                </a:lnTo>
                <a:lnTo>
                  <a:pt x="450" y="1088"/>
                </a:lnTo>
                <a:lnTo>
                  <a:pt x="439" y="1088"/>
                </a:lnTo>
                <a:lnTo>
                  <a:pt x="403" y="1088"/>
                </a:lnTo>
                <a:lnTo>
                  <a:pt x="395" y="1088"/>
                </a:lnTo>
                <a:lnTo>
                  <a:pt x="395" y="1195"/>
                </a:lnTo>
                <a:lnTo>
                  <a:pt x="47" y="1195"/>
                </a:lnTo>
                <a:lnTo>
                  <a:pt x="47" y="1088"/>
                </a:lnTo>
                <a:lnTo>
                  <a:pt x="0" y="1088"/>
                </a:lnTo>
                <a:lnTo>
                  <a:pt x="0" y="1045"/>
                </a:lnTo>
                <a:lnTo>
                  <a:pt x="47" y="1045"/>
                </a:lnTo>
                <a:lnTo>
                  <a:pt x="47" y="964"/>
                </a:lnTo>
                <a:cubicBezTo>
                  <a:pt x="47" y="922"/>
                  <a:pt x="81" y="888"/>
                  <a:pt x="123" y="888"/>
                </a:cubicBezTo>
                <a:close/>
                <a:moveTo>
                  <a:pt x="300" y="0"/>
                </a:moveTo>
                <a:cubicBezTo>
                  <a:pt x="348" y="0"/>
                  <a:pt x="387" y="39"/>
                  <a:pt x="387" y="87"/>
                </a:cubicBezTo>
                <a:cubicBezTo>
                  <a:pt x="387" y="135"/>
                  <a:pt x="348" y="174"/>
                  <a:pt x="300" y="174"/>
                </a:cubicBezTo>
                <a:cubicBezTo>
                  <a:pt x="252" y="174"/>
                  <a:pt x="213" y="135"/>
                  <a:pt x="213" y="87"/>
                </a:cubicBezTo>
                <a:cubicBezTo>
                  <a:pt x="213" y="39"/>
                  <a:pt x="252" y="0"/>
                  <a:pt x="300"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5" name="圆角矩形 64"/>
          <p:cNvSpPr/>
          <p:nvPr/>
        </p:nvSpPr>
        <p:spPr bwMode="auto">
          <a:xfrm>
            <a:off x="1169611" y="4102648"/>
            <a:ext cx="1719910" cy="2084145"/>
          </a:xfrm>
          <a:prstGeom prst="roundRect">
            <a:avLst>
              <a:gd name="adj" fmla="val 7672"/>
            </a:avLst>
          </a:prstGeom>
          <a:solidFill>
            <a:schemeClr val="bg2"/>
          </a:solidFill>
          <a:ln w="10" cap="flat">
            <a:noFill/>
            <a:prstDash val="solid"/>
            <a:miter lim="800000"/>
          </a:ln>
        </p:spPr>
        <p:txBody>
          <a:bodyPr vert="horz" wrap="square" lIns="91440" tIns="45720" rIns="91440" bIns="45720" numCol="1" anchor="t" anchorCtr="0" compatLnSpc="1"/>
          <a:lstStyle/>
          <a:p>
            <a:endParaRPr lang="zh-CN" altLang="en-US"/>
          </a:p>
        </p:txBody>
      </p:sp>
      <p:sp>
        <p:nvSpPr>
          <p:cNvPr id="60" name="TextBox 59"/>
          <p:cNvSpPr txBox="1"/>
          <p:nvPr/>
        </p:nvSpPr>
        <p:spPr>
          <a:xfrm>
            <a:off x="1230111" y="5441995"/>
            <a:ext cx="1611398" cy="461665"/>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sz="2400" b="1" dirty="0"/>
              <a:t>学生主体</a:t>
            </a:r>
          </a:p>
        </p:txBody>
      </p:sp>
      <p:sp>
        <p:nvSpPr>
          <p:cNvPr id="61" name="Freeform 12"/>
          <p:cNvSpPr>
            <a:spLocks noEditPoints="1"/>
          </p:cNvSpPr>
          <p:nvPr/>
        </p:nvSpPr>
        <p:spPr bwMode="auto">
          <a:xfrm>
            <a:off x="1574641" y="4486035"/>
            <a:ext cx="922338" cy="976313"/>
          </a:xfrm>
          <a:custGeom>
            <a:avLst/>
            <a:gdLst>
              <a:gd name="T0" fmla="*/ 616 w 1233"/>
              <a:gd name="T1" fmla="*/ 1247 h 1305"/>
              <a:gd name="T2" fmla="*/ 618 w 1233"/>
              <a:gd name="T3" fmla="*/ 722 h 1305"/>
              <a:gd name="T4" fmla="*/ 984 w 1233"/>
              <a:gd name="T5" fmla="*/ 654 h 1305"/>
              <a:gd name="T6" fmla="*/ 754 w 1233"/>
              <a:gd name="T7" fmla="*/ 744 h 1305"/>
              <a:gd name="T8" fmla="*/ 207 w 1233"/>
              <a:gd name="T9" fmla="*/ 464 h 1305"/>
              <a:gd name="T10" fmla="*/ 276 w 1233"/>
              <a:gd name="T11" fmla="*/ 472 h 1305"/>
              <a:gd name="T12" fmla="*/ 365 w 1233"/>
              <a:gd name="T13" fmla="*/ 482 h 1305"/>
              <a:gd name="T14" fmla="*/ 363 w 1233"/>
              <a:gd name="T15" fmla="*/ 422 h 1305"/>
              <a:gd name="T16" fmla="*/ 617 w 1233"/>
              <a:gd name="T17" fmla="*/ 657 h 1305"/>
              <a:gd name="T18" fmla="*/ 897 w 1233"/>
              <a:gd name="T19" fmla="*/ 453 h 1305"/>
              <a:gd name="T20" fmla="*/ 960 w 1233"/>
              <a:gd name="T21" fmla="*/ 442 h 1305"/>
              <a:gd name="T22" fmla="*/ 995 w 1233"/>
              <a:gd name="T23" fmla="*/ 456 h 1305"/>
              <a:gd name="T24" fmla="*/ 905 w 1233"/>
              <a:gd name="T25" fmla="*/ 556 h 1305"/>
              <a:gd name="T26" fmla="*/ 1063 w 1233"/>
              <a:gd name="T27" fmla="*/ 740 h 1305"/>
              <a:gd name="T28" fmla="*/ 1016 w 1233"/>
              <a:gd name="T29" fmla="*/ 571 h 1305"/>
              <a:gd name="T30" fmla="*/ 1016 w 1233"/>
              <a:gd name="T31" fmla="*/ 1086 h 1305"/>
              <a:gd name="T32" fmla="*/ 1073 w 1233"/>
              <a:gd name="T33" fmla="*/ 1073 h 1305"/>
              <a:gd name="T34" fmla="*/ 674 w 1233"/>
              <a:gd name="T35" fmla="*/ 1292 h 1305"/>
              <a:gd name="T36" fmla="*/ 619 w 1233"/>
              <a:gd name="T37" fmla="*/ 1304 h 1305"/>
              <a:gd name="T38" fmla="*/ 163 w 1233"/>
              <a:gd name="T39" fmla="*/ 1073 h 1305"/>
              <a:gd name="T40" fmla="*/ 221 w 1233"/>
              <a:gd name="T41" fmla="*/ 1086 h 1305"/>
              <a:gd name="T42" fmla="*/ 221 w 1233"/>
              <a:gd name="T43" fmla="*/ 571 h 1305"/>
              <a:gd name="T44" fmla="*/ 174 w 1233"/>
              <a:gd name="T45" fmla="*/ 740 h 1305"/>
              <a:gd name="T46" fmla="*/ 309 w 1233"/>
              <a:gd name="T47" fmla="*/ 546 h 1305"/>
              <a:gd name="T48" fmla="*/ 135 w 1233"/>
              <a:gd name="T49" fmla="*/ 868 h 1305"/>
              <a:gd name="T50" fmla="*/ 161 w 1233"/>
              <a:gd name="T51" fmla="*/ 920 h 1305"/>
              <a:gd name="T52" fmla="*/ 185 w 1233"/>
              <a:gd name="T53" fmla="*/ 968 h 1305"/>
              <a:gd name="T54" fmla="*/ 98 w 1233"/>
              <a:gd name="T55" fmla="*/ 1031 h 1305"/>
              <a:gd name="T56" fmla="*/ 60 w 1233"/>
              <a:gd name="T57" fmla="*/ 817 h 1305"/>
              <a:gd name="T58" fmla="*/ 118 w 1233"/>
              <a:gd name="T59" fmla="*/ 722 h 1305"/>
              <a:gd name="T60" fmla="*/ 1028 w 1233"/>
              <a:gd name="T61" fmla="*/ 826 h 1305"/>
              <a:gd name="T62" fmla="*/ 1007 w 1233"/>
              <a:gd name="T63" fmla="*/ 880 h 1305"/>
              <a:gd name="T64" fmla="*/ 989 w 1233"/>
              <a:gd name="T65" fmla="*/ 936 h 1305"/>
              <a:gd name="T66" fmla="*/ 979 w 1233"/>
              <a:gd name="T67" fmla="*/ 977 h 1305"/>
              <a:gd name="T68" fmla="*/ 1047 w 1233"/>
              <a:gd name="T69" fmla="*/ 789 h 1305"/>
              <a:gd name="T70" fmla="*/ 1116 w 1233"/>
              <a:gd name="T71" fmla="*/ 782 h 1305"/>
              <a:gd name="T72" fmla="*/ 613 w 1233"/>
              <a:gd name="T73" fmla="*/ 0 h 1305"/>
              <a:gd name="T74" fmla="*/ 908 w 1233"/>
              <a:gd name="T75" fmla="*/ 231 h 1305"/>
              <a:gd name="T76" fmla="*/ 856 w 1233"/>
              <a:gd name="T77" fmla="*/ 388 h 1305"/>
              <a:gd name="T78" fmla="*/ 794 w 1233"/>
              <a:gd name="T79" fmla="*/ 176 h 1305"/>
              <a:gd name="T80" fmla="*/ 423 w 1233"/>
              <a:gd name="T81" fmla="*/ 397 h 1305"/>
              <a:gd name="T82" fmla="*/ 332 w 1233"/>
              <a:gd name="T83" fmla="*/ 335 h 1305"/>
              <a:gd name="T84" fmla="*/ 432 w 1233"/>
              <a:gd name="T85" fmla="*/ 89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3" h="1305">
                <a:moveTo>
                  <a:pt x="579" y="718"/>
                </a:moveTo>
                <a:lnTo>
                  <a:pt x="579" y="1239"/>
                </a:lnTo>
                <a:cubicBezTo>
                  <a:pt x="590" y="1245"/>
                  <a:pt x="603" y="1247"/>
                  <a:pt x="616" y="1247"/>
                </a:cubicBezTo>
                <a:cubicBezTo>
                  <a:pt x="631" y="1246"/>
                  <a:pt x="645" y="1242"/>
                  <a:pt x="658" y="1237"/>
                </a:cubicBezTo>
                <a:lnTo>
                  <a:pt x="658" y="717"/>
                </a:lnTo>
                <a:cubicBezTo>
                  <a:pt x="645" y="720"/>
                  <a:pt x="631" y="722"/>
                  <a:pt x="618" y="722"/>
                </a:cubicBezTo>
                <a:cubicBezTo>
                  <a:pt x="604" y="722"/>
                  <a:pt x="591" y="720"/>
                  <a:pt x="579" y="718"/>
                </a:cubicBezTo>
                <a:close/>
                <a:moveTo>
                  <a:pt x="754" y="744"/>
                </a:moveTo>
                <a:lnTo>
                  <a:pt x="984" y="654"/>
                </a:lnTo>
                <a:lnTo>
                  <a:pt x="984" y="748"/>
                </a:lnTo>
                <a:lnTo>
                  <a:pt x="754" y="839"/>
                </a:lnTo>
                <a:lnTo>
                  <a:pt x="754" y="744"/>
                </a:lnTo>
                <a:close/>
                <a:moveTo>
                  <a:pt x="309" y="546"/>
                </a:moveTo>
                <a:lnTo>
                  <a:pt x="216" y="493"/>
                </a:lnTo>
                <a:cubicBezTo>
                  <a:pt x="205" y="488"/>
                  <a:pt x="202" y="475"/>
                  <a:pt x="207" y="464"/>
                </a:cubicBezTo>
                <a:cubicBezTo>
                  <a:pt x="213" y="454"/>
                  <a:pt x="226" y="450"/>
                  <a:pt x="236" y="456"/>
                </a:cubicBezTo>
                <a:lnTo>
                  <a:pt x="324" y="506"/>
                </a:lnTo>
                <a:lnTo>
                  <a:pt x="276" y="472"/>
                </a:lnTo>
                <a:cubicBezTo>
                  <a:pt x="267" y="465"/>
                  <a:pt x="264" y="452"/>
                  <a:pt x="271" y="442"/>
                </a:cubicBezTo>
                <a:cubicBezTo>
                  <a:pt x="278" y="433"/>
                  <a:pt x="291" y="430"/>
                  <a:pt x="301" y="437"/>
                </a:cubicBezTo>
                <a:lnTo>
                  <a:pt x="365" y="482"/>
                </a:lnTo>
                <a:lnTo>
                  <a:pt x="334" y="453"/>
                </a:lnTo>
                <a:cubicBezTo>
                  <a:pt x="325" y="445"/>
                  <a:pt x="325" y="432"/>
                  <a:pt x="333" y="423"/>
                </a:cubicBezTo>
                <a:cubicBezTo>
                  <a:pt x="341" y="414"/>
                  <a:pt x="355" y="414"/>
                  <a:pt x="363" y="422"/>
                </a:cubicBezTo>
                <a:lnTo>
                  <a:pt x="614" y="657"/>
                </a:lnTo>
                <a:cubicBezTo>
                  <a:pt x="614" y="658"/>
                  <a:pt x="615" y="658"/>
                  <a:pt x="616" y="659"/>
                </a:cubicBezTo>
                <a:cubicBezTo>
                  <a:pt x="616" y="658"/>
                  <a:pt x="617" y="658"/>
                  <a:pt x="617" y="657"/>
                </a:cubicBezTo>
                <a:lnTo>
                  <a:pt x="868" y="422"/>
                </a:lnTo>
                <a:cubicBezTo>
                  <a:pt x="876" y="414"/>
                  <a:pt x="890" y="414"/>
                  <a:pt x="898" y="423"/>
                </a:cubicBezTo>
                <a:cubicBezTo>
                  <a:pt x="906" y="432"/>
                  <a:pt x="906" y="445"/>
                  <a:pt x="897" y="453"/>
                </a:cubicBezTo>
                <a:lnTo>
                  <a:pt x="866" y="482"/>
                </a:lnTo>
                <a:lnTo>
                  <a:pt x="930" y="437"/>
                </a:lnTo>
                <a:cubicBezTo>
                  <a:pt x="940" y="430"/>
                  <a:pt x="953" y="433"/>
                  <a:pt x="960" y="442"/>
                </a:cubicBezTo>
                <a:cubicBezTo>
                  <a:pt x="967" y="452"/>
                  <a:pt x="964" y="465"/>
                  <a:pt x="955" y="472"/>
                </a:cubicBezTo>
                <a:lnTo>
                  <a:pt x="907" y="506"/>
                </a:lnTo>
                <a:lnTo>
                  <a:pt x="995" y="456"/>
                </a:lnTo>
                <a:cubicBezTo>
                  <a:pt x="1005" y="450"/>
                  <a:pt x="1018" y="454"/>
                  <a:pt x="1024" y="464"/>
                </a:cubicBezTo>
                <a:cubicBezTo>
                  <a:pt x="1029" y="475"/>
                  <a:pt x="1026" y="488"/>
                  <a:pt x="1016" y="493"/>
                </a:cubicBezTo>
                <a:lnTo>
                  <a:pt x="905" y="556"/>
                </a:lnTo>
                <a:lnTo>
                  <a:pt x="1073" y="485"/>
                </a:lnTo>
                <a:lnTo>
                  <a:pt x="1073" y="742"/>
                </a:lnTo>
                <a:cubicBezTo>
                  <a:pt x="1070" y="741"/>
                  <a:pt x="1066" y="741"/>
                  <a:pt x="1063" y="740"/>
                </a:cubicBezTo>
                <a:lnTo>
                  <a:pt x="1029" y="736"/>
                </a:lnTo>
                <a:lnTo>
                  <a:pt x="1016" y="761"/>
                </a:lnTo>
                <a:lnTo>
                  <a:pt x="1016" y="571"/>
                </a:lnTo>
                <a:lnTo>
                  <a:pt x="716" y="698"/>
                </a:lnTo>
                <a:lnTo>
                  <a:pt x="716" y="1212"/>
                </a:lnTo>
                <a:lnTo>
                  <a:pt x="1016" y="1086"/>
                </a:lnTo>
                <a:lnTo>
                  <a:pt x="1016" y="1049"/>
                </a:lnTo>
                <a:cubicBezTo>
                  <a:pt x="1027" y="1055"/>
                  <a:pt x="1037" y="1060"/>
                  <a:pt x="1047" y="1064"/>
                </a:cubicBezTo>
                <a:cubicBezTo>
                  <a:pt x="1055" y="1067"/>
                  <a:pt x="1064" y="1070"/>
                  <a:pt x="1073" y="1073"/>
                </a:cubicBezTo>
                <a:lnTo>
                  <a:pt x="1073" y="1124"/>
                </a:lnTo>
                <a:lnTo>
                  <a:pt x="699" y="1282"/>
                </a:lnTo>
                <a:cubicBezTo>
                  <a:pt x="691" y="1286"/>
                  <a:pt x="682" y="1289"/>
                  <a:pt x="674" y="1292"/>
                </a:cubicBezTo>
                <a:lnTo>
                  <a:pt x="658" y="1299"/>
                </a:lnTo>
                <a:lnTo>
                  <a:pt x="658" y="1298"/>
                </a:lnTo>
                <a:cubicBezTo>
                  <a:pt x="645" y="1301"/>
                  <a:pt x="632" y="1304"/>
                  <a:pt x="619" y="1304"/>
                </a:cubicBezTo>
                <a:cubicBezTo>
                  <a:pt x="589" y="1305"/>
                  <a:pt x="561" y="1298"/>
                  <a:pt x="536" y="1281"/>
                </a:cubicBezTo>
                <a:lnTo>
                  <a:pt x="163" y="1124"/>
                </a:lnTo>
                <a:lnTo>
                  <a:pt x="163" y="1073"/>
                </a:lnTo>
                <a:cubicBezTo>
                  <a:pt x="172" y="1070"/>
                  <a:pt x="181" y="1067"/>
                  <a:pt x="189" y="1064"/>
                </a:cubicBezTo>
                <a:cubicBezTo>
                  <a:pt x="199" y="1060"/>
                  <a:pt x="210" y="1055"/>
                  <a:pt x="221" y="1049"/>
                </a:cubicBezTo>
                <a:lnTo>
                  <a:pt x="221" y="1086"/>
                </a:lnTo>
                <a:lnTo>
                  <a:pt x="521" y="1212"/>
                </a:lnTo>
                <a:lnTo>
                  <a:pt x="521" y="698"/>
                </a:lnTo>
                <a:lnTo>
                  <a:pt x="221" y="571"/>
                </a:lnTo>
                <a:lnTo>
                  <a:pt x="221" y="762"/>
                </a:lnTo>
                <a:lnTo>
                  <a:pt x="208" y="736"/>
                </a:lnTo>
                <a:lnTo>
                  <a:pt x="174" y="740"/>
                </a:lnTo>
                <a:cubicBezTo>
                  <a:pt x="170" y="741"/>
                  <a:pt x="167" y="741"/>
                  <a:pt x="163" y="742"/>
                </a:cubicBezTo>
                <a:lnTo>
                  <a:pt x="163" y="485"/>
                </a:lnTo>
                <a:lnTo>
                  <a:pt x="309" y="546"/>
                </a:lnTo>
                <a:close/>
                <a:moveTo>
                  <a:pt x="187" y="789"/>
                </a:moveTo>
                <a:cubicBezTo>
                  <a:pt x="193" y="801"/>
                  <a:pt x="199" y="814"/>
                  <a:pt x="205" y="826"/>
                </a:cubicBezTo>
                <a:lnTo>
                  <a:pt x="135" y="868"/>
                </a:lnTo>
                <a:lnTo>
                  <a:pt x="210" y="839"/>
                </a:lnTo>
                <a:cubicBezTo>
                  <a:pt x="216" y="852"/>
                  <a:pt x="222" y="866"/>
                  <a:pt x="227" y="880"/>
                </a:cubicBezTo>
                <a:lnTo>
                  <a:pt x="161" y="920"/>
                </a:lnTo>
                <a:lnTo>
                  <a:pt x="231" y="891"/>
                </a:lnTo>
                <a:cubicBezTo>
                  <a:pt x="236" y="906"/>
                  <a:pt x="240" y="921"/>
                  <a:pt x="244" y="936"/>
                </a:cubicBezTo>
                <a:lnTo>
                  <a:pt x="185" y="968"/>
                </a:lnTo>
                <a:lnTo>
                  <a:pt x="246" y="944"/>
                </a:lnTo>
                <a:cubicBezTo>
                  <a:pt x="249" y="955"/>
                  <a:pt x="252" y="966"/>
                  <a:pt x="255" y="977"/>
                </a:cubicBezTo>
                <a:cubicBezTo>
                  <a:pt x="242" y="986"/>
                  <a:pt x="144" y="1048"/>
                  <a:pt x="98" y="1031"/>
                </a:cubicBezTo>
                <a:cubicBezTo>
                  <a:pt x="51" y="1013"/>
                  <a:pt x="4" y="948"/>
                  <a:pt x="2" y="889"/>
                </a:cubicBezTo>
                <a:cubicBezTo>
                  <a:pt x="0" y="830"/>
                  <a:pt x="153" y="793"/>
                  <a:pt x="187" y="789"/>
                </a:cubicBezTo>
                <a:close/>
                <a:moveTo>
                  <a:pt x="60" y="817"/>
                </a:moveTo>
                <a:lnTo>
                  <a:pt x="99" y="800"/>
                </a:lnTo>
                <a:lnTo>
                  <a:pt x="117" y="782"/>
                </a:lnTo>
                <a:lnTo>
                  <a:pt x="118" y="722"/>
                </a:lnTo>
                <a:cubicBezTo>
                  <a:pt x="84" y="737"/>
                  <a:pt x="69" y="773"/>
                  <a:pt x="60" y="817"/>
                </a:cubicBezTo>
                <a:close/>
                <a:moveTo>
                  <a:pt x="1047" y="789"/>
                </a:moveTo>
                <a:cubicBezTo>
                  <a:pt x="1040" y="801"/>
                  <a:pt x="1034" y="814"/>
                  <a:pt x="1028" y="826"/>
                </a:cubicBezTo>
                <a:lnTo>
                  <a:pt x="1098" y="868"/>
                </a:lnTo>
                <a:lnTo>
                  <a:pt x="1023" y="839"/>
                </a:lnTo>
                <a:cubicBezTo>
                  <a:pt x="1017" y="852"/>
                  <a:pt x="1012" y="866"/>
                  <a:pt x="1007" y="880"/>
                </a:cubicBezTo>
                <a:lnTo>
                  <a:pt x="1072" y="920"/>
                </a:lnTo>
                <a:lnTo>
                  <a:pt x="1003" y="891"/>
                </a:lnTo>
                <a:cubicBezTo>
                  <a:pt x="998" y="906"/>
                  <a:pt x="993" y="921"/>
                  <a:pt x="989" y="936"/>
                </a:cubicBezTo>
                <a:lnTo>
                  <a:pt x="1048" y="968"/>
                </a:lnTo>
                <a:lnTo>
                  <a:pt x="987" y="944"/>
                </a:lnTo>
                <a:cubicBezTo>
                  <a:pt x="984" y="955"/>
                  <a:pt x="981" y="966"/>
                  <a:pt x="979" y="977"/>
                </a:cubicBezTo>
                <a:cubicBezTo>
                  <a:pt x="991" y="986"/>
                  <a:pt x="1089" y="1048"/>
                  <a:pt x="1136" y="1031"/>
                </a:cubicBezTo>
                <a:cubicBezTo>
                  <a:pt x="1182" y="1013"/>
                  <a:pt x="1229" y="948"/>
                  <a:pt x="1231" y="889"/>
                </a:cubicBezTo>
                <a:cubicBezTo>
                  <a:pt x="1233" y="830"/>
                  <a:pt x="1080" y="793"/>
                  <a:pt x="1047" y="789"/>
                </a:cubicBezTo>
                <a:close/>
                <a:moveTo>
                  <a:pt x="1173" y="817"/>
                </a:moveTo>
                <a:lnTo>
                  <a:pt x="1134" y="800"/>
                </a:lnTo>
                <a:lnTo>
                  <a:pt x="1116" y="782"/>
                </a:lnTo>
                <a:lnTo>
                  <a:pt x="1115" y="722"/>
                </a:lnTo>
                <a:cubicBezTo>
                  <a:pt x="1149" y="737"/>
                  <a:pt x="1165" y="773"/>
                  <a:pt x="1173" y="817"/>
                </a:cubicBezTo>
                <a:close/>
                <a:moveTo>
                  <a:pt x="613" y="0"/>
                </a:moveTo>
                <a:cubicBezTo>
                  <a:pt x="684" y="0"/>
                  <a:pt x="748" y="34"/>
                  <a:pt x="795" y="89"/>
                </a:cubicBezTo>
                <a:cubicBezTo>
                  <a:pt x="825" y="124"/>
                  <a:pt x="847" y="169"/>
                  <a:pt x="859" y="219"/>
                </a:cubicBezTo>
                <a:cubicBezTo>
                  <a:pt x="877" y="215"/>
                  <a:pt x="902" y="213"/>
                  <a:pt x="908" y="231"/>
                </a:cubicBezTo>
                <a:cubicBezTo>
                  <a:pt x="920" y="260"/>
                  <a:pt x="914" y="326"/>
                  <a:pt x="894" y="335"/>
                </a:cubicBezTo>
                <a:cubicBezTo>
                  <a:pt x="887" y="338"/>
                  <a:pt x="876" y="338"/>
                  <a:pt x="866" y="336"/>
                </a:cubicBezTo>
                <a:cubicBezTo>
                  <a:pt x="864" y="354"/>
                  <a:pt x="861" y="371"/>
                  <a:pt x="856" y="388"/>
                </a:cubicBezTo>
                <a:cubicBezTo>
                  <a:pt x="839" y="390"/>
                  <a:pt x="821" y="394"/>
                  <a:pt x="804" y="397"/>
                </a:cubicBezTo>
                <a:cubicBezTo>
                  <a:pt x="814" y="367"/>
                  <a:pt x="820" y="333"/>
                  <a:pt x="820" y="298"/>
                </a:cubicBezTo>
                <a:cubicBezTo>
                  <a:pt x="820" y="254"/>
                  <a:pt x="811" y="212"/>
                  <a:pt x="794" y="176"/>
                </a:cubicBezTo>
                <a:cubicBezTo>
                  <a:pt x="654" y="286"/>
                  <a:pt x="474" y="206"/>
                  <a:pt x="428" y="185"/>
                </a:cubicBezTo>
                <a:cubicBezTo>
                  <a:pt x="414" y="219"/>
                  <a:pt x="406" y="257"/>
                  <a:pt x="406" y="298"/>
                </a:cubicBezTo>
                <a:cubicBezTo>
                  <a:pt x="406" y="333"/>
                  <a:pt x="412" y="367"/>
                  <a:pt x="423" y="397"/>
                </a:cubicBezTo>
                <a:cubicBezTo>
                  <a:pt x="405" y="393"/>
                  <a:pt x="388" y="390"/>
                  <a:pt x="370" y="387"/>
                </a:cubicBezTo>
                <a:cubicBezTo>
                  <a:pt x="365" y="371"/>
                  <a:pt x="362" y="354"/>
                  <a:pt x="360" y="336"/>
                </a:cubicBezTo>
                <a:cubicBezTo>
                  <a:pt x="350" y="338"/>
                  <a:pt x="339" y="338"/>
                  <a:pt x="332" y="335"/>
                </a:cubicBezTo>
                <a:cubicBezTo>
                  <a:pt x="312" y="326"/>
                  <a:pt x="306" y="260"/>
                  <a:pt x="318" y="231"/>
                </a:cubicBezTo>
                <a:cubicBezTo>
                  <a:pt x="325" y="213"/>
                  <a:pt x="349" y="215"/>
                  <a:pt x="367" y="219"/>
                </a:cubicBezTo>
                <a:cubicBezTo>
                  <a:pt x="379" y="169"/>
                  <a:pt x="401" y="124"/>
                  <a:pt x="432" y="89"/>
                </a:cubicBezTo>
                <a:cubicBezTo>
                  <a:pt x="478" y="34"/>
                  <a:pt x="542" y="0"/>
                  <a:pt x="613" y="0"/>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73" name="组合 72"/>
          <p:cNvGrpSpPr/>
          <p:nvPr/>
        </p:nvGrpSpPr>
        <p:grpSpPr>
          <a:xfrm>
            <a:off x="6015361" y="1586833"/>
            <a:ext cx="360040" cy="4312939"/>
            <a:chOff x="5895745" y="1554654"/>
            <a:chExt cx="360040" cy="4312939"/>
          </a:xfrm>
        </p:grpSpPr>
        <p:cxnSp>
          <p:nvCxnSpPr>
            <p:cNvPr id="8" name="直接连接符 7"/>
            <p:cNvCxnSpPr/>
            <p:nvPr/>
          </p:nvCxnSpPr>
          <p:spPr bwMode="auto">
            <a:xfrm>
              <a:off x="5895745" y="1554654"/>
              <a:ext cx="360040"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1" name="直接连接符 70"/>
            <p:cNvCxnSpPr/>
            <p:nvPr/>
          </p:nvCxnSpPr>
          <p:spPr bwMode="auto">
            <a:xfrm>
              <a:off x="6255785" y="1563849"/>
              <a:ext cx="0" cy="4303744"/>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2" name="直接连接符 71"/>
            <p:cNvCxnSpPr/>
            <p:nvPr/>
          </p:nvCxnSpPr>
          <p:spPr bwMode="auto">
            <a:xfrm>
              <a:off x="5895745" y="5867593"/>
              <a:ext cx="360040"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72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220"/>
                            </p:stCondLst>
                            <p:childTnLst>
                              <p:par>
                                <p:cTn id="24" presetID="31"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400" fill="hold"/>
                                        <p:tgtEl>
                                          <p:spTgt spid="64"/>
                                        </p:tgtEl>
                                        <p:attrNameLst>
                                          <p:attrName>ppt_w</p:attrName>
                                        </p:attrNameLst>
                                      </p:cBhvr>
                                      <p:tavLst>
                                        <p:tav tm="0">
                                          <p:val>
                                            <p:fltVal val="0"/>
                                          </p:val>
                                        </p:tav>
                                        <p:tav tm="100000">
                                          <p:val>
                                            <p:strVal val="#ppt_w"/>
                                          </p:val>
                                        </p:tav>
                                      </p:tavLst>
                                    </p:anim>
                                    <p:anim calcmode="lin" valueType="num">
                                      <p:cBhvr>
                                        <p:cTn id="27" dur="400" fill="hold"/>
                                        <p:tgtEl>
                                          <p:spTgt spid="64"/>
                                        </p:tgtEl>
                                        <p:attrNameLst>
                                          <p:attrName>ppt_h</p:attrName>
                                        </p:attrNameLst>
                                      </p:cBhvr>
                                      <p:tavLst>
                                        <p:tav tm="0">
                                          <p:val>
                                            <p:fltVal val="0"/>
                                          </p:val>
                                        </p:tav>
                                        <p:tav tm="100000">
                                          <p:val>
                                            <p:strVal val="#ppt_h"/>
                                          </p:val>
                                        </p:tav>
                                      </p:tavLst>
                                    </p:anim>
                                    <p:anim calcmode="lin" valueType="num">
                                      <p:cBhvr>
                                        <p:cTn id="28" dur="400" fill="hold"/>
                                        <p:tgtEl>
                                          <p:spTgt spid="64"/>
                                        </p:tgtEl>
                                        <p:attrNameLst>
                                          <p:attrName>style.rotation</p:attrName>
                                        </p:attrNameLst>
                                      </p:cBhvr>
                                      <p:tavLst>
                                        <p:tav tm="0">
                                          <p:val>
                                            <p:fltVal val="90"/>
                                          </p:val>
                                        </p:tav>
                                        <p:tav tm="100000">
                                          <p:val>
                                            <p:fltVal val="0"/>
                                          </p:val>
                                        </p:tav>
                                      </p:tavLst>
                                    </p:anim>
                                    <p:animEffect transition="in" filter="fade">
                                      <p:cBhvr>
                                        <p:cTn id="29" dur="400"/>
                                        <p:tgtEl>
                                          <p:spTgt spid="64"/>
                                        </p:tgtEl>
                                      </p:cBhvr>
                                    </p:animEffect>
                                  </p:childTnLst>
                                </p:cTn>
                              </p:par>
                            </p:childTnLst>
                          </p:cTn>
                        </p:par>
                        <p:par>
                          <p:cTn id="30" fill="hold">
                            <p:stCondLst>
                              <p:cond delay="172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63"/>
                                        </p:tgtEl>
                                        <p:attrNameLst>
                                          <p:attrName>style.visibility</p:attrName>
                                        </p:attrNameLst>
                                      </p:cBhvr>
                                      <p:to>
                                        <p:strVal val="visible"/>
                                      </p:to>
                                    </p:set>
                                    <p:anim by="(-#ppt_w*2)" calcmode="lin" valueType="num">
                                      <p:cBhvr rctx="PPT">
                                        <p:cTn id="33" dur="200" autoRev="1" fill="hold">
                                          <p:stCondLst>
                                            <p:cond delay="0"/>
                                          </p:stCondLst>
                                        </p:cTn>
                                        <p:tgtEl>
                                          <p:spTgt spid="63"/>
                                        </p:tgtEl>
                                        <p:attrNameLst>
                                          <p:attrName>ppt_w</p:attrName>
                                        </p:attrNameLst>
                                      </p:cBhvr>
                                    </p:anim>
                                    <p:anim by="(#ppt_w*0.50)" calcmode="lin" valueType="num">
                                      <p:cBhvr>
                                        <p:cTn id="34" dur="200" decel="50000" autoRev="1" fill="hold">
                                          <p:stCondLst>
                                            <p:cond delay="0"/>
                                          </p:stCondLst>
                                        </p:cTn>
                                        <p:tgtEl>
                                          <p:spTgt spid="63"/>
                                        </p:tgtEl>
                                        <p:attrNameLst>
                                          <p:attrName>ppt_x</p:attrName>
                                        </p:attrNameLst>
                                      </p:cBhvr>
                                    </p:anim>
                                    <p:anim from="(-#ppt_h/2)" to="(#ppt_y)" calcmode="lin" valueType="num">
                                      <p:cBhvr>
                                        <p:cTn id="35" dur="400" fill="hold">
                                          <p:stCondLst>
                                            <p:cond delay="0"/>
                                          </p:stCondLst>
                                        </p:cTn>
                                        <p:tgtEl>
                                          <p:spTgt spid="63"/>
                                        </p:tgtEl>
                                        <p:attrNameLst>
                                          <p:attrName>ppt_y</p:attrName>
                                        </p:attrNameLst>
                                      </p:cBhvr>
                                    </p:anim>
                                    <p:animRot by="21600000">
                                      <p:cBhvr>
                                        <p:cTn id="36" dur="400" fill="hold">
                                          <p:stCondLst>
                                            <p:cond delay="0"/>
                                          </p:stCondLst>
                                        </p:cTn>
                                        <p:tgtEl>
                                          <p:spTgt spid="63"/>
                                        </p:tgtEl>
                                        <p:attrNameLst>
                                          <p:attrName>r</p:attrName>
                                        </p:attrNameLst>
                                      </p:cBhvr>
                                    </p:animRot>
                                  </p:childTnLst>
                                </p:cTn>
                              </p:par>
                            </p:childTnLst>
                          </p:cTn>
                        </p:par>
                        <p:par>
                          <p:cTn id="37" fill="hold">
                            <p:stCondLst>
                              <p:cond delay="2139"/>
                            </p:stCondLst>
                            <p:childTnLst>
                              <p:par>
                                <p:cTn id="38" presetID="1"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childTnLst>
                                </p:cTn>
                              </p:par>
                              <p:par>
                                <p:cTn id="40" presetID="56" presetClass="path" presetSubtype="0" accel="50000" decel="50000" fill="hold" grpId="1" nodeType="withEffect">
                                  <p:stCondLst>
                                    <p:cond delay="0"/>
                                  </p:stCondLst>
                                  <p:childTnLst>
                                    <p:animMotion origin="layout" path="M 3.5311E-6 3.36725E-6 L -0.09654 3.36725E-6 " pathEditMode="relative" rAng="0" ptsTypes="AA">
                                      <p:cBhvr>
                                        <p:cTn id="41" dur="400" spd="-100000" fill="hold"/>
                                        <p:tgtEl>
                                          <p:spTgt spid="44"/>
                                        </p:tgtEl>
                                        <p:attrNameLst>
                                          <p:attrName>ppt_x</p:attrName>
                                          <p:attrName>ppt_y</p:attrName>
                                        </p:attrNameLst>
                                      </p:cBhvr>
                                      <p:rCtr x="-4827" y="0"/>
                                    </p:animMotion>
                                  </p:childTnLst>
                                </p:cTn>
                              </p:par>
                              <p:par>
                                <p:cTn id="42" presetID="1" presetClass="entr" presetSubtype="0" fill="hold" grpId="0" nodeType="withEffect">
                                  <p:stCondLst>
                                    <p:cond delay="100"/>
                                  </p:stCondLst>
                                  <p:childTnLst>
                                    <p:set>
                                      <p:cBhvr>
                                        <p:cTn id="43" dur="1" fill="hold">
                                          <p:stCondLst>
                                            <p:cond delay="0"/>
                                          </p:stCondLst>
                                        </p:cTn>
                                        <p:tgtEl>
                                          <p:spTgt spid="66"/>
                                        </p:tgtEl>
                                        <p:attrNameLst>
                                          <p:attrName>style.visibility</p:attrName>
                                        </p:attrNameLst>
                                      </p:cBhvr>
                                      <p:to>
                                        <p:strVal val="visible"/>
                                      </p:to>
                                    </p:set>
                                  </p:childTnLst>
                                </p:cTn>
                              </p:par>
                              <p:par>
                                <p:cTn id="44" presetID="56" presetClass="path" presetSubtype="0" accel="50000" decel="50000" fill="hold" grpId="1" nodeType="withEffect">
                                  <p:stCondLst>
                                    <p:cond delay="100"/>
                                  </p:stCondLst>
                                  <p:childTnLst>
                                    <p:animMotion origin="layout" path="M 3.5311E-6 -2.42368E-6 L -0.09654 -2.42368E-6 " pathEditMode="relative" rAng="0" ptsTypes="AA">
                                      <p:cBhvr>
                                        <p:cTn id="45" dur="400" spd="-100000" fill="hold"/>
                                        <p:tgtEl>
                                          <p:spTgt spid="66"/>
                                        </p:tgtEl>
                                        <p:attrNameLst>
                                          <p:attrName>ppt_x</p:attrName>
                                          <p:attrName>ppt_y</p:attrName>
                                        </p:attrNameLst>
                                      </p:cBhvr>
                                      <p:rCtr x="-4827" y="0"/>
                                    </p:animMotion>
                                  </p:childTnLst>
                                </p:cTn>
                              </p:par>
                              <p:par>
                                <p:cTn id="46" presetID="1" presetClass="entr" presetSubtype="0" fill="hold" grpId="0" nodeType="withEffect">
                                  <p:stCondLst>
                                    <p:cond delay="200"/>
                                  </p:stCondLst>
                                  <p:childTnLst>
                                    <p:set>
                                      <p:cBhvr>
                                        <p:cTn id="47" dur="1" fill="hold">
                                          <p:stCondLst>
                                            <p:cond delay="0"/>
                                          </p:stCondLst>
                                        </p:cTn>
                                        <p:tgtEl>
                                          <p:spTgt spid="67"/>
                                        </p:tgtEl>
                                        <p:attrNameLst>
                                          <p:attrName>style.visibility</p:attrName>
                                        </p:attrNameLst>
                                      </p:cBhvr>
                                      <p:to>
                                        <p:strVal val="visible"/>
                                      </p:to>
                                    </p:set>
                                  </p:childTnLst>
                                </p:cTn>
                              </p:par>
                              <p:par>
                                <p:cTn id="48" presetID="56" presetClass="path" presetSubtype="0" accel="50000" decel="50000" fill="hold" grpId="1" nodeType="withEffect">
                                  <p:stCondLst>
                                    <p:cond delay="200"/>
                                  </p:stCondLst>
                                  <p:childTnLst>
                                    <p:animMotion origin="layout" path="M 3.5311E-6 1.3691E-6 L -0.09654 1.3691E-6 " pathEditMode="relative" rAng="0" ptsTypes="AA">
                                      <p:cBhvr>
                                        <p:cTn id="49" dur="400" spd="-100000" fill="hold"/>
                                        <p:tgtEl>
                                          <p:spTgt spid="67"/>
                                        </p:tgtEl>
                                        <p:attrNameLst>
                                          <p:attrName>ppt_x</p:attrName>
                                          <p:attrName>ppt_y</p:attrName>
                                        </p:attrNameLst>
                                      </p:cBhvr>
                                      <p:rCtr x="-4827" y="0"/>
                                    </p:animMotion>
                                  </p:childTnLst>
                                </p:cTn>
                              </p:par>
                            </p:childTnLst>
                          </p:cTn>
                        </p:par>
                        <p:par>
                          <p:cTn id="50" fill="hold">
                            <p:stCondLst>
                              <p:cond delay="2139"/>
                            </p:stCondLst>
                            <p:childTnLst>
                              <p:par>
                                <p:cTn id="51" presetID="22" presetClass="entr" presetSubtype="8"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500"/>
                                        <p:tgtEl>
                                          <p:spTgt spid="4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500"/>
                                        <p:tgtEl>
                                          <p:spTgt spid="5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2639"/>
                            </p:stCondLst>
                            <p:childTnLst>
                              <p:par>
                                <p:cTn id="61" presetID="31"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 calcmode="lin" valueType="num">
                                      <p:cBhvr>
                                        <p:cTn id="65" dur="500" fill="hold"/>
                                        <p:tgtEl>
                                          <p:spTgt spid="50"/>
                                        </p:tgtEl>
                                        <p:attrNameLst>
                                          <p:attrName>style.rotation</p:attrName>
                                        </p:attrNameLst>
                                      </p:cBhvr>
                                      <p:tavLst>
                                        <p:tav tm="0">
                                          <p:val>
                                            <p:fltVal val="90"/>
                                          </p:val>
                                        </p:tav>
                                        <p:tav tm="100000">
                                          <p:val>
                                            <p:fltVal val="0"/>
                                          </p:val>
                                        </p:tav>
                                      </p:tavLst>
                                    </p:anim>
                                    <p:animEffect transition="in" filter="fade">
                                      <p:cBhvr>
                                        <p:cTn id="66" dur="500"/>
                                        <p:tgtEl>
                                          <p:spTgt spid="5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500" fill="hold"/>
                                        <p:tgtEl>
                                          <p:spTgt spid="57"/>
                                        </p:tgtEl>
                                        <p:attrNameLst>
                                          <p:attrName>ppt_w</p:attrName>
                                        </p:attrNameLst>
                                      </p:cBhvr>
                                      <p:tavLst>
                                        <p:tav tm="0">
                                          <p:val>
                                            <p:fltVal val="0"/>
                                          </p:val>
                                        </p:tav>
                                        <p:tav tm="100000">
                                          <p:val>
                                            <p:strVal val="#ppt_w"/>
                                          </p:val>
                                        </p:tav>
                                      </p:tavLst>
                                    </p:anim>
                                    <p:anim calcmode="lin" valueType="num">
                                      <p:cBhvr>
                                        <p:cTn id="70" dur="500" fill="hold"/>
                                        <p:tgtEl>
                                          <p:spTgt spid="57"/>
                                        </p:tgtEl>
                                        <p:attrNameLst>
                                          <p:attrName>ppt_h</p:attrName>
                                        </p:attrNameLst>
                                      </p:cBhvr>
                                      <p:tavLst>
                                        <p:tav tm="0">
                                          <p:val>
                                            <p:fltVal val="0"/>
                                          </p:val>
                                        </p:tav>
                                        <p:tav tm="100000">
                                          <p:val>
                                            <p:strVal val="#ppt_h"/>
                                          </p:val>
                                        </p:tav>
                                      </p:tavLst>
                                    </p:anim>
                                    <p:anim calcmode="lin" valueType="num">
                                      <p:cBhvr>
                                        <p:cTn id="71" dur="500" fill="hold"/>
                                        <p:tgtEl>
                                          <p:spTgt spid="57"/>
                                        </p:tgtEl>
                                        <p:attrNameLst>
                                          <p:attrName>style.rotation</p:attrName>
                                        </p:attrNameLst>
                                      </p:cBhvr>
                                      <p:tavLst>
                                        <p:tav tm="0">
                                          <p:val>
                                            <p:fltVal val="90"/>
                                          </p:val>
                                        </p:tav>
                                        <p:tav tm="100000">
                                          <p:val>
                                            <p:fltVal val="0"/>
                                          </p:val>
                                        </p:tav>
                                      </p:tavLst>
                                    </p:anim>
                                    <p:animEffect transition="in" filter="fade">
                                      <p:cBhvr>
                                        <p:cTn id="72" dur="500"/>
                                        <p:tgtEl>
                                          <p:spTgt spid="57"/>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p:cTn id="75" dur="500" fill="hold"/>
                                        <p:tgtEl>
                                          <p:spTgt spid="51"/>
                                        </p:tgtEl>
                                        <p:attrNameLst>
                                          <p:attrName>ppt_w</p:attrName>
                                        </p:attrNameLst>
                                      </p:cBhvr>
                                      <p:tavLst>
                                        <p:tav tm="0">
                                          <p:val>
                                            <p:fltVal val="0"/>
                                          </p:val>
                                        </p:tav>
                                        <p:tav tm="100000">
                                          <p:val>
                                            <p:strVal val="#ppt_w"/>
                                          </p:val>
                                        </p:tav>
                                      </p:tavLst>
                                    </p:anim>
                                    <p:anim calcmode="lin" valueType="num">
                                      <p:cBhvr>
                                        <p:cTn id="76" dur="500" fill="hold"/>
                                        <p:tgtEl>
                                          <p:spTgt spid="51"/>
                                        </p:tgtEl>
                                        <p:attrNameLst>
                                          <p:attrName>ppt_h</p:attrName>
                                        </p:attrNameLst>
                                      </p:cBhvr>
                                      <p:tavLst>
                                        <p:tav tm="0">
                                          <p:val>
                                            <p:fltVal val="0"/>
                                          </p:val>
                                        </p:tav>
                                        <p:tav tm="100000">
                                          <p:val>
                                            <p:strVal val="#ppt_h"/>
                                          </p:val>
                                        </p:tav>
                                      </p:tavLst>
                                    </p:anim>
                                    <p:anim calcmode="lin" valueType="num">
                                      <p:cBhvr>
                                        <p:cTn id="77" dur="500" fill="hold"/>
                                        <p:tgtEl>
                                          <p:spTgt spid="51"/>
                                        </p:tgtEl>
                                        <p:attrNameLst>
                                          <p:attrName>style.rotation</p:attrName>
                                        </p:attrNameLst>
                                      </p:cBhvr>
                                      <p:tavLst>
                                        <p:tav tm="0">
                                          <p:val>
                                            <p:fltVal val="90"/>
                                          </p:val>
                                        </p:tav>
                                        <p:tav tm="100000">
                                          <p:val>
                                            <p:fltVal val="0"/>
                                          </p:val>
                                        </p:tav>
                                      </p:tavLst>
                                    </p:anim>
                                    <p:animEffect transition="in" filter="fade">
                                      <p:cBhvr>
                                        <p:cTn id="78" dur="500"/>
                                        <p:tgtEl>
                                          <p:spTgt spid="51"/>
                                        </p:tgtEl>
                                      </p:cBhvr>
                                    </p:animEffect>
                                  </p:childTnLst>
                                </p:cTn>
                              </p:par>
                            </p:childTnLst>
                          </p:cTn>
                        </p:par>
                        <p:par>
                          <p:cTn id="79" fill="hold">
                            <p:stCondLst>
                              <p:cond delay="3139"/>
                            </p:stCondLst>
                            <p:childTnLst>
                              <p:par>
                                <p:cTn id="80" presetID="53" presetClass="entr" presetSubtype="16"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 calcmode="lin" valueType="num">
                                      <p:cBhvr>
                                        <p:cTn id="82" dur="500" fill="hold"/>
                                        <p:tgtEl>
                                          <p:spTgt spid="65"/>
                                        </p:tgtEl>
                                        <p:attrNameLst>
                                          <p:attrName>ppt_w</p:attrName>
                                        </p:attrNameLst>
                                      </p:cBhvr>
                                      <p:tavLst>
                                        <p:tav tm="0">
                                          <p:val>
                                            <p:fltVal val="0"/>
                                          </p:val>
                                        </p:tav>
                                        <p:tav tm="100000">
                                          <p:val>
                                            <p:strVal val="#ppt_w"/>
                                          </p:val>
                                        </p:tav>
                                      </p:tavLst>
                                    </p:anim>
                                    <p:anim calcmode="lin" valueType="num">
                                      <p:cBhvr>
                                        <p:cTn id="83" dur="500" fill="hold"/>
                                        <p:tgtEl>
                                          <p:spTgt spid="65"/>
                                        </p:tgtEl>
                                        <p:attrNameLst>
                                          <p:attrName>ppt_h</p:attrName>
                                        </p:attrNameLst>
                                      </p:cBhvr>
                                      <p:tavLst>
                                        <p:tav tm="0">
                                          <p:val>
                                            <p:fltVal val="0"/>
                                          </p:val>
                                        </p:tav>
                                        <p:tav tm="100000">
                                          <p:val>
                                            <p:strVal val="#ppt_h"/>
                                          </p:val>
                                        </p:tav>
                                      </p:tavLst>
                                    </p:anim>
                                    <p:animEffect transition="in" filter="fade">
                                      <p:cBhvr>
                                        <p:cTn id="84" dur="500"/>
                                        <p:tgtEl>
                                          <p:spTgt spid="65"/>
                                        </p:tgtEl>
                                      </p:cBhvr>
                                    </p:animEffect>
                                  </p:childTnLst>
                                </p:cTn>
                              </p:par>
                            </p:childTnLst>
                          </p:cTn>
                        </p:par>
                        <p:par>
                          <p:cTn id="85" fill="hold">
                            <p:stCondLst>
                              <p:cond delay="3639"/>
                            </p:stCondLst>
                            <p:childTnLst>
                              <p:par>
                                <p:cTn id="86" presetID="31" presetClass="entr" presetSubtype="0" fill="hold" grpId="0" nodeType="afterEffect">
                                  <p:stCondLst>
                                    <p:cond delay="0"/>
                                  </p:stCondLst>
                                  <p:childTnLst>
                                    <p:set>
                                      <p:cBhvr>
                                        <p:cTn id="87" dur="1" fill="hold">
                                          <p:stCondLst>
                                            <p:cond delay="0"/>
                                          </p:stCondLst>
                                        </p:cTn>
                                        <p:tgtEl>
                                          <p:spTgt spid="61"/>
                                        </p:tgtEl>
                                        <p:attrNameLst>
                                          <p:attrName>style.visibility</p:attrName>
                                        </p:attrNameLst>
                                      </p:cBhvr>
                                      <p:to>
                                        <p:strVal val="visible"/>
                                      </p:to>
                                    </p:set>
                                    <p:anim calcmode="lin" valueType="num">
                                      <p:cBhvr>
                                        <p:cTn id="88" dur="400" fill="hold"/>
                                        <p:tgtEl>
                                          <p:spTgt spid="61"/>
                                        </p:tgtEl>
                                        <p:attrNameLst>
                                          <p:attrName>ppt_w</p:attrName>
                                        </p:attrNameLst>
                                      </p:cBhvr>
                                      <p:tavLst>
                                        <p:tav tm="0">
                                          <p:val>
                                            <p:fltVal val="0"/>
                                          </p:val>
                                        </p:tav>
                                        <p:tav tm="100000">
                                          <p:val>
                                            <p:strVal val="#ppt_w"/>
                                          </p:val>
                                        </p:tav>
                                      </p:tavLst>
                                    </p:anim>
                                    <p:anim calcmode="lin" valueType="num">
                                      <p:cBhvr>
                                        <p:cTn id="89" dur="400" fill="hold"/>
                                        <p:tgtEl>
                                          <p:spTgt spid="61"/>
                                        </p:tgtEl>
                                        <p:attrNameLst>
                                          <p:attrName>ppt_h</p:attrName>
                                        </p:attrNameLst>
                                      </p:cBhvr>
                                      <p:tavLst>
                                        <p:tav tm="0">
                                          <p:val>
                                            <p:fltVal val="0"/>
                                          </p:val>
                                        </p:tav>
                                        <p:tav tm="100000">
                                          <p:val>
                                            <p:strVal val="#ppt_h"/>
                                          </p:val>
                                        </p:tav>
                                      </p:tavLst>
                                    </p:anim>
                                    <p:anim calcmode="lin" valueType="num">
                                      <p:cBhvr>
                                        <p:cTn id="90" dur="400" fill="hold"/>
                                        <p:tgtEl>
                                          <p:spTgt spid="61"/>
                                        </p:tgtEl>
                                        <p:attrNameLst>
                                          <p:attrName>style.rotation</p:attrName>
                                        </p:attrNameLst>
                                      </p:cBhvr>
                                      <p:tavLst>
                                        <p:tav tm="0">
                                          <p:val>
                                            <p:fltVal val="90"/>
                                          </p:val>
                                        </p:tav>
                                        <p:tav tm="100000">
                                          <p:val>
                                            <p:fltVal val="0"/>
                                          </p:val>
                                        </p:tav>
                                      </p:tavLst>
                                    </p:anim>
                                    <p:animEffect transition="in" filter="fade">
                                      <p:cBhvr>
                                        <p:cTn id="91" dur="400"/>
                                        <p:tgtEl>
                                          <p:spTgt spid="61"/>
                                        </p:tgtEl>
                                      </p:cBhvr>
                                    </p:animEffect>
                                  </p:childTnLst>
                                </p:cTn>
                              </p:par>
                            </p:childTnLst>
                          </p:cTn>
                        </p:par>
                        <p:par>
                          <p:cTn id="92" fill="hold">
                            <p:stCondLst>
                              <p:cond delay="4139"/>
                            </p:stCondLst>
                            <p:childTnLst>
                              <p:par>
                                <p:cTn id="93" presetID="56" presetClass="entr" presetSubtype="0" fill="hold" grpId="0" nodeType="afterEffect">
                                  <p:stCondLst>
                                    <p:cond delay="0"/>
                                  </p:stCondLst>
                                  <p:iterate type="lt">
                                    <p:tmPct val="10000"/>
                                  </p:iterate>
                                  <p:childTnLst>
                                    <p:set>
                                      <p:cBhvr>
                                        <p:cTn id="94" dur="1" fill="hold">
                                          <p:stCondLst>
                                            <p:cond delay="0"/>
                                          </p:stCondLst>
                                        </p:cTn>
                                        <p:tgtEl>
                                          <p:spTgt spid="60"/>
                                        </p:tgtEl>
                                        <p:attrNameLst>
                                          <p:attrName>style.visibility</p:attrName>
                                        </p:attrNameLst>
                                      </p:cBhvr>
                                      <p:to>
                                        <p:strVal val="visible"/>
                                      </p:to>
                                    </p:set>
                                    <p:anim by="(-#ppt_w*2)" calcmode="lin" valueType="num">
                                      <p:cBhvr rctx="PPT">
                                        <p:cTn id="95" dur="200" autoRev="1" fill="hold">
                                          <p:stCondLst>
                                            <p:cond delay="0"/>
                                          </p:stCondLst>
                                        </p:cTn>
                                        <p:tgtEl>
                                          <p:spTgt spid="60"/>
                                        </p:tgtEl>
                                        <p:attrNameLst>
                                          <p:attrName>ppt_w</p:attrName>
                                        </p:attrNameLst>
                                      </p:cBhvr>
                                    </p:anim>
                                    <p:anim by="(#ppt_w*0.50)" calcmode="lin" valueType="num">
                                      <p:cBhvr>
                                        <p:cTn id="96" dur="200" decel="50000" autoRev="1" fill="hold">
                                          <p:stCondLst>
                                            <p:cond delay="0"/>
                                          </p:stCondLst>
                                        </p:cTn>
                                        <p:tgtEl>
                                          <p:spTgt spid="60"/>
                                        </p:tgtEl>
                                        <p:attrNameLst>
                                          <p:attrName>ppt_x</p:attrName>
                                        </p:attrNameLst>
                                      </p:cBhvr>
                                    </p:anim>
                                    <p:anim from="(-#ppt_h/2)" to="(#ppt_y)" calcmode="lin" valueType="num">
                                      <p:cBhvr>
                                        <p:cTn id="97" dur="400" fill="hold">
                                          <p:stCondLst>
                                            <p:cond delay="0"/>
                                          </p:stCondLst>
                                        </p:cTn>
                                        <p:tgtEl>
                                          <p:spTgt spid="60"/>
                                        </p:tgtEl>
                                        <p:attrNameLst>
                                          <p:attrName>ppt_y</p:attrName>
                                        </p:attrNameLst>
                                      </p:cBhvr>
                                    </p:anim>
                                    <p:animRot by="21600000">
                                      <p:cBhvr>
                                        <p:cTn id="98" dur="400" fill="hold">
                                          <p:stCondLst>
                                            <p:cond delay="0"/>
                                          </p:stCondLst>
                                        </p:cTn>
                                        <p:tgtEl>
                                          <p:spTgt spid="60"/>
                                        </p:tgtEl>
                                        <p:attrNameLst>
                                          <p:attrName>r</p:attrName>
                                        </p:attrNameLst>
                                      </p:cBhvr>
                                    </p:animRot>
                                  </p:childTnLst>
                                </p:cTn>
                              </p:par>
                            </p:childTnLst>
                          </p:cTn>
                        </p:par>
                        <p:par>
                          <p:cTn id="99" fill="hold">
                            <p:stCondLst>
                              <p:cond delay="5160"/>
                            </p:stCondLst>
                            <p:childTnLst>
                              <p:par>
                                <p:cTn id="100" presetID="1" presetClass="entr" presetSubtype="0"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56" presetClass="path" presetSubtype="0" accel="50000" decel="50000" fill="hold" grpId="1" nodeType="withEffect">
                                  <p:stCondLst>
                                    <p:cond delay="0"/>
                                  </p:stCondLst>
                                  <p:childTnLst>
                                    <p:animMotion origin="layout" path="M 3.5311E-6 -3.63552E-6 L -0.09654 -3.63552E-6 " pathEditMode="relative" rAng="0" ptsTypes="AA">
                                      <p:cBhvr>
                                        <p:cTn id="103" dur="400" spd="-100000" fill="hold"/>
                                        <p:tgtEl>
                                          <p:spTgt spid="69"/>
                                        </p:tgtEl>
                                        <p:attrNameLst>
                                          <p:attrName>ppt_x</p:attrName>
                                          <p:attrName>ppt_y</p:attrName>
                                        </p:attrNameLst>
                                      </p:cBhvr>
                                      <p:rCtr x="-4827" y="0"/>
                                    </p:animMotion>
                                  </p:childTnLst>
                                </p:cTn>
                              </p:par>
                              <p:par>
                                <p:cTn id="104" presetID="1" presetClass="entr" presetSubtype="0" fill="hold" grpId="0" nodeType="withEffect">
                                  <p:stCondLst>
                                    <p:cond delay="100"/>
                                  </p:stCondLst>
                                  <p:childTnLst>
                                    <p:set>
                                      <p:cBhvr>
                                        <p:cTn id="105" dur="1" fill="hold">
                                          <p:stCondLst>
                                            <p:cond delay="0"/>
                                          </p:stCondLst>
                                        </p:cTn>
                                        <p:tgtEl>
                                          <p:spTgt spid="70"/>
                                        </p:tgtEl>
                                        <p:attrNameLst>
                                          <p:attrName>style.visibility</p:attrName>
                                        </p:attrNameLst>
                                      </p:cBhvr>
                                      <p:to>
                                        <p:strVal val="visible"/>
                                      </p:to>
                                    </p:set>
                                  </p:childTnLst>
                                </p:cTn>
                              </p:par>
                              <p:par>
                                <p:cTn id="106" presetID="56" presetClass="path" presetSubtype="0" accel="50000" decel="50000" fill="hold" grpId="1" nodeType="withEffect">
                                  <p:stCondLst>
                                    <p:cond delay="100"/>
                                  </p:stCondLst>
                                  <p:childTnLst>
                                    <p:animMotion origin="layout" path="M 3.5311E-6 5.45791E-7 L -0.09654 5.45791E-7 " pathEditMode="relative" rAng="0" ptsTypes="AA">
                                      <p:cBhvr>
                                        <p:cTn id="107" dur="400" spd="-100000" fill="hold"/>
                                        <p:tgtEl>
                                          <p:spTgt spid="70"/>
                                        </p:tgtEl>
                                        <p:attrNameLst>
                                          <p:attrName>ppt_x</p:attrName>
                                          <p:attrName>ppt_y</p:attrName>
                                        </p:attrNameLst>
                                      </p:cBhvr>
                                      <p:rCtr x="-4827" y="0"/>
                                    </p:animMotion>
                                  </p:childTnLst>
                                </p:cTn>
                              </p:par>
                            </p:childTnLst>
                          </p:cTn>
                        </p:par>
                        <p:par>
                          <p:cTn id="108" fill="hold">
                            <p:stCondLst>
                              <p:cond delay="5160"/>
                            </p:stCondLst>
                            <p:childTnLst>
                              <p:par>
                                <p:cTn id="109" presetID="22" presetClass="entr" presetSubtype="8"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wipe(left)">
                                      <p:cBhvr>
                                        <p:cTn id="111" dur="500"/>
                                        <p:tgtEl>
                                          <p:spTgt spid="38"/>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wipe(left)">
                                      <p:cBhvr>
                                        <p:cTn id="114" dur="500"/>
                                        <p:tgtEl>
                                          <p:spTgt spid="46"/>
                                        </p:tgtEl>
                                      </p:cBhvr>
                                    </p:animEffect>
                                  </p:childTnLst>
                                </p:cTn>
                              </p:par>
                            </p:childTnLst>
                          </p:cTn>
                        </p:par>
                        <p:par>
                          <p:cTn id="115" fill="hold">
                            <p:stCondLst>
                              <p:cond delay="5660"/>
                            </p:stCondLst>
                            <p:childTnLst>
                              <p:par>
                                <p:cTn id="116" presetID="31" presetClass="entr" presetSubtype="0" fill="hold" grpId="0" nodeType="after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p:cTn id="118" dur="500" fill="hold"/>
                                        <p:tgtEl>
                                          <p:spTgt spid="41"/>
                                        </p:tgtEl>
                                        <p:attrNameLst>
                                          <p:attrName>ppt_w</p:attrName>
                                        </p:attrNameLst>
                                      </p:cBhvr>
                                      <p:tavLst>
                                        <p:tav tm="0">
                                          <p:val>
                                            <p:fltVal val="0"/>
                                          </p:val>
                                        </p:tav>
                                        <p:tav tm="100000">
                                          <p:val>
                                            <p:strVal val="#ppt_w"/>
                                          </p:val>
                                        </p:tav>
                                      </p:tavLst>
                                    </p:anim>
                                    <p:anim calcmode="lin" valueType="num">
                                      <p:cBhvr>
                                        <p:cTn id="119" dur="500" fill="hold"/>
                                        <p:tgtEl>
                                          <p:spTgt spid="41"/>
                                        </p:tgtEl>
                                        <p:attrNameLst>
                                          <p:attrName>ppt_h</p:attrName>
                                        </p:attrNameLst>
                                      </p:cBhvr>
                                      <p:tavLst>
                                        <p:tav tm="0">
                                          <p:val>
                                            <p:fltVal val="0"/>
                                          </p:val>
                                        </p:tav>
                                        <p:tav tm="100000">
                                          <p:val>
                                            <p:strVal val="#ppt_h"/>
                                          </p:val>
                                        </p:tav>
                                      </p:tavLst>
                                    </p:anim>
                                    <p:anim calcmode="lin" valueType="num">
                                      <p:cBhvr>
                                        <p:cTn id="120" dur="500" fill="hold"/>
                                        <p:tgtEl>
                                          <p:spTgt spid="41"/>
                                        </p:tgtEl>
                                        <p:attrNameLst>
                                          <p:attrName>style.rotation</p:attrName>
                                        </p:attrNameLst>
                                      </p:cBhvr>
                                      <p:tavLst>
                                        <p:tav tm="0">
                                          <p:val>
                                            <p:fltVal val="90"/>
                                          </p:val>
                                        </p:tav>
                                        <p:tav tm="100000">
                                          <p:val>
                                            <p:fltVal val="0"/>
                                          </p:val>
                                        </p:tav>
                                      </p:tavLst>
                                    </p:anim>
                                    <p:animEffect transition="in" filter="fade">
                                      <p:cBhvr>
                                        <p:cTn id="121" dur="500"/>
                                        <p:tgtEl>
                                          <p:spTgt spid="41"/>
                                        </p:tgtEl>
                                      </p:cBhvr>
                                    </p:animEffect>
                                  </p:childTnLst>
                                </p:cTn>
                              </p:par>
                              <p:par>
                                <p:cTn id="122" presetID="31" presetClass="entr" presetSubtype="0" fill="hold" grpId="0" nodeType="withEffect">
                                  <p:stCondLst>
                                    <p:cond delay="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500" fill="hold"/>
                                        <p:tgtEl>
                                          <p:spTgt spid="49"/>
                                        </p:tgtEl>
                                        <p:attrNameLst>
                                          <p:attrName>ppt_w</p:attrName>
                                        </p:attrNameLst>
                                      </p:cBhvr>
                                      <p:tavLst>
                                        <p:tav tm="0">
                                          <p:val>
                                            <p:fltVal val="0"/>
                                          </p:val>
                                        </p:tav>
                                        <p:tav tm="100000">
                                          <p:val>
                                            <p:strVal val="#ppt_w"/>
                                          </p:val>
                                        </p:tav>
                                      </p:tavLst>
                                    </p:anim>
                                    <p:anim calcmode="lin" valueType="num">
                                      <p:cBhvr>
                                        <p:cTn id="125" dur="500" fill="hold"/>
                                        <p:tgtEl>
                                          <p:spTgt spid="49"/>
                                        </p:tgtEl>
                                        <p:attrNameLst>
                                          <p:attrName>ppt_h</p:attrName>
                                        </p:attrNameLst>
                                      </p:cBhvr>
                                      <p:tavLst>
                                        <p:tav tm="0">
                                          <p:val>
                                            <p:fltVal val="0"/>
                                          </p:val>
                                        </p:tav>
                                        <p:tav tm="100000">
                                          <p:val>
                                            <p:strVal val="#ppt_h"/>
                                          </p:val>
                                        </p:tav>
                                      </p:tavLst>
                                    </p:anim>
                                    <p:anim calcmode="lin" valueType="num">
                                      <p:cBhvr>
                                        <p:cTn id="126" dur="500" fill="hold"/>
                                        <p:tgtEl>
                                          <p:spTgt spid="49"/>
                                        </p:tgtEl>
                                        <p:attrNameLst>
                                          <p:attrName>style.rotation</p:attrName>
                                        </p:attrNameLst>
                                      </p:cBhvr>
                                      <p:tavLst>
                                        <p:tav tm="0">
                                          <p:val>
                                            <p:fltVal val="90"/>
                                          </p:val>
                                        </p:tav>
                                        <p:tav tm="100000">
                                          <p:val>
                                            <p:fltVal val="0"/>
                                          </p:val>
                                        </p:tav>
                                      </p:tavLst>
                                    </p:anim>
                                    <p:animEffect transition="in" filter="fade">
                                      <p:cBhvr>
                                        <p:cTn id="127" dur="500"/>
                                        <p:tgtEl>
                                          <p:spTgt spid="49"/>
                                        </p:tgtEl>
                                      </p:cBhvr>
                                    </p:animEffect>
                                  </p:childTnLst>
                                </p:cTn>
                              </p:par>
                            </p:childTnLst>
                          </p:cTn>
                        </p:par>
                        <p:par>
                          <p:cTn id="128" fill="hold">
                            <p:stCondLst>
                              <p:cond delay="6160"/>
                            </p:stCondLst>
                            <p:childTnLst>
                              <p:par>
                                <p:cTn id="129" presetID="16" presetClass="entr" presetSubtype="21" fill="hold" nodeType="afterEffect">
                                  <p:stCondLst>
                                    <p:cond delay="0"/>
                                  </p:stCondLst>
                                  <p:childTnLst>
                                    <p:set>
                                      <p:cBhvr>
                                        <p:cTn id="130" dur="1" fill="hold">
                                          <p:stCondLst>
                                            <p:cond delay="0"/>
                                          </p:stCondLst>
                                        </p:cTn>
                                        <p:tgtEl>
                                          <p:spTgt spid="73"/>
                                        </p:tgtEl>
                                        <p:attrNameLst>
                                          <p:attrName>style.visibility</p:attrName>
                                        </p:attrNameLst>
                                      </p:cBhvr>
                                      <p:to>
                                        <p:strVal val="visible"/>
                                      </p:to>
                                    </p:set>
                                    <p:animEffect transition="in" filter="barn(inVertical)">
                                      <p:cBhvr>
                                        <p:cTn id="131" dur="500"/>
                                        <p:tgtEl>
                                          <p:spTgt spid="73"/>
                                        </p:tgtEl>
                                      </p:cBhvr>
                                    </p:animEffect>
                                  </p:childTnLst>
                                </p:cTn>
                              </p:par>
                            </p:childTnLst>
                          </p:cTn>
                        </p:par>
                        <p:par>
                          <p:cTn id="132" fill="hold">
                            <p:stCondLst>
                              <p:cond delay="6660"/>
                            </p:stCondLst>
                            <p:childTnLst>
                              <p:par>
                                <p:cTn id="133" presetID="22" presetClass="entr" presetSubtype="8" fill="hold" nodeType="afterEffect">
                                  <p:stCondLst>
                                    <p:cond delay="0"/>
                                  </p:stCondLst>
                                  <p:childTnLst>
                                    <p:set>
                                      <p:cBhvr>
                                        <p:cTn id="134" dur="1" fill="hold">
                                          <p:stCondLst>
                                            <p:cond delay="0"/>
                                          </p:stCondLst>
                                        </p:cTn>
                                        <p:tgtEl>
                                          <p:spTgt spid="3"/>
                                        </p:tgtEl>
                                        <p:attrNameLst>
                                          <p:attrName>style.visibility</p:attrName>
                                        </p:attrNameLst>
                                      </p:cBhvr>
                                      <p:to>
                                        <p:strVal val="visible"/>
                                      </p:to>
                                    </p:set>
                                    <p:animEffect transition="in" filter="wipe(left)">
                                      <p:cBhvr>
                                        <p:cTn id="135" dur="500"/>
                                        <p:tgtEl>
                                          <p:spTgt spid="3"/>
                                        </p:tgtEl>
                                      </p:cBhvr>
                                    </p:animEffect>
                                  </p:childTnLst>
                                </p:cTn>
                              </p:par>
                            </p:childTnLst>
                          </p:cTn>
                        </p:par>
                        <p:par>
                          <p:cTn id="136" fill="hold">
                            <p:stCondLst>
                              <p:cond delay="7160"/>
                            </p:stCondLst>
                            <p:childTnLst>
                              <p:par>
                                <p:cTn id="137" presetID="47" presetClass="entr" presetSubtype="0" fill="hold" grpId="0" nodeType="after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fade">
                                      <p:cBhvr>
                                        <p:cTn id="139" dur="400"/>
                                        <p:tgtEl>
                                          <p:spTgt spid="54"/>
                                        </p:tgtEl>
                                      </p:cBhvr>
                                    </p:animEffect>
                                    <p:anim calcmode="lin" valueType="num">
                                      <p:cBhvr>
                                        <p:cTn id="140" dur="400" fill="hold"/>
                                        <p:tgtEl>
                                          <p:spTgt spid="54"/>
                                        </p:tgtEl>
                                        <p:attrNameLst>
                                          <p:attrName>ppt_x</p:attrName>
                                        </p:attrNameLst>
                                      </p:cBhvr>
                                      <p:tavLst>
                                        <p:tav tm="0">
                                          <p:val>
                                            <p:strVal val="#ppt_x"/>
                                          </p:val>
                                        </p:tav>
                                        <p:tav tm="100000">
                                          <p:val>
                                            <p:strVal val="#ppt_x"/>
                                          </p:val>
                                        </p:tav>
                                      </p:tavLst>
                                    </p:anim>
                                    <p:anim calcmode="lin" valueType="num">
                                      <p:cBhvr>
                                        <p:cTn id="141" dur="400" fill="hold"/>
                                        <p:tgtEl>
                                          <p:spTgt spid="54"/>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55"/>
                                        </p:tgtEl>
                                        <p:attrNameLst>
                                          <p:attrName>style.visibility</p:attrName>
                                        </p:attrNameLst>
                                      </p:cBhvr>
                                      <p:to>
                                        <p:strVal val="visible"/>
                                      </p:to>
                                    </p:set>
                                    <p:animEffect transition="in" filter="fade">
                                      <p:cBhvr>
                                        <p:cTn id="144" dur="400"/>
                                        <p:tgtEl>
                                          <p:spTgt spid="55"/>
                                        </p:tgtEl>
                                      </p:cBhvr>
                                    </p:animEffect>
                                    <p:anim calcmode="lin" valueType="num">
                                      <p:cBhvr>
                                        <p:cTn id="145" dur="400" fill="hold"/>
                                        <p:tgtEl>
                                          <p:spTgt spid="55"/>
                                        </p:tgtEl>
                                        <p:attrNameLst>
                                          <p:attrName>ppt_x</p:attrName>
                                        </p:attrNameLst>
                                      </p:cBhvr>
                                      <p:tavLst>
                                        <p:tav tm="0">
                                          <p:val>
                                            <p:strVal val="#ppt_x"/>
                                          </p:val>
                                        </p:tav>
                                        <p:tav tm="100000">
                                          <p:val>
                                            <p:strVal val="#ppt_x"/>
                                          </p:val>
                                        </p:tav>
                                      </p:tavLst>
                                    </p:anim>
                                    <p:anim calcmode="lin" valueType="num">
                                      <p:cBhvr>
                                        <p:cTn id="146" dur="400" fill="hold"/>
                                        <p:tgtEl>
                                          <p:spTgt spid="55"/>
                                        </p:tgtEl>
                                        <p:attrNameLst>
                                          <p:attrName>ppt_y</p:attrName>
                                        </p:attrNameLst>
                                      </p:cBhvr>
                                      <p:tavLst>
                                        <p:tav tm="0">
                                          <p:val>
                                            <p:strVal val="#ppt_y+.1"/>
                                          </p:val>
                                        </p:tav>
                                        <p:tav tm="100000">
                                          <p:val>
                                            <p:strVal val="#ppt_y"/>
                                          </p:val>
                                        </p:tav>
                                      </p:tavLst>
                                    </p:anim>
                                  </p:childTnLst>
                                </p:cTn>
                              </p:par>
                            </p:childTnLst>
                          </p:cTn>
                        </p:par>
                        <p:par>
                          <p:cTn id="147" fill="hold">
                            <p:stCondLst>
                              <p:cond delay="766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40"/>
                                        </p:tgtEl>
                                        <p:attrNameLst>
                                          <p:attrName>style.visibility</p:attrName>
                                        </p:attrNameLst>
                                      </p:cBhvr>
                                      <p:to>
                                        <p:strVal val="visible"/>
                                      </p:to>
                                    </p:set>
                                    <p:anim calcmode="lin" valueType="num">
                                      <p:cBhvr>
                                        <p:cTn id="155" dur="500" fill="hold"/>
                                        <p:tgtEl>
                                          <p:spTgt spid="40"/>
                                        </p:tgtEl>
                                        <p:attrNameLst>
                                          <p:attrName>ppt_w</p:attrName>
                                        </p:attrNameLst>
                                      </p:cBhvr>
                                      <p:tavLst>
                                        <p:tav tm="0">
                                          <p:val>
                                            <p:fltVal val="0"/>
                                          </p:val>
                                        </p:tav>
                                        <p:tav tm="100000">
                                          <p:val>
                                            <p:strVal val="#ppt_w"/>
                                          </p:val>
                                        </p:tav>
                                      </p:tavLst>
                                    </p:anim>
                                    <p:anim calcmode="lin" valueType="num">
                                      <p:cBhvr>
                                        <p:cTn id="156" dur="500" fill="hold"/>
                                        <p:tgtEl>
                                          <p:spTgt spid="40"/>
                                        </p:tgtEl>
                                        <p:attrNameLst>
                                          <p:attrName>ppt_h</p:attrName>
                                        </p:attrNameLst>
                                      </p:cBhvr>
                                      <p:tavLst>
                                        <p:tav tm="0">
                                          <p:val>
                                            <p:fltVal val="0"/>
                                          </p:val>
                                        </p:tav>
                                        <p:tav tm="100000">
                                          <p:val>
                                            <p:strVal val="#ppt_h"/>
                                          </p:val>
                                        </p:tav>
                                      </p:tavLst>
                                    </p:anim>
                                    <p:animEffect transition="in" filter="fade">
                                      <p:cBhvr>
                                        <p:cTn id="1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66" grpId="0" animBg="1"/>
      <p:bldP spid="66" grpId="1" animBg="1"/>
      <p:bldP spid="67" grpId="0" animBg="1"/>
      <p:bldP spid="67" grpId="1" animBg="1"/>
      <p:bldP spid="69" grpId="0" animBg="1"/>
      <p:bldP spid="69" grpId="1" animBg="1"/>
      <p:bldP spid="70" grpId="0" animBg="1"/>
      <p:bldP spid="70" grpId="1" animBg="1"/>
      <p:bldP spid="34" grpId="0"/>
      <p:bldP spid="11" grpId="0" animBg="1"/>
      <p:bldP spid="38" grpId="0" animBg="1"/>
      <p:bldP spid="39" grpId="0" animBg="1"/>
      <p:bldP spid="40" grpId="0"/>
      <p:bldP spid="41" grpId="0"/>
      <p:bldP spid="46" grpId="0" animBg="1"/>
      <p:bldP spid="47" grpId="0" animBg="1"/>
      <p:bldP spid="48" grpId="0" animBg="1"/>
      <p:bldP spid="49" grpId="0"/>
      <p:bldP spid="50" grpId="0"/>
      <p:bldP spid="51" grpId="0"/>
      <p:bldP spid="54" grpId="0"/>
      <p:bldP spid="55" grpId="0"/>
      <p:bldP spid="56" grpId="0" animBg="1"/>
      <p:bldP spid="57" grpId="0"/>
      <p:bldP spid="6" grpId="0" animBg="1"/>
      <p:bldP spid="63" grpId="0"/>
      <p:bldP spid="64" grpId="0" animBg="1"/>
      <p:bldP spid="65" grpId="0" animBg="1"/>
      <p:bldP spid="60" grpId="0"/>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8224474"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29" name="Line 12"/>
          <p:cNvSpPr>
            <a:spLocks noChangeShapeType="1"/>
          </p:cNvSpPr>
          <p:nvPr/>
        </p:nvSpPr>
        <p:spPr bwMode="auto">
          <a:xfrm>
            <a:off x="10864291"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3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教学效果</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4" name="矩形 33"/>
          <p:cNvSpPr/>
          <p:nvPr/>
        </p:nvSpPr>
        <p:spPr>
          <a:xfrm>
            <a:off x="617491" y="69850"/>
            <a:ext cx="2339102"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信息化教学资源</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66" name="矩形 65"/>
          <p:cNvSpPr/>
          <p:nvPr/>
        </p:nvSpPr>
        <p:spPr bwMode="auto">
          <a:xfrm>
            <a:off x="723437" y="1988860"/>
            <a:ext cx="3429799" cy="4032427"/>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9" name="矩形 68"/>
          <p:cNvSpPr/>
          <p:nvPr/>
        </p:nvSpPr>
        <p:spPr bwMode="auto">
          <a:xfrm>
            <a:off x="4398395" y="1988860"/>
            <a:ext cx="3429799" cy="4032427"/>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2" name="矩形 71"/>
          <p:cNvSpPr/>
          <p:nvPr/>
        </p:nvSpPr>
        <p:spPr bwMode="auto">
          <a:xfrm>
            <a:off x="8141190" y="1988860"/>
            <a:ext cx="3429799" cy="4032427"/>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TextBox 52"/>
          <p:cNvSpPr txBox="1"/>
          <p:nvPr/>
        </p:nvSpPr>
        <p:spPr>
          <a:xfrm>
            <a:off x="957148" y="3212301"/>
            <a:ext cx="2962376" cy="830997"/>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b="1" dirty="0" smtClean="0">
                <a:solidFill>
                  <a:schemeClr val="accent1"/>
                </a:solidFill>
                <a:latin typeface="+mj-ea"/>
                <a:ea typeface="+mj-ea"/>
              </a:rPr>
              <a:t>图书馆的期刊，报刊，会议论文</a:t>
            </a:r>
            <a:endParaRPr lang="zh-CN" altLang="en-US" sz="2400" b="1" dirty="0">
              <a:solidFill>
                <a:schemeClr val="accent1"/>
              </a:solidFill>
              <a:latin typeface="+mj-ea"/>
              <a:ea typeface="+mj-ea"/>
            </a:endParaRPr>
          </a:p>
        </p:txBody>
      </p:sp>
      <p:sp>
        <p:nvSpPr>
          <p:cNvPr id="54" name="TextBox 53"/>
          <p:cNvSpPr txBox="1"/>
          <p:nvPr/>
        </p:nvSpPr>
        <p:spPr>
          <a:xfrm>
            <a:off x="957148" y="3954447"/>
            <a:ext cx="2962376" cy="461665"/>
          </a:xfrm>
          <a:prstGeom prst="rect">
            <a:avLst/>
          </a:prstGeom>
          <a:noFill/>
        </p:spPr>
        <p:txBody>
          <a:bodyPr wrap="square" rtlCol="0">
            <a:spAutoFit/>
          </a:bodyPr>
          <a:lstStyle>
            <a:defPPr>
              <a:defRPr lang="zh-CN"/>
            </a:defPPr>
            <a:lvl1pPr marL="342900" indent="-342900">
              <a:buFont typeface="Wingdings" panose="05000000000000000000" pitchFamily="2" charset="2"/>
              <a:buChar char="n"/>
              <a:defRPr sz="2400" b="1">
                <a:latin typeface="+mj-ea"/>
                <a:ea typeface="+mj-ea"/>
              </a:defRPr>
            </a:lvl1pPr>
          </a:lstStyle>
          <a:p>
            <a:r>
              <a:rPr lang="zh-CN" altLang="en-US" dirty="0">
                <a:solidFill>
                  <a:schemeClr val="accent1"/>
                </a:solidFill>
              </a:rPr>
              <a:t>网络资源课程</a:t>
            </a:r>
          </a:p>
        </p:txBody>
      </p:sp>
      <p:sp>
        <p:nvSpPr>
          <p:cNvPr id="75" name="TextBox 74"/>
          <p:cNvSpPr txBox="1"/>
          <p:nvPr/>
        </p:nvSpPr>
        <p:spPr>
          <a:xfrm>
            <a:off x="4822503" y="3159830"/>
            <a:ext cx="2581582" cy="461665"/>
          </a:xfrm>
          <a:prstGeom prst="rect">
            <a:avLst/>
          </a:prstGeom>
          <a:noFill/>
        </p:spPr>
        <p:txBody>
          <a:bodyPr wrap="square" rtlCol="0">
            <a:spAutoFit/>
          </a:bodyPr>
          <a:lstStyle>
            <a:defPPr>
              <a:defRPr lang="zh-CN"/>
            </a:defPPr>
            <a:lvl1pPr marL="342900" indent="-342900">
              <a:buFont typeface="Wingdings" panose="05000000000000000000" pitchFamily="2" charset="2"/>
              <a:buChar char="n"/>
              <a:defRPr sz="2400" b="1">
                <a:latin typeface="+mj-ea"/>
                <a:ea typeface="+mj-ea"/>
              </a:defRPr>
            </a:lvl1pPr>
          </a:lstStyle>
          <a:p>
            <a:pPr algn="ctr"/>
            <a:r>
              <a:rPr lang="zh-CN" altLang="en-US" dirty="0">
                <a:solidFill>
                  <a:schemeClr val="accent1"/>
                </a:solidFill>
              </a:rPr>
              <a:t>情景模拟</a:t>
            </a:r>
          </a:p>
        </p:txBody>
      </p:sp>
      <p:sp>
        <p:nvSpPr>
          <p:cNvPr id="76" name="TextBox 75"/>
          <p:cNvSpPr txBox="1"/>
          <p:nvPr/>
        </p:nvSpPr>
        <p:spPr>
          <a:xfrm>
            <a:off x="4822503" y="3851542"/>
            <a:ext cx="2581582" cy="461665"/>
          </a:xfrm>
          <a:prstGeom prst="rect">
            <a:avLst/>
          </a:prstGeom>
          <a:noFill/>
        </p:spPr>
        <p:txBody>
          <a:bodyPr wrap="square" rtlCol="0">
            <a:spAutoFit/>
          </a:bodyPr>
          <a:lstStyle>
            <a:defPPr>
              <a:defRPr lang="zh-CN"/>
            </a:defPPr>
            <a:lvl1pPr marL="342900" indent="-342900">
              <a:buFont typeface="Wingdings" panose="05000000000000000000" pitchFamily="2" charset="2"/>
              <a:buChar char="n"/>
              <a:defRPr sz="2400" b="1">
                <a:latin typeface="+mj-ea"/>
                <a:ea typeface="+mj-ea"/>
              </a:defRPr>
            </a:lvl1pPr>
          </a:lstStyle>
          <a:p>
            <a:pPr algn="ctr"/>
            <a:r>
              <a:rPr lang="zh-CN" altLang="en-US" dirty="0">
                <a:solidFill>
                  <a:schemeClr val="accent1"/>
                </a:solidFill>
              </a:rPr>
              <a:t>小组讨论</a:t>
            </a:r>
          </a:p>
        </p:txBody>
      </p:sp>
      <p:sp>
        <p:nvSpPr>
          <p:cNvPr id="77" name="TextBox 76"/>
          <p:cNvSpPr txBox="1"/>
          <p:nvPr/>
        </p:nvSpPr>
        <p:spPr>
          <a:xfrm>
            <a:off x="4822503" y="4543254"/>
            <a:ext cx="2581582" cy="461665"/>
          </a:xfrm>
          <a:prstGeom prst="rect">
            <a:avLst/>
          </a:prstGeom>
          <a:noFill/>
        </p:spPr>
        <p:txBody>
          <a:bodyPr wrap="square" rtlCol="0">
            <a:spAutoFit/>
          </a:bodyPr>
          <a:lstStyle>
            <a:defPPr>
              <a:defRPr lang="zh-CN"/>
            </a:defPPr>
            <a:lvl1pPr marL="342900" indent="-342900">
              <a:buFont typeface="Wingdings" panose="05000000000000000000" pitchFamily="2" charset="2"/>
              <a:buChar char="n"/>
              <a:defRPr sz="2400" b="1">
                <a:latin typeface="+mj-ea"/>
                <a:ea typeface="+mj-ea"/>
              </a:defRPr>
            </a:lvl1pPr>
          </a:lstStyle>
          <a:p>
            <a:pPr algn="ctr"/>
            <a:r>
              <a:rPr lang="zh-CN" altLang="en-US" dirty="0">
                <a:solidFill>
                  <a:schemeClr val="accent1"/>
                </a:solidFill>
              </a:rPr>
              <a:t>头脑风暴</a:t>
            </a:r>
          </a:p>
        </p:txBody>
      </p:sp>
      <p:sp>
        <p:nvSpPr>
          <p:cNvPr id="78" name="TextBox 77"/>
          <p:cNvSpPr txBox="1"/>
          <p:nvPr/>
        </p:nvSpPr>
        <p:spPr>
          <a:xfrm>
            <a:off x="4822503" y="5234965"/>
            <a:ext cx="2581582" cy="461665"/>
          </a:xfrm>
          <a:prstGeom prst="rect">
            <a:avLst/>
          </a:prstGeom>
          <a:noFill/>
        </p:spPr>
        <p:txBody>
          <a:bodyPr wrap="square" rtlCol="0">
            <a:spAutoFit/>
          </a:bodyPr>
          <a:lstStyle>
            <a:defPPr>
              <a:defRPr lang="zh-CN"/>
            </a:defPPr>
            <a:lvl1pPr marL="342900" indent="-342900">
              <a:buFont typeface="Wingdings" panose="05000000000000000000" pitchFamily="2" charset="2"/>
              <a:buChar char="n"/>
              <a:defRPr sz="2400" b="1">
                <a:latin typeface="+mj-ea"/>
                <a:ea typeface="+mj-ea"/>
              </a:defRPr>
            </a:lvl1pPr>
          </a:lstStyle>
          <a:p>
            <a:pPr algn="ctr"/>
            <a:r>
              <a:rPr lang="zh-CN" altLang="en-US" dirty="0">
                <a:solidFill>
                  <a:schemeClr val="accent1"/>
                </a:solidFill>
              </a:rPr>
              <a:t>案例教学</a:t>
            </a:r>
          </a:p>
        </p:txBody>
      </p:sp>
      <p:sp>
        <p:nvSpPr>
          <p:cNvPr id="79" name="TextBox 78"/>
          <p:cNvSpPr txBox="1"/>
          <p:nvPr/>
        </p:nvSpPr>
        <p:spPr>
          <a:xfrm>
            <a:off x="8543165" y="3159830"/>
            <a:ext cx="2581582" cy="461665"/>
          </a:xfrm>
          <a:prstGeom prst="rect">
            <a:avLst/>
          </a:prstGeom>
          <a:noFill/>
        </p:spPr>
        <p:txBody>
          <a:bodyPr wrap="square" rtlCol="0">
            <a:spAutoFit/>
          </a:bodyPr>
          <a:lstStyle>
            <a:defPPr>
              <a:defRPr lang="zh-CN"/>
            </a:defPPr>
            <a:lvl1pPr marL="342900" indent="-342900">
              <a:buFont typeface="Wingdings" panose="05000000000000000000" pitchFamily="2" charset="2"/>
              <a:buChar char="n"/>
              <a:defRPr sz="2400" b="1">
                <a:latin typeface="+mj-ea"/>
                <a:ea typeface="+mj-ea"/>
              </a:defRPr>
            </a:lvl1pPr>
          </a:lstStyle>
          <a:p>
            <a:pPr algn="ctr"/>
            <a:r>
              <a:rPr lang="zh-CN" altLang="en-US" dirty="0">
                <a:solidFill>
                  <a:schemeClr val="accent1"/>
                </a:solidFill>
              </a:rPr>
              <a:t>自助学习</a:t>
            </a:r>
          </a:p>
        </p:txBody>
      </p:sp>
      <p:sp>
        <p:nvSpPr>
          <p:cNvPr id="80" name="TextBox 79"/>
          <p:cNvSpPr txBox="1"/>
          <p:nvPr/>
        </p:nvSpPr>
        <p:spPr>
          <a:xfrm>
            <a:off x="8543165" y="3937985"/>
            <a:ext cx="2581582" cy="461665"/>
          </a:xfrm>
          <a:prstGeom prst="rect">
            <a:avLst/>
          </a:prstGeom>
          <a:noFill/>
        </p:spPr>
        <p:txBody>
          <a:bodyPr wrap="square" rtlCol="0">
            <a:spAutoFit/>
          </a:bodyPr>
          <a:lstStyle>
            <a:defPPr>
              <a:defRPr lang="zh-CN"/>
            </a:defPPr>
            <a:lvl1pPr marL="342900" indent="-342900">
              <a:buFont typeface="Wingdings" panose="05000000000000000000" pitchFamily="2" charset="2"/>
              <a:buChar char="n"/>
              <a:defRPr sz="2400" b="1">
                <a:latin typeface="+mj-ea"/>
                <a:ea typeface="+mj-ea"/>
              </a:defRPr>
            </a:lvl1pPr>
          </a:lstStyle>
          <a:p>
            <a:pPr algn="ctr"/>
            <a:r>
              <a:rPr lang="zh-CN" altLang="en-US" dirty="0">
                <a:solidFill>
                  <a:schemeClr val="accent1"/>
                </a:solidFill>
              </a:rPr>
              <a:t>自主探究</a:t>
            </a:r>
          </a:p>
        </p:txBody>
      </p:sp>
      <p:sp>
        <p:nvSpPr>
          <p:cNvPr id="81" name="TextBox 80"/>
          <p:cNvSpPr txBox="1"/>
          <p:nvPr/>
        </p:nvSpPr>
        <p:spPr>
          <a:xfrm>
            <a:off x="8543165" y="4716140"/>
            <a:ext cx="2581582" cy="461665"/>
          </a:xfrm>
          <a:prstGeom prst="rect">
            <a:avLst/>
          </a:prstGeom>
          <a:noFill/>
        </p:spPr>
        <p:txBody>
          <a:bodyPr wrap="square" rtlCol="0">
            <a:spAutoFit/>
          </a:bodyPr>
          <a:lstStyle>
            <a:defPPr>
              <a:defRPr lang="zh-CN"/>
            </a:defPPr>
            <a:lvl1pPr marL="342900" indent="-342900">
              <a:buFont typeface="Wingdings" panose="05000000000000000000" pitchFamily="2" charset="2"/>
              <a:buChar char="n"/>
              <a:defRPr sz="2400" b="1">
                <a:latin typeface="+mj-ea"/>
                <a:ea typeface="+mj-ea"/>
              </a:defRPr>
            </a:lvl1pPr>
          </a:lstStyle>
          <a:p>
            <a:pPr algn="ctr"/>
            <a:r>
              <a:rPr lang="zh-CN" altLang="en-US" dirty="0">
                <a:solidFill>
                  <a:schemeClr val="accent1"/>
                </a:solidFill>
              </a:rPr>
              <a:t>自我创新</a:t>
            </a:r>
          </a:p>
        </p:txBody>
      </p:sp>
      <p:sp>
        <p:nvSpPr>
          <p:cNvPr id="9" name="椭圆 8"/>
          <p:cNvSpPr/>
          <p:nvPr/>
        </p:nvSpPr>
        <p:spPr bwMode="auto">
          <a:xfrm>
            <a:off x="1597792" y="1148316"/>
            <a:ext cx="1681088" cy="1681088"/>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3" name="椭圆 82"/>
          <p:cNvSpPr/>
          <p:nvPr/>
        </p:nvSpPr>
        <p:spPr bwMode="auto">
          <a:xfrm>
            <a:off x="5192330" y="1148316"/>
            <a:ext cx="1681088" cy="1681088"/>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4" name="椭圆 83"/>
          <p:cNvSpPr/>
          <p:nvPr/>
        </p:nvSpPr>
        <p:spPr bwMode="auto">
          <a:xfrm>
            <a:off x="8944523" y="1148316"/>
            <a:ext cx="1681088" cy="1681088"/>
          </a:xfrm>
          <a:prstGeom prst="ellipse">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Freeform 5"/>
          <p:cNvSpPr>
            <a:spLocks noEditPoints="1"/>
          </p:cNvSpPr>
          <p:nvPr/>
        </p:nvSpPr>
        <p:spPr bwMode="auto">
          <a:xfrm>
            <a:off x="5727174" y="1384374"/>
            <a:ext cx="611400" cy="637768"/>
          </a:xfrm>
          <a:custGeom>
            <a:avLst/>
            <a:gdLst>
              <a:gd name="T0" fmla="*/ 498 w 690"/>
              <a:gd name="T1" fmla="*/ 527 h 694"/>
              <a:gd name="T2" fmla="*/ 438 w 690"/>
              <a:gd name="T3" fmla="*/ 630 h 694"/>
              <a:gd name="T4" fmla="*/ 192 w 690"/>
              <a:gd name="T5" fmla="*/ 527 h 694"/>
              <a:gd name="T6" fmla="*/ 110 w 690"/>
              <a:gd name="T7" fmla="*/ 527 h 694"/>
              <a:gd name="T8" fmla="*/ 187 w 690"/>
              <a:gd name="T9" fmla="*/ 162 h 694"/>
              <a:gd name="T10" fmla="*/ 239 w 690"/>
              <a:gd name="T11" fmla="*/ 69 h 694"/>
              <a:gd name="T12" fmla="*/ 502 w 690"/>
              <a:gd name="T13" fmla="*/ 162 h 694"/>
              <a:gd name="T14" fmla="*/ 577 w 690"/>
              <a:gd name="T15" fmla="*/ 162 h 694"/>
              <a:gd name="T16" fmla="*/ 640 w 690"/>
              <a:gd name="T17" fmla="*/ 372 h 694"/>
              <a:gd name="T18" fmla="*/ 516 w 690"/>
              <a:gd name="T19" fmla="*/ 478 h 694"/>
              <a:gd name="T20" fmla="*/ 369 w 690"/>
              <a:gd name="T21" fmla="*/ 478 h 694"/>
              <a:gd name="T22" fmla="*/ 487 w 690"/>
              <a:gd name="T23" fmla="*/ 372 h 694"/>
              <a:gd name="T24" fmla="*/ 369 w 690"/>
              <a:gd name="T25" fmla="*/ 478 h 694"/>
              <a:gd name="T26" fmla="*/ 444 w 690"/>
              <a:gd name="T27" fmla="*/ 527 h 694"/>
              <a:gd name="T28" fmla="*/ 369 w 690"/>
              <a:gd name="T29" fmla="*/ 527 h 694"/>
              <a:gd name="T30" fmla="*/ 320 w 690"/>
              <a:gd name="T31" fmla="*/ 635 h 694"/>
              <a:gd name="T32" fmla="*/ 320 w 690"/>
              <a:gd name="T33" fmla="*/ 527 h 694"/>
              <a:gd name="T34" fmla="*/ 320 w 690"/>
              <a:gd name="T35" fmla="*/ 372 h 694"/>
              <a:gd name="T36" fmla="*/ 225 w 690"/>
              <a:gd name="T37" fmla="*/ 478 h 694"/>
              <a:gd name="T38" fmla="*/ 153 w 690"/>
              <a:gd name="T39" fmla="*/ 322 h 694"/>
              <a:gd name="T40" fmla="*/ 82 w 690"/>
              <a:gd name="T41" fmla="*/ 212 h 694"/>
              <a:gd name="T42" fmla="*/ 153 w 690"/>
              <a:gd name="T43" fmla="*/ 322 h 694"/>
              <a:gd name="T44" fmla="*/ 320 w 690"/>
              <a:gd name="T45" fmla="*/ 322 h 694"/>
              <a:gd name="T46" fmla="*/ 222 w 690"/>
              <a:gd name="T47" fmla="*/ 212 h 694"/>
              <a:gd name="T48" fmla="*/ 320 w 690"/>
              <a:gd name="T49" fmla="*/ 50 h 694"/>
              <a:gd name="T50" fmla="*/ 241 w 690"/>
              <a:gd name="T51" fmla="*/ 162 h 694"/>
              <a:gd name="T52" fmla="*/ 320 w 690"/>
              <a:gd name="T53" fmla="*/ 50 h 694"/>
              <a:gd name="T54" fmla="*/ 369 w 690"/>
              <a:gd name="T55" fmla="*/ 50 h 694"/>
              <a:gd name="T56" fmla="*/ 449 w 690"/>
              <a:gd name="T57" fmla="*/ 162 h 694"/>
              <a:gd name="T58" fmla="*/ 488 w 690"/>
              <a:gd name="T59" fmla="*/ 322 h 694"/>
              <a:gd name="T60" fmla="*/ 369 w 690"/>
              <a:gd name="T61" fmla="*/ 212 h 694"/>
              <a:gd name="T62" fmla="*/ 488 w 690"/>
              <a:gd name="T63" fmla="*/ 322 h 694"/>
              <a:gd name="T64" fmla="*/ 536 w 690"/>
              <a:gd name="T65" fmla="*/ 322 h 694"/>
              <a:gd name="T66" fmla="*/ 608 w 690"/>
              <a:gd name="T67" fmla="*/ 212 h 694"/>
              <a:gd name="T68" fmla="*/ 50 w 690"/>
              <a:gd name="T69" fmla="*/ 372 h 694"/>
              <a:gd name="T70" fmla="*/ 174 w 690"/>
              <a:gd name="T71" fmla="*/ 478 h 694"/>
              <a:gd name="T72" fmla="*/ 50 w 690"/>
              <a:gd name="T73" fmla="*/ 372 h 694"/>
              <a:gd name="T74" fmla="*/ 345 w 690"/>
              <a:gd name="T75" fmla="*/ 0 h 694"/>
              <a:gd name="T76" fmla="*/ 345 w 690"/>
              <a:gd name="T77"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0" h="694">
                <a:moveTo>
                  <a:pt x="438" y="630"/>
                </a:moveTo>
                <a:cubicBezTo>
                  <a:pt x="462" y="598"/>
                  <a:pt x="483" y="563"/>
                  <a:pt x="498" y="527"/>
                </a:cubicBezTo>
                <a:lnTo>
                  <a:pt x="580" y="527"/>
                </a:lnTo>
                <a:cubicBezTo>
                  <a:pt x="544" y="575"/>
                  <a:pt x="495" y="611"/>
                  <a:pt x="438" y="630"/>
                </a:cubicBezTo>
                <a:close/>
                <a:moveTo>
                  <a:pt x="110" y="527"/>
                </a:moveTo>
                <a:lnTo>
                  <a:pt x="192" y="527"/>
                </a:lnTo>
                <a:cubicBezTo>
                  <a:pt x="207" y="563"/>
                  <a:pt x="227" y="598"/>
                  <a:pt x="252" y="630"/>
                </a:cubicBezTo>
                <a:cubicBezTo>
                  <a:pt x="195" y="611"/>
                  <a:pt x="145" y="575"/>
                  <a:pt x="110" y="527"/>
                </a:cubicBezTo>
                <a:close/>
                <a:moveTo>
                  <a:pt x="239" y="69"/>
                </a:moveTo>
                <a:cubicBezTo>
                  <a:pt x="218" y="98"/>
                  <a:pt x="201" y="130"/>
                  <a:pt x="187" y="162"/>
                </a:cubicBezTo>
                <a:lnTo>
                  <a:pt x="113" y="162"/>
                </a:lnTo>
                <a:cubicBezTo>
                  <a:pt x="146" y="121"/>
                  <a:pt x="189" y="88"/>
                  <a:pt x="239" y="69"/>
                </a:cubicBezTo>
                <a:close/>
                <a:moveTo>
                  <a:pt x="577" y="162"/>
                </a:moveTo>
                <a:lnTo>
                  <a:pt x="502" y="162"/>
                </a:lnTo>
                <a:cubicBezTo>
                  <a:pt x="489" y="130"/>
                  <a:pt x="471" y="98"/>
                  <a:pt x="450" y="68"/>
                </a:cubicBezTo>
                <a:cubicBezTo>
                  <a:pt x="500" y="88"/>
                  <a:pt x="544" y="121"/>
                  <a:pt x="577" y="162"/>
                </a:cubicBezTo>
                <a:close/>
                <a:moveTo>
                  <a:pt x="536" y="372"/>
                </a:moveTo>
                <a:lnTo>
                  <a:pt x="640" y="372"/>
                </a:lnTo>
                <a:cubicBezTo>
                  <a:pt x="636" y="410"/>
                  <a:pt x="626" y="445"/>
                  <a:pt x="610" y="478"/>
                </a:cubicBezTo>
                <a:lnTo>
                  <a:pt x="516" y="478"/>
                </a:lnTo>
                <a:cubicBezTo>
                  <a:pt x="527" y="443"/>
                  <a:pt x="533" y="407"/>
                  <a:pt x="536" y="372"/>
                </a:cubicBezTo>
                <a:close/>
                <a:moveTo>
                  <a:pt x="369" y="478"/>
                </a:moveTo>
                <a:lnTo>
                  <a:pt x="369" y="372"/>
                </a:lnTo>
                <a:lnTo>
                  <a:pt x="487" y="372"/>
                </a:lnTo>
                <a:cubicBezTo>
                  <a:pt x="484" y="408"/>
                  <a:pt x="477" y="443"/>
                  <a:pt x="465" y="478"/>
                </a:cubicBezTo>
                <a:lnTo>
                  <a:pt x="369" y="478"/>
                </a:lnTo>
                <a:close/>
                <a:moveTo>
                  <a:pt x="369" y="527"/>
                </a:moveTo>
                <a:lnTo>
                  <a:pt x="444" y="527"/>
                </a:lnTo>
                <a:cubicBezTo>
                  <a:pt x="425" y="566"/>
                  <a:pt x="400" y="602"/>
                  <a:pt x="369" y="634"/>
                </a:cubicBezTo>
                <a:lnTo>
                  <a:pt x="369" y="527"/>
                </a:lnTo>
                <a:close/>
                <a:moveTo>
                  <a:pt x="320" y="527"/>
                </a:moveTo>
                <a:lnTo>
                  <a:pt x="320" y="635"/>
                </a:lnTo>
                <a:cubicBezTo>
                  <a:pt x="289" y="602"/>
                  <a:pt x="264" y="566"/>
                  <a:pt x="246" y="527"/>
                </a:cubicBezTo>
                <a:lnTo>
                  <a:pt x="320" y="527"/>
                </a:lnTo>
                <a:close/>
                <a:moveTo>
                  <a:pt x="203" y="372"/>
                </a:moveTo>
                <a:lnTo>
                  <a:pt x="320" y="372"/>
                </a:lnTo>
                <a:lnTo>
                  <a:pt x="320" y="478"/>
                </a:lnTo>
                <a:lnTo>
                  <a:pt x="225" y="478"/>
                </a:lnTo>
                <a:cubicBezTo>
                  <a:pt x="213" y="443"/>
                  <a:pt x="206" y="408"/>
                  <a:pt x="203" y="372"/>
                </a:cubicBezTo>
                <a:close/>
                <a:moveTo>
                  <a:pt x="153" y="322"/>
                </a:moveTo>
                <a:lnTo>
                  <a:pt x="50" y="322"/>
                </a:lnTo>
                <a:cubicBezTo>
                  <a:pt x="53" y="283"/>
                  <a:pt x="64" y="245"/>
                  <a:pt x="82" y="212"/>
                </a:cubicBezTo>
                <a:lnTo>
                  <a:pt x="171" y="212"/>
                </a:lnTo>
                <a:cubicBezTo>
                  <a:pt x="160" y="248"/>
                  <a:pt x="155" y="285"/>
                  <a:pt x="153" y="322"/>
                </a:cubicBezTo>
                <a:close/>
                <a:moveTo>
                  <a:pt x="320" y="212"/>
                </a:moveTo>
                <a:lnTo>
                  <a:pt x="320" y="322"/>
                </a:lnTo>
                <a:lnTo>
                  <a:pt x="202" y="322"/>
                </a:lnTo>
                <a:cubicBezTo>
                  <a:pt x="204" y="285"/>
                  <a:pt x="210" y="248"/>
                  <a:pt x="222" y="212"/>
                </a:cubicBezTo>
                <a:lnTo>
                  <a:pt x="320" y="212"/>
                </a:lnTo>
                <a:close/>
                <a:moveTo>
                  <a:pt x="320" y="50"/>
                </a:moveTo>
                <a:lnTo>
                  <a:pt x="320" y="162"/>
                </a:lnTo>
                <a:lnTo>
                  <a:pt x="241" y="162"/>
                </a:lnTo>
                <a:cubicBezTo>
                  <a:pt x="260" y="122"/>
                  <a:pt x="286" y="84"/>
                  <a:pt x="319" y="50"/>
                </a:cubicBezTo>
                <a:cubicBezTo>
                  <a:pt x="319" y="50"/>
                  <a:pt x="320" y="50"/>
                  <a:pt x="320" y="50"/>
                </a:cubicBezTo>
                <a:close/>
                <a:moveTo>
                  <a:pt x="369" y="162"/>
                </a:moveTo>
                <a:lnTo>
                  <a:pt x="369" y="50"/>
                </a:lnTo>
                <a:cubicBezTo>
                  <a:pt x="370" y="50"/>
                  <a:pt x="370" y="50"/>
                  <a:pt x="371" y="50"/>
                </a:cubicBezTo>
                <a:cubicBezTo>
                  <a:pt x="404" y="84"/>
                  <a:pt x="430" y="122"/>
                  <a:pt x="449" y="162"/>
                </a:cubicBezTo>
                <a:lnTo>
                  <a:pt x="369" y="162"/>
                </a:lnTo>
                <a:close/>
                <a:moveTo>
                  <a:pt x="488" y="322"/>
                </a:moveTo>
                <a:lnTo>
                  <a:pt x="369" y="322"/>
                </a:lnTo>
                <a:lnTo>
                  <a:pt x="369" y="212"/>
                </a:lnTo>
                <a:lnTo>
                  <a:pt x="468" y="212"/>
                </a:lnTo>
                <a:cubicBezTo>
                  <a:pt x="480" y="248"/>
                  <a:pt x="486" y="285"/>
                  <a:pt x="488" y="322"/>
                </a:cubicBezTo>
                <a:close/>
                <a:moveTo>
                  <a:pt x="640" y="322"/>
                </a:moveTo>
                <a:lnTo>
                  <a:pt x="536" y="322"/>
                </a:lnTo>
                <a:cubicBezTo>
                  <a:pt x="535" y="285"/>
                  <a:pt x="529" y="248"/>
                  <a:pt x="519" y="212"/>
                </a:cubicBezTo>
                <a:lnTo>
                  <a:pt x="608" y="212"/>
                </a:lnTo>
                <a:cubicBezTo>
                  <a:pt x="625" y="245"/>
                  <a:pt x="636" y="283"/>
                  <a:pt x="640" y="322"/>
                </a:cubicBezTo>
                <a:close/>
                <a:moveTo>
                  <a:pt x="50" y="372"/>
                </a:moveTo>
                <a:lnTo>
                  <a:pt x="154" y="372"/>
                </a:lnTo>
                <a:cubicBezTo>
                  <a:pt x="157" y="407"/>
                  <a:pt x="163" y="443"/>
                  <a:pt x="174" y="478"/>
                </a:cubicBezTo>
                <a:lnTo>
                  <a:pt x="79" y="478"/>
                </a:lnTo>
                <a:cubicBezTo>
                  <a:pt x="64" y="445"/>
                  <a:pt x="53" y="410"/>
                  <a:pt x="50" y="372"/>
                </a:cubicBezTo>
                <a:close/>
                <a:moveTo>
                  <a:pt x="690" y="347"/>
                </a:moveTo>
                <a:cubicBezTo>
                  <a:pt x="690" y="155"/>
                  <a:pt x="535" y="0"/>
                  <a:pt x="345" y="0"/>
                </a:cubicBezTo>
                <a:cubicBezTo>
                  <a:pt x="155" y="0"/>
                  <a:pt x="0" y="155"/>
                  <a:pt x="0" y="347"/>
                </a:cubicBezTo>
                <a:cubicBezTo>
                  <a:pt x="0" y="538"/>
                  <a:pt x="155" y="694"/>
                  <a:pt x="345" y="694"/>
                </a:cubicBezTo>
                <a:cubicBezTo>
                  <a:pt x="535" y="694"/>
                  <a:pt x="690" y="538"/>
                  <a:pt x="690" y="34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 name="Freeform 6"/>
          <p:cNvSpPr>
            <a:spLocks noEditPoints="1"/>
          </p:cNvSpPr>
          <p:nvPr/>
        </p:nvSpPr>
        <p:spPr bwMode="auto">
          <a:xfrm>
            <a:off x="9494505" y="1401954"/>
            <a:ext cx="581124" cy="602608"/>
          </a:xfrm>
          <a:custGeom>
            <a:avLst/>
            <a:gdLst>
              <a:gd name="T0" fmla="*/ 328 w 656"/>
              <a:gd name="T1" fmla="*/ 236 h 656"/>
              <a:gd name="T2" fmla="*/ 236 w 656"/>
              <a:gd name="T3" fmla="*/ 328 h 656"/>
              <a:gd name="T4" fmla="*/ 328 w 656"/>
              <a:gd name="T5" fmla="*/ 420 h 656"/>
              <a:gd name="T6" fmla="*/ 420 w 656"/>
              <a:gd name="T7" fmla="*/ 328 h 656"/>
              <a:gd name="T8" fmla="*/ 406 w 656"/>
              <a:gd name="T9" fmla="*/ 279 h 656"/>
              <a:gd name="T10" fmla="*/ 511 w 656"/>
              <a:gd name="T11" fmla="*/ 174 h 656"/>
              <a:gd name="T12" fmla="*/ 569 w 656"/>
              <a:gd name="T13" fmla="*/ 174 h 656"/>
              <a:gd name="T14" fmla="*/ 656 w 656"/>
              <a:gd name="T15" fmla="*/ 87 h 656"/>
              <a:gd name="T16" fmla="*/ 572 w 656"/>
              <a:gd name="T17" fmla="*/ 84 h 656"/>
              <a:gd name="T18" fmla="*/ 569 w 656"/>
              <a:gd name="T19" fmla="*/ 0 h 656"/>
              <a:gd name="T20" fmla="*/ 482 w 656"/>
              <a:gd name="T21" fmla="*/ 87 h 656"/>
              <a:gd name="T22" fmla="*/ 482 w 656"/>
              <a:gd name="T23" fmla="*/ 145 h 656"/>
              <a:gd name="T24" fmla="*/ 377 w 656"/>
              <a:gd name="T25" fmla="*/ 250 h 656"/>
              <a:gd name="T26" fmla="*/ 328 w 656"/>
              <a:gd name="T27" fmla="*/ 236 h 656"/>
              <a:gd name="T28" fmla="*/ 476 w 656"/>
              <a:gd name="T29" fmla="*/ 328 h 656"/>
              <a:gd name="T30" fmla="*/ 328 w 656"/>
              <a:gd name="T31" fmla="*/ 477 h 656"/>
              <a:gd name="T32" fmla="*/ 179 w 656"/>
              <a:gd name="T33" fmla="*/ 328 h 656"/>
              <a:gd name="T34" fmla="*/ 328 w 656"/>
              <a:gd name="T35" fmla="*/ 179 h 656"/>
              <a:gd name="T36" fmla="*/ 380 w 656"/>
              <a:gd name="T37" fmla="*/ 189 h 656"/>
              <a:gd name="T38" fmla="*/ 423 w 656"/>
              <a:gd name="T39" fmla="*/ 146 h 656"/>
              <a:gd name="T40" fmla="*/ 328 w 656"/>
              <a:gd name="T41" fmla="*/ 123 h 656"/>
              <a:gd name="T42" fmla="*/ 123 w 656"/>
              <a:gd name="T43" fmla="*/ 328 h 656"/>
              <a:gd name="T44" fmla="*/ 328 w 656"/>
              <a:gd name="T45" fmla="*/ 533 h 656"/>
              <a:gd name="T46" fmla="*/ 533 w 656"/>
              <a:gd name="T47" fmla="*/ 328 h 656"/>
              <a:gd name="T48" fmla="*/ 509 w 656"/>
              <a:gd name="T49" fmla="*/ 233 h 656"/>
              <a:gd name="T50" fmla="*/ 467 w 656"/>
              <a:gd name="T51" fmla="*/ 276 h 656"/>
              <a:gd name="T52" fmla="*/ 476 w 656"/>
              <a:gd name="T53" fmla="*/ 328 h 656"/>
              <a:gd name="T54" fmla="*/ 569 w 656"/>
              <a:gd name="T55" fmla="*/ 215 h 656"/>
              <a:gd name="T56" fmla="*/ 594 w 656"/>
              <a:gd name="T57" fmla="*/ 328 h 656"/>
              <a:gd name="T58" fmla="*/ 328 w 656"/>
              <a:gd name="T59" fmla="*/ 594 h 656"/>
              <a:gd name="T60" fmla="*/ 61 w 656"/>
              <a:gd name="T61" fmla="*/ 328 h 656"/>
              <a:gd name="T62" fmla="*/ 328 w 656"/>
              <a:gd name="T63" fmla="*/ 61 h 656"/>
              <a:gd name="T64" fmla="*/ 441 w 656"/>
              <a:gd name="T65" fmla="*/ 87 h 656"/>
              <a:gd name="T66" fmla="*/ 453 w 656"/>
              <a:gd name="T67" fmla="*/ 58 h 656"/>
              <a:gd name="T68" fmla="*/ 475 w 656"/>
              <a:gd name="T69" fmla="*/ 35 h 656"/>
              <a:gd name="T70" fmla="*/ 328 w 656"/>
              <a:gd name="T71" fmla="*/ 0 h 656"/>
              <a:gd name="T72" fmla="*/ 0 w 656"/>
              <a:gd name="T73" fmla="*/ 328 h 656"/>
              <a:gd name="T74" fmla="*/ 328 w 656"/>
              <a:gd name="T75" fmla="*/ 656 h 656"/>
              <a:gd name="T76" fmla="*/ 656 w 656"/>
              <a:gd name="T77" fmla="*/ 328 h 656"/>
              <a:gd name="T78" fmla="*/ 620 w 656"/>
              <a:gd name="T79" fmla="*/ 180 h 656"/>
              <a:gd name="T80" fmla="*/ 598 w 656"/>
              <a:gd name="T81" fmla="*/ 203 h 656"/>
              <a:gd name="T82" fmla="*/ 569 w 656"/>
              <a:gd name="T83" fmla="*/ 215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6" h="656">
                <a:moveTo>
                  <a:pt x="328" y="236"/>
                </a:moveTo>
                <a:cubicBezTo>
                  <a:pt x="277" y="236"/>
                  <a:pt x="236" y="277"/>
                  <a:pt x="236" y="328"/>
                </a:cubicBezTo>
                <a:cubicBezTo>
                  <a:pt x="236" y="379"/>
                  <a:pt x="277" y="420"/>
                  <a:pt x="328" y="420"/>
                </a:cubicBezTo>
                <a:cubicBezTo>
                  <a:pt x="379" y="420"/>
                  <a:pt x="420" y="379"/>
                  <a:pt x="420" y="328"/>
                </a:cubicBezTo>
                <a:cubicBezTo>
                  <a:pt x="420" y="310"/>
                  <a:pt x="415" y="293"/>
                  <a:pt x="406" y="279"/>
                </a:cubicBezTo>
                <a:lnTo>
                  <a:pt x="511" y="174"/>
                </a:lnTo>
                <a:lnTo>
                  <a:pt x="569" y="174"/>
                </a:lnTo>
                <a:lnTo>
                  <a:pt x="656" y="87"/>
                </a:lnTo>
                <a:lnTo>
                  <a:pt x="572" y="84"/>
                </a:lnTo>
                <a:lnTo>
                  <a:pt x="569" y="0"/>
                </a:lnTo>
                <a:lnTo>
                  <a:pt x="482" y="87"/>
                </a:lnTo>
                <a:lnTo>
                  <a:pt x="482" y="145"/>
                </a:lnTo>
                <a:lnTo>
                  <a:pt x="377" y="250"/>
                </a:lnTo>
                <a:cubicBezTo>
                  <a:pt x="363" y="241"/>
                  <a:pt x="346" y="236"/>
                  <a:pt x="328" y="236"/>
                </a:cubicBezTo>
                <a:close/>
                <a:moveTo>
                  <a:pt x="476" y="328"/>
                </a:moveTo>
                <a:cubicBezTo>
                  <a:pt x="476" y="410"/>
                  <a:pt x="410" y="477"/>
                  <a:pt x="328" y="477"/>
                </a:cubicBezTo>
                <a:cubicBezTo>
                  <a:pt x="246" y="477"/>
                  <a:pt x="179" y="410"/>
                  <a:pt x="179" y="328"/>
                </a:cubicBezTo>
                <a:cubicBezTo>
                  <a:pt x="179" y="246"/>
                  <a:pt x="246" y="179"/>
                  <a:pt x="328" y="179"/>
                </a:cubicBezTo>
                <a:cubicBezTo>
                  <a:pt x="346" y="179"/>
                  <a:pt x="364" y="183"/>
                  <a:pt x="380" y="189"/>
                </a:cubicBezTo>
                <a:lnTo>
                  <a:pt x="423" y="146"/>
                </a:lnTo>
                <a:cubicBezTo>
                  <a:pt x="394" y="131"/>
                  <a:pt x="362" y="123"/>
                  <a:pt x="328" y="123"/>
                </a:cubicBezTo>
                <a:cubicBezTo>
                  <a:pt x="215" y="123"/>
                  <a:pt x="123" y="215"/>
                  <a:pt x="123" y="328"/>
                </a:cubicBezTo>
                <a:cubicBezTo>
                  <a:pt x="123" y="441"/>
                  <a:pt x="215" y="533"/>
                  <a:pt x="328" y="533"/>
                </a:cubicBezTo>
                <a:cubicBezTo>
                  <a:pt x="441" y="533"/>
                  <a:pt x="533" y="441"/>
                  <a:pt x="533" y="328"/>
                </a:cubicBezTo>
                <a:cubicBezTo>
                  <a:pt x="533" y="294"/>
                  <a:pt x="524" y="262"/>
                  <a:pt x="509" y="233"/>
                </a:cubicBezTo>
                <a:lnTo>
                  <a:pt x="467" y="276"/>
                </a:lnTo>
                <a:cubicBezTo>
                  <a:pt x="473" y="292"/>
                  <a:pt x="476" y="310"/>
                  <a:pt x="476" y="328"/>
                </a:cubicBezTo>
                <a:close/>
                <a:moveTo>
                  <a:pt x="569" y="215"/>
                </a:moveTo>
                <a:cubicBezTo>
                  <a:pt x="585" y="249"/>
                  <a:pt x="594" y="288"/>
                  <a:pt x="594" y="328"/>
                </a:cubicBezTo>
                <a:cubicBezTo>
                  <a:pt x="594" y="475"/>
                  <a:pt x="475" y="594"/>
                  <a:pt x="328" y="594"/>
                </a:cubicBezTo>
                <a:cubicBezTo>
                  <a:pt x="181" y="594"/>
                  <a:pt x="61" y="475"/>
                  <a:pt x="61" y="328"/>
                </a:cubicBezTo>
                <a:cubicBezTo>
                  <a:pt x="61" y="181"/>
                  <a:pt x="181" y="61"/>
                  <a:pt x="328" y="61"/>
                </a:cubicBezTo>
                <a:cubicBezTo>
                  <a:pt x="368" y="61"/>
                  <a:pt x="406" y="71"/>
                  <a:pt x="441" y="87"/>
                </a:cubicBezTo>
                <a:cubicBezTo>
                  <a:pt x="441" y="76"/>
                  <a:pt x="445" y="66"/>
                  <a:pt x="453" y="58"/>
                </a:cubicBezTo>
                <a:lnTo>
                  <a:pt x="475" y="35"/>
                </a:lnTo>
                <a:cubicBezTo>
                  <a:pt x="431" y="13"/>
                  <a:pt x="381" y="0"/>
                  <a:pt x="328" y="0"/>
                </a:cubicBezTo>
                <a:cubicBezTo>
                  <a:pt x="147" y="0"/>
                  <a:pt x="0" y="147"/>
                  <a:pt x="0" y="328"/>
                </a:cubicBezTo>
                <a:cubicBezTo>
                  <a:pt x="0" y="509"/>
                  <a:pt x="147" y="656"/>
                  <a:pt x="328" y="656"/>
                </a:cubicBezTo>
                <a:cubicBezTo>
                  <a:pt x="509" y="656"/>
                  <a:pt x="656" y="509"/>
                  <a:pt x="656" y="328"/>
                </a:cubicBezTo>
                <a:cubicBezTo>
                  <a:pt x="656" y="275"/>
                  <a:pt x="643" y="225"/>
                  <a:pt x="620" y="180"/>
                </a:cubicBezTo>
                <a:lnTo>
                  <a:pt x="598" y="203"/>
                </a:lnTo>
                <a:cubicBezTo>
                  <a:pt x="590" y="211"/>
                  <a:pt x="580" y="215"/>
                  <a:pt x="569" y="215"/>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8" name="Freeform 7"/>
          <p:cNvSpPr>
            <a:spLocks noEditPoints="1"/>
          </p:cNvSpPr>
          <p:nvPr/>
        </p:nvSpPr>
        <p:spPr bwMode="auto">
          <a:xfrm>
            <a:off x="2090961" y="1376561"/>
            <a:ext cx="630932" cy="653394"/>
          </a:xfrm>
          <a:custGeom>
            <a:avLst/>
            <a:gdLst>
              <a:gd name="T0" fmla="*/ 504 w 712"/>
              <a:gd name="T1" fmla="*/ 356 h 712"/>
              <a:gd name="T2" fmla="*/ 380 w 712"/>
              <a:gd name="T3" fmla="*/ 276 h 712"/>
              <a:gd name="T4" fmla="*/ 213 w 712"/>
              <a:gd name="T5" fmla="*/ 316 h 712"/>
              <a:gd name="T6" fmla="*/ 420 w 712"/>
              <a:gd name="T7" fmla="*/ 490 h 712"/>
              <a:gd name="T8" fmla="*/ 633 w 712"/>
              <a:gd name="T9" fmla="*/ 561 h 712"/>
              <a:gd name="T10" fmla="*/ 619 w 712"/>
              <a:gd name="T11" fmla="*/ 290 h 712"/>
              <a:gd name="T12" fmla="*/ 579 w 712"/>
              <a:gd name="T13" fmla="*/ 246 h 712"/>
              <a:gd name="T14" fmla="*/ 597 w 712"/>
              <a:gd name="T15" fmla="*/ 211 h 712"/>
              <a:gd name="T16" fmla="*/ 623 w 712"/>
              <a:gd name="T17" fmla="*/ 120 h 712"/>
              <a:gd name="T18" fmla="*/ 519 w 712"/>
              <a:gd name="T19" fmla="*/ 99 h 712"/>
              <a:gd name="T20" fmla="*/ 450 w 712"/>
              <a:gd name="T21" fmla="*/ 129 h 712"/>
              <a:gd name="T22" fmla="*/ 423 w 712"/>
              <a:gd name="T23" fmla="*/ 83 h 712"/>
              <a:gd name="T24" fmla="*/ 378 w 712"/>
              <a:gd name="T25" fmla="*/ 0 h 712"/>
              <a:gd name="T26" fmla="*/ 290 w 712"/>
              <a:gd name="T27" fmla="*/ 59 h 712"/>
              <a:gd name="T28" fmla="*/ 290 w 712"/>
              <a:gd name="T29" fmla="*/ 93 h 712"/>
              <a:gd name="T30" fmla="*/ 289 w 712"/>
              <a:gd name="T31" fmla="*/ 97 h 712"/>
              <a:gd name="T32" fmla="*/ 287 w 712"/>
              <a:gd name="T33" fmla="*/ 105 h 712"/>
              <a:gd name="T34" fmla="*/ 285 w 712"/>
              <a:gd name="T35" fmla="*/ 108 h 712"/>
              <a:gd name="T36" fmla="*/ 218 w 712"/>
              <a:gd name="T37" fmla="*/ 123 h 712"/>
              <a:gd name="T38" fmla="*/ 184 w 712"/>
              <a:gd name="T39" fmla="*/ 88 h 712"/>
              <a:gd name="T40" fmla="*/ 89 w 712"/>
              <a:gd name="T41" fmla="*/ 182 h 712"/>
              <a:gd name="T42" fmla="*/ 124 w 712"/>
              <a:gd name="T43" fmla="*/ 218 h 712"/>
              <a:gd name="T44" fmla="*/ 128 w 712"/>
              <a:gd name="T45" fmla="*/ 224 h 712"/>
              <a:gd name="T46" fmla="*/ 130 w 712"/>
              <a:gd name="T47" fmla="*/ 230 h 712"/>
              <a:gd name="T48" fmla="*/ 132 w 712"/>
              <a:gd name="T49" fmla="*/ 235 h 712"/>
              <a:gd name="T50" fmla="*/ 120 w 712"/>
              <a:gd name="T51" fmla="*/ 276 h 712"/>
              <a:gd name="T52" fmla="*/ 59 w 712"/>
              <a:gd name="T53" fmla="*/ 288 h 712"/>
              <a:gd name="T54" fmla="*/ 0 w 712"/>
              <a:gd name="T55" fmla="*/ 376 h 712"/>
              <a:gd name="T56" fmla="*/ 93 w 712"/>
              <a:gd name="T57" fmla="*/ 422 h 712"/>
              <a:gd name="T58" fmla="*/ 101 w 712"/>
              <a:gd name="T59" fmla="*/ 424 h 712"/>
              <a:gd name="T60" fmla="*/ 123 w 712"/>
              <a:gd name="T61" fmla="*/ 494 h 712"/>
              <a:gd name="T62" fmla="*/ 99 w 712"/>
              <a:gd name="T63" fmla="*/ 518 h 712"/>
              <a:gd name="T64" fmla="*/ 118 w 712"/>
              <a:gd name="T65" fmla="*/ 622 h 712"/>
              <a:gd name="T66" fmla="*/ 217 w 712"/>
              <a:gd name="T67" fmla="*/ 589 h 712"/>
              <a:gd name="T68" fmla="*/ 220 w 712"/>
              <a:gd name="T69" fmla="*/ 586 h 712"/>
              <a:gd name="T70" fmla="*/ 226 w 712"/>
              <a:gd name="T71" fmla="*/ 583 h 712"/>
              <a:gd name="T72" fmla="*/ 231 w 712"/>
              <a:gd name="T73" fmla="*/ 581 h 712"/>
              <a:gd name="T74" fmla="*/ 235 w 712"/>
              <a:gd name="T75" fmla="*/ 580 h 712"/>
              <a:gd name="T76" fmla="*/ 242 w 712"/>
              <a:gd name="T77" fmla="*/ 579 h 712"/>
              <a:gd name="T78" fmla="*/ 288 w 712"/>
              <a:gd name="T79" fmla="*/ 629 h 712"/>
              <a:gd name="T80" fmla="*/ 334 w 712"/>
              <a:gd name="T81" fmla="*/ 712 h 712"/>
              <a:gd name="T82" fmla="*/ 422 w 712"/>
              <a:gd name="T83" fmla="*/ 653 h 712"/>
              <a:gd name="T84" fmla="*/ 422 w 712"/>
              <a:gd name="T85" fmla="*/ 619 h 712"/>
              <a:gd name="T86" fmla="*/ 434 w 712"/>
              <a:gd name="T87" fmla="*/ 594 h 712"/>
              <a:gd name="T88" fmla="*/ 445 w 712"/>
              <a:gd name="T89" fmla="*/ 585 h 712"/>
              <a:gd name="T90" fmla="*/ 450 w 712"/>
              <a:gd name="T91" fmla="*/ 583 h 712"/>
              <a:gd name="T92" fmla="*/ 161 w 712"/>
              <a:gd name="T93" fmla="*/ 355 h 712"/>
              <a:gd name="T94" fmla="*/ 543 w 712"/>
              <a:gd name="T95" fmla="*/ 409 h 712"/>
              <a:gd name="T96" fmla="*/ 607 w 712"/>
              <a:gd name="T97" fmla="*/ 426 h 712"/>
              <a:gd name="T98" fmla="*/ 652 w 712"/>
              <a:gd name="T99" fmla="*/ 423 h 712"/>
              <a:gd name="T100" fmla="*/ 712 w 712"/>
              <a:gd name="T101" fmla="*/ 336 h 712"/>
              <a:gd name="T102" fmla="*/ 595 w 712"/>
              <a:gd name="T103" fmla="*/ 618 h 712"/>
              <a:gd name="T104" fmla="*/ 620 w 712"/>
              <a:gd name="T105" fmla="*/ 593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2" h="712">
                <a:moveTo>
                  <a:pt x="633" y="561"/>
                </a:moveTo>
                <a:lnTo>
                  <a:pt x="490" y="420"/>
                </a:lnTo>
                <a:cubicBezTo>
                  <a:pt x="499" y="400"/>
                  <a:pt x="504" y="379"/>
                  <a:pt x="504" y="356"/>
                </a:cubicBezTo>
                <a:cubicBezTo>
                  <a:pt x="504" y="274"/>
                  <a:pt x="438" y="208"/>
                  <a:pt x="356" y="208"/>
                </a:cubicBezTo>
                <a:cubicBezTo>
                  <a:pt x="342" y="208"/>
                  <a:pt x="329" y="209"/>
                  <a:pt x="316" y="213"/>
                </a:cubicBezTo>
                <a:lnTo>
                  <a:pt x="380" y="276"/>
                </a:lnTo>
                <a:cubicBezTo>
                  <a:pt x="406" y="303"/>
                  <a:pt x="404" y="347"/>
                  <a:pt x="376" y="376"/>
                </a:cubicBezTo>
                <a:cubicBezTo>
                  <a:pt x="347" y="404"/>
                  <a:pt x="303" y="406"/>
                  <a:pt x="276" y="380"/>
                </a:cubicBezTo>
                <a:lnTo>
                  <a:pt x="213" y="316"/>
                </a:lnTo>
                <a:cubicBezTo>
                  <a:pt x="209" y="329"/>
                  <a:pt x="208" y="342"/>
                  <a:pt x="208" y="356"/>
                </a:cubicBezTo>
                <a:cubicBezTo>
                  <a:pt x="208" y="438"/>
                  <a:pt x="274" y="505"/>
                  <a:pt x="356" y="505"/>
                </a:cubicBezTo>
                <a:cubicBezTo>
                  <a:pt x="379" y="505"/>
                  <a:pt x="400" y="499"/>
                  <a:pt x="420" y="490"/>
                </a:cubicBezTo>
                <a:lnTo>
                  <a:pt x="562" y="632"/>
                </a:lnTo>
                <a:cubicBezTo>
                  <a:pt x="580" y="650"/>
                  <a:pt x="611" y="648"/>
                  <a:pt x="630" y="629"/>
                </a:cubicBezTo>
                <a:cubicBezTo>
                  <a:pt x="650" y="609"/>
                  <a:pt x="651" y="579"/>
                  <a:pt x="633" y="561"/>
                </a:cubicBezTo>
                <a:close/>
                <a:moveTo>
                  <a:pt x="667" y="290"/>
                </a:moveTo>
                <a:lnTo>
                  <a:pt x="653" y="290"/>
                </a:lnTo>
                <a:lnTo>
                  <a:pt x="619" y="290"/>
                </a:lnTo>
                <a:cubicBezTo>
                  <a:pt x="612" y="289"/>
                  <a:pt x="605" y="287"/>
                  <a:pt x="600" y="283"/>
                </a:cubicBezTo>
                <a:cubicBezTo>
                  <a:pt x="600" y="283"/>
                  <a:pt x="599" y="283"/>
                  <a:pt x="599" y="283"/>
                </a:cubicBezTo>
                <a:cubicBezTo>
                  <a:pt x="587" y="275"/>
                  <a:pt x="579" y="261"/>
                  <a:pt x="579" y="246"/>
                </a:cubicBezTo>
                <a:cubicBezTo>
                  <a:pt x="579" y="241"/>
                  <a:pt x="580" y="236"/>
                  <a:pt x="582" y="232"/>
                </a:cubicBezTo>
                <a:cubicBezTo>
                  <a:pt x="583" y="227"/>
                  <a:pt x="586" y="222"/>
                  <a:pt x="589" y="218"/>
                </a:cubicBezTo>
                <a:lnTo>
                  <a:pt x="597" y="211"/>
                </a:lnTo>
                <a:lnTo>
                  <a:pt x="613" y="194"/>
                </a:lnTo>
                <a:lnTo>
                  <a:pt x="623" y="184"/>
                </a:lnTo>
                <a:cubicBezTo>
                  <a:pt x="638" y="165"/>
                  <a:pt x="638" y="138"/>
                  <a:pt x="623" y="120"/>
                </a:cubicBezTo>
                <a:lnTo>
                  <a:pt x="593" y="90"/>
                </a:lnTo>
                <a:cubicBezTo>
                  <a:pt x="575" y="75"/>
                  <a:pt x="548" y="75"/>
                  <a:pt x="529" y="89"/>
                </a:cubicBezTo>
                <a:lnTo>
                  <a:pt x="519" y="99"/>
                </a:lnTo>
                <a:lnTo>
                  <a:pt x="495" y="123"/>
                </a:lnTo>
                <a:lnTo>
                  <a:pt x="495" y="123"/>
                </a:lnTo>
                <a:cubicBezTo>
                  <a:pt x="482" y="134"/>
                  <a:pt x="464" y="136"/>
                  <a:pt x="450" y="129"/>
                </a:cubicBezTo>
                <a:cubicBezTo>
                  <a:pt x="445" y="127"/>
                  <a:pt x="440" y="124"/>
                  <a:pt x="436" y="120"/>
                </a:cubicBezTo>
                <a:cubicBezTo>
                  <a:pt x="428" y="112"/>
                  <a:pt x="424" y="103"/>
                  <a:pt x="423" y="94"/>
                </a:cubicBezTo>
                <a:lnTo>
                  <a:pt x="423" y="83"/>
                </a:lnTo>
                <a:lnTo>
                  <a:pt x="423" y="60"/>
                </a:lnTo>
                <a:lnTo>
                  <a:pt x="423" y="45"/>
                </a:lnTo>
                <a:cubicBezTo>
                  <a:pt x="420" y="21"/>
                  <a:pt x="401" y="3"/>
                  <a:pt x="378" y="0"/>
                </a:cubicBezTo>
                <a:lnTo>
                  <a:pt x="336" y="0"/>
                </a:lnTo>
                <a:cubicBezTo>
                  <a:pt x="312" y="3"/>
                  <a:pt x="293" y="21"/>
                  <a:pt x="290" y="45"/>
                </a:cubicBezTo>
                <a:lnTo>
                  <a:pt x="290" y="59"/>
                </a:lnTo>
                <a:lnTo>
                  <a:pt x="290" y="83"/>
                </a:lnTo>
                <a:lnTo>
                  <a:pt x="290" y="93"/>
                </a:lnTo>
                <a:lnTo>
                  <a:pt x="290" y="93"/>
                </a:lnTo>
                <a:lnTo>
                  <a:pt x="290" y="93"/>
                </a:lnTo>
                <a:cubicBezTo>
                  <a:pt x="290" y="94"/>
                  <a:pt x="290" y="95"/>
                  <a:pt x="289" y="97"/>
                </a:cubicBezTo>
                <a:cubicBezTo>
                  <a:pt x="289" y="97"/>
                  <a:pt x="289" y="97"/>
                  <a:pt x="289" y="97"/>
                </a:cubicBezTo>
                <a:cubicBezTo>
                  <a:pt x="289" y="98"/>
                  <a:pt x="289" y="100"/>
                  <a:pt x="288" y="101"/>
                </a:cubicBezTo>
                <a:cubicBezTo>
                  <a:pt x="288" y="101"/>
                  <a:pt x="288" y="101"/>
                  <a:pt x="288" y="101"/>
                </a:cubicBezTo>
                <a:cubicBezTo>
                  <a:pt x="288" y="102"/>
                  <a:pt x="287" y="104"/>
                  <a:pt x="287" y="105"/>
                </a:cubicBezTo>
                <a:cubicBezTo>
                  <a:pt x="287" y="105"/>
                  <a:pt x="287" y="105"/>
                  <a:pt x="287" y="105"/>
                </a:cubicBezTo>
                <a:cubicBezTo>
                  <a:pt x="286" y="106"/>
                  <a:pt x="286" y="107"/>
                  <a:pt x="285" y="108"/>
                </a:cubicBezTo>
                <a:cubicBezTo>
                  <a:pt x="285" y="108"/>
                  <a:pt x="285" y="108"/>
                  <a:pt x="285" y="108"/>
                </a:cubicBezTo>
                <a:cubicBezTo>
                  <a:pt x="282" y="114"/>
                  <a:pt x="279" y="118"/>
                  <a:pt x="274" y="122"/>
                </a:cubicBezTo>
                <a:cubicBezTo>
                  <a:pt x="267" y="128"/>
                  <a:pt x="257" y="132"/>
                  <a:pt x="246" y="132"/>
                </a:cubicBezTo>
                <a:cubicBezTo>
                  <a:pt x="235" y="132"/>
                  <a:pt x="226" y="129"/>
                  <a:pt x="218" y="123"/>
                </a:cubicBezTo>
                <a:lnTo>
                  <a:pt x="211" y="115"/>
                </a:lnTo>
                <a:lnTo>
                  <a:pt x="194" y="99"/>
                </a:lnTo>
                <a:lnTo>
                  <a:pt x="184" y="88"/>
                </a:lnTo>
                <a:cubicBezTo>
                  <a:pt x="165" y="74"/>
                  <a:pt x="138" y="74"/>
                  <a:pt x="120" y="89"/>
                </a:cubicBezTo>
                <a:lnTo>
                  <a:pt x="90" y="118"/>
                </a:lnTo>
                <a:cubicBezTo>
                  <a:pt x="75" y="137"/>
                  <a:pt x="75" y="163"/>
                  <a:pt x="89" y="182"/>
                </a:cubicBezTo>
                <a:lnTo>
                  <a:pt x="99" y="193"/>
                </a:lnTo>
                <a:lnTo>
                  <a:pt x="123" y="217"/>
                </a:lnTo>
                <a:cubicBezTo>
                  <a:pt x="124" y="217"/>
                  <a:pt x="124" y="218"/>
                  <a:pt x="124" y="218"/>
                </a:cubicBezTo>
                <a:cubicBezTo>
                  <a:pt x="125" y="219"/>
                  <a:pt x="125" y="219"/>
                  <a:pt x="126" y="220"/>
                </a:cubicBezTo>
                <a:cubicBezTo>
                  <a:pt x="126" y="221"/>
                  <a:pt x="126" y="221"/>
                  <a:pt x="127" y="222"/>
                </a:cubicBezTo>
                <a:cubicBezTo>
                  <a:pt x="127" y="222"/>
                  <a:pt x="127" y="223"/>
                  <a:pt x="128" y="224"/>
                </a:cubicBezTo>
                <a:cubicBezTo>
                  <a:pt x="128" y="224"/>
                  <a:pt x="128" y="225"/>
                  <a:pt x="129" y="226"/>
                </a:cubicBezTo>
                <a:cubicBezTo>
                  <a:pt x="129" y="226"/>
                  <a:pt x="129" y="227"/>
                  <a:pt x="130" y="227"/>
                </a:cubicBezTo>
                <a:cubicBezTo>
                  <a:pt x="130" y="228"/>
                  <a:pt x="130" y="229"/>
                  <a:pt x="130" y="230"/>
                </a:cubicBezTo>
                <a:cubicBezTo>
                  <a:pt x="130" y="230"/>
                  <a:pt x="131" y="231"/>
                  <a:pt x="131" y="231"/>
                </a:cubicBezTo>
                <a:cubicBezTo>
                  <a:pt x="131" y="232"/>
                  <a:pt x="132" y="233"/>
                  <a:pt x="132" y="235"/>
                </a:cubicBezTo>
                <a:cubicBezTo>
                  <a:pt x="132" y="235"/>
                  <a:pt x="132" y="235"/>
                  <a:pt x="132" y="235"/>
                </a:cubicBezTo>
                <a:cubicBezTo>
                  <a:pt x="132" y="236"/>
                  <a:pt x="132" y="237"/>
                  <a:pt x="133" y="239"/>
                </a:cubicBezTo>
                <a:cubicBezTo>
                  <a:pt x="133" y="239"/>
                  <a:pt x="133" y="239"/>
                  <a:pt x="133" y="239"/>
                </a:cubicBezTo>
                <a:cubicBezTo>
                  <a:pt x="134" y="252"/>
                  <a:pt x="130" y="266"/>
                  <a:pt x="120" y="276"/>
                </a:cubicBezTo>
                <a:cubicBezTo>
                  <a:pt x="112" y="283"/>
                  <a:pt x="103" y="287"/>
                  <a:pt x="94" y="289"/>
                </a:cubicBezTo>
                <a:lnTo>
                  <a:pt x="83" y="288"/>
                </a:lnTo>
                <a:lnTo>
                  <a:pt x="59" y="288"/>
                </a:lnTo>
                <a:lnTo>
                  <a:pt x="45" y="288"/>
                </a:lnTo>
                <a:cubicBezTo>
                  <a:pt x="21" y="292"/>
                  <a:pt x="3" y="310"/>
                  <a:pt x="0" y="334"/>
                </a:cubicBezTo>
                <a:lnTo>
                  <a:pt x="0" y="376"/>
                </a:lnTo>
                <a:cubicBezTo>
                  <a:pt x="3" y="400"/>
                  <a:pt x="21" y="419"/>
                  <a:pt x="45" y="422"/>
                </a:cubicBezTo>
                <a:lnTo>
                  <a:pt x="59" y="422"/>
                </a:lnTo>
                <a:lnTo>
                  <a:pt x="93" y="422"/>
                </a:lnTo>
                <a:cubicBezTo>
                  <a:pt x="94" y="422"/>
                  <a:pt x="96" y="422"/>
                  <a:pt x="97" y="423"/>
                </a:cubicBezTo>
                <a:cubicBezTo>
                  <a:pt x="97" y="423"/>
                  <a:pt x="98" y="423"/>
                  <a:pt x="98" y="423"/>
                </a:cubicBezTo>
                <a:cubicBezTo>
                  <a:pt x="99" y="423"/>
                  <a:pt x="100" y="423"/>
                  <a:pt x="101" y="424"/>
                </a:cubicBezTo>
                <a:cubicBezTo>
                  <a:pt x="119" y="429"/>
                  <a:pt x="132" y="446"/>
                  <a:pt x="132" y="466"/>
                </a:cubicBezTo>
                <a:lnTo>
                  <a:pt x="132" y="466"/>
                </a:lnTo>
                <a:cubicBezTo>
                  <a:pt x="132" y="477"/>
                  <a:pt x="129" y="486"/>
                  <a:pt x="123" y="494"/>
                </a:cubicBezTo>
                <a:lnTo>
                  <a:pt x="115" y="501"/>
                </a:lnTo>
                <a:lnTo>
                  <a:pt x="115" y="501"/>
                </a:lnTo>
                <a:lnTo>
                  <a:pt x="99" y="518"/>
                </a:lnTo>
                <a:lnTo>
                  <a:pt x="88" y="528"/>
                </a:lnTo>
                <a:cubicBezTo>
                  <a:pt x="74" y="547"/>
                  <a:pt x="74" y="573"/>
                  <a:pt x="89" y="592"/>
                </a:cubicBezTo>
                <a:lnTo>
                  <a:pt x="118" y="622"/>
                </a:lnTo>
                <a:cubicBezTo>
                  <a:pt x="137" y="637"/>
                  <a:pt x="163" y="637"/>
                  <a:pt x="182" y="623"/>
                </a:cubicBezTo>
                <a:lnTo>
                  <a:pt x="193" y="612"/>
                </a:lnTo>
                <a:lnTo>
                  <a:pt x="217" y="589"/>
                </a:lnTo>
                <a:lnTo>
                  <a:pt x="217" y="589"/>
                </a:lnTo>
                <a:cubicBezTo>
                  <a:pt x="217" y="588"/>
                  <a:pt x="217" y="588"/>
                  <a:pt x="217" y="588"/>
                </a:cubicBezTo>
                <a:cubicBezTo>
                  <a:pt x="218" y="587"/>
                  <a:pt x="219" y="587"/>
                  <a:pt x="220" y="586"/>
                </a:cubicBezTo>
                <a:cubicBezTo>
                  <a:pt x="221" y="586"/>
                  <a:pt x="221" y="586"/>
                  <a:pt x="221" y="585"/>
                </a:cubicBezTo>
                <a:cubicBezTo>
                  <a:pt x="222" y="585"/>
                  <a:pt x="223" y="584"/>
                  <a:pt x="223" y="584"/>
                </a:cubicBezTo>
                <a:cubicBezTo>
                  <a:pt x="224" y="584"/>
                  <a:pt x="225" y="583"/>
                  <a:pt x="226" y="583"/>
                </a:cubicBezTo>
                <a:cubicBezTo>
                  <a:pt x="226" y="583"/>
                  <a:pt x="227" y="583"/>
                  <a:pt x="227" y="582"/>
                </a:cubicBezTo>
                <a:cubicBezTo>
                  <a:pt x="228" y="582"/>
                  <a:pt x="230" y="582"/>
                  <a:pt x="231" y="581"/>
                </a:cubicBezTo>
                <a:cubicBezTo>
                  <a:pt x="231" y="581"/>
                  <a:pt x="231" y="581"/>
                  <a:pt x="231" y="581"/>
                </a:cubicBezTo>
                <a:cubicBezTo>
                  <a:pt x="231" y="581"/>
                  <a:pt x="231" y="581"/>
                  <a:pt x="231" y="581"/>
                </a:cubicBezTo>
                <a:cubicBezTo>
                  <a:pt x="232" y="581"/>
                  <a:pt x="233" y="580"/>
                  <a:pt x="235" y="580"/>
                </a:cubicBezTo>
                <a:cubicBezTo>
                  <a:pt x="235" y="580"/>
                  <a:pt x="235" y="580"/>
                  <a:pt x="235" y="580"/>
                </a:cubicBezTo>
                <a:cubicBezTo>
                  <a:pt x="236" y="580"/>
                  <a:pt x="237" y="579"/>
                  <a:pt x="238" y="579"/>
                </a:cubicBezTo>
                <a:cubicBezTo>
                  <a:pt x="238" y="579"/>
                  <a:pt x="238" y="579"/>
                  <a:pt x="239" y="579"/>
                </a:cubicBezTo>
                <a:cubicBezTo>
                  <a:pt x="240" y="579"/>
                  <a:pt x="241" y="579"/>
                  <a:pt x="242" y="579"/>
                </a:cubicBezTo>
                <a:cubicBezTo>
                  <a:pt x="254" y="578"/>
                  <a:pt x="267" y="583"/>
                  <a:pt x="276" y="592"/>
                </a:cubicBezTo>
                <a:cubicBezTo>
                  <a:pt x="283" y="599"/>
                  <a:pt x="287" y="609"/>
                  <a:pt x="288" y="618"/>
                </a:cubicBezTo>
                <a:lnTo>
                  <a:pt x="288" y="629"/>
                </a:lnTo>
                <a:lnTo>
                  <a:pt x="288" y="652"/>
                </a:lnTo>
                <a:lnTo>
                  <a:pt x="288" y="667"/>
                </a:lnTo>
                <a:cubicBezTo>
                  <a:pt x="291" y="690"/>
                  <a:pt x="310" y="709"/>
                  <a:pt x="334" y="712"/>
                </a:cubicBezTo>
                <a:lnTo>
                  <a:pt x="376" y="712"/>
                </a:lnTo>
                <a:cubicBezTo>
                  <a:pt x="400" y="709"/>
                  <a:pt x="418" y="691"/>
                  <a:pt x="422" y="667"/>
                </a:cubicBezTo>
                <a:lnTo>
                  <a:pt x="422" y="653"/>
                </a:lnTo>
                <a:lnTo>
                  <a:pt x="422" y="629"/>
                </a:lnTo>
                <a:lnTo>
                  <a:pt x="422" y="619"/>
                </a:lnTo>
                <a:lnTo>
                  <a:pt x="422" y="619"/>
                </a:lnTo>
                <a:cubicBezTo>
                  <a:pt x="423" y="611"/>
                  <a:pt x="426" y="603"/>
                  <a:pt x="431" y="597"/>
                </a:cubicBezTo>
                <a:cubicBezTo>
                  <a:pt x="431" y="596"/>
                  <a:pt x="432" y="596"/>
                  <a:pt x="432" y="595"/>
                </a:cubicBezTo>
                <a:cubicBezTo>
                  <a:pt x="433" y="595"/>
                  <a:pt x="433" y="594"/>
                  <a:pt x="434" y="594"/>
                </a:cubicBezTo>
                <a:cubicBezTo>
                  <a:pt x="436" y="591"/>
                  <a:pt x="439" y="588"/>
                  <a:pt x="443" y="586"/>
                </a:cubicBezTo>
                <a:lnTo>
                  <a:pt x="443" y="586"/>
                </a:lnTo>
                <a:cubicBezTo>
                  <a:pt x="444" y="586"/>
                  <a:pt x="444" y="585"/>
                  <a:pt x="445" y="585"/>
                </a:cubicBezTo>
                <a:cubicBezTo>
                  <a:pt x="446" y="584"/>
                  <a:pt x="446" y="584"/>
                  <a:pt x="446" y="584"/>
                </a:cubicBezTo>
                <a:cubicBezTo>
                  <a:pt x="447" y="584"/>
                  <a:pt x="447" y="584"/>
                  <a:pt x="447" y="584"/>
                </a:cubicBezTo>
                <a:cubicBezTo>
                  <a:pt x="448" y="583"/>
                  <a:pt x="449" y="583"/>
                  <a:pt x="450" y="583"/>
                </a:cubicBezTo>
                <a:lnTo>
                  <a:pt x="410" y="543"/>
                </a:lnTo>
                <a:cubicBezTo>
                  <a:pt x="392" y="548"/>
                  <a:pt x="374" y="551"/>
                  <a:pt x="355" y="551"/>
                </a:cubicBezTo>
                <a:cubicBezTo>
                  <a:pt x="248" y="551"/>
                  <a:pt x="161" y="463"/>
                  <a:pt x="161" y="355"/>
                </a:cubicBezTo>
                <a:cubicBezTo>
                  <a:pt x="161" y="248"/>
                  <a:pt x="249" y="161"/>
                  <a:pt x="356" y="161"/>
                </a:cubicBezTo>
                <a:cubicBezTo>
                  <a:pt x="464" y="161"/>
                  <a:pt x="551" y="249"/>
                  <a:pt x="551" y="356"/>
                </a:cubicBezTo>
                <a:cubicBezTo>
                  <a:pt x="551" y="375"/>
                  <a:pt x="548" y="393"/>
                  <a:pt x="543" y="409"/>
                </a:cubicBezTo>
                <a:lnTo>
                  <a:pt x="583" y="449"/>
                </a:lnTo>
                <a:cubicBezTo>
                  <a:pt x="585" y="444"/>
                  <a:pt x="588" y="440"/>
                  <a:pt x="592" y="436"/>
                </a:cubicBezTo>
                <a:cubicBezTo>
                  <a:pt x="596" y="432"/>
                  <a:pt x="601" y="429"/>
                  <a:pt x="607" y="426"/>
                </a:cubicBezTo>
                <a:cubicBezTo>
                  <a:pt x="610" y="425"/>
                  <a:pt x="614" y="424"/>
                  <a:pt x="618" y="423"/>
                </a:cubicBezTo>
                <a:lnTo>
                  <a:pt x="629" y="423"/>
                </a:lnTo>
                <a:lnTo>
                  <a:pt x="652" y="423"/>
                </a:lnTo>
                <a:lnTo>
                  <a:pt x="667" y="424"/>
                </a:lnTo>
                <a:cubicBezTo>
                  <a:pt x="690" y="420"/>
                  <a:pt x="709" y="402"/>
                  <a:pt x="712" y="378"/>
                </a:cubicBezTo>
                <a:lnTo>
                  <a:pt x="712" y="336"/>
                </a:lnTo>
                <a:cubicBezTo>
                  <a:pt x="709" y="312"/>
                  <a:pt x="691" y="293"/>
                  <a:pt x="667" y="290"/>
                </a:cubicBezTo>
                <a:close/>
                <a:moveTo>
                  <a:pt x="595" y="618"/>
                </a:moveTo>
                <a:lnTo>
                  <a:pt x="595" y="618"/>
                </a:lnTo>
                <a:cubicBezTo>
                  <a:pt x="581" y="618"/>
                  <a:pt x="570" y="607"/>
                  <a:pt x="570" y="593"/>
                </a:cubicBezTo>
                <a:cubicBezTo>
                  <a:pt x="570" y="580"/>
                  <a:pt x="581" y="568"/>
                  <a:pt x="595" y="568"/>
                </a:cubicBezTo>
                <a:cubicBezTo>
                  <a:pt x="608" y="568"/>
                  <a:pt x="620" y="580"/>
                  <a:pt x="620" y="593"/>
                </a:cubicBezTo>
                <a:cubicBezTo>
                  <a:pt x="620" y="607"/>
                  <a:pt x="608" y="618"/>
                  <a:pt x="595" y="618"/>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5" name="TextBox 64"/>
          <p:cNvSpPr txBox="1"/>
          <p:nvPr/>
        </p:nvSpPr>
        <p:spPr>
          <a:xfrm>
            <a:off x="1646681" y="2036299"/>
            <a:ext cx="1564394" cy="461665"/>
          </a:xfrm>
          <a:prstGeom prst="rect">
            <a:avLst/>
          </a:prstGeom>
          <a:noFill/>
        </p:spPr>
        <p:txBody>
          <a:bodyPr wrap="square" rtlCol="0">
            <a:spAutoFit/>
          </a:bodyPr>
          <a:lstStyle/>
          <a:p>
            <a:pPr algn="ctr"/>
            <a:r>
              <a:rPr lang="zh-CN" altLang="en-US" sz="2400" b="1" dirty="0">
                <a:solidFill>
                  <a:schemeClr val="accent2"/>
                </a:solidFill>
                <a:latin typeface="+mj-ea"/>
                <a:ea typeface="+mj-ea"/>
              </a:rPr>
              <a:t>教学资源</a:t>
            </a:r>
          </a:p>
        </p:txBody>
      </p:sp>
      <p:sp>
        <p:nvSpPr>
          <p:cNvPr id="68" name="TextBox 67"/>
          <p:cNvSpPr txBox="1"/>
          <p:nvPr/>
        </p:nvSpPr>
        <p:spPr>
          <a:xfrm>
            <a:off x="5285987" y="2036299"/>
            <a:ext cx="1564394" cy="461665"/>
          </a:xfrm>
          <a:prstGeom prst="rect">
            <a:avLst/>
          </a:prstGeom>
          <a:noFill/>
        </p:spPr>
        <p:txBody>
          <a:bodyPr wrap="square" rtlCol="0">
            <a:spAutoFit/>
          </a:bodyPr>
          <a:lstStyle/>
          <a:p>
            <a:pPr algn="ctr"/>
            <a:r>
              <a:rPr lang="zh-CN" altLang="en-US" sz="2400" b="1" dirty="0">
                <a:solidFill>
                  <a:schemeClr val="accent2"/>
                </a:solidFill>
                <a:latin typeface="+mj-ea"/>
                <a:ea typeface="+mj-ea"/>
              </a:rPr>
              <a:t>教学方法</a:t>
            </a:r>
          </a:p>
        </p:txBody>
      </p:sp>
      <p:sp>
        <p:nvSpPr>
          <p:cNvPr id="71" name="TextBox 70"/>
          <p:cNvSpPr txBox="1"/>
          <p:nvPr/>
        </p:nvSpPr>
        <p:spPr>
          <a:xfrm>
            <a:off x="9002870" y="2036299"/>
            <a:ext cx="1564394" cy="461665"/>
          </a:xfrm>
          <a:prstGeom prst="rect">
            <a:avLst/>
          </a:prstGeom>
          <a:noFill/>
        </p:spPr>
        <p:txBody>
          <a:bodyPr wrap="square" rtlCol="0">
            <a:spAutoFit/>
          </a:bodyPr>
          <a:lstStyle/>
          <a:p>
            <a:pPr algn="ctr"/>
            <a:r>
              <a:rPr lang="zh-CN" altLang="en-US" sz="2400" b="1" dirty="0">
                <a:solidFill>
                  <a:schemeClr val="accent2"/>
                </a:solidFill>
                <a:latin typeface="+mj-ea"/>
                <a:ea typeface="+mj-ea"/>
              </a:rPr>
              <a:t>教学目标</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780"/>
                            </p:stCondLst>
                            <p:childTnLst>
                              <p:par>
                                <p:cTn id="18" presetID="5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Scale>
                                      <p:cBhvr>
                                        <p:cTn id="2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9"/>
                                        </p:tgtEl>
                                        <p:attrNameLst>
                                          <p:attrName>ppt_x</p:attrName>
                                          <p:attrName>ppt_y</p:attrName>
                                        </p:attrNameLst>
                                      </p:cBhvr>
                                    </p:animMotion>
                                    <p:animEffect transition="in" filter="fade">
                                      <p:cBhvr>
                                        <p:cTn id="22" dur="1000"/>
                                        <p:tgtEl>
                                          <p:spTgt spid="9"/>
                                        </p:tgtEl>
                                      </p:cBhvr>
                                    </p:animEffect>
                                  </p:childTnLst>
                                </p:cTn>
                              </p:par>
                              <p:par>
                                <p:cTn id="23" presetID="52" presetClass="entr" presetSubtype="0" fill="hold" grpId="0" nodeType="withEffect">
                                  <p:stCondLst>
                                    <p:cond delay="100"/>
                                  </p:stCondLst>
                                  <p:childTnLst>
                                    <p:set>
                                      <p:cBhvr>
                                        <p:cTn id="24" dur="1" fill="hold">
                                          <p:stCondLst>
                                            <p:cond delay="0"/>
                                          </p:stCondLst>
                                        </p:cTn>
                                        <p:tgtEl>
                                          <p:spTgt spid="83"/>
                                        </p:tgtEl>
                                        <p:attrNameLst>
                                          <p:attrName>style.visibility</p:attrName>
                                        </p:attrNameLst>
                                      </p:cBhvr>
                                      <p:to>
                                        <p:strVal val="visible"/>
                                      </p:to>
                                    </p:set>
                                    <p:animScale>
                                      <p:cBhvr>
                                        <p:cTn id="25" dur="1000" decel="50000" fill="hold">
                                          <p:stCondLst>
                                            <p:cond delay="0"/>
                                          </p:stCondLst>
                                        </p:cTn>
                                        <p:tgtEl>
                                          <p:spTgt spid="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83"/>
                                        </p:tgtEl>
                                        <p:attrNameLst>
                                          <p:attrName>ppt_x</p:attrName>
                                          <p:attrName>ppt_y</p:attrName>
                                        </p:attrNameLst>
                                      </p:cBhvr>
                                    </p:animMotion>
                                    <p:animEffect transition="in" filter="fade">
                                      <p:cBhvr>
                                        <p:cTn id="27" dur="1000"/>
                                        <p:tgtEl>
                                          <p:spTgt spid="83"/>
                                        </p:tgtEl>
                                      </p:cBhvr>
                                    </p:animEffect>
                                  </p:childTnLst>
                                </p:cTn>
                              </p:par>
                              <p:par>
                                <p:cTn id="28" presetID="52" presetClass="entr" presetSubtype="0" fill="hold" grpId="0" nodeType="withEffect">
                                  <p:stCondLst>
                                    <p:cond delay="200"/>
                                  </p:stCondLst>
                                  <p:childTnLst>
                                    <p:set>
                                      <p:cBhvr>
                                        <p:cTn id="29" dur="1" fill="hold">
                                          <p:stCondLst>
                                            <p:cond delay="0"/>
                                          </p:stCondLst>
                                        </p:cTn>
                                        <p:tgtEl>
                                          <p:spTgt spid="84"/>
                                        </p:tgtEl>
                                        <p:attrNameLst>
                                          <p:attrName>style.visibility</p:attrName>
                                        </p:attrNameLst>
                                      </p:cBhvr>
                                      <p:to>
                                        <p:strVal val="visible"/>
                                      </p:to>
                                    </p:set>
                                    <p:animScale>
                                      <p:cBhvr>
                                        <p:cTn id="30" dur="1000" decel="50000" fill="hold">
                                          <p:stCondLst>
                                            <p:cond delay="0"/>
                                          </p:stCondLst>
                                        </p:cTn>
                                        <p:tgtEl>
                                          <p:spTgt spid="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4"/>
                                        </p:tgtEl>
                                        <p:attrNameLst>
                                          <p:attrName>ppt_x</p:attrName>
                                          <p:attrName>ppt_y</p:attrName>
                                        </p:attrNameLst>
                                      </p:cBhvr>
                                    </p:animMotion>
                                    <p:animEffect transition="in" filter="fade">
                                      <p:cBhvr>
                                        <p:cTn id="32" dur="1000"/>
                                        <p:tgtEl>
                                          <p:spTgt spid="84"/>
                                        </p:tgtEl>
                                      </p:cBhvr>
                                    </p:animEffect>
                                  </p:childTnLst>
                                </p:cTn>
                              </p:par>
                            </p:childTnLst>
                          </p:cTn>
                        </p:par>
                        <p:par>
                          <p:cTn id="33" fill="hold">
                            <p:stCondLst>
                              <p:cond delay="1780"/>
                            </p:stCondLst>
                            <p:childTnLst>
                              <p:par>
                                <p:cTn id="34" presetID="5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2280"/>
                            </p:stCondLst>
                            <p:childTnLst>
                              <p:par>
                                <p:cTn id="40" presetID="16" presetClass="entr" presetSubtype="21"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barn(inVertical)">
                                      <p:cBhvr>
                                        <p:cTn id="42" dur="500"/>
                                        <p:tgtEl>
                                          <p:spTgt spid="65"/>
                                        </p:tgtEl>
                                      </p:cBhvr>
                                    </p:animEffect>
                                  </p:childTnLst>
                                </p:cTn>
                              </p:par>
                            </p:childTnLst>
                          </p:cTn>
                        </p:par>
                        <p:par>
                          <p:cTn id="43" fill="hold">
                            <p:stCondLst>
                              <p:cond delay="2780"/>
                            </p:stCondLst>
                            <p:childTnLst>
                              <p:par>
                                <p:cTn id="44" presetID="22" presetClass="entr" presetSubtype="1" fill="hold" grpId="0"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up)">
                                      <p:cBhvr>
                                        <p:cTn id="46" dur="500"/>
                                        <p:tgtEl>
                                          <p:spTgt spid="66"/>
                                        </p:tgtEl>
                                      </p:cBhvr>
                                    </p:animEffect>
                                  </p:childTnLst>
                                </p:cTn>
                              </p:par>
                            </p:childTnLst>
                          </p:cTn>
                        </p:par>
                        <p:par>
                          <p:cTn id="47" fill="hold">
                            <p:stCondLst>
                              <p:cond delay="3280"/>
                            </p:stCondLst>
                            <p:childTnLst>
                              <p:par>
                                <p:cTn id="48" presetID="2" presetClass="entr" presetSubtype="6"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1+#ppt_w/2"/>
                                          </p:val>
                                        </p:tav>
                                        <p:tav tm="100000">
                                          <p:val>
                                            <p:strVal val="#ppt_x"/>
                                          </p:val>
                                        </p:tav>
                                      </p:tavLst>
                                    </p:anim>
                                    <p:anim calcmode="lin" valueType="num">
                                      <p:cBhvr additive="base">
                                        <p:cTn id="51" dur="500" fill="hold"/>
                                        <p:tgtEl>
                                          <p:spTgt spid="53"/>
                                        </p:tgtEl>
                                        <p:attrNameLst>
                                          <p:attrName>ppt_y</p:attrName>
                                        </p:attrNameLst>
                                      </p:cBhvr>
                                      <p:tavLst>
                                        <p:tav tm="0">
                                          <p:val>
                                            <p:strVal val="1+#ppt_h/2"/>
                                          </p:val>
                                        </p:tav>
                                        <p:tav tm="100000">
                                          <p:val>
                                            <p:strVal val="#ppt_y"/>
                                          </p:val>
                                        </p:tav>
                                      </p:tavLst>
                                    </p:anim>
                                  </p:childTnLst>
                                </p:cTn>
                              </p:par>
                              <p:par>
                                <p:cTn id="52" presetID="2" presetClass="entr" presetSubtype="6" fill="hold" grpId="0" nodeType="withEffect">
                                  <p:stCondLst>
                                    <p:cond delay="10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1+#ppt_w/2"/>
                                          </p:val>
                                        </p:tav>
                                        <p:tav tm="100000">
                                          <p:val>
                                            <p:strVal val="#ppt_x"/>
                                          </p:val>
                                        </p:tav>
                                      </p:tavLst>
                                    </p:anim>
                                    <p:anim calcmode="lin" valueType="num">
                                      <p:cBhvr additive="base">
                                        <p:cTn id="55" dur="500" fill="hold"/>
                                        <p:tgtEl>
                                          <p:spTgt spid="54"/>
                                        </p:tgtEl>
                                        <p:attrNameLst>
                                          <p:attrName>ppt_y</p:attrName>
                                        </p:attrNameLst>
                                      </p:cBhvr>
                                      <p:tavLst>
                                        <p:tav tm="0">
                                          <p:val>
                                            <p:strVal val="1+#ppt_h/2"/>
                                          </p:val>
                                        </p:tav>
                                        <p:tav tm="100000">
                                          <p:val>
                                            <p:strVal val="#ppt_y"/>
                                          </p:val>
                                        </p:tav>
                                      </p:tavLst>
                                    </p:anim>
                                  </p:childTnLst>
                                </p:cTn>
                              </p:par>
                            </p:childTnLst>
                          </p:cTn>
                        </p:par>
                        <p:par>
                          <p:cTn id="56" fill="hold">
                            <p:stCondLst>
                              <p:cond delay="3780"/>
                            </p:stCondLst>
                            <p:childTnLst>
                              <p:par>
                                <p:cTn id="57" presetID="53" presetClass="entr" presetSubtype="16"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4280"/>
                            </p:stCondLst>
                            <p:childTnLst>
                              <p:par>
                                <p:cTn id="63" presetID="16" presetClass="entr" presetSubtype="21" fill="hold" grpId="0" nodeType="after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barn(inVertical)">
                                      <p:cBhvr>
                                        <p:cTn id="65" dur="500"/>
                                        <p:tgtEl>
                                          <p:spTgt spid="68"/>
                                        </p:tgtEl>
                                      </p:cBhvr>
                                    </p:animEffect>
                                  </p:childTnLst>
                                </p:cTn>
                              </p:par>
                            </p:childTnLst>
                          </p:cTn>
                        </p:par>
                        <p:par>
                          <p:cTn id="66" fill="hold">
                            <p:stCondLst>
                              <p:cond delay="4780"/>
                            </p:stCondLst>
                            <p:childTnLst>
                              <p:par>
                                <p:cTn id="67" presetID="22" presetClass="entr" presetSubtype="1" fill="hold" grpId="0" nodeType="after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wipe(up)">
                                      <p:cBhvr>
                                        <p:cTn id="69" dur="500"/>
                                        <p:tgtEl>
                                          <p:spTgt spid="69"/>
                                        </p:tgtEl>
                                      </p:cBhvr>
                                    </p:animEffect>
                                  </p:childTnLst>
                                </p:cTn>
                              </p:par>
                            </p:childTnLst>
                          </p:cTn>
                        </p:par>
                        <p:par>
                          <p:cTn id="70" fill="hold">
                            <p:stCondLst>
                              <p:cond delay="5280"/>
                            </p:stCondLst>
                            <p:childTnLst>
                              <p:par>
                                <p:cTn id="71" presetID="2" presetClass="entr" presetSubtype="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500" fill="hold"/>
                                        <p:tgtEl>
                                          <p:spTgt spid="75"/>
                                        </p:tgtEl>
                                        <p:attrNameLst>
                                          <p:attrName>ppt_x</p:attrName>
                                        </p:attrNameLst>
                                      </p:cBhvr>
                                      <p:tavLst>
                                        <p:tav tm="0">
                                          <p:val>
                                            <p:strVal val="1+#ppt_w/2"/>
                                          </p:val>
                                        </p:tav>
                                        <p:tav tm="100000">
                                          <p:val>
                                            <p:strVal val="#ppt_x"/>
                                          </p:val>
                                        </p:tav>
                                      </p:tavLst>
                                    </p:anim>
                                    <p:anim calcmode="lin" valueType="num">
                                      <p:cBhvr additive="base">
                                        <p:cTn id="74" dur="500" fill="hold"/>
                                        <p:tgtEl>
                                          <p:spTgt spid="75"/>
                                        </p:tgtEl>
                                        <p:attrNameLst>
                                          <p:attrName>ppt_y</p:attrName>
                                        </p:attrNameLst>
                                      </p:cBhvr>
                                      <p:tavLst>
                                        <p:tav tm="0">
                                          <p:val>
                                            <p:strVal val="1+#ppt_h/2"/>
                                          </p:val>
                                        </p:tav>
                                        <p:tav tm="100000">
                                          <p:val>
                                            <p:strVal val="#ppt_y"/>
                                          </p:val>
                                        </p:tav>
                                      </p:tavLst>
                                    </p:anim>
                                  </p:childTnLst>
                                </p:cTn>
                              </p:par>
                              <p:par>
                                <p:cTn id="75" presetID="2" presetClass="entr" presetSubtype="6" fill="hold" grpId="0" nodeType="withEffect">
                                  <p:stCondLst>
                                    <p:cond delay="10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1+#ppt_w/2"/>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20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1+#ppt_w/2"/>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par>
                                <p:cTn id="83" presetID="2" presetClass="entr" presetSubtype="6" fill="hold" grpId="0" nodeType="withEffect">
                                  <p:stCondLst>
                                    <p:cond delay="300"/>
                                  </p:stCondLst>
                                  <p:childTnLst>
                                    <p:set>
                                      <p:cBhvr>
                                        <p:cTn id="84" dur="1" fill="hold">
                                          <p:stCondLst>
                                            <p:cond delay="0"/>
                                          </p:stCondLst>
                                        </p:cTn>
                                        <p:tgtEl>
                                          <p:spTgt spid="78"/>
                                        </p:tgtEl>
                                        <p:attrNameLst>
                                          <p:attrName>style.visibility</p:attrName>
                                        </p:attrNameLst>
                                      </p:cBhvr>
                                      <p:to>
                                        <p:strVal val="visible"/>
                                      </p:to>
                                    </p:set>
                                    <p:anim calcmode="lin" valueType="num">
                                      <p:cBhvr additive="base">
                                        <p:cTn id="85" dur="500" fill="hold"/>
                                        <p:tgtEl>
                                          <p:spTgt spid="78"/>
                                        </p:tgtEl>
                                        <p:attrNameLst>
                                          <p:attrName>ppt_x</p:attrName>
                                        </p:attrNameLst>
                                      </p:cBhvr>
                                      <p:tavLst>
                                        <p:tav tm="0">
                                          <p:val>
                                            <p:strVal val="1+#ppt_w/2"/>
                                          </p:val>
                                        </p:tav>
                                        <p:tav tm="100000">
                                          <p:val>
                                            <p:strVal val="#ppt_x"/>
                                          </p:val>
                                        </p:tav>
                                      </p:tavLst>
                                    </p:anim>
                                    <p:anim calcmode="lin" valueType="num">
                                      <p:cBhvr additive="base">
                                        <p:cTn id="86" dur="500" fill="hold"/>
                                        <p:tgtEl>
                                          <p:spTgt spid="78"/>
                                        </p:tgtEl>
                                        <p:attrNameLst>
                                          <p:attrName>ppt_y</p:attrName>
                                        </p:attrNameLst>
                                      </p:cBhvr>
                                      <p:tavLst>
                                        <p:tav tm="0">
                                          <p:val>
                                            <p:strVal val="1+#ppt_h/2"/>
                                          </p:val>
                                        </p:tav>
                                        <p:tav tm="100000">
                                          <p:val>
                                            <p:strVal val="#ppt_y"/>
                                          </p:val>
                                        </p:tav>
                                      </p:tavLst>
                                    </p:anim>
                                  </p:childTnLst>
                                </p:cTn>
                              </p:par>
                            </p:childTnLst>
                          </p:cTn>
                        </p:par>
                        <p:par>
                          <p:cTn id="87" fill="hold">
                            <p:stCondLst>
                              <p:cond delay="5780"/>
                            </p:stCondLst>
                            <p:childTnLst>
                              <p:par>
                                <p:cTn id="88" presetID="53" presetClass="entr" presetSubtype="16"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p:cTn id="90" dur="500" fill="hold"/>
                                        <p:tgtEl>
                                          <p:spTgt spid="7"/>
                                        </p:tgtEl>
                                        <p:attrNameLst>
                                          <p:attrName>ppt_w</p:attrName>
                                        </p:attrNameLst>
                                      </p:cBhvr>
                                      <p:tavLst>
                                        <p:tav tm="0">
                                          <p:val>
                                            <p:fltVal val="0"/>
                                          </p:val>
                                        </p:tav>
                                        <p:tav tm="100000">
                                          <p:val>
                                            <p:strVal val="#ppt_w"/>
                                          </p:val>
                                        </p:tav>
                                      </p:tavLst>
                                    </p:anim>
                                    <p:anim calcmode="lin" valueType="num">
                                      <p:cBhvr>
                                        <p:cTn id="91" dur="500" fill="hold"/>
                                        <p:tgtEl>
                                          <p:spTgt spid="7"/>
                                        </p:tgtEl>
                                        <p:attrNameLst>
                                          <p:attrName>ppt_h</p:attrName>
                                        </p:attrNameLst>
                                      </p:cBhvr>
                                      <p:tavLst>
                                        <p:tav tm="0">
                                          <p:val>
                                            <p:fltVal val="0"/>
                                          </p:val>
                                        </p:tav>
                                        <p:tav tm="100000">
                                          <p:val>
                                            <p:strVal val="#ppt_h"/>
                                          </p:val>
                                        </p:tav>
                                      </p:tavLst>
                                    </p:anim>
                                    <p:animEffect transition="in" filter="fade">
                                      <p:cBhvr>
                                        <p:cTn id="92" dur="500"/>
                                        <p:tgtEl>
                                          <p:spTgt spid="7"/>
                                        </p:tgtEl>
                                      </p:cBhvr>
                                    </p:animEffect>
                                  </p:childTnLst>
                                </p:cTn>
                              </p:par>
                            </p:childTnLst>
                          </p:cTn>
                        </p:par>
                        <p:par>
                          <p:cTn id="93" fill="hold">
                            <p:stCondLst>
                              <p:cond delay="6280"/>
                            </p:stCondLst>
                            <p:childTnLst>
                              <p:par>
                                <p:cTn id="94" presetID="16" presetClass="entr" presetSubtype="21" fill="hold" grpId="0" nodeType="after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barn(inVertical)">
                                      <p:cBhvr>
                                        <p:cTn id="96" dur="500"/>
                                        <p:tgtEl>
                                          <p:spTgt spid="71"/>
                                        </p:tgtEl>
                                      </p:cBhvr>
                                    </p:animEffect>
                                  </p:childTnLst>
                                </p:cTn>
                              </p:par>
                            </p:childTnLst>
                          </p:cTn>
                        </p:par>
                        <p:par>
                          <p:cTn id="97" fill="hold">
                            <p:stCondLst>
                              <p:cond delay="6780"/>
                            </p:stCondLst>
                            <p:childTnLst>
                              <p:par>
                                <p:cTn id="98" presetID="22" presetClass="entr" presetSubtype="1" fill="hold" grpId="0" nodeType="afterEffect">
                                  <p:stCondLst>
                                    <p:cond delay="0"/>
                                  </p:stCondLst>
                                  <p:childTnLst>
                                    <p:set>
                                      <p:cBhvr>
                                        <p:cTn id="99" dur="1" fill="hold">
                                          <p:stCondLst>
                                            <p:cond delay="0"/>
                                          </p:stCondLst>
                                        </p:cTn>
                                        <p:tgtEl>
                                          <p:spTgt spid="72"/>
                                        </p:tgtEl>
                                        <p:attrNameLst>
                                          <p:attrName>style.visibility</p:attrName>
                                        </p:attrNameLst>
                                      </p:cBhvr>
                                      <p:to>
                                        <p:strVal val="visible"/>
                                      </p:to>
                                    </p:set>
                                    <p:animEffect transition="in" filter="wipe(up)">
                                      <p:cBhvr>
                                        <p:cTn id="100" dur="500"/>
                                        <p:tgtEl>
                                          <p:spTgt spid="72"/>
                                        </p:tgtEl>
                                      </p:cBhvr>
                                    </p:animEffect>
                                  </p:childTnLst>
                                </p:cTn>
                              </p:par>
                            </p:childTnLst>
                          </p:cTn>
                        </p:par>
                        <p:par>
                          <p:cTn id="101" fill="hold">
                            <p:stCondLst>
                              <p:cond delay="7280"/>
                            </p:stCondLst>
                            <p:childTnLst>
                              <p:par>
                                <p:cTn id="102" presetID="2" presetClass="entr" presetSubtype="6" fill="hold" grpId="0" nodeType="afterEffect">
                                  <p:stCondLst>
                                    <p:cond delay="0"/>
                                  </p:stCondLst>
                                  <p:childTnLst>
                                    <p:set>
                                      <p:cBhvr>
                                        <p:cTn id="103" dur="1" fill="hold">
                                          <p:stCondLst>
                                            <p:cond delay="0"/>
                                          </p:stCondLst>
                                        </p:cTn>
                                        <p:tgtEl>
                                          <p:spTgt spid="79"/>
                                        </p:tgtEl>
                                        <p:attrNameLst>
                                          <p:attrName>style.visibility</p:attrName>
                                        </p:attrNameLst>
                                      </p:cBhvr>
                                      <p:to>
                                        <p:strVal val="visible"/>
                                      </p:to>
                                    </p:set>
                                    <p:anim calcmode="lin" valueType="num">
                                      <p:cBhvr additive="base">
                                        <p:cTn id="104" dur="500" fill="hold"/>
                                        <p:tgtEl>
                                          <p:spTgt spid="79"/>
                                        </p:tgtEl>
                                        <p:attrNameLst>
                                          <p:attrName>ppt_x</p:attrName>
                                        </p:attrNameLst>
                                      </p:cBhvr>
                                      <p:tavLst>
                                        <p:tav tm="0">
                                          <p:val>
                                            <p:strVal val="1+#ppt_w/2"/>
                                          </p:val>
                                        </p:tav>
                                        <p:tav tm="100000">
                                          <p:val>
                                            <p:strVal val="#ppt_x"/>
                                          </p:val>
                                        </p:tav>
                                      </p:tavLst>
                                    </p:anim>
                                    <p:anim calcmode="lin" valueType="num">
                                      <p:cBhvr additive="base">
                                        <p:cTn id="105" dur="500" fill="hold"/>
                                        <p:tgtEl>
                                          <p:spTgt spid="79"/>
                                        </p:tgtEl>
                                        <p:attrNameLst>
                                          <p:attrName>ppt_y</p:attrName>
                                        </p:attrNameLst>
                                      </p:cBhvr>
                                      <p:tavLst>
                                        <p:tav tm="0">
                                          <p:val>
                                            <p:strVal val="1+#ppt_h/2"/>
                                          </p:val>
                                        </p:tav>
                                        <p:tav tm="100000">
                                          <p:val>
                                            <p:strVal val="#ppt_y"/>
                                          </p:val>
                                        </p:tav>
                                      </p:tavLst>
                                    </p:anim>
                                  </p:childTnLst>
                                </p:cTn>
                              </p:par>
                              <p:par>
                                <p:cTn id="106" presetID="2" presetClass="entr" presetSubtype="6" fill="hold" grpId="0" nodeType="withEffect">
                                  <p:stCondLst>
                                    <p:cond delay="100"/>
                                  </p:stCondLst>
                                  <p:childTnLst>
                                    <p:set>
                                      <p:cBhvr>
                                        <p:cTn id="107" dur="1" fill="hold">
                                          <p:stCondLst>
                                            <p:cond delay="0"/>
                                          </p:stCondLst>
                                        </p:cTn>
                                        <p:tgtEl>
                                          <p:spTgt spid="80"/>
                                        </p:tgtEl>
                                        <p:attrNameLst>
                                          <p:attrName>style.visibility</p:attrName>
                                        </p:attrNameLst>
                                      </p:cBhvr>
                                      <p:to>
                                        <p:strVal val="visible"/>
                                      </p:to>
                                    </p:set>
                                    <p:anim calcmode="lin" valueType="num">
                                      <p:cBhvr additive="base">
                                        <p:cTn id="108" dur="500" fill="hold"/>
                                        <p:tgtEl>
                                          <p:spTgt spid="80"/>
                                        </p:tgtEl>
                                        <p:attrNameLst>
                                          <p:attrName>ppt_x</p:attrName>
                                        </p:attrNameLst>
                                      </p:cBhvr>
                                      <p:tavLst>
                                        <p:tav tm="0">
                                          <p:val>
                                            <p:strVal val="1+#ppt_w/2"/>
                                          </p:val>
                                        </p:tav>
                                        <p:tav tm="100000">
                                          <p:val>
                                            <p:strVal val="#ppt_x"/>
                                          </p:val>
                                        </p:tav>
                                      </p:tavLst>
                                    </p:anim>
                                    <p:anim calcmode="lin" valueType="num">
                                      <p:cBhvr additive="base">
                                        <p:cTn id="109" dur="500" fill="hold"/>
                                        <p:tgtEl>
                                          <p:spTgt spid="80"/>
                                        </p:tgtEl>
                                        <p:attrNameLst>
                                          <p:attrName>ppt_y</p:attrName>
                                        </p:attrNameLst>
                                      </p:cBhvr>
                                      <p:tavLst>
                                        <p:tav tm="0">
                                          <p:val>
                                            <p:strVal val="1+#ppt_h/2"/>
                                          </p:val>
                                        </p:tav>
                                        <p:tav tm="100000">
                                          <p:val>
                                            <p:strVal val="#ppt_y"/>
                                          </p:val>
                                        </p:tav>
                                      </p:tavLst>
                                    </p:anim>
                                  </p:childTnLst>
                                </p:cTn>
                              </p:par>
                              <p:par>
                                <p:cTn id="110" presetID="2" presetClass="entr" presetSubtype="6" fill="hold" grpId="0" nodeType="withEffect">
                                  <p:stCondLst>
                                    <p:cond delay="200"/>
                                  </p:stCondLst>
                                  <p:childTnLst>
                                    <p:set>
                                      <p:cBhvr>
                                        <p:cTn id="111" dur="1" fill="hold">
                                          <p:stCondLst>
                                            <p:cond delay="0"/>
                                          </p:stCondLst>
                                        </p:cTn>
                                        <p:tgtEl>
                                          <p:spTgt spid="81"/>
                                        </p:tgtEl>
                                        <p:attrNameLst>
                                          <p:attrName>style.visibility</p:attrName>
                                        </p:attrNameLst>
                                      </p:cBhvr>
                                      <p:to>
                                        <p:strVal val="visible"/>
                                      </p:to>
                                    </p:set>
                                    <p:anim calcmode="lin" valueType="num">
                                      <p:cBhvr additive="base">
                                        <p:cTn id="112" dur="500" fill="hold"/>
                                        <p:tgtEl>
                                          <p:spTgt spid="81"/>
                                        </p:tgtEl>
                                        <p:attrNameLst>
                                          <p:attrName>ppt_x</p:attrName>
                                        </p:attrNameLst>
                                      </p:cBhvr>
                                      <p:tavLst>
                                        <p:tav tm="0">
                                          <p:val>
                                            <p:strVal val="1+#ppt_w/2"/>
                                          </p:val>
                                        </p:tav>
                                        <p:tav tm="100000">
                                          <p:val>
                                            <p:strVal val="#ppt_x"/>
                                          </p:val>
                                        </p:tav>
                                      </p:tavLst>
                                    </p:anim>
                                    <p:anim calcmode="lin" valueType="num">
                                      <p:cBhvr additive="base">
                                        <p:cTn id="113"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66" grpId="0" animBg="1"/>
      <p:bldP spid="69" grpId="0" animBg="1"/>
      <p:bldP spid="72" grpId="0" animBg="1"/>
      <p:bldP spid="53" grpId="0"/>
      <p:bldP spid="54" grpId="0"/>
      <p:bldP spid="75" grpId="0"/>
      <p:bldP spid="76" grpId="0"/>
      <p:bldP spid="77" grpId="0"/>
      <p:bldP spid="78" grpId="0"/>
      <p:bldP spid="79" grpId="0"/>
      <p:bldP spid="80" grpId="0"/>
      <p:bldP spid="81" grpId="0"/>
      <p:bldP spid="9" grpId="0" animBg="1"/>
      <p:bldP spid="83" grpId="0" animBg="1"/>
      <p:bldP spid="84" grpId="0" animBg="1"/>
      <p:bldP spid="6" grpId="0" animBg="1"/>
      <p:bldP spid="7" grpId="0" animBg="1"/>
      <p:bldP spid="8" grpId="0" animBg="1"/>
      <p:bldP spid="65" grpId="0"/>
      <p:bldP spid="68"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5"/>
          <p:cNvSpPr/>
          <p:nvPr/>
        </p:nvSpPr>
        <p:spPr bwMode="auto">
          <a:xfrm>
            <a:off x="0" y="0"/>
            <a:ext cx="12196800" cy="2607972"/>
          </a:xfrm>
          <a:custGeom>
            <a:avLst/>
            <a:gdLst>
              <a:gd name="T0" fmla="*/ 16000 w 16000"/>
              <a:gd name="T1" fmla="*/ 1588 h 3399"/>
              <a:gd name="T2" fmla="*/ 8927 w 16000"/>
              <a:gd name="T3" fmla="*/ 3277 h 3399"/>
              <a:gd name="T4" fmla="*/ 7073 w 16000"/>
              <a:gd name="T5" fmla="*/ 3277 h 3399"/>
              <a:gd name="T6" fmla="*/ 0 w 16000"/>
              <a:gd name="T7" fmla="*/ 1588 h 3399"/>
              <a:gd name="T8" fmla="*/ 0 w 16000"/>
              <a:gd name="T9" fmla="*/ 0 h 3399"/>
              <a:gd name="T10" fmla="*/ 16000 w 16000"/>
              <a:gd name="T11" fmla="*/ 0 h 3399"/>
              <a:gd name="T12" fmla="*/ 16000 w 16000"/>
              <a:gd name="T13" fmla="*/ 1588 h 3399"/>
            </a:gdLst>
            <a:ahLst/>
            <a:cxnLst>
              <a:cxn ang="0">
                <a:pos x="T0" y="T1"/>
              </a:cxn>
              <a:cxn ang="0">
                <a:pos x="T2" y="T3"/>
              </a:cxn>
              <a:cxn ang="0">
                <a:pos x="T4" y="T5"/>
              </a:cxn>
              <a:cxn ang="0">
                <a:pos x="T6" y="T7"/>
              </a:cxn>
              <a:cxn ang="0">
                <a:pos x="T8" y="T9"/>
              </a:cxn>
              <a:cxn ang="0">
                <a:pos x="T10" y="T11"/>
              </a:cxn>
              <a:cxn ang="0">
                <a:pos x="T12" y="T13"/>
              </a:cxn>
            </a:cxnLst>
            <a:rect l="0" t="0" r="r" b="b"/>
            <a:pathLst>
              <a:path w="16000" h="3399">
                <a:moveTo>
                  <a:pt x="16000" y="1588"/>
                </a:moveTo>
                <a:lnTo>
                  <a:pt x="8927" y="3277"/>
                </a:lnTo>
                <a:cubicBezTo>
                  <a:pt x="8417" y="3399"/>
                  <a:pt x="7583" y="3399"/>
                  <a:pt x="7073" y="3277"/>
                </a:cubicBezTo>
                <a:lnTo>
                  <a:pt x="0" y="1588"/>
                </a:lnTo>
                <a:lnTo>
                  <a:pt x="0" y="0"/>
                </a:lnTo>
                <a:lnTo>
                  <a:pt x="16000" y="0"/>
                </a:lnTo>
                <a:lnTo>
                  <a:pt x="16000" y="1588"/>
                </a:ln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294A5A"/>
              </a:solidFill>
            </a:endParaRPr>
          </a:p>
        </p:txBody>
      </p:sp>
      <p:grpSp>
        <p:nvGrpSpPr>
          <p:cNvPr id="29" name="组合 28"/>
          <p:cNvGrpSpPr/>
          <p:nvPr/>
        </p:nvGrpSpPr>
        <p:grpSpPr>
          <a:xfrm>
            <a:off x="5030767" y="1339442"/>
            <a:ext cx="2135228" cy="2149410"/>
            <a:chOff x="5066242" y="1339442"/>
            <a:chExt cx="2135228" cy="2149410"/>
          </a:xfrm>
        </p:grpSpPr>
        <p:sp>
          <p:nvSpPr>
            <p:cNvPr id="30" name="Oval 6"/>
            <p:cNvSpPr>
              <a:spLocks noChangeArrowheads="1"/>
            </p:cNvSpPr>
            <p:nvPr/>
          </p:nvSpPr>
          <p:spPr bwMode="auto">
            <a:xfrm>
              <a:off x="5066242" y="1339442"/>
              <a:ext cx="2135228" cy="2149410"/>
            </a:xfrm>
            <a:prstGeom prst="ellipse">
              <a:avLst/>
            </a:prstGeom>
            <a:solidFill>
              <a:schemeClr val="accent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31" name="Oval 7"/>
            <p:cNvSpPr>
              <a:spLocks noChangeArrowheads="1"/>
            </p:cNvSpPr>
            <p:nvPr/>
          </p:nvSpPr>
          <p:spPr bwMode="auto">
            <a:xfrm>
              <a:off x="5159215" y="1433991"/>
              <a:ext cx="1949282" cy="1960313"/>
            </a:xfrm>
            <a:prstGeom prst="ellipse">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grpSp>
      <p:sp>
        <p:nvSpPr>
          <p:cNvPr id="33" name="TextBox 32"/>
          <p:cNvSpPr txBox="1"/>
          <p:nvPr/>
        </p:nvSpPr>
        <p:spPr>
          <a:xfrm>
            <a:off x="2307283" y="3789040"/>
            <a:ext cx="7428718" cy="1569660"/>
          </a:xfrm>
          <a:prstGeom prst="rect">
            <a:avLst/>
          </a:prstGeom>
          <a:noFill/>
        </p:spPr>
        <p:txBody>
          <a:bodyPr wrap="square" rtlCol="0">
            <a:spAutoFit/>
          </a:bodyPr>
          <a:lstStyle/>
          <a:p>
            <a:pPr algn="ctr"/>
            <a:r>
              <a:rPr lang="zh-CN" altLang="en-US" sz="9600" b="1" dirty="0">
                <a:solidFill>
                  <a:srgbClr val="294A5A"/>
                </a:solidFill>
                <a:latin typeface="微软雅黑" panose="020B0503020204020204" pitchFamily="34" charset="-122"/>
                <a:ea typeface="微软雅黑" panose="020B0503020204020204" pitchFamily="34" charset="-122"/>
              </a:rPr>
              <a:t>教学过程</a:t>
            </a:r>
          </a:p>
        </p:txBody>
      </p:sp>
      <p:sp>
        <p:nvSpPr>
          <p:cNvPr id="9" name="Freeform 49"/>
          <p:cNvSpPr>
            <a:spLocks noEditPoints="1"/>
          </p:cNvSpPr>
          <p:nvPr/>
        </p:nvSpPr>
        <p:spPr bwMode="auto">
          <a:xfrm>
            <a:off x="5552303" y="1829559"/>
            <a:ext cx="1092194" cy="1169176"/>
          </a:xfrm>
          <a:custGeom>
            <a:avLst/>
            <a:gdLst>
              <a:gd name="T0" fmla="*/ 150 w 500"/>
              <a:gd name="T1" fmla="*/ 82 h 533"/>
              <a:gd name="T2" fmla="*/ 327 w 500"/>
              <a:gd name="T3" fmla="*/ 59 h 533"/>
              <a:gd name="T4" fmla="*/ 264 w 500"/>
              <a:gd name="T5" fmla="*/ 37 h 533"/>
              <a:gd name="T6" fmla="*/ 191 w 500"/>
              <a:gd name="T7" fmla="*/ 37 h 533"/>
              <a:gd name="T8" fmla="*/ 128 w 500"/>
              <a:gd name="T9" fmla="*/ 59 h 533"/>
              <a:gd name="T10" fmla="*/ 411 w 500"/>
              <a:gd name="T11" fmla="*/ 462 h 533"/>
              <a:gd name="T12" fmla="*/ 418 w 500"/>
              <a:gd name="T13" fmla="*/ 446 h 533"/>
              <a:gd name="T14" fmla="*/ 389 w 500"/>
              <a:gd name="T15" fmla="*/ 346 h 533"/>
              <a:gd name="T16" fmla="*/ 371 w 500"/>
              <a:gd name="T17" fmla="*/ 346 h 533"/>
              <a:gd name="T18" fmla="*/ 371 w 500"/>
              <a:gd name="T19" fmla="*/ 423 h 533"/>
              <a:gd name="T20" fmla="*/ 371 w 500"/>
              <a:gd name="T21" fmla="*/ 425 h 533"/>
              <a:gd name="T22" fmla="*/ 372 w 500"/>
              <a:gd name="T23" fmla="*/ 426 h 533"/>
              <a:gd name="T24" fmla="*/ 373 w 500"/>
              <a:gd name="T25" fmla="*/ 428 h 533"/>
              <a:gd name="T26" fmla="*/ 476 w 500"/>
              <a:gd name="T27" fmla="*/ 352 h 533"/>
              <a:gd name="T28" fmla="*/ 380 w 500"/>
              <a:gd name="T29" fmla="*/ 301 h 533"/>
              <a:gd name="T30" fmla="*/ 358 w 500"/>
              <a:gd name="T31" fmla="*/ 531 h 533"/>
              <a:gd name="T32" fmla="*/ 494 w 500"/>
              <a:gd name="T33" fmla="*/ 439 h 533"/>
              <a:gd name="T34" fmla="*/ 476 w 500"/>
              <a:gd name="T35" fmla="*/ 436 h 533"/>
              <a:gd name="T36" fmla="*/ 380 w 500"/>
              <a:gd name="T37" fmla="*/ 515 h 533"/>
              <a:gd name="T38" fmla="*/ 284 w 500"/>
              <a:gd name="T39" fmla="*/ 399 h 533"/>
              <a:gd name="T40" fmla="*/ 398 w 500"/>
              <a:gd name="T41" fmla="*/ 321 h 533"/>
              <a:gd name="T42" fmla="*/ 476 w 500"/>
              <a:gd name="T43" fmla="*/ 436 h 533"/>
              <a:gd name="T44" fmla="*/ 167 w 500"/>
              <a:gd name="T45" fmla="*/ 435 h 533"/>
              <a:gd name="T46" fmla="*/ 286 w 500"/>
              <a:gd name="T47" fmla="*/ 317 h 533"/>
              <a:gd name="T48" fmla="*/ 310 w 500"/>
              <a:gd name="T49" fmla="*/ 298 h 533"/>
              <a:gd name="T50" fmla="*/ 431 w 500"/>
              <a:gd name="T51" fmla="*/ 181 h 533"/>
              <a:gd name="T52" fmla="*/ 436 w 500"/>
              <a:gd name="T53" fmla="*/ 292 h 533"/>
              <a:gd name="T54" fmla="*/ 455 w 500"/>
              <a:gd name="T55" fmla="*/ 298 h 533"/>
              <a:gd name="T56" fmla="*/ 455 w 500"/>
              <a:gd name="T57" fmla="*/ 123 h 533"/>
              <a:gd name="T58" fmla="*/ 23 w 500"/>
              <a:gd name="T59" fmla="*/ 99 h 533"/>
              <a:gd name="T60" fmla="*/ 0 w 500"/>
              <a:gd name="T61" fmla="*/ 186 h 533"/>
              <a:gd name="T62" fmla="*/ 0 w 500"/>
              <a:gd name="T63" fmla="*/ 317 h 533"/>
              <a:gd name="T64" fmla="*/ 0 w 500"/>
              <a:gd name="T65" fmla="*/ 444 h 533"/>
              <a:gd name="T66" fmla="*/ 252 w 500"/>
              <a:gd name="T67" fmla="*/ 467 h 533"/>
              <a:gd name="T68" fmla="*/ 18 w 500"/>
              <a:gd name="T69" fmla="*/ 186 h 533"/>
              <a:gd name="T70" fmla="*/ 23 w 500"/>
              <a:gd name="T71" fmla="*/ 181 h 533"/>
              <a:gd name="T72" fmla="*/ 149 w 500"/>
              <a:gd name="T73" fmla="*/ 298 h 533"/>
              <a:gd name="T74" fmla="*/ 18 w 500"/>
              <a:gd name="T75" fmla="*/ 186 h 533"/>
              <a:gd name="T76" fmla="*/ 149 w 500"/>
              <a:gd name="T77" fmla="*/ 317 h 533"/>
              <a:gd name="T78" fmla="*/ 23 w 500"/>
              <a:gd name="T79" fmla="*/ 435 h 533"/>
              <a:gd name="T80" fmla="*/ 18 w 500"/>
              <a:gd name="T81" fmla="*/ 317 h 533"/>
              <a:gd name="T82" fmla="*/ 167 w 500"/>
              <a:gd name="T83" fmla="*/ 298 h 533"/>
              <a:gd name="T84" fmla="*/ 167 w 500"/>
              <a:gd name="T85" fmla="*/ 181 h 533"/>
              <a:gd name="T86" fmla="*/ 292 w 500"/>
              <a:gd name="T87" fmla="*/ 298 h 533"/>
              <a:gd name="T88" fmla="*/ 301 w 500"/>
              <a:gd name="T89" fmla="*/ 123 h 533"/>
              <a:gd name="T90" fmla="*/ 317 w 500"/>
              <a:gd name="T91" fmla="*/ 139 h 533"/>
              <a:gd name="T92" fmla="*/ 285 w 500"/>
              <a:gd name="T93" fmla="*/ 139 h 533"/>
              <a:gd name="T94" fmla="*/ 158 w 500"/>
              <a:gd name="T95" fmla="*/ 123 h 533"/>
              <a:gd name="T96" fmla="*/ 174 w 500"/>
              <a:gd name="T97" fmla="*/ 139 h 533"/>
              <a:gd name="T98" fmla="*/ 142 w 500"/>
              <a:gd name="T99" fmla="*/ 13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0" h="533">
                <a:moveTo>
                  <a:pt x="128" y="59"/>
                </a:moveTo>
                <a:cubicBezTo>
                  <a:pt x="128" y="72"/>
                  <a:pt x="138" y="82"/>
                  <a:pt x="150" y="82"/>
                </a:cubicBezTo>
                <a:lnTo>
                  <a:pt x="305" y="82"/>
                </a:lnTo>
                <a:cubicBezTo>
                  <a:pt x="317" y="82"/>
                  <a:pt x="327" y="72"/>
                  <a:pt x="327" y="59"/>
                </a:cubicBezTo>
                <a:cubicBezTo>
                  <a:pt x="327" y="47"/>
                  <a:pt x="317" y="37"/>
                  <a:pt x="305" y="37"/>
                </a:cubicBezTo>
                <a:lnTo>
                  <a:pt x="264" y="37"/>
                </a:lnTo>
                <a:cubicBezTo>
                  <a:pt x="264" y="17"/>
                  <a:pt x="247" y="0"/>
                  <a:pt x="227" y="0"/>
                </a:cubicBezTo>
                <a:cubicBezTo>
                  <a:pt x="207" y="0"/>
                  <a:pt x="191" y="17"/>
                  <a:pt x="191" y="37"/>
                </a:cubicBezTo>
                <a:lnTo>
                  <a:pt x="150" y="37"/>
                </a:lnTo>
                <a:cubicBezTo>
                  <a:pt x="138" y="37"/>
                  <a:pt x="128" y="47"/>
                  <a:pt x="128" y="59"/>
                </a:cubicBezTo>
                <a:close/>
                <a:moveTo>
                  <a:pt x="405" y="459"/>
                </a:moveTo>
                <a:cubicBezTo>
                  <a:pt x="406" y="461"/>
                  <a:pt x="409" y="462"/>
                  <a:pt x="411" y="462"/>
                </a:cubicBezTo>
                <a:cubicBezTo>
                  <a:pt x="414" y="462"/>
                  <a:pt x="416" y="461"/>
                  <a:pt x="418" y="459"/>
                </a:cubicBezTo>
                <a:cubicBezTo>
                  <a:pt x="421" y="456"/>
                  <a:pt x="421" y="450"/>
                  <a:pt x="418" y="446"/>
                </a:cubicBezTo>
                <a:lnTo>
                  <a:pt x="389" y="417"/>
                </a:lnTo>
                <a:lnTo>
                  <a:pt x="389" y="346"/>
                </a:lnTo>
                <a:cubicBezTo>
                  <a:pt x="389" y="341"/>
                  <a:pt x="385" y="337"/>
                  <a:pt x="380" y="337"/>
                </a:cubicBezTo>
                <a:cubicBezTo>
                  <a:pt x="375" y="337"/>
                  <a:pt x="371" y="341"/>
                  <a:pt x="371" y="346"/>
                </a:cubicBezTo>
                <a:lnTo>
                  <a:pt x="371" y="421"/>
                </a:lnTo>
                <a:cubicBezTo>
                  <a:pt x="371" y="422"/>
                  <a:pt x="371" y="423"/>
                  <a:pt x="371" y="423"/>
                </a:cubicBezTo>
                <a:cubicBezTo>
                  <a:pt x="371" y="423"/>
                  <a:pt x="371" y="424"/>
                  <a:pt x="371" y="424"/>
                </a:cubicBezTo>
                <a:cubicBezTo>
                  <a:pt x="371" y="424"/>
                  <a:pt x="371" y="425"/>
                  <a:pt x="371" y="425"/>
                </a:cubicBezTo>
                <a:cubicBezTo>
                  <a:pt x="371" y="425"/>
                  <a:pt x="372" y="425"/>
                  <a:pt x="372" y="426"/>
                </a:cubicBezTo>
                <a:cubicBezTo>
                  <a:pt x="372" y="426"/>
                  <a:pt x="372" y="426"/>
                  <a:pt x="372" y="426"/>
                </a:cubicBezTo>
                <a:cubicBezTo>
                  <a:pt x="372" y="427"/>
                  <a:pt x="373" y="427"/>
                  <a:pt x="373" y="428"/>
                </a:cubicBezTo>
                <a:cubicBezTo>
                  <a:pt x="373" y="428"/>
                  <a:pt x="373" y="428"/>
                  <a:pt x="373" y="428"/>
                </a:cubicBezTo>
                <a:lnTo>
                  <a:pt x="405" y="459"/>
                </a:lnTo>
                <a:close/>
                <a:moveTo>
                  <a:pt x="476" y="352"/>
                </a:moveTo>
                <a:cubicBezTo>
                  <a:pt x="458" y="327"/>
                  <a:pt x="432" y="309"/>
                  <a:pt x="402" y="303"/>
                </a:cubicBezTo>
                <a:cubicBezTo>
                  <a:pt x="394" y="302"/>
                  <a:pt x="387" y="301"/>
                  <a:pt x="380" y="301"/>
                </a:cubicBezTo>
                <a:cubicBezTo>
                  <a:pt x="324" y="301"/>
                  <a:pt x="276" y="341"/>
                  <a:pt x="266" y="396"/>
                </a:cubicBezTo>
                <a:cubicBezTo>
                  <a:pt x="254" y="458"/>
                  <a:pt x="295" y="519"/>
                  <a:pt x="358" y="531"/>
                </a:cubicBezTo>
                <a:cubicBezTo>
                  <a:pt x="365" y="533"/>
                  <a:pt x="373" y="533"/>
                  <a:pt x="380" y="533"/>
                </a:cubicBezTo>
                <a:cubicBezTo>
                  <a:pt x="435" y="533"/>
                  <a:pt x="483" y="494"/>
                  <a:pt x="494" y="439"/>
                </a:cubicBezTo>
                <a:cubicBezTo>
                  <a:pt x="500" y="409"/>
                  <a:pt x="493" y="378"/>
                  <a:pt x="476" y="352"/>
                </a:cubicBezTo>
                <a:close/>
                <a:moveTo>
                  <a:pt x="476" y="436"/>
                </a:moveTo>
                <a:lnTo>
                  <a:pt x="476" y="436"/>
                </a:lnTo>
                <a:cubicBezTo>
                  <a:pt x="467" y="482"/>
                  <a:pt x="427" y="515"/>
                  <a:pt x="380" y="515"/>
                </a:cubicBezTo>
                <a:cubicBezTo>
                  <a:pt x="374" y="515"/>
                  <a:pt x="368" y="515"/>
                  <a:pt x="361" y="514"/>
                </a:cubicBezTo>
                <a:cubicBezTo>
                  <a:pt x="308" y="503"/>
                  <a:pt x="273" y="452"/>
                  <a:pt x="284" y="399"/>
                </a:cubicBezTo>
                <a:cubicBezTo>
                  <a:pt x="292" y="353"/>
                  <a:pt x="333" y="319"/>
                  <a:pt x="380" y="319"/>
                </a:cubicBezTo>
                <a:cubicBezTo>
                  <a:pt x="386" y="319"/>
                  <a:pt x="392" y="320"/>
                  <a:pt x="398" y="321"/>
                </a:cubicBezTo>
                <a:cubicBezTo>
                  <a:pt x="424" y="326"/>
                  <a:pt x="446" y="341"/>
                  <a:pt x="461" y="362"/>
                </a:cubicBezTo>
                <a:cubicBezTo>
                  <a:pt x="476" y="384"/>
                  <a:pt x="481" y="410"/>
                  <a:pt x="476" y="436"/>
                </a:cubicBezTo>
                <a:close/>
                <a:moveTo>
                  <a:pt x="243" y="435"/>
                </a:moveTo>
                <a:lnTo>
                  <a:pt x="167" y="435"/>
                </a:lnTo>
                <a:lnTo>
                  <a:pt x="167" y="317"/>
                </a:lnTo>
                <a:lnTo>
                  <a:pt x="286" y="317"/>
                </a:lnTo>
                <a:cubicBezTo>
                  <a:pt x="293" y="310"/>
                  <a:pt x="302" y="304"/>
                  <a:pt x="311" y="298"/>
                </a:cubicBezTo>
                <a:lnTo>
                  <a:pt x="310" y="298"/>
                </a:lnTo>
                <a:lnTo>
                  <a:pt x="310" y="181"/>
                </a:lnTo>
                <a:lnTo>
                  <a:pt x="431" y="181"/>
                </a:lnTo>
                <a:cubicBezTo>
                  <a:pt x="434" y="181"/>
                  <a:pt x="436" y="183"/>
                  <a:pt x="436" y="186"/>
                </a:cubicBezTo>
                <a:lnTo>
                  <a:pt x="436" y="292"/>
                </a:lnTo>
                <a:cubicBezTo>
                  <a:pt x="443" y="295"/>
                  <a:pt x="449" y="298"/>
                  <a:pt x="455" y="302"/>
                </a:cubicBezTo>
                <a:lnTo>
                  <a:pt x="455" y="298"/>
                </a:lnTo>
                <a:lnTo>
                  <a:pt x="455" y="186"/>
                </a:lnTo>
                <a:lnTo>
                  <a:pt x="455" y="123"/>
                </a:lnTo>
                <a:cubicBezTo>
                  <a:pt x="455" y="110"/>
                  <a:pt x="444" y="99"/>
                  <a:pt x="431" y="99"/>
                </a:cubicBezTo>
                <a:lnTo>
                  <a:pt x="23" y="99"/>
                </a:lnTo>
                <a:cubicBezTo>
                  <a:pt x="10" y="99"/>
                  <a:pt x="0" y="110"/>
                  <a:pt x="0" y="123"/>
                </a:cubicBezTo>
                <a:lnTo>
                  <a:pt x="0" y="186"/>
                </a:lnTo>
                <a:lnTo>
                  <a:pt x="0" y="298"/>
                </a:lnTo>
                <a:lnTo>
                  <a:pt x="0" y="317"/>
                </a:lnTo>
                <a:lnTo>
                  <a:pt x="0" y="430"/>
                </a:lnTo>
                <a:lnTo>
                  <a:pt x="0" y="444"/>
                </a:lnTo>
                <a:cubicBezTo>
                  <a:pt x="0" y="457"/>
                  <a:pt x="10" y="467"/>
                  <a:pt x="23" y="467"/>
                </a:cubicBezTo>
                <a:lnTo>
                  <a:pt x="252" y="467"/>
                </a:lnTo>
                <a:cubicBezTo>
                  <a:pt x="247" y="457"/>
                  <a:pt x="245" y="446"/>
                  <a:pt x="243" y="435"/>
                </a:cubicBezTo>
                <a:close/>
                <a:moveTo>
                  <a:pt x="18" y="186"/>
                </a:moveTo>
                <a:lnTo>
                  <a:pt x="18" y="186"/>
                </a:lnTo>
                <a:cubicBezTo>
                  <a:pt x="18" y="183"/>
                  <a:pt x="21" y="181"/>
                  <a:pt x="23" y="181"/>
                </a:cubicBezTo>
                <a:lnTo>
                  <a:pt x="149" y="181"/>
                </a:lnTo>
                <a:lnTo>
                  <a:pt x="149" y="298"/>
                </a:lnTo>
                <a:lnTo>
                  <a:pt x="18" y="298"/>
                </a:lnTo>
                <a:lnTo>
                  <a:pt x="18" y="186"/>
                </a:lnTo>
                <a:close/>
                <a:moveTo>
                  <a:pt x="149" y="317"/>
                </a:moveTo>
                <a:lnTo>
                  <a:pt x="149" y="317"/>
                </a:lnTo>
                <a:lnTo>
                  <a:pt x="149" y="435"/>
                </a:lnTo>
                <a:lnTo>
                  <a:pt x="23" y="435"/>
                </a:lnTo>
                <a:cubicBezTo>
                  <a:pt x="21" y="435"/>
                  <a:pt x="18" y="432"/>
                  <a:pt x="18" y="430"/>
                </a:cubicBezTo>
                <a:lnTo>
                  <a:pt x="18" y="317"/>
                </a:lnTo>
                <a:lnTo>
                  <a:pt x="149" y="317"/>
                </a:lnTo>
                <a:close/>
                <a:moveTo>
                  <a:pt x="167" y="298"/>
                </a:moveTo>
                <a:lnTo>
                  <a:pt x="167" y="298"/>
                </a:lnTo>
                <a:lnTo>
                  <a:pt x="167" y="181"/>
                </a:lnTo>
                <a:lnTo>
                  <a:pt x="292" y="181"/>
                </a:lnTo>
                <a:lnTo>
                  <a:pt x="292" y="298"/>
                </a:lnTo>
                <a:lnTo>
                  <a:pt x="167" y="298"/>
                </a:lnTo>
                <a:close/>
                <a:moveTo>
                  <a:pt x="301" y="123"/>
                </a:moveTo>
                <a:lnTo>
                  <a:pt x="301" y="123"/>
                </a:lnTo>
                <a:cubicBezTo>
                  <a:pt x="310" y="123"/>
                  <a:pt x="317" y="130"/>
                  <a:pt x="317" y="139"/>
                </a:cubicBezTo>
                <a:cubicBezTo>
                  <a:pt x="317" y="148"/>
                  <a:pt x="310" y="155"/>
                  <a:pt x="301" y="155"/>
                </a:cubicBezTo>
                <a:cubicBezTo>
                  <a:pt x="292" y="155"/>
                  <a:pt x="285" y="148"/>
                  <a:pt x="285" y="139"/>
                </a:cubicBezTo>
                <a:cubicBezTo>
                  <a:pt x="285" y="130"/>
                  <a:pt x="292" y="123"/>
                  <a:pt x="301" y="123"/>
                </a:cubicBezTo>
                <a:close/>
                <a:moveTo>
                  <a:pt x="158" y="123"/>
                </a:moveTo>
                <a:lnTo>
                  <a:pt x="158" y="123"/>
                </a:lnTo>
                <a:cubicBezTo>
                  <a:pt x="167" y="123"/>
                  <a:pt x="174" y="130"/>
                  <a:pt x="174" y="139"/>
                </a:cubicBezTo>
                <a:cubicBezTo>
                  <a:pt x="174" y="148"/>
                  <a:pt x="167" y="155"/>
                  <a:pt x="158" y="155"/>
                </a:cubicBezTo>
                <a:cubicBezTo>
                  <a:pt x="149" y="155"/>
                  <a:pt x="142" y="148"/>
                  <a:pt x="142" y="139"/>
                </a:cubicBezTo>
                <a:cubicBezTo>
                  <a:pt x="142" y="130"/>
                  <a:pt x="149" y="123"/>
                  <a:pt x="158" y="1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400" fill="hold"/>
                                        <p:tgtEl>
                                          <p:spTgt spid="9"/>
                                        </p:tgtEl>
                                        <p:attrNameLst>
                                          <p:attrName>ppt_w</p:attrName>
                                        </p:attrNameLst>
                                      </p:cBhvr>
                                      <p:tavLst>
                                        <p:tav tm="0">
                                          <p:val>
                                            <p:fltVal val="0"/>
                                          </p:val>
                                        </p:tav>
                                        <p:tav tm="100000">
                                          <p:val>
                                            <p:strVal val="#ppt_w"/>
                                          </p:val>
                                        </p:tav>
                                      </p:tavLst>
                                    </p:anim>
                                    <p:anim calcmode="lin" valueType="num">
                                      <p:cBhvr>
                                        <p:cTn id="18" dur="400" fill="hold"/>
                                        <p:tgtEl>
                                          <p:spTgt spid="9"/>
                                        </p:tgtEl>
                                        <p:attrNameLst>
                                          <p:attrName>ppt_h</p:attrName>
                                        </p:attrNameLst>
                                      </p:cBhvr>
                                      <p:tavLst>
                                        <p:tav tm="0">
                                          <p:val>
                                            <p:fltVal val="0"/>
                                          </p:val>
                                        </p:tav>
                                        <p:tav tm="100000">
                                          <p:val>
                                            <p:strVal val="#ppt_h"/>
                                          </p:val>
                                        </p:tav>
                                      </p:tavLst>
                                    </p:anim>
                                    <p:anim calcmode="lin" valueType="num">
                                      <p:cBhvr>
                                        <p:cTn id="19" dur="400" fill="hold"/>
                                        <p:tgtEl>
                                          <p:spTgt spid="9"/>
                                        </p:tgtEl>
                                        <p:attrNameLst>
                                          <p:attrName>style.rotation</p:attrName>
                                        </p:attrNameLst>
                                      </p:cBhvr>
                                      <p:tavLst>
                                        <p:tav tm="0">
                                          <p:val>
                                            <p:fltVal val="90"/>
                                          </p:val>
                                        </p:tav>
                                        <p:tav tm="100000">
                                          <p:val>
                                            <p:fltVal val="0"/>
                                          </p:val>
                                        </p:tav>
                                      </p:tavLst>
                                    </p:anim>
                                    <p:animEffect transition="in" filter="fade">
                                      <p:cBhvr>
                                        <p:cTn id="20" dur="400"/>
                                        <p:tgtEl>
                                          <p:spTgt spid="9"/>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6"/>
          <p:cNvSpPr/>
          <p:nvPr/>
        </p:nvSpPr>
        <p:spPr bwMode="auto">
          <a:xfrm>
            <a:off x="2765073" y="2477386"/>
            <a:ext cx="1048916" cy="104891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8" name="椭圆 27"/>
          <p:cNvSpPr/>
          <p:nvPr/>
        </p:nvSpPr>
        <p:spPr bwMode="auto">
          <a:xfrm>
            <a:off x="4414029" y="2477386"/>
            <a:ext cx="1048916" cy="104891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 name="椭圆 7"/>
          <p:cNvSpPr/>
          <p:nvPr/>
        </p:nvSpPr>
        <p:spPr bwMode="auto">
          <a:xfrm>
            <a:off x="1110017" y="2477386"/>
            <a:ext cx="1048916" cy="104891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Rectangle 7"/>
          <p:cNvSpPr>
            <a:spLocks noChangeArrowheads="1"/>
          </p:cNvSpPr>
          <p:nvPr/>
        </p:nvSpPr>
        <p:spPr bwMode="auto">
          <a:xfrm>
            <a:off x="9552064"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课前学习</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10" name="Line 12"/>
          <p:cNvSpPr>
            <a:spLocks noChangeShapeType="1"/>
          </p:cNvSpPr>
          <p:nvPr/>
        </p:nvSpPr>
        <p:spPr bwMode="auto">
          <a:xfrm>
            <a:off x="8230273"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
        <p:nvSpPr>
          <p:cNvPr id="1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教学反思</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矩形 12"/>
          <p:cNvSpPr/>
          <p:nvPr/>
        </p:nvSpPr>
        <p:spPr>
          <a:xfrm>
            <a:off x="841798" y="1340768"/>
            <a:ext cx="4969565" cy="707886"/>
          </a:xfrm>
          <a:prstGeom prst="rect">
            <a:avLst/>
          </a:prstGeom>
        </p:spPr>
        <p:txBody>
          <a:bodyPr wrap="square">
            <a:spAutoFit/>
          </a:bodyPr>
          <a:lstStyle/>
          <a:p>
            <a:pPr algn="just"/>
            <a:r>
              <a:rPr lang="zh-CN" altLang="en-US" sz="2000" dirty="0">
                <a:solidFill>
                  <a:schemeClr val="accent1"/>
                </a:solidFill>
                <a:latin typeface="微软雅黑" panose="020B0503020204020204" pitchFamily="34" charset="-122"/>
                <a:ea typeface="微软雅黑" panose="020B0503020204020204" pitchFamily="34" charset="-122"/>
              </a:rPr>
              <a:t>通过我们班</a:t>
            </a:r>
            <a:r>
              <a:rPr lang="en-US" altLang="zh-CN" sz="2000" dirty="0">
                <a:solidFill>
                  <a:schemeClr val="accent1"/>
                </a:solidFill>
                <a:latin typeface="微软雅黑" panose="020B0503020204020204" pitchFamily="34" charset="-122"/>
                <a:ea typeface="微软雅黑" panose="020B0503020204020204" pitchFamily="34" charset="-122"/>
              </a:rPr>
              <a:t>QQ</a:t>
            </a:r>
            <a:r>
              <a:rPr lang="zh-CN" altLang="en-US" sz="2000" dirty="0">
                <a:solidFill>
                  <a:schemeClr val="accent1"/>
                </a:solidFill>
                <a:latin typeface="微软雅黑" panose="020B0503020204020204" pitchFamily="34" charset="-122"/>
                <a:ea typeface="微软雅黑" panose="020B0503020204020204" pitchFamily="34" charset="-122"/>
              </a:rPr>
              <a:t>群，布置作业，让同学们搜索行政法征收相关的资料、视频和音频。</a:t>
            </a:r>
          </a:p>
        </p:txBody>
      </p:sp>
      <p:sp>
        <p:nvSpPr>
          <p:cNvPr id="15" name="矩形 14"/>
          <p:cNvSpPr/>
          <p:nvPr/>
        </p:nvSpPr>
        <p:spPr>
          <a:xfrm>
            <a:off x="1715270" y="4365104"/>
            <a:ext cx="4349048" cy="707886"/>
          </a:xfrm>
          <a:prstGeom prst="rect">
            <a:avLst/>
          </a:prstGeom>
        </p:spPr>
        <p:txBody>
          <a:bodyPr wrap="square">
            <a:spAutoFit/>
          </a:bodyPr>
          <a:lstStyle/>
          <a:p>
            <a:pPr algn="just"/>
            <a:r>
              <a:rPr lang="zh-CN" altLang="en-US" sz="2000" dirty="0" smtClean="0">
                <a:solidFill>
                  <a:schemeClr val="accent1"/>
                </a:solidFill>
                <a:latin typeface="微软雅黑" panose="020B0503020204020204" pitchFamily="34" charset="-122"/>
                <a:ea typeface="微软雅黑" panose="020B0503020204020204" pitchFamily="34" charset="-122"/>
              </a:rPr>
              <a:t>结合本章节的内容，活学活用，撰写论文：中美贸易战中的谈判策略</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081287" y="4423144"/>
            <a:ext cx="633984" cy="635855"/>
            <a:chOff x="2261319" y="4752975"/>
            <a:chExt cx="538163" cy="539751"/>
          </a:xfrm>
        </p:grpSpPr>
        <p:sp>
          <p:nvSpPr>
            <p:cNvPr id="17" name="Freeform 6"/>
            <p:cNvSpPr/>
            <p:nvPr/>
          </p:nvSpPr>
          <p:spPr bwMode="auto">
            <a:xfrm>
              <a:off x="2261319" y="4752975"/>
              <a:ext cx="538163" cy="539751"/>
            </a:xfrm>
            <a:custGeom>
              <a:avLst/>
              <a:gdLst>
                <a:gd name="T0" fmla="*/ 119 w 1454"/>
                <a:gd name="T1" fmla="*/ 0 h 1454"/>
                <a:gd name="T2" fmla="*/ 1335 w 1454"/>
                <a:gd name="T3" fmla="*/ 0 h 1454"/>
                <a:gd name="T4" fmla="*/ 1454 w 1454"/>
                <a:gd name="T5" fmla="*/ 119 h 1454"/>
                <a:gd name="T6" fmla="*/ 1454 w 1454"/>
                <a:gd name="T7" fmla="*/ 1335 h 1454"/>
                <a:gd name="T8" fmla="*/ 1335 w 1454"/>
                <a:gd name="T9" fmla="*/ 1454 h 1454"/>
                <a:gd name="T10" fmla="*/ 119 w 1454"/>
                <a:gd name="T11" fmla="*/ 1454 h 1454"/>
                <a:gd name="T12" fmla="*/ 0 w 1454"/>
                <a:gd name="T13" fmla="*/ 1335 h 1454"/>
                <a:gd name="T14" fmla="*/ 0 w 1454"/>
                <a:gd name="T15" fmla="*/ 119 h 1454"/>
                <a:gd name="T16" fmla="*/ 119 w 1454"/>
                <a:gd name="T17" fmla="*/ 0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4" h="1454">
                  <a:moveTo>
                    <a:pt x="119" y="0"/>
                  </a:moveTo>
                  <a:lnTo>
                    <a:pt x="1335" y="0"/>
                  </a:lnTo>
                  <a:cubicBezTo>
                    <a:pt x="1401" y="0"/>
                    <a:pt x="1454" y="53"/>
                    <a:pt x="1454" y="119"/>
                  </a:cubicBezTo>
                  <a:lnTo>
                    <a:pt x="1454" y="1335"/>
                  </a:lnTo>
                  <a:cubicBezTo>
                    <a:pt x="1454" y="1401"/>
                    <a:pt x="1401" y="1454"/>
                    <a:pt x="1335" y="1454"/>
                  </a:cubicBezTo>
                  <a:lnTo>
                    <a:pt x="119" y="1454"/>
                  </a:lnTo>
                  <a:cubicBezTo>
                    <a:pt x="53" y="1454"/>
                    <a:pt x="0" y="1401"/>
                    <a:pt x="0" y="1335"/>
                  </a:cubicBezTo>
                  <a:lnTo>
                    <a:pt x="0" y="119"/>
                  </a:lnTo>
                  <a:cubicBezTo>
                    <a:pt x="0" y="53"/>
                    <a:pt x="53" y="0"/>
                    <a:pt x="119" y="0"/>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8" name="Freeform 7"/>
            <p:cNvSpPr>
              <a:spLocks noEditPoints="1"/>
            </p:cNvSpPr>
            <p:nvPr/>
          </p:nvSpPr>
          <p:spPr bwMode="auto">
            <a:xfrm>
              <a:off x="2281957" y="4776788"/>
              <a:ext cx="446088" cy="476250"/>
            </a:xfrm>
            <a:custGeom>
              <a:avLst/>
              <a:gdLst>
                <a:gd name="T0" fmla="*/ 457 w 1205"/>
                <a:gd name="T1" fmla="*/ 800 h 1286"/>
                <a:gd name="T2" fmla="*/ 434 w 1205"/>
                <a:gd name="T3" fmla="*/ 727 h 1286"/>
                <a:gd name="T4" fmla="*/ 526 w 1205"/>
                <a:gd name="T5" fmla="*/ 351 h 1286"/>
                <a:gd name="T6" fmla="*/ 625 w 1205"/>
                <a:gd name="T7" fmla="*/ 656 h 1286"/>
                <a:gd name="T8" fmla="*/ 747 w 1205"/>
                <a:gd name="T9" fmla="*/ 302 h 1286"/>
                <a:gd name="T10" fmla="*/ 477 w 1205"/>
                <a:gd name="T11" fmla="*/ 600 h 1286"/>
                <a:gd name="T12" fmla="*/ 453 w 1205"/>
                <a:gd name="T13" fmla="*/ 640 h 1286"/>
                <a:gd name="T14" fmla="*/ 619 w 1205"/>
                <a:gd name="T15" fmla="*/ 737 h 1286"/>
                <a:gd name="T16" fmla="*/ 795 w 1205"/>
                <a:gd name="T17" fmla="*/ 257 h 1286"/>
                <a:gd name="T18" fmla="*/ 803 w 1205"/>
                <a:gd name="T19" fmla="*/ 164 h 1286"/>
                <a:gd name="T20" fmla="*/ 795 w 1205"/>
                <a:gd name="T21" fmla="*/ 257 h 1286"/>
                <a:gd name="T22" fmla="*/ 940 w 1205"/>
                <a:gd name="T23" fmla="*/ 303 h 1286"/>
                <a:gd name="T24" fmla="*/ 847 w 1205"/>
                <a:gd name="T25" fmla="*/ 312 h 1286"/>
                <a:gd name="T26" fmla="*/ 687 w 1205"/>
                <a:gd name="T27" fmla="*/ 216 h 1286"/>
                <a:gd name="T28" fmla="*/ 648 w 1205"/>
                <a:gd name="T29" fmla="*/ 131 h 1286"/>
                <a:gd name="T30" fmla="*/ 687 w 1205"/>
                <a:gd name="T31" fmla="*/ 216 h 1286"/>
                <a:gd name="T32" fmla="*/ 532 w 1205"/>
                <a:gd name="T33" fmla="*/ 161 h 1286"/>
                <a:gd name="T34" fmla="*/ 540 w 1205"/>
                <a:gd name="T35" fmla="*/ 254 h 1286"/>
                <a:gd name="T36" fmla="*/ 885 w 1205"/>
                <a:gd name="T37" fmla="*/ 459 h 1286"/>
                <a:gd name="T38" fmla="*/ 970 w 1205"/>
                <a:gd name="T39" fmla="*/ 420 h 1286"/>
                <a:gd name="T40" fmla="*/ 885 w 1205"/>
                <a:gd name="T41" fmla="*/ 459 h 1286"/>
                <a:gd name="T42" fmla="*/ 443 w 1205"/>
                <a:gd name="T43" fmla="*/ 658 h 1286"/>
                <a:gd name="T44" fmla="*/ 420 w 1205"/>
                <a:gd name="T45" fmla="*/ 698 h 1286"/>
                <a:gd name="T46" fmla="*/ 585 w 1205"/>
                <a:gd name="T47" fmla="*/ 795 h 1286"/>
                <a:gd name="T48" fmla="*/ 439 w 1205"/>
                <a:gd name="T49" fmla="*/ 1286 h 1286"/>
                <a:gd name="T50" fmla="*/ 471 w 1205"/>
                <a:gd name="T51" fmla="*/ 75 h 1286"/>
                <a:gd name="T52" fmla="*/ 1146 w 1205"/>
                <a:gd name="T53" fmla="*/ 366 h 1286"/>
                <a:gd name="T54" fmla="*/ 1157 w 1205"/>
                <a:gd name="T55" fmla="*/ 560 h 1286"/>
                <a:gd name="T56" fmla="*/ 1191 w 1205"/>
                <a:gd name="T57" fmla="*/ 804 h 1286"/>
                <a:gd name="T58" fmla="*/ 1149 w 1205"/>
                <a:gd name="T59" fmla="*/ 1011 h 1286"/>
                <a:gd name="T60" fmla="*/ 900 w 1205"/>
                <a:gd name="T61" fmla="*/ 1067 h 1286"/>
                <a:gd name="T62" fmla="*/ 439 w 1205"/>
                <a:gd name="T63" fmla="*/ 1286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5" h="1286">
                  <a:moveTo>
                    <a:pt x="434" y="727"/>
                  </a:moveTo>
                  <a:cubicBezTo>
                    <a:pt x="421" y="753"/>
                    <a:pt x="431" y="785"/>
                    <a:pt x="457" y="800"/>
                  </a:cubicBezTo>
                  <a:cubicBezTo>
                    <a:pt x="478" y="812"/>
                    <a:pt x="504" y="809"/>
                    <a:pt x="522" y="793"/>
                  </a:cubicBezTo>
                  <a:lnTo>
                    <a:pt x="434" y="727"/>
                  </a:lnTo>
                  <a:close/>
                  <a:moveTo>
                    <a:pt x="747" y="302"/>
                  </a:moveTo>
                  <a:cubicBezTo>
                    <a:pt x="667" y="256"/>
                    <a:pt x="568" y="278"/>
                    <a:pt x="526" y="351"/>
                  </a:cubicBezTo>
                  <a:cubicBezTo>
                    <a:pt x="483" y="425"/>
                    <a:pt x="539" y="507"/>
                    <a:pt x="500" y="584"/>
                  </a:cubicBezTo>
                  <a:lnTo>
                    <a:pt x="625" y="656"/>
                  </a:lnTo>
                  <a:cubicBezTo>
                    <a:pt x="672" y="584"/>
                    <a:pt x="772" y="592"/>
                    <a:pt x="815" y="517"/>
                  </a:cubicBezTo>
                  <a:cubicBezTo>
                    <a:pt x="857" y="445"/>
                    <a:pt x="826" y="348"/>
                    <a:pt x="747" y="302"/>
                  </a:cubicBezTo>
                  <a:close/>
                  <a:moveTo>
                    <a:pt x="612" y="702"/>
                  </a:moveTo>
                  <a:lnTo>
                    <a:pt x="477" y="600"/>
                  </a:lnTo>
                  <a:cubicBezTo>
                    <a:pt x="466" y="592"/>
                    <a:pt x="453" y="595"/>
                    <a:pt x="446" y="606"/>
                  </a:cubicBezTo>
                  <a:cubicBezTo>
                    <a:pt x="440" y="617"/>
                    <a:pt x="443" y="633"/>
                    <a:pt x="453" y="640"/>
                  </a:cubicBezTo>
                  <a:lnTo>
                    <a:pt x="589" y="743"/>
                  </a:lnTo>
                  <a:cubicBezTo>
                    <a:pt x="599" y="750"/>
                    <a:pt x="613" y="748"/>
                    <a:pt x="619" y="737"/>
                  </a:cubicBezTo>
                  <a:cubicBezTo>
                    <a:pt x="625" y="726"/>
                    <a:pt x="622" y="710"/>
                    <a:pt x="612" y="702"/>
                  </a:cubicBezTo>
                  <a:close/>
                  <a:moveTo>
                    <a:pt x="795" y="257"/>
                  </a:moveTo>
                  <a:lnTo>
                    <a:pt x="837" y="183"/>
                  </a:lnTo>
                  <a:lnTo>
                    <a:pt x="803" y="164"/>
                  </a:lnTo>
                  <a:lnTo>
                    <a:pt x="760" y="237"/>
                  </a:lnTo>
                  <a:lnTo>
                    <a:pt x="795" y="257"/>
                  </a:lnTo>
                  <a:close/>
                  <a:moveTo>
                    <a:pt x="867" y="346"/>
                  </a:moveTo>
                  <a:lnTo>
                    <a:pt x="940" y="303"/>
                  </a:lnTo>
                  <a:lnTo>
                    <a:pt x="921" y="269"/>
                  </a:lnTo>
                  <a:lnTo>
                    <a:pt x="847" y="312"/>
                  </a:lnTo>
                  <a:lnTo>
                    <a:pt x="867" y="346"/>
                  </a:lnTo>
                  <a:close/>
                  <a:moveTo>
                    <a:pt x="687" y="216"/>
                  </a:moveTo>
                  <a:lnTo>
                    <a:pt x="687" y="131"/>
                  </a:lnTo>
                  <a:lnTo>
                    <a:pt x="648" y="131"/>
                  </a:lnTo>
                  <a:lnTo>
                    <a:pt x="648" y="216"/>
                  </a:lnTo>
                  <a:lnTo>
                    <a:pt x="687" y="216"/>
                  </a:lnTo>
                  <a:close/>
                  <a:moveTo>
                    <a:pt x="574" y="235"/>
                  </a:moveTo>
                  <a:lnTo>
                    <a:pt x="532" y="161"/>
                  </a:lnTo>
                  <a:lnTo>
                    <a:pt x="498" y="181"/>
                  </a:lnTo>
                  <a:lnTo>
                    <a:pt x="540" y="254"/>
                  </a:lnTo>
                  <a:lnTo>
                    <a:pt x="574" y="235"/>
                  </a:lnTo>
                  <a:close/>
                  <a:moveTo>
                    <a:pt x="885" y="459"/>
                  </a:moveTo>
                  <a:lnTo>
                    <a:pt x="970" y="459"/>
                  </a:lnTo>
                  <a:lnTo>
                    <a:pt x="970" y="420"/>
                  </a:lnTo>
                  <a:lnTo>
                    <a:pt x="885" y="420"/>
                  </a:lnTo>
                  <a:lnTo>
                    <a:pt x="885" y="459"/>
                  </a:lnTo>
                  <a:close/>
                  <a:moveTo>
                    <a:pt x="578" y="761"/>
                  </a:moveTo>
                  <a:lnTo>
                    <a:pt x="443" y="658"/>
                  </a:lnTo>
                  <a:cubicBezTo>
                    <a:pt x="433" y="650"/>
                    <a:pt x="419" y="653"/>
                    <a:pt x="413" y="664"/>
                  </a:cubicBezTo>
                  <a:cubicBezTo>
                    <a:pt x="406" y="675"/>
                    <a:pt x="410" y="691"/>
                    <a:pt x="420" y="698"/>
                  </a:cubicBezTo>
                  <a:lnTo>
                    <a:pt x="555" y="801"/>
                  </a:lnTo>
                  <a:cubicBezTo>
                    <a:pt x="565" y="809"/>
                    <a:pt x="579" y="806"/>
                    <a:pt x="585" y="795"/>
                  </a:cubicBezTo>
                  <a:cubicBezTo>
                    <a:pt x="592" y="784"/>
                    <a:pt x="589" y="768"/>
                    <a:pt x="578" y="761"/>
                  </a:cubicBezTo>
                  <a:close/>
                  <a:moveTo>
                    <a:pt x="439" y="1286"/>
                  </a:moveTo>
                  <a:cubicBezTo>
                    <a:pt x="454" y="1184"/>
                    <a:pt x="454" y="1077"/>
                    <a:pt x="426" y="982"/>
                  </a:cubicBezTo>
                  <a:cubicBezTo>
                    <a:pt x="0" y="742"/>
                    <a:pt x="112" y="187"/>
                    <a:pt x="471" y="75"/>
                  </a:cubicBezTo>
                  <a:cubicBezTo>
                    <a:pt x="659" y="0"/>
                    <a:pt x="916" y="45"/>
                    <a:pt x="1083" y="213"/>
                  </a:cubicBezTo>
                  <a:cubicBezTo>
                    <a:pt x="1205" y="334"/>
                    <a:pt x="1146" y="366"/>
                    <a:pt x="1146" y="366"/>
                  </a:cubicBezTo>
                  <a:lnTo>
                    <a:pt x="1120" y="380"/>
                  </a:lnTo>
                  <a:cubicBezTo>
                    <a:pt x="1134" y="438"/>
                    <a:pt x="1160" y="545"/>
                    <a:pt x="1157" y="560"/>
                  </a:cubicBezTo>
                  <a:cubicBezTo>
                    <a:pt x="1153" y="580"/>
                    <a:pt x="1130" y="600"/>
                    <a:pt x="1130" y="600"/>
                  </a:cubicBezTo>
                  <a:lnTo>
                    <a:pt x="1191" y="804"/>
                  </a:lnTo>
                  <a:lnTo>
                    <a:pt x="1137" y="826"/>
                  </a:lnTo>
                  <a:cubicBezTo>
                    <a:pt x="1149" y="892"/>
                    <a:pt x="1156" y="946"/>
                    <a:pt x="1149" y="1011"/>
                  </a:cubicBezTo>
                  <a:cubicBezTo>
                    <a:pt x="1148" y="1022"/>
                    <a:pt x="1112" y="1054"/>
                    <a:pt x="1082" y="1056"/>
                  </a:cubicBezTo>
                  <a:lnTo>
                    <a:pt x="900" y="1067"/>
                  </a:lnTo>
                  <a:lnTo>
                    <a:pt x="912" y="1286"/>
                  </a:lnTo>
                  <a:lnTo>
                    <a:pt x="439" y="128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sp>
        <p:nvSpPr>
          <p:cNvPr id="19" name="矩形 18"/>
          <p:cNvSpPr/>
          <p:nvPr/>
        </p:nvSpPr>
        <p:spPr>
          <a:xfrm>
            <a:off x="967774" y="5072991"/>
            <a:ext cx="5096544" cy="2246769"/>
          </a:xfrm>
          <a:prstGeom prst="rect">
            <a:avLst/>
          </a:prstGeom>
        </p:spPr>
        <p:txBody>
          <a:bodyPr wrap="square">
            <a:spAutoFit/>
          </a:bodyPr>
          <a:lstStyle/>
          <a:p>
            <a:pPr algn="just"/>
            <a:r>
              <a:rPr lang="zh-CN" altLang="en-US" sz="2000" b="1" dirty="0" smtClean="0">
                <a:solidFill>
                  <a:schemeClr val="bg2"/>
                </a:solidFill>
                <a:latin typeface="微软雅黑" panose="020B0503020204020204" pitchFamily="34" charset="-122"/>
                <a:ea typeface="微软雅黑" panose="020B0503020204020204" pitchFamily="34" charset="-122"/>
              </a:rPr>
              <a:t>论文题</a:t>
            </a:r>
            <a:r>
              <a:rPr lang="zh-CN" altLang="en-US" sz="2000" b="1" dirty="0" smtClean="0">
                <a:solidFill>
                  <a:schemeClr val="bg2"/>
                </a:solidFill>
                <a:latin typeface="微软雅黑" panose="020B0503020204020204" pitchFamily="34" charset="-122"/>
                <a:ea typeface="微软雅黑" panose="020B0503020204020204" pitchFamily="34" charset="-122"/>
              </a:rPr>
              <a:t>目</a:t>
            </a:r>
            <a:r>
              <a:rPr lang="en-US" altLang="zh-CN" sz="2000" b="1" dirty="0" smtClean="0">
                <a:solidFill>
                  <a:schemeClr val="bg2"/>
                </a:solidFill>
                <a:latin typeface="微软雅黑" panose="020B0503020204020204" pitchFamily="34" charset="-122"/>
                <a:ea typeface="微软雅黑" panose="020B0503020204020204" pitchFamily="34" charset="-122"/>
              </a:rPr>
              <a:t>1</a:t>
            </a:r>
            <a:r>
              <a:rPr lang="zh-CN" altLang="en-US" sz="2000" b="1" dirty="0" smtClean="0">
                <a:solidFill>
                  <a:schemeClr val="bg2"/>
                </a:solidFill>
                <a:latin typeface="微软雅黑" panose="020B0503020204020204" pitchFamily="34" charset="-122"/>
                <a:ea typeface="微软雅黑" panose="020B0503020204020204" pitchFamily="34" charset="-122"/>
              </a:rPr>
              <a:t>：</a:t>
            </a:r>
            <a:r>
              <a:rPr lang="en-US" altLang="zh-CN" sz="2000" b="1" dirty="0" smtClean="0">
                <a:solidFill>
                  <a:schemeClr val="bg2"/>
                </a:solidFill>
                <a:latin typeface="微软雅黑" panose="020B0503020204020204" pitchFamily="34" charset="-122"/>
                <a:ea typeface="微软雅黑" panose="020B0503020204020204" pitchFamily="34" charset="-122"/>
              </a:rPr>
              <a:t>The cultural Comparison in International Business Activities</a:t>
            </a:r>
          </a:p>
          <a:p>
            <a:pPr algn="just"/>
            <a:r>
              <a:rPr lang="zh-CN" altLang="en-US" sz="2000" b="1" dirty="0" smtClean="0">
                <a:solidFill>
                  <a:schemeClr val="bg2"/>
                </a:solidFill>
                <a:latin typeface="微软雅黑" panose="020B0503020204020204" pitchFamily="34" charset="-122"/>
                <a:ea typeface="微软雅黑" panose="020B0503020204020204" pitchFamily="34" charset="-122"/>
              </a:rPr>
              <a:t>论文题目</a:t>
            </a:r>
            <a:r>
              <a:rPr lang="en-US" altLang="zh-CN" sz="2000" b="1" dirty="0" smtClean="0">
                <a:solidFill>
                  <a:schemeClr val="bg2"/>
                </a:solidFill>
                <a:latin typeface="微软雅黑" panose="020B0503020204020204" pitchFamily="34" charset="-122"/>
                <a:ea typeface="微软雅黑" panose="020B0503020204020204" pitchFamily="34" charset="-122"/>
              </a:rPr>
              <a:t>2</a:t>
            </a:r>
            <a:r>
              <a:rPr lang="zh-CN" altLang="en-US" sz="2000" b="1" dirty="0" smtClean="0">
                <a:solidFill>
                  <a:schemeClr val="bg2"/>
                </a:solidFill>
                <a:latin typeface="微软雅黑" panose="020B0503020204020204" pitchFamily="34" charset="-122"/>
                <a:ea typeface="微软雅黑" panose="020B0503020204020204" pitchFamily="34" charset="-122"/>
              </a:rPr>
              <a:t>：</a:t>
            </a:r>
            <a:r>
              <a:rPr lang="en-US" altLang="zh-CN" sz="2000" b="1" dirty="0" smtClean="0">
                <a:solidFill>
                  <a:schemeClr val="bg2"/>
                </a:solidFill>
                <a:latin typeface="微软雅黑" panose="020B0503020204020204" pitchFamily="34" charset="-122"/>
                <a:ea typeface="微软雅黑" panose="020B0503020204020204" pitchFamily="34" charset="-122"/>
              </a:rPr>
              <a:t>The Individualism and Collectivism between Chinese and American</a:t>
            </a:r>
          </a:p>
          <a:p>
            <a:pPr algn="just"/>
            <a:endParaRPr lang="en-US" altLang="zh-CN" sz="2000" b="1" dirty="0" smtClean="0">
              <a:solidFill>
                <a:schemeClr val="bg2"/>
              </a:solidFill>
              <a:latin typeface="微软雅黑" panose="020B0503020204020204" pitchFamily="34" charset="-122"/>
              <a:ea typeface="微软雅黑" panose="020B0503020204020204" pitchFamily="34" charset="-122"/>
            </a:endParaRPr>
          </a:p>
          <a:p>
            <a:pPr algn="just"/>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5" name="Freeform 5"/>
          <p:cNvSpPr>
            <a:spLocks noEditPoints="1"/>
          </p:cNvSpPr>
          <p:nvPr/>
        </p:nvSpPr>
        <p:spPr bwMode="auto">
          <a:xfrm>
            <a:off x="2980625" y="2676451"/>
            <a:ext cx="617812" cy="650786"/>
          </a:xfrm>
          <a:custGeom>
            <a:avLst/>
            <a:gdLst>
              <a:gd name="T0" fmla="*/ 451 w 1066"/>
              <a:gd name="T1" fmla="*/ 356 h 1094"/>
              <a:gd name="T2" fmla="*/ 561 w 1066"/>
              <a:gd name="T3" fmla="*/ 318 h 1094"/>
              <a:gd name="T4" fmla="*/ 411 w 1066"/>
              <a:gd name="T5" fmla="*/ 460 h 1094"/>
              <a:gd name="T6" fmla="*/ 450 w 1066"/>
              <a:gd name="T7" fmla="*/ 989 h 1094"/>
              <a:gd name="T8" fmla="*/ 394 w 1066"/>
              <a:gd name="T9" fmla="*/ 1010 h 1094"/>
              <a:gd name="T10" fmla="*/ 210 w 1066"/>
              <a:gd name="T11" fmla="*/ 1056 h 1094"/>
              <a:gd name="T12" fmla="*/ 104 w 1066"/>
              <a:gd name="T13" fmla="*/ 966 h 1094"/>
              <a:gd name="T14" fmla="*/ 118 w 1066"/>
              <a:gd name="T15" fmla="*/ 875 h 1094"/>
              <a:gd name="T16" fmla="*/ 147 w 1066"/>
              <a:gd name="T17" fmla="*/ 798 h 1094"/>
              <a:gd name="T18" fmla="*/ 218 w 1066"/>
              <a:gd name="T19" fmla="*/ 874 h 1094"/>
              <a:gd name="T20" fmla="*/ 551 w 1066"/>
              <a:gd name="T21" fmla="*/ 984 h 1094"/>
              <a:gd name="T22" fmla="*/ 955 w 1066"/>
              <a:gd name="T23" fmla="*/ 797 h 1094"/>
              <a:gd name="T24" fmla="*/ 702 w 1066"/>
              <a:gd name="T25" fmla="*/ 660 h 1094"/>
              <a:gd name="T26" fmla="*/ 577 w 1066"/>
              <a:gd name="T27" fmla="*/ 767 h 1094"/>
              <a:gd name="T28" fmla="*/ 452 w 1066"/>
              <a:gd name="T29" fmla="*/ 720 h 1094"/>
              <a:gd name="T30" fmla="*/ 415 w 1066"/>
              <a:gd name="T31" fmla="*/ 603 h 1094"/>
              <a:gd name="T32" fmla="*/ 1027 w 1066"/>
              <a:gd name="T33" fmla="*/ 557 h 1094"/>
              <a:gd name="T34" fmla="*/ 931 w 1066"/>
              <a:gd name="T35" fmla="*/ 262 h 1094"/>
              <a:gd name="T36" fmla="*/ 708 w 1066"/>
              <a:gd name="T37" fmla="*/ 113 h 1094"/>
              <a:gd name="T38" fmla="*/ 943 w 1066"/>
              <a:gd name="T39" fmla="*/ 24 h 1094"/>
              <a:gd name="T40" fmla="*/ 1043 w 1066"/>
              <a:gd name="T41" fmla="*/ 129 h 1094"/>
              <a:gd name="T42" fmla="*/ 1036 w 1066"/>
              <a:gd name="T43" fmla="*/ 184 h 1094"/>
              <a:gd name="T44" fmla="*/ 1053 w 1066"/>
              <a:gd name="T45" fmla="*/ 160 h 1094"/>
              <a:gd name="T46" fmla="*/ 940 w 1066"/>
              <a:gd name="T47" fmla="*/ 0 h 1094"/>
              <a:gd name="T48" fmla="*/ 673 w 1066"/>
              <a:gd name="T49" fmla="*/ 78 h 1094"/>
              <a:gd name="T50" fmla="*/ 582 w 1066"/>
              <a:gd name="T51" fmla="*/ 90 h 1094"/>
              <a:gd name="T52" fmla="*/ 336 w 1066"/>
              <a:gd name="T53" fmla="*/ 135 h 1094"/>
              <a:gd name="T54" fmla="*/ 109 w 1066"/>
              <a:gd name="T55" fmla="*/ 369 h 1094"/>
              <a:gd name="T56" fmla="*/ 76 w 1066"/>
              <a:gd name="T57" fmla="*/ 509 h 1094"/>
              <a:gd name="T58" fmla="*/ 118 w 1066"/>
              <a:gd name="T59" fmla="*/ 515 h 1094"/>
              <a:gd name="T60" fmla="*/ 265 w 1066"/>
              <a:gd name="T61" fmla="*/ 395 h 1094"/>
              <a:gd name="T62" fmla="*/ 221 w 1066"/>
              <a:gd name="T63" fmla="*/ 444 h 1094"/>
              <a:gd name="T64" fmla="*/ 111 w 1066"/>
              <a:gd name="T65" fmla="*/ 616 h 1094"/>
              <a:gd name="T66" fmla="*/ 146 w 1066"/>
              <a:gd name="T67" fmla="*/ 1094 h 1094"/>
              <a:gd name="T68" fmla="*/ 321 w 1066"/>
              <a:gd name="T69" fmla="*/ 1053 h 1094"/>
              <a:gd name="T70" fmla="*/ 418 w 1066"/>
              <a:gd name="T71" fmla="*/ 1007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6" h="1094">
                <a:moveTo>
                  <a:pt x="411" y="454"/>
                </a:moveTo>
                <a:cubicBezTo>
                  <a:pt x="411" y="418"/>
                  <a:pt x="433" y="375"/>
                  <a:pt x="451" y="356"/>
                </a:cubicBezTo>
                <a:cubicBezTo>
                  <a:pt x="474" y="333"/>
                  <a:pt x="506" y="318"/>
                  <a:pt x="551" y="318"/>
                </a:cubicBezTo>
                <a:lnTo>
                  <a:pt x="561" y="318"/>
                </a:lnTo>
                <a:cubicBezTo>
                  <a:pt x="646" y="318"/>
                  <a:pt x="702" y="376"/>
                  <a:pt x="702" y="460"/>
                </a:cubicBezTo>
                <a:lnTo>
                  <a:pt x="411" y="460"/>
                </a:lnTo>
                <a:lnTo>
                  <a:pt x="411" y="454"/>
                </a:lnTo>
                <a:close/>
                <a:moveTo>
                  <a:pt x="450" y="989"/>
                </a:moveTo>
                <a:lnTo>
                  <a:pt x="448" y="988"/>
                </a:lnTo>
                <a:cubicBezTo>
                  <a:pt x="437" y="991"/>
                  <a:pt x="407" y="1004"/>
                  <a:pt x="394" y="1010"/>
                </a:cubicBezTo>
                <a:cubicBezTo>
                  <a:pt x="374" y="1018"/>
                  <a:pt x="359" y="1023"/>
                  <a:pt x="337" y="1030"/>
                </a:cubicBezTo>
                <a:cubicBezTo>
                  <a:pt x="303" y="1041"/>
                  <a:pt x="254" y="1056"/>
                  <a:pt x="210" y="1056"/>
                </a:cubicBezTo>
                <a:lnTo>
                  <a:pt x="201" y="1056"/>
                </a:lnTo>
                <a:cubicBezTo>
                  <a:pt x="141" y="1056"/>
                  <a:pt x="104" y="1026"/>
                  <a:pt x="104" y="966"/>
                </a:cubicBezTo>
                <a:lnTo>
                  <a:pt x="104" y="964"/>
                </a:lnTo>
                <a:cubicBezTo>
                  <a:pt x="104" y="924"/>
                  <a:pt x="111" y="906"/>
                  <a:pt x="118" y="875"/>
                </a:cubicBezTo>
                <a:cubicBezTo>
                  <a:pt x="121" y="864"/>
                  <a:pt x="128" y="844"/>
                  <a:pt x="132" y="835"/>
                </a:cubicBezTo>
                <a:cubicBezTo>
                  <a:pt x="135" y="828"/>
                  <a:pt x="146" y="804"/>
                  <a:pt x="147" y="798"/>
                </a:cubicBezTo>
                <a:cubicBezTo>
                  <a:pt x="147" y="798"/>
                  <a:pt x="179" y="836"/>
                  <a:pt x="180" y="838"/>
                </a:cubicBezTo>
                <a:cubicBezTo>
                  <a:pt x="190" y="852"/>
                  <a:pt x="206" y="862"/>
                  <a:pt x="218" y="874"/>
                </a:cubicBezTo>
                <a:cubicBezTo>
                  <a:pt x="236" y="891"/>
                  <a:pt x="283" y="921"/>
                  <a:pt x="308" y="931"/>
                </a:cubicBezTo>
                <a:cubicBezTo>
                  <a:pt x="377" y="961"/>
                  <a:pt x="451" y="984"/>
                  <a:pt x="551" y="984"/>
                </a:cubicBezTo>
                <a:cubicBezTo>
                  <a:pt x="678" y="984"/>
                  <a:pt x="780" y="947"/>
                  <a:pt x="856" y="896"/>
                </a:cubicBezTo>
                <a:cubicBezTo>
                  <a:pt x="893" y="870"/>
                  <a:pt x="929" y="835"/>
                  <a:pt x="955" y="797"/>
                </a:cubicBezTo>
                <a:cubicBezTo>
                  <a:pt x="973" y="769"/>
                  <a:pt x="1011" y="700"/>
                  <a:pt x="1015" y="660"/>
                </a:cubicBezTo>
                <a:lnTo>
                  <a:pt x="702" y="660"/>
                </a:lnTo>
                <a:cubicBezTo>
                  <a:pt x="695" y="693"/>
                  <a:pt x="682" y="714"/>
                  <a:pt x="661" y="734"/>
                </a:cubicBezTo>
                <a:cubicBezTo>
                  <a:pt x="645" y="749"/>
                  <a:pt x="607" y="767"/>
                  <a:pt x="577" y="767"/>
                </a:cubicBezTo>
                <a:lnTo>
                  <a:pt x="544" y="767"/>
                </a:lnTo>
                <a:cubicBezTo>
                  <a:pt x="506" y="767"/>
                  <a:pt x="471" y="741"/>
                  <a:pt x="452" y="720"/>
                </a:cubicBezTo>
                <a:cubicBezTo>
                  <a:pt x="436" y="703"/>
                  <a:pt x="415" y="651"/>
                  <a:pt x="415" y="618"/>
                </a:cubicBezTo>
                <a:lnTo>
                  <a:pt x="415" y="603"/>
                </a:lnTo>
                <a:lnTo>
                  <a:pt x="1026" y="603"/>
                </a:lnTo>
                <a:lnTo>
                  <a:pt x="1027" y="557"/>
                </a:lnTo>
                <a:lnTo>
                  <a:pt x="1027" y="536"/>
                </a:lnTo>
                <a:cubicBezTo>
                  <a:pt x="1027" y="419"/>
                  <a:pt x="982" y="329"/>
                  <a:pt x="931" y="262"/>
                </a:cubicBezTo>
                <a:cubicBezTo>
                  <a:pt x="907" y="230"/>
                  <a:pt x="867" y="195"/>
                  <a:pt x="834" y="173"/>
                </a:cubicBezTo>
                <a:cubicBezTo>
                  <a:pt x="803" y="152"/>
                  <a:pt x="748" y="122"/>
                  <a:pt x="708" y="113"/>
                </a:cubicBezTo>
                <a:cubicBezTo>
                  <a:pt x="715" y="103"/>
                  <a:pt x="796" y="64"/>
                  <a:pt x="813" y="57"/>
                </a:cubicBezTo>
                <a:cubicBezTo>
                  <a:pt x="846" y="43"/>
                  <a:pt x="898" y="24"/>
                  <a:pt x="943" y="24"/>
                </a:cubicBezTo>
                <a:lnTo>
                  <a:pt x="956" y="24"/>
                </a:lnTo>
                <a:cubicBezTo>
                  <a:pt x="1016" y="24"/>
                  <a:pt x="1043" y="69"/>
                  <a:pt x="1043" y="129"/>
                </a:cubicBezTo>
                <a:lnTo>
                  <a:pt x="1043" y="133"/>
                </a:lnTo>
                <a:cubicBezTo>
                  <a:pt x="1043" y="151"/>
                  <a:pt x="1040" y="169"/>
                  <a:pt x="1036" y="184"/>
                </a:cubicBezTo>
                <a:cubicBezTo>
                  <a:pt x="1034" y="198"/>
                  <a:pt x="1027" y="222"/>
                  <a:pt x="1026" y="231"/>
                </a:cubicBezTo>
                <a:cubicBezTo>
                  <a:pt x="1032" y="224"/>
                  <a:pt x="1049" y="174"/>
                  <a:pt x="1053" y="160"/>
                </a:cubicBezTo>
                <a:cubicBezTo>
                  <a:pt x="1059" y="138"/>
                  <a:pt x="1066" y="99"/>
                  <a:pt x="1061" y="75"/>
                </a:cubicBezTo>
                <a:cubicBezTo>
                  <a:pt x="1050" y="19"/>
                  <a:pt x="1006" y="0"/>
                  <a:pt x="940" y="0"/>
                </a:cubicBezTo>
                <a:cubicBezTo>
                  <a:pt x="859" y="0"/>
                  <a:pt x="813" y="21"/>
                  <a:pt x="753" y="43"/>
                </a:cubicBezTo>
                <a:cubicBezTo>
                  <a:pt x="729" y="51"/>
                  <a:pt x="696" y="66"/>
                  <a:pt x="673" y="78"/>
                </a:cubicBezTo>
                <a:cubicBezTo>
                  <a:pt x="668" y="81"/>
                  <a:pt x="640" y="96"/>
                  <a:pt x="635" y="96"/>
                </a:cubicBezTo>
                <a:cubicBezTo>
                  <a:pt x="617" y="94"/>
                  <a:pt x="602" y="90"/>
                  <a:pt x="582" y="90"/>
                </a:cubicBezTo>
                <a:lnTo>
                  <a:pt x="521" y="90"/>
                </a:lnTo>
                <a:cubicBezTo>
                  <a:pt x="462" y="90"/>
                  <a:pt x="375" y="115"/>
                  <a:pt x="336" y="135"/>
                </a:cubicBezTo>
                <a:cubicBezTo>
                  <a:pt x="279" y="163"/>
                  <a:pt x="243" y="186"/>
                  <a:pt x="200" y="230"/>
                </a:cubicBezTo>
                <a:cubicBezTo>
                  <a:pt x="163" y="267"/>
                  <a:pt x="131" y="316"/>
                  <a:pt x="109" y="369"/>
                </a:cubicBezTo>
                <a:cubicBezTo>
                  <a:pt x="99" y="393"/>
                  <a:pt x="87" y="430"/>
                  <a:pt x="83" y="458"/>
                </a:cubicBezTo>
                <a:cubicBezTo>
                  <a:pt x="81" y="474"/>
                  <a:pt x="77" y="491"/>
                  <a:pt x="76" y="509"/>
                </a:cubicBezTo>
                <a:cubicBezTo>
                  <a:pt x="76" y="525"/>
                  <a:pt x="78" y="545"/>
                  <a:pt x="78" y="563"/>
                </a:cubicBezTo>
                <a:cubicBezTo>
                  <a:pt x="86" y="557"/>
                  <a:pt x="108" y="525"/>
                  <a:pt x="118" y="515"/>
                </a:cubicBezTo>
                <a:cubicBezTo>
                  <a:pt x="133" y="500"/>
                  <a:pt x="147" y="484"/>
                  <a:pt x="162" y="469"/>
                </a:cubicBezTo>
                <a:cubicBezTo>
                  <a:pt x="177" y="454"/>
                  <a:pt x="245" y="399"/>
                  <a:pt x="265" y="395"/>
                </a:cubicBezTo>
                <a:cubicBezTo>
                  <a:pt x="261" y="401"/>
                  <a:pt x="249" y="412"/>
                  <a:pt x="243" y="418"/>
                </a:cubicBezTo>
                <a:cubicBezTo>
                  <a:pt x="234" y="426"/>
                  <a:pt x="228" y="434"/>
                  <a:pt x="221" y="444"/>
                </a:cubicBezTo>
                <a:cubicBezTo>
                  <a:pt x="207" y="462"/>
                  <a:pt x="194" y="479"/>
                  <a:pt x="181" y="498"/>
                </a:cubicBezTo>
                <a:cubicBezTo>
                  <a:pt x="158" y="534"/>
                  <a:pt x="131" y="577"/>
                  <a:pt x="111" y="616"/>
                </a:cubicBezTo>
                <a:cubicBezTo>
                  <a:pt x="87" y="666"/>
                  <a:pt x="57" y="727"/>
                  <a:pt x="39" y="794"/>
                </a:cubicBezTo>
                <a:cubicBezTo>
                  <a:pt x="14" y="889"/>
                  <a:pt x="0" y="1094"/>
                  <a:pt x="146" y="1094"/>
                </a:cubicBezTo>
                <a:lnTo>
                  <a:pt x="169" y="1094"/>
                </a:lnTo>
                <a:cubicBezTo>
                  <a:pt x="216" y="1094"/>
                  <a:pt x="286" y="1068"/>
                  <a:pt x="321" y="1053"/>
                </a:cubicBezTo>
                <a:cubicBezTo>
                  <a:pt x="344" y="1043"/>
                  <a:pt x="364" y="1035"/>
                  <a:pt x="386" y="1023"/>
                </a:cubicBezTo>
                <a:cubicBezTo>
                  <a:pt x="397" y="1018"/>
                  <a:pt x="407" y="1011"/>
                  <a:pt x="418" y="1007"/>
                </a:cubicBezTo>
                <a:cubicBezTo>
                  <a:pt x="428" y="1003"/>
                  <a:pt x="442" y="991"/>
                  <a:pt x="450" y="98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1346846" y="2634900"/>
            <a:ext cx="575258" cy="691210"/>
          </a:xfrm>
          <a:custGeom>
            <a:avLst/>
            <a:gdLst>
              <a:gd name="T0" fmla="*/ 755 w 855"/>
              <a:gd name="T1" fmla="*/ 318 h 1002"/>
              <a:gd name="T2" fmla="*/ 752 w 855"/>
              <a:gd name="T3" fmla="*/ 362 h 1002"/>
              <a:gd name="T4" fmla="*/ 794 w 855"/>
              <a:gd name="T5" fmla="*/ 431 h 1002"/>
              <a:gd name="T6" fmla="*/ 770 w 855"/>
              <a:gd name="T7" fmla="*/ 493 h 1002"/>
              <a:gd name="T8" fmla="*/ 817 w 855"/>
              <a:gd name="T9" fmla="*/ 577 h 1002"/>
              <a:gd name="T10" fmla="*/ 820 w 855"/>
              <a:gd name="T11" fmla="*/ 770 h 1002"/>
              <a:gd name="T12" fmla="*/ 736 w 855"/>
              <a:gd name="T13" fmla="*/ 701 h 1002"/>
              <a:gd name="T14" fmla="*/ 670 w 855"/>
              <a:gd name="T15" fmla="*/ 831 h 1002"/>
              <a:gd name="T16" fmla="*/ 766 w 855"/>
              <a:gd name="T17" fmla="*/ 925 h 1002"/>
              <a:gd name="T18" fmla="*/ 595 w 855"/>
              <a:gd name="T19" fmla="*/ 989 h 1002"/>
              <a:gd name="T20" fmla="*/ 459 w 855"/>
              <a:gd name="T21" fmla="*/ 925 h 1002"/>
              <a:gd name="T22" fmla="*/ 430 w 855"/>
              <a:gd name="T23" fmla="*/ 926 h 1002"/>
              <a:gd name="T24" fmla="*/ 413 w 855"/>
              <a:gd name="T25" fmla="*/ 926 h 1002"/>
              <a:gd name="T26" fmla="*/ 270 w 855"/>
              <a:gd name="T27" fmla="*/ 992 h 1002"/>
              <a:gd name="T28" fmla="*/ 93 w 855"/>
              <a:gd name="T29" fmla="*/ 925 h 1002"/>
              <a:gd name="T30" fmla="*/ 191 w 855"/>
              <a:gd name="T31" fmla="*/ 832 h 1002"/>
              <a:gd name="T32" fmla="*/ 123 w 855"/>
              <a:gd name="T33" fmla="*/ 694 h 1002"/>
              <a:gd name="T34" fmla="*/ 34 w 855"/>
              <a:gd name="T35" fmla="*/ 755 h 1002"/>
              <a:gd name="T36" fmla="*/ 45 w 855"/>
              <a:gd name="T37" fmla="*/ 558 h 1002"/>
              <a:gd name="T38" fmla="*/ 102 w 855"/>
              <a:gd name="T39" fmla="*/ 475 h 1002"/>
              <a:gd name="T40" fmla="*/ 92 w 855"/>
              <a:gd name="T41" fmla="*/ 431 h 1002"/>
              <a:gd name="T42" fmla="*/ 119 w 855"/>
              <a:gd name="T43" fmla="*/ 367 h 1002"/>
              <a:gd name="T44" fmla="*/ 115 w 855"/>
              <a:gd name="T45" fmla="*/ 318 h 1002"/>
              <a:gd name="T46" fmla="*/ 435 w 855"/>
              <a:gd name="T47" fmla="*/ 0 h 1002"/>
              <a:gd name="T48" fmla="*/ 755 w 855"/>
              <a:gd name="T49" fmla="*/ 318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1002">
                <a:moveTo>
                  <a:pt x="755" y="318"/>
                </a:moveTo>
                <a:cubicBezTo>
                  <a:pt x="755" y="333"/>
                  <a:pt x="754" y="347"/>
                  <a:pt x="752" y="362"/>
                </a:cubicBezTo>
                <a:cubicBezTo>
                  <a:pt x="775" y="362"/>
                  <a:pt x="794" y="393"/>
                  <a:pt x="794" y="431"/>
                </a:cubicBezTo>
                <a:cubicBezTo>
                  <a:pt x="794" y="458"/>
                  <a:pt x="784" y="482"/>
                  <a:pt x="770" y="493"/>
                </a:cubicBezTo>
                <a:cubicBezTo>
                  <a:pt x="788" y="516"/>
                  <a:pt x="804" y="545"/>
                  <a:pt x="817" y="577"/>
                </a:cubicBezTo>
                <a:cubicBezTo>
                  <a:pt x="855" y="669"/>
                  <a:pt x="840" y="765"/>
                  <a:pt x="820" y="770"/>
                </a:cubicBezTo>
                <a:cubicBezTo>
                  <a:pt x="802" y="774"/>
                  <a:pt x="769" y="745"/>
                  <a:pt x="736" y="701"/>
                </a:cubicBezTo>
                <a:cubicBezTo>
                  <a:pt x="729" y="750"/>
                  <a:pt x="705" y="794"/>
                  <a:pt x="670" y="831"/>
                </a:cubicBezTo>
                <a:cubicBezTo>
                  <a:pt x="730" y="851"/>
                  <a:pt x="771" y="888"/>
                  <a:pt x="766" y="925"/>
                </a:cubicBezTo>
                <a:cubicBezTo>
                  <a:pt x="760" y="972"/>
                  <a:pt x="684" y="1000"/>
                  <a:pt x="595" y="989"/>
                </a:cubicBezTo>
                <a:cubicBezTo>
                  <a:pt x="533" y="981"/>
                  <a:pt x="482" y="956"/>
                  <a:pt x="459" y="925"/>
                </a:cubicBezTo>
                <a:cubicBezTo>
                  <a:pt x="449" y="926"/>
                  <a:pt x="440" y="926"/>
                  <a:pt x="430" y="926"/>
                </a:cubicBezTo>
                <a:cubicBezTo>
                  <a:pt x="424" y="926"/>
                  <a:pt x="419" y="926"/>
                  <a:pt x="413" y="926"/>
                </a:cubicBezTo>
                <a:cubicBezTo>
                  <a:pt x="391" y="958"/>
                  <a:pt x="337" y="985"/>
                  <a:pt x="270" y="992"/>
                </a:cubicBezTo>
                <a:cubicBezTo>
                  <a:pt x="179" y="1002"/>
                  <a:pt x="100" y="972"/>
                  <a:pt x="93" y="925"/>
                </a:cubicBezTo>
                <a:cubicBezTo>
                  <a:pt x="87" y="887"/>
                  <a:pt x="129" y="851"/>
                  <a:pt x="191" y="832"/>
                </a:cubicBezTo>
                <a:cubicBezTo>
                  <a:pt x="154" y="794"/>
                  <a:pt x="129" y="746"/>
                  <a:pt x="123" y="694"/>
                </a:cubicBezTo>
                <a:cubicBezTo>
                  <a:pt x="86" y="738"/>
                  <a:pt x="49" y="762"/>
                  <a:pt x="34" y="755"/>
                </a:cubicBezTo>
                <a:cubicBezTo>
                  <a:pt x="7" y="740"/>
                  <a:pt x="0" y="648"/>
                  <a:pt x="45" y="558"/>
                </a:cubicBezTo>
                <a:cubicBezTo>
                  <a:pt x="61" y="525"/>
                  <a:pt x="81" y="497"/>
                  <a:pt x="102" y="475"/>
                </a:cubicBezTo>
                <a:cubicBezTo>
                  <a:pt x="96" y="463"/>
                  <a:pt x="92" y="447"/>
                  <a:pt x="92" y="431"/>
                </a:cubicBezTo>
                <a:cubicBezTo>
                  <a:pt x="92" y="402"/>
                  <a:pt x="103" y="377"/>
                  <a:pt x="119" y="367"/>
                </a:cubicBezTo>
                <a:cubicBezTo>
                  <a:pt x="116" y="351"/>
                  <a:pt x="115" y="334"/>
                  <a:pt x="115" y="318"/>
                </a:cubicBezTo>
                <a:cubicBezTo>
                  <a:pt x="115" y="142"/>
                  <a:pt x="258" y="0"/>
                  <a:pt x="435" y="0"/>
                </a:cubicBezTo>
                <a:cubicBezTo>
                  <a:pt x="611" y="0"/>
                  <a:pt x="755" y="142"/>
                  <a:pt x="755" y="318"/>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 name="Freeform 7"/>
          <p:cNvSpPr>
            <a:spLocks noEditPoints="1"/>
          </p:cNvSpPr>
          <p:nvPr/>
        </p:nvSpPr>
        <p:spPr bwMode="auto">
          <a:xfrm>
            <a:off x="4657581" y="2699025"/>
            <a:ext cx="561812" cy="543278"/>
          </a:xfrm>
          <a:custGeom>
            <a:avLst/>
            <a:gdLst>
              <a:gd name="T0" fmla="*/ 906 w 964"/>
              <a:gd name="T1" fmla="*/ 144 h 908"/>
              <a:gd name="T2" fmla="*/ 600 w 964"/>
              <a:gd name="T3" fmla="*/ 144 h 908"/>
              <a:gd name="T4" fmla="*/ 710 w 964"/>
              <a:gd name="T5" fmla="*/ 34 h 908"/>
              <a:gd name="T6" fmla="*/ 710 w 964"/>
              <a:gd name="T7" fmla="*/ 7 h 908"/>
              <a:gd name="T8" fmla="*/ 683 w 964"/>
              <a:gd name="T9" fmla="*/ 7 h 908"/>
              <a:gd name="T10" fmla="*/ 547 w 964"/>
              <a:gd name="T11" fmla="*/ 144 h 908"/>
              <a:gd name="T12" fmla="*/ 412 w 964"/>
              <a:gd name="T13" fmla="*/ 144 h 908"/>
              <a:gd name="T14" fmla="*/ 275 w 964"/>
              <a:gd name="T15" fmla="*/ 7 h 908"/>
              <a:gd name="T16" fmla="*/ 248 w 964"/>
              <a:gd name="T17" fmla="*/ 7 h 908"/>
              <a:gd name="T18" fmla="*/ 248 w 964"/>
              <a:gd name="T19" fmla="*/ 34 h 908"/>
              <a:gd name="T20" fmla="*/ 358 w 964"/>
              <a:gd name="T21" fmla="*/ 144 h 908"/>
              <a:gd name="T22" fmla="*/ 58 w 964"/>
              <a:gd name="T23" fmla="*/ 144 h 908"/>
              <a:gd name="T24" fmla="*/ 0 w 964"/>
              <a:gd name="T25" fmla="*/ 202 h 908"/>
              <a:gd name="T26" fmla="*/ 0 w 964"/>
              <a:gd name="T27" fmla="*/ 709 h 908"/>
              <a:gd name="T28" fmla="*/ 0 w 964"/>
              <a:gd name="T29" fmla="*/ 850 h 908"/>
              <a:gd name="T30" fmla="*/ 58 w 964"/>
              <a:gd name="T31" fmla="*/ 908 h 908"/>
              <a:gd name="T32" fmla="*/ 906 w 964"/>
              <a:gd name="T33" fmla="*/ 908 h 908"/>
              <a:gd name="T34" fmla="*/ 964 w 964"/>
              <a:gd name="T35" fmla="*/ 850 h 908"/>
              <a:gd name="T36" fmla="*/ 964 w 964"/>
              <a:gd name="T37" fmla="*/ 709 h 908"/>
              <a:gd name="T38" fmla="*/ 964 w 964"/>
              <a:gd name="T39" fmla="*/ 202 h 908"/>
              <a:gd name="T40" fmla="*/ 906 w 964"/>
              <a:gd name="T41" fmla="*/ 144 h 908"/>
              <a:gd name="T42" fmla="*/ 607 w 964"/>
              <a:gd name="T43" fmla="*/ 464 h 908"/>
              <a:gd name="T44" fmla="*/ 415 w 964"/>
              <a:gd name="T45" fmla="*/ 349 h 908"/>
              <a:gd name="T46" fmla="*/ 405 w 964"/>
              <a:gd name="T47" fmla="*/ 349 h 908"/>
              <a:gd name="T48" fmla="*/ 400 w 964"/>
              <a:gd name="T49" fmla="*/ 357 h 908"/>
              <a:gd name="T50" fmla="*/ 400 w 964"/>
              <a:gd name="T51" fmla="*/ 587 h 908"/>
              <a:gd name="T52" fmla="*/ 405 w 964"/>
              <a:gd name="T53" fmla="*/ 596 h 908"/>
              <a:gd name="T54" fmla="*/ 410 w 964"/>
              <a:gd name="T55" fmla="*/ 597 h 908"/>
              <a:gd name="T56" fmla="*/ 415 w 964"/>
              <a:gd name="T57" fmla="*/ 595 h 908"/>
              <a:gd name="T58" fmla="*/ 607 w 964"/>
              <a:gd name="T59" fmla="*/ 480 h 908"/>
              <a:gd name="T60" fmla="*/ 612 w 964"/>
              <a:gd name="T61" fmla="*/ 472 h 908"/>
              <a:gd name="T62" fmla="*/ 607 w 964"/>
              <a:gd name="T63" fmla="*/ 464 h 908"/>
              <a:gd name="T64" fmla="*/ 926 w 964"/>
              <a:gd name="T65" fmla="*/ 709 h 908"/>
              <a:gd name="T66" fmla="*/ 926 w 964"/>
              <a:gd name="T67" fmla="*/ 709 h 908"/>
              <a:gd name="T68" fmla="*/ 906 w 964"/>
              <a:gd name="T69" fmla="*/ 729 h 908"/>
              <a:gd name="T70" fmla="*/ 58 w 964"/>
              <a:gd name="T71" fmla="*/ 729 h 908"/>
              <a:gd name="T72" fmla="*/ 37 w 964"/>
              <a:gd name="T73" fmla="*/ 709 h 908"/>
              <a:gd name="T74" fmla="*/ 37 w 964"/>
              <a:gd name="T75" fmla="*/ 202 h 908"/>
              <a:gd name="T76" fmla="*/ 58 w 964"/>
              <a:gd name="T77" fmla="*/ 181 h 908"/>
              <a:gd name="T78" fmla="*/ 906 w 964"/>
              <a:gd name="T79" fmla="*/ 181 h 908"/>
              <a:gd name="T80" fmla="*/ 926 w 964"/>
              <a:gd name="T81" fmla="*/ 202 h 908"/>
              <a:gd name="T82" fmla="*/ 926 w 964"/>
              <a:gd name="T83" fmla="*/ 709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4" h="908">
                <a:moveTo>
                  <a:pt x="906" y="144"/>
                </a:moveTo>
                <a:lnTo>
                  <a:pt x="600" y="144"/>
                </a:lnTo>
                <a:lnTo>
                  <a:pt x="710" y="34"/>
                </a:lnTo>
                <a:cubicBezTo>
                  <a:pt x="717" y="26"/>
                  <a:pt x="717" y="15"/>
                  <a:pt x="710" y="7"/>
                </a:cubicBezTo>
                <a:cubicBezTo>
                  <a:pt x="702" y="0"/>
                  <a:pt x="691" y="0"/>
                  <a:pt x="683" y="7"/>
                </a:cubicBezTo>
                <a:lnTo>
                  <a:pt x="547" y="144"/>
                </a:lnTo>
                <a:lnTo>
                  <a:pt x="412" y="144"/>
                </a:lnTo>
                <a:lnTo>
                  <a:pt x="275" y="7"/>
                </a:lnTo>
                <a:cubicBezTo>
                  <a:pt x="268" y="0"/>
                  <a:pt x="256" y="0"/>
                  <a:pt x="248" y="7"/>
                </a:cubicBezTo>
                <a:cubicBezTo>
                  <a:pt x="241" y="15"/>
                  <a:pt x="241" y="26"/>
                  <a:pt x="248" y="34"/>
                </a:cubicBezTo>
                <a:lnTo>
                  <a:pt x="358" y="144"/>
                </a:lnTo>
                <a:lnTo>
                  <a:pt x="58" y="144"/>
                </a:lnTo>
                <a:cubicBezTo>
                  <a:pt x="26" y="144"/>
                  <a:pt x="0" y="170"/>
                  <a:pt x="0" y="202"/>
                </a:cubicBezTo>
                <a:lnTo>
                  <a:pt x="0" y="709"/>
                </a:lnTo>
                <a:lnTo>
                  <a:pt x="0" y="850"/>
                </a:lnTo>
                <a:cubicBezTo>
                  <a:pt x="0" y="882"/>
                  <a:pt x="26" y="908"/>
                  <a:pt x="58" y="908"/>
                </a:cubicBezTo>
                <a:lnTo>
                  <a:pt x="906" y="908"/>
                </a:lnTo>
                <a:cubicBezTo>
                  <a:pt x="938" y="908"/>
                  <a:pt x="964" y="882"/>
                  <a:pt x="964" y="850"/>
                </a:cubicBezTo>
                <a:lnTo>
                  <a:pt x="964" y="709"/>
                </a:lnTo>
                <a:lnTo>
                  <a:pt x="964" y="202"/>
                </a:lnTo>
                <a:cubicBezTo>
                  <a:pt x="964" y="170"/>
                  <a:pt x="938" y="144"/>
                  <a:pt x="906" y="144"/>
                </a:cubicBezTo>
                <a:close/>
                <a:moveTo>
                  <a:pt x="607" y="464"/>
                </a:moveTo>
                <a:lnTo>
                  <a:pt x="415" y="349"/>
                </a:lnTo>
                <a:cubicBezTo>
                  <a:pt x="412" y="347"/>
                  <a:pt x="408" y="347"/>
                  <a:pt x="405" y="349"/>
                </a:cubicBezTo>
                <a:cubicBezTo>
                  <a:pt x="402" y="350"/>
                  <a:pt x="400" y="354"/>
                  <a:pt x="400" y="357"/>
                </a:cubicBezTo>
                <a:lnTo>
                  <a:pt x="400" y="587"/>
                </a:lnTo>
                <a:cubicBezTo>
                  <a:pt x="400" y="591"/>
                  <a:pt x="402" y="594"/>
                  <a:pt x="405" y="596"/>
                </a:cubicBezTo>
                <a:cubicBezTo>
                  <a:pt x="407" y="596"/>
                  <a:pt x="408" y="597"/>
                  <a:pt x="410" y="597"/>
                </a:cubicBezTo>
                <a:cubicBezTo>
                  <a:pt x="411" y="597"/>
                  <a:pt x="413" y="596"/>
                  <a:pt x="415" y="595"/>
                </a:cubicBezTo>
                <a:lnTo>
                  <a:pt x="607" y="480"/>
                </a:lnTo>
                <a:cubicBezTo>
                  <a:pt x="610" y="479"/>
                  <a:pt x="612" y="475"/>
                  <a:pt x="612" y="472"/>
                </a:cubicBezTo>
                <a:cubicBezTo>
                  <a:pt x="612" y="469"/>
                  <a:pt x="610" y="466"/>
                  <a:pt x="607" y="464"/>
                </a:cubicBezTo>
                <a:close/>
                <a:moveTo>
                  <a:pt x="926" y="709"/>
                </a:moveTo>
                <a:lnTo>
                  <a:pt x="926" y="709"/>
                </a:lnTo>
                <a:cubicBezTo>
                  <a:pt x="926" y="720"/>
                  <a:pt x="917" y="729"/>
                  <a:pt x="906" y="729"/>
                </a:cubicBezTo>
                <a:lnTo>
                  <a:pt x="58" y="729"/>
                </a:lnTo>
                <a:cubicBezTo>
                  <a:pt x="46" y="729"/>
                  <a:pt x="37" y="720"/>
                  <a:pt x="37" y="709"/>
                </a:cubicBezTo>
                <a:lnTo>
                  <a:pt x="37" y="202"/>
                </a:lnTo>
                <a:cubicBezTo>
                  <a:pt x="37" y="191"/>
                  <a:pt x="46" y="181"/>
                  <a:pt x="58" y="181"/>
                </a:cubicBezTo>
                <a:lnTo>
                  <a:pt x="906" y="181"/>
                </a:lnTo>
                <a:cubicBezTo>
                  <a:pt x="917" y="181"/>
                  <a:pt x="926" y="191"/>
                  <a:pt x="926" y="202"/>
                </a:cubicBezTo>
                <a:lnTo>
                  <a:pt x="926" y="709"/>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pic>
        <p:nvPicPr>
          <p:cNvPr id="24" name="Picture 2" descr="C:\Users\huang\Downloads\Desktop\IMG_20180916_175611.jpg"/>
          <p:cNvPicPr>
            <a:picLocks noGrp="1" noChangeAspect="1" noChangeArrowheads="1"/>
          </p:cNvPicPr>
          <p:nvPr>
            <p:ph idx="1"/>
          </p:nvPr>
        </p:nvPicPr>
        <p:blipFill>
          <a:blip r:embed="rId3" cstate="print"/>
          <a:srcRect/>
          <a:stretch>
            <a:fillRect/>
          </a:stretch>
        </p:blipFill>
        <p:spPr bwMode="auto">
          <a:xfrm>
            <a:off x="6385732" y="1628801"/>
            <a:ext cx="4609193" cy="4258368"/>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300" fill="hold"/>
                                        <p:tgtEl>
                                          <p:spTgt spid="23"/>
                                        </p:tgtEl>
                                        <p:attrNameLst>
                                          <p:attrName>ppt_x</p:attrName>
                                        </p:attrNameLst>
                                      </p:cBhvr>
                                      <p:tavLst>
                                        <p:tav tm="0">
                                          <p:val>
                                            <p:strVal val="0-#ppt_w/2"/>
                                          </p:val>
                                        </p:tav>
                                        <p:tav tm="100000">
                                          <p:val>
                                            <p:strVal val="#ppt_x"/>
                                          </p:val>
                                        </p:tav>
                                      </p:tavLst>
                                    </p:anim>
                                    <p:anim calcmode="lin" valueType="num">
                                      <p:cBhvr additive="base">
                                        <p:cTn id="14" dur="300" fill="hold"/>
                                        <p:tgtEl>
                                          <p:spTgt spid="2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34"/>
                                        </p:tgtEl>
                                        <p:attrNameLst>
                                          <p:attrName>style.visibility</p:attrName>
                                        </p:attrNameLst>
                                      </p:cBhvr>
                                      <p:to>
                                        <p:strVal val="visible"/>
                                      </p:to>
                                    </p:set>
                                    <p:anim by="(-#ppt_w*2)" calcmode="lin" valueType="num">
                                      <p:cBhvr rctx="PPT">
                                        <p:cTn id="18" dur="150" autoRev="1" fill="hold">
                                          <p:stCondLst>
                                            <p:cond delay="0"/>
                                          </p:stCondLst>
                                        </p:cTn>
                                        <p:tgtEl>
                                          <p:spTgt spid="34"/>
                                        </p:tgtEl>
                                        <p:attrNameLst>
                                          <p:attrName>ppt_w</p:attrName>
                                        </p:attrNameLst>
                                      </p:cBhvr>
                                    </p:anim>
                                    <p:anim by="(#ppt_w*0.50)" calcmode="lin" valueType="num">
                                      <p:cBhvr>
                                        <p:cTn id="19" dur="150" decel="50000" autoRev="1" fill="hold">
                                          <p:stCondLst>
                                            <p:cond delay="0"/>
                                          </p:stCondLst>
                                        </p:cTn>
                                        <p:tgtEl>
                                          <p:spTgt spid="34"/>
                                        </p:tgtEl>
                                        <p:attrNameLst>
                                          <p:attrName>ppt_x</p:attrName>
                                        </p:attrNameLst>
                                      </p:cBhvr>
                                    </p:anim>
                                    <p:anim from="(-#ppt_h/2)" to="(#ppt_y)" calcmode="lin" valueType="num">
                                      <p:cBhvr>
                                        <p:cTn id="20" dur="300" fill="hold">
                                          <p:stCondLst>
                                            <p:cond delay="0"/>
                                          </p:stCondLst>
                                        </p:cTn>
                                        <p:tgtEl>
                                          <p:spTgt spid="34"/>
                                        </p:tgtEl>
                                        <p:attrNameLst>
                                          <p:attrName>ppt_y</p:attrName>
                                        </p:attrNameLst>
                                      </p:cBhvr>
                                    </p:anim>
                                    <p:animRot by="21600000">
                                      <p:cBhvr>
                                        <p:cTn id="21" dur="300" fill="hold">
                                          <p:stCondLst>
                                            <p:cond delay="0"/>
                                          </p:stCondLst>
                                        </p:cTn>
                                        <p:tgtEl>
                                          <p:spTgt spid="34"/>
                                        </p:tgtEl>
                                        <p:attrNameLst>
                                          <p:attrName>r</p:attrName>
                                        </p:attrNameLst>
                                      </p:cBhvr>
                                    </p:animRot>
                                  </p:childTnLst>
                                </p:cTn>
                              </p:par>
                            </p:childTnLst>
                          </p:cTn>
                        </p:par>
                        <p:par>
                          <p:cTn id="22" fill="hold">
                            <p:stCondLst>
                              <p:cond delay="99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149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1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53" presetClass="entr" presetSubtype="16" fill="hold" grpId="0" nodeType="withEffect">
                                  <p:stCondLst>
                                    <p:cond delay="20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childTnLst>
                          </p:cTn>
                        </p:par>
                        <p:par>
                          <p:cTn id="42" fill="hold">
                            <p:stCondLst>
                              <p:cond delay="1990"/>
                            </p:stCondLst>
                            <p:childTnLst>
                              <p:par>
                                <p:cTn id="43" presetID="31"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400" fill="hold"/>
                                        <p:tgtEl>
                                          <p:spTgt spid="6"/>
                                        </p:tgtEl>
                                        <p:attrNameLst>
                                          <p:attrName>ppt_w</p:attrName>
                                        </p:attrNameLst>
                                      </p:cBhvr>
                                      <p:tavLst>
                                        <p:tav tm="0">
                                          <p:val>
                                            <p:fltVal val="0"/>
                                          </p:val>
                                        </p:tav>
                                        <p:tav tm="100000">
                                          <p:val>
                                            <p:strVal val="#ppt_w"/>
                                          </p:val>
                                        </p:tav>
                                      </p:tavLst>
                                    </p:anim>
                                    <p:anim calcmode="lin" valueType="num">
                                      <p:cBhvr>
                                        <p:cTn id="46" dur="400" fill="hold"/>
                                        <p:tgtEl>
                                          <p:spTgt spid="6"/>
                                        </p:tgtEl>
                                        <p:attrNameLst>
                                          <p:attrName>ppt_h</p:attrName>
                                        </p:attrNameLst>
                                      </p:cBhvr>
                                      <p:tavLst>
                                        <p:tav tm="0">
                                          <p:val>
                                            <p:fltVal val="0"/>
                                          </p:val>
                                        </p:tav>
                                        <p:tav tm="100000">
                                          <p:val>
                                            <p:strVal val="#ppt_h"/>
                                          </p:val>
                                        </p:tav>
                                      </p:tavLst>
                                    </p:anim>
                                    <p:anim calcmode="lin" valueType="num">
                                      <p:cBhvr>
                                        <p:cTn id="47" dur="400" fill="hold"/>
                                        <p:tgtEl>
                                          <p:spTgt spid="6"/>
                                        </p:tgtEl>
                                        <p:attrNameLst>
                                          <p:attrName>style.rotation</p:attrName>
                                        </p:attrNameLst>
                                      </p:cBhvr>
                                      <p:tavLst>
                                        <p:tav tm="0">
                                          <p:val>
                                            <p:fltVal val="90"/>
                                          </p:val>
                                        </p:tav>
                                        <p:tav tm="100000">
                                          <p:val>
                                            <p:fltVal val="0"/>
                                          </p:val>
                                        </p:tav>
                                      </p:tavLst>
                                    </p:anim>
                                    <p:animEffect transition="in" filter="fade">
                                      <p:cBhvr>
                                        <p:cTn id="48" dur="400"/>
                                        <p:tgtEl>
                                          <p:spTgt spid="6"/>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400" fill="hold"/>
                                        <p:tgtEl>
                                          <p:spTgt spid="5"/>
                                        </p:tgtEl>
                                        <p:attrNameLst>
                                          <p:attrName>ppt_w</p:attrName>
                                        </p:attrNameLst>
                                      </p:cBhvr>
                                      <p:tavLst>
                                        <p:tav tm="0">
                                          <p:val>
                                            <p:fltVal val="0"/>
                                          </p:val>
                                        </p:tav>
                                        <p:tav tm="100000">
                                          <p:val>
                                            <p:strVal val="#ppt_w"/>
                                          </p:val>
                                        </p:tav>
                                      </p:tavLst>
                                    </p:anim>
                                    <p:anim calcmode="lin" valueType="num">
                                      <p:cBhvr>
                                        <p:cTn id="52" dur="400" fill="hold"/>
                                        <p:tgtEl>
                                          <p:spTgt spid="5"/>
                                        </p:tgtEl>
                                        <p:attrNameLst>
                                          <p:attrName>ppt_h</p:attrName>
                                        </p:attrNameLst>
                                      </p:cBhvr>
                                      <p:tavLst>
                                        <p:tav tm="0">
                                          <p:val>
                                            <p:fltVal val="0"/>
                                          </p:val>
                                        </p:tav>
                                        <p:tav tm="100000">
                                          <p:val>
                                            <p:strVal val="#ppt_h"/>
                                          </p:val>
                                        </p:tav>
                                      </p:tavLst>
                                    </p:anim>
                                    <p:anim calcmode="lin" valueType="num">
                                      <p:cBhvr>
                                        <p:cTn id="53" dur="400" fill="hold"/>
                                        <p:tgtEl>
                                          <p:spTgt spid="5"/>
                                        </p:tgtEl>
                                        <p:attrNameLst>
                                          <p:attrName>style.rotation</p:attrName>
                                        </p:attrNameLst>
                                      </p:cBhvr>
                                      <p:tavLst>
                                        <p:tav tm="0">
                                          <p:val>
                                            <p:fltVal val="90"/>
                                          </p:val>
                                        </p:tav>
                                        <p:tav tm="100000">
                                          <p:val>
                                            <p:fltVal val="0"/>
                                          </p:val>
                                        </p:tav>
                                      </p:tavLst>
                                    </p:anim>
                                    <p:animEffect transition="in" filter="fade">
                                      <p:cBhvr>
                                        <p:cTn id="54" dur="400"/>
                                        <p:tgtEl>
                                          <p:spTgt spid="5"/>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400" fill="hold"/>
                                        <p:tgtEl>
                                          <p:spTgt spid="7"/>
                                        </p:tgtEl>
                                        <p:attrNameLst>
                                          <p:attrName>ppt_w</p:attrName>
                                        </p:attrNameLst>
                                      </p:cBhvr>
                                      <p:tavLst>
                                        <p:tav tm="0">
                                          <p:val>
                                            <p:fltVal val="0"/>
                                          </p:val>
                                        </p:tav>
                                        <p:tav tm="100000">
                                          <p:val>
                                            <p:strVal val="#ppt_w"/>
                                          </p:val>
                                        </p:tav>
                                      </p:tavLst>
                                    </p:anim>
                                    <p:anim calcmode="lin" valueType="num">
                                      <p:cBhvr>
                                        <p:cTn id="58" dur="400" fill="hold"/>
                                        <p:tgtEl>
                                          <p:spTgt spid="7"/>
                                        </p:tgtEl>
                                        <p:attrNameLst>
                                          <p:attrName>ppt_h</p:attrName>
                                        </p:attrNameLst>
                                      </p:cBhvr>
                                      <p:tavLst>
                                        <p:tav tm="0">
                                          <p:val>
                                            <p:fltVal val="0"/>
                                          </p:val>
                                        </p:tav>
                                        <p:tav tm="100000">
                                          <p:val>
                                            <p:strVal val="#ppt_h"/>
                                          </p:val>
                                        </p:tav>
                                      </p:tavLst>
                                    </p:anim>
                                    <p:anim calcmode="lin" valueType="num">
                                      <p:cBhvr>
                                        <p:cTn id="59" dur="400" fill="hold"/>
                                        <p:tgtEl>
                                          <p:spTgt spid="7"/>
                                        </p:tgtEl>
                                        <p:attrNameLst>
                                          <p:attrName>style.rotation</p:attrName>
                                        </p:attrNameLst>
                                      </p:cBhvr>
                                      <p:tavLst>
                                        <p:tav tm="0">
                                          <p:val>
                                            <p:fltVal val="90"/>
                                          </p:val>
                                        </p:tav>
                                        <p:tav tm="100000">
                                          <p:val>
                                            <p:fltVal val="0"/>
                                          </p:val>
                                        </p:tav>
                                      </p:tavLst>
                                    </p:anim>
                                    <p:animEffect transition="in" filter="fade">
                                      <p:cBhvr>
                                        <p:cTn id="60" dur="400"/>
                                        <p:tgtEl>
                                          <p:spTgt spid="7"/>
                                        </p:tgtEl>
                                      </p:cBhvr>
                                    </p:animEffect>
                                  </p:childTnLst>
                                </p:cTn>
                              </p:par>
                            </p:childTnLst>
                          </p:cTn>
                        </p:par>
                        <p:par>
                          <p:cTn id="61" fill="hold">
                            <p:stCondLst>
                              <p:cond delay="2490"/>
                            </p:stCondLst>
                            <p:childTnLst>
                              <p:par>
                                <p:cTn id="62" presetID="42" presetClass="entr" presetSubtype="0"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anim calcmode="lin" valueType="num">
                                      <p:cBhvr>
                                        <p:cTn id="65" dur="500" fill="hold"/>
                                        <p:tgtEl>
                                          <p:spTgt spid="16"/>
                                        </p:tgtEl>
                                        <p:attrNameLst>
                                          <p:attrName>ppt_x</p:attrName>
                                        </p:attrNameLst>
                                      </p:cBhvr>
                                      <p:tavLst>
                                        <p:tav tm="0">
                                          <p:val>
                                            <p:strVal val="#ppt_x"/>
                                          </p:val>
                                        </p:tav>
                                        <p:tav tm="100000">
                                          <p:val>
                                            <p:strVal val="#ppt_x"/>
                                          </p:val>
                                        </p:tav>
                                      </p:tavLst>
                                    </p:anim>
                                    <p:anim calcmode="lin" valueType="num">
                                      <p:cBhvr>
                                        <p:cTn id="66" dur="500" fill="hold"/>
                                        <p:tgtEl>
                                          <p:spTgt spid="16"/>
                                        </p:tgtEl>
                                        <p:attrNameLst>
                                          <p:attrName>ppt_y</p:attrName>
                                        </p:attrNameLst>
                                      </p:cBhvr>
                                      <p:tavLst>
                                        <p:tav tm="0">
                                          <p:val>
                                            <p:strVal val="#ppt_y+.1"/>
                                          </p:val>
                                        </p:tav>
                                        <p:tav tm="100000">
                                          <p:val>
                                            <p:strVal val="#ppt_y"/>
                                          </p:val>
                                        </p:tav>
                                      </p:tavLst>
                                    </p:anim>
                                  </p:childTnLst>
                                </p:cTn>
                              </p:par>
                            </p:childTnLst>
                          </p:cTn>
                        </p:par>
                        <p:par>
                          <p:cTn id="67" fill="hold">
                            <p:stCondLst>
                              <p:cond delay="2990"/>
                            </p:stCondLst>
                            <p:childTnLst>
                              <p:par>
                                <p:cTn id="68" presetID="22" presetClass="entr" presetSubtype="8"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par>
                          <p:cTn id="71" fill="hold">
                            <p:stCondLst>
                              <p:cond delay="349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8" grpId="0" animBg="1"/>
      <p:bldP spid="23" grpId="0" animBg="1"/>
      <p:bldP spid="34" grpId="0"/>
      <p:bldP spid="11" grpId="0" animBg="1"/>
      <p:bldP spid="13" grpId="0"/>
      <p:bldP spid="15" grpId="0"/>
      <p:bldP spid="19" grpId="0"/>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9552064"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教学流程</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10" name="Line 12"/>
          <p:cNvSpPr>
            <a:spLocks noChangeShapeType="1"/>
          </p:cNvSpPr>
          <p:nvPr/>
        </p:nvSpPr>
        <p:spPr bwMode="auto">
          <a:xfrm>
            <a:off x="8230273"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
        <p:nvSpPr>
          <p:cNvPr id="1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教学反思</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Freeform 6"/>
          <p:cNvSpPr/>
          <p:nvPr/>
        </p:nvSpPr>
        <p:spPr bwMode="auto">
          <a:xfrm>
            <a:off x="1442622" y="4638606"/>
            <a:ext cx="1312743" cy="1317831"/>
          </a:xfrm>
          <a:custGeom>
            <a:avLst/>
            <a:gdLst>
              <a:gd name="T0" fmla="*/ 594 w 1588"/>
              <a:gd name="T1" fmla="*/ 111 h 1588"/>
              <a:gd name="T2" fmla="*/ 1477 w 1588"/>
              <a:gd name="T3" fmla="*/ 593 h 1588"/>
              <a:gd name="T4" fmla="*/ 994 w 1588"/>
              <a:gd name="T5" fmla="*/ 1477 h 1588"/>
              <a:gd name="T6" fmla="*/ 111 w 1588"/>
              <a:gd name="T7" fmla="*/ 994 h 1588"/>
              <a:gd name="T8" fmla="*/ 594 w 1588"/>
              <a:gd name="T9" fmla="*/ 111 h 1588"/>
            </a:gdLst>
            <a:ahLst/>
            <a:cxnLst>
              <a:cxn ang="0">
                <a:pos x="T0" y="T1"/>
              </a:cxn>
              <a:cxn ang="0">
                <a:pos x="T2" y="T3"/>
              </a:cxn>
              <a:cxn ang="0">
                <a:pos x="T4" y="T5"/>
              </a:cxn>
              <a:cxn ang="0">
                <a:pos x="T6" y="T7"/>
              </a:cxn>
              <a:cxn ang="0">
                <a:pos x="T8" y="T9"/>
              </a:cxn>
            </a:cxnLst>
            <a:rect l="0" t="0" r="r" b="b"/>
            <a:pathLst>
              <a:path w="1588" h="1588">
                <a:moveTo>
                  <a:pt x="594" y="111"/>
                </a:moveTo>
                <a:cubicBezTo>
                  <a:pt x="971" y="0"/>
                  <a:pt x="1367" y="216"/>
                  <a:pt x="1477" y="593"/>
                </a:cubicBezTo>
                <a:cubicBezTo>
                  <a:pt x="1588" y="971"/>
                  <a:pt x="1372" y="1366"/>
                  <a:pt x="994" y="1477"/>
                </a:cubicBezTo>
                <a:cubicBezTo>
                  <a:pt x="617" y="1588"/>
                  <a:pt x="221" y="1371"/>
                  <a:pt x="111" y="994"/>
                </a:cubicBezTo>
                <a:cubicBezTo>
                  <a:pt x="0" y="617"/>
                  <a:pt x="216" y="221"/>
                  <a:pt x="594" y="111"/>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3179242" y="4081600"/>
            <a:ext cx="1311047" cy="1317830"/>
          </a:xfrm>
          <a:custGeom>
            <a:avLst/>
            <a:gdLst>
              <a:gd name="T0" fmla="*/ 594 w 1588"/>
              <a:gd name="T1" fmla="*/ 111 h 1588"/>
              <a:gd name="T2" fmla="*/ 1478 w 1588"/>
              <a:gd name="T3" fmla="*/ 594 h 1588"/>
              <a:gd name="T4" fmla="*/ 995 w 1588"/>
              <a:gd name="T5" fmla="*/ 1477 h 1588"/>
              <a:gd name="T6" fmla="*/ 111 w 1588"/>
              <a:gd name="T7" fmla="*/ 994 h 1588"/>
              <a:gd name="T8" fmla="*/ 594 w 1588"/>
              <a:gd name="T9" fmla="*/ 111 h 1588"/>
            </a:gdLst>
            <a:ahLst/>
            <a:cxnLst>
              <a:cxn ang="0">
                <a:pos x="T0" y="T1"/>
              </a:cxn>
              <a:cxn ang="0">
                <a:pos x="T2" y="T3"/>
              </a:cxn>
              <a:cxn ang="0">
                <a:pos x="T4" y="T5"/>
              </a:cxn>
              <a:cxn ang="0">
                <a:pos x="T6" y="T7"/>
              </a:cxn>
              <a:cxn ang="0">
                <a:pos x="T8" y="T9"/>
              </a:cxn>
            </a:cxnLst>
            <a:rect l="0" t="0" r="r" b="b"/>
            <a:pathLst>
              <a:path w="1588" h="1588">
                <a:moveTo>
                  <a:pt x="594" y="111"/>
                </a:moveTo>
                <a:cubicBezTo>
                  <a:pt x="971" y="0"/>
                  <a:pt x="1367" y="216"/>
                  <a:pt x="1478" y="594"/>
                </a:cubicBezTo>
                <a:cubicBezTo>
                  <a:pt x="1588" y="971"/>
                  <a:pt x="1372" y="1367"/>
                  <a:pt x="995" y="1477"/>
                </a:cubicBezTo>
                <a:cubicBezTo>
                  <a:pt x="617" y="1588"/>
                  <a:pt x="222" y="1372"/>
                  <a:pt x="111" y="994"/>
                </a:cubicBezTo>
                <a:cubicBezTo>
                  <a:pt x="0" y="617"/>
                  <a:pt x="217" y="221"/>
                  <a:pt x="594" y="111"/>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4834402" y="3374231"/>
            <a:ext cx="1311047" cy="1317830"/>
          </a:xfrm>
          <a:custGeom>
            <a:avLst/>
            <a:gdLst>
              <a:gd name="T0" fmla="*/ 593 w 1588"/>
              <a:gd name="T1" fmla="*/ 111 h 1588"/>
              <a:gd name="T2" fmla="*/ 1477 w 1588"/>
              <a:gd name="T3" fmla="*/ 594 h 1588"/>
              <a:gd name="T4" fmla="*/ 994 w 1588"/>
              <a:gd name="T5" fmla="*/ 1478 h 1588"/>
              <a:gd name="T6" fmla="*/ 110 w 1588"/>
              <a:gd name="T7" fmla="*/ 995 h 1588"/>
              <a:gd name="T8" fmla="*/ 593 w 1588"/>
              <a:gd name="T9" fmla="*/ 111 h 1588"/>
            </a:gdLst>
            <a:ahLst/>
            <a:cxnLst>
              <a:cxn ang="0">
                <a:pos x="T0" y="T1"/>
              </a:cxn>
              <a:cxn ang="0">
                <a:pos x="T2" y="T3"/>
              </a:cxn>
              <a:cxn ang="0">
                <a:pos x="T4" y="T5"/>
              </a:cxn>
              <a:cxn ang="0">
                <a:pos x="T6" y="T7"/>
              </a:cxn>
              <a:cxn ang="0">
                <a:pos x="T8" y="T9"/>
              </a:cxn>
            </a:cxnLst>
            <a:rect l="0" t="0" r="r" b="b"/>
            <a:pathLst>
              <a:path w="1588" h="1588">
                <a:moveTo>
                  <a:pt x="593" y="111"/>
                </a:moveTo>
                <a:cubicBezTo>
                  <a:pt x="971" y="0"/>
                  <a:pt x="1366" y="217"/>
                  <a:pt x="1477" y="594"/>
                </a:cubicBezTo>
                <a:cubicBezTo>
                  <a:pt x="1588" y="971"/>
                  <a:pt x="1371" y="1367"/>
                  <a:pt x="994" y="1478"/>
                </a:cubicBezTo>
                <a:cubicBezTo>
                  <a:pt x="617" y="1588"/>
                  <a:pt x="221" y="1372"/>
                  <a:pt x="110" y="995"/>
                </a:cubicBezTo>
                <a:cubicBezTo>
                  <a:pt x="0" y="617"/>
                  <a:pt x="216" y="222"/>
                  <a:pt x="593" y="111"/>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6484785" y="2674986"/>
            <a:ext cx="1311047" cy="1316135"/>
          </a:xfrm>
          <a:custGeom>
            <a:avLst/>
            <a:gdLst>
              <a:gd name="T0" fmla="*/ 593 w 1587"/>
              <a:gd name="T1" fmla="*/ 111 h 1588"/>
              <a:gd name="T2" fmla="*/ 1477 w 1587"/>
              <a:gd name="T3" fmla="*/ 594 h 1588"/>
              <a:gd name="T4" fmla="*/ 994 w 1587"/>
              <a:gd name="T5" fmla="*/ 1477 h 1588"/>
              <a:gd name="T6" fmla="*/ 110 w 1587"/>
              <a:gd name="T7" fmla="*/ 995 h 1588"/>
              <a:gd name="T8" fmla="*/ 593 w 1587"/>
              <a:gd name="T9" fmla="*/ 111 h 1588"/>
            </a:gdLst>
            <a:ahLst/>
            <a:cxnLst>
              <a:cxn ang="0">
                <a:pos x="T0" y="T1"/>
              </a:cxn>
              <a:cxn ang="0">
                <a:pos x="T2" y="T3"/>
              </a:cxn>
              <a:cxn ang="0">
                <a:pos x="T4" y="T5"/>
              </a:cxn>
              <a:cxn ang="0">
                <a:pos x="T6" y="T7"/>
              </a:cxn>
              <a:cxn ang="0">
                <a:pos x="T8" y="T9"/>
              </a:cxn>
            </a:cxnLst>
            <a:rect l="0" t="0" r="r" b="b"/>
            <a:pathLst>
              <a:path w="1587" h="1588">
                <a:moveTo>
                  <a:pt x="593" y="111"/>
                </a:moveTo>
                <a:cubicBezTo>
                  <a:pt x="970" y="0"/>
                  <a:pt x="1366" y="216"/>
                  <a:pt x="1477" y="594"/>
                </a:cubicBezTo>
                <a:cubicBezTo>
                  <a:pt x="1587" y="971"/>
                  <a:pt x="1371" y="1367"/>
                  <a:pt x="994" y="1477"/>
                </a:cubicBezTo>
                <a:cubicBezTo>
                  <a:pt x="617" y="1588"/>
                  <a:pt x="221" y="1372"/>
                  <a:pt x="110" y="995"/>
                </a:cubicBezTo>
                <a:cubicBezTo>
                  <a:pt x="0" y="617"/>
                  <a:pt x="216" y="222"/>
                  <a:pt x="593" y="111"/>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8172260" y="1990507"/>
            <a:ext cx="1311047" cy="1316135"/>
          </a:xfrm>
          <a:custGeom>
            <a:avLst/>
            <a:gdLst>
              <a:gd name="T0" fmla="*/ 594 w 1588"/>
              <a:gd name="T1" fmla="*/ 110 h 1587"/>
              <a:gd name="T2" fmla="*/ 1477 w 1588"/>
              <a:gd name="T3" fmla="*/ 593 h 1587"/>
              <a:gd name="T4" fmla="*/ 994 w 1588"/>
              <a:gd name="T5" fmla="*/ 1477 h 1587"/>
              <a:gd name="T6" fmla="*/ 111 w 1588"/>
              <a:gd name="T7" fmla="*/ 994 h 1587"/>
              <a:gd name="T8" fmla="*/ 594 w 1588"/>
              <a:gd name="T9" fmla="*/ 110 h 1587"/>
            </a:gdLst>
            <a:ahLst/>
            <a:cxnLst>
              <a:cxn ang="0">
                <a:pos x="T0" y="T1"/>
              </a:cxn>
              <a:cxn ang="0">
                <a:pos x="T2" y="T3"/>
              </a:cxn>
              <a:cxn ang="0">
                <a:pos x="T4" y="T5"/>
              </a:cxn>
              <a:cxn ang="0">
                <a:pos x="T6" y="T7"/>
              </a:cxn>
              <a:cxn ang="0">
                <a:pos x="T8" y="T9"/>
              </a:cxn>
            </a:cxnLst>
            <a:rect l="0" t="0" r="r" b="b"/>
            <a:pathLst>
              <a:path w="1588" h="1587">
                <a:moveTo>
                  <a:pt x="594" y="110"/>
                </a:moveTo>
                <a:cubicBezTo>
                  <a:pt x="971" y="0"/>
                  <a:pt x="1367" y="216"/>
                  <a:pt x="1477" y="593"/>
                </a:cubicBezTo>
                <a:cubicBezTo>
                  <a:pt x="1588" y="970"/>
                  <a:pt x="1372" y="1366"/>
                  <a:pt x="994" y="1477"/>
                </a:cubicBezTo>
                <a:cubicBezTo>
                  <a:pt x="617" y="1587"/>
                  <a:pt x="221" y="1371"/>
                  <a:pt x="111" y="994"/>
                </a:cubicBezTo>
                <a:cubicBezTo>
                  <a:pt x="0" y="617"/>
                  <a:pt x="216" y="221"/>
                  <a:pt x="594" y="110"/>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9957152" y="1317249"/>
            <a:ext cx="1311047" cy="1316135"/>
          </a:xfrm>
          <a:custGeom>
            <a:avLst/>
            <a:gdLst>
              <a:gd name="T0" fmla="*/ 594 w 1588"/>
              <a:gd name="T1" fmla="*/ 111 h 1588"/>
              <a:gd name="T2" fmla="*/ 1477 w 1588"/>
              <a:gd name="T3" fmla="*/ 593 h 1588"/>
              <a:gd name="T4" fmla="*/ 995 w 1588"/>
              <a:gd name="T5" fmla="*/ 1477 h 1588"/>
              <a:gd name="T6" fmla="*/ 111 w 1588"/>
              <a:gd name="T7" fmla="*/ 994 h 1588"/>
              <a:gd name="T8" fmla="*/ 594 w 1588"/>
              <a:gd name="T9" fmla="*/ 111 h 1588"/>
            </a:gdLst>
            <a:ahLst/>
            <a:cxnLst>
              <a:cxn ang="0">
                <a:pos x="T0" y="T1"/>
              </a:cxn>
              <a:cxn ang="0">
                <a:pos x="T2" y="T3"/>
              </a:cxn>
              <a:cxn ang="0">
                <a:pos x="T4" y="T5"/>
              </a:cxn>
              <a:cxn ang="0">
                <a:pos x="T6" y="T7"/>
              </a:cxn>
              <a:cxn ang="0">
                <a:pos x="T8" y="T9"/>
              </a:cxn>
            </a:cxnLst>
            <a:rect l="0" t="0" r="r" b="b"/>
            <a:pathLst>
              <a:path w="1588" h="1588">
                <a:moveTo>
                  <a:pt x="594" y="111"/>
                </a:moveTo>
                <a:cubicBezTo>
                  <a:pt x="971" y="0"/>
                  <a:pt x="1367" y="216"/>
                  <a:pt x="1477" y="593"/>
                </a:cubicBezTo>
                <a:cubicBezTo>
                  <a:pt x="1588" y="971"/>
                  <a:pt x="1372" y="1366"/>
                  <a:pt x="995" y="1477"/>
                </a:cubicBezTo>
                <a:cubicBezTo>
                  <a:pt x="617" y="1588"/>
                  <a:pt x="222" y="1372"/>
                  <a:pt x="111" y="994"/>
                </a:cubicBezTo>
                <a:cubicBezTo>
                  <a:pt x="0" y="617"/>
                  <a:pt x="217" y="221"/>
                  <a:pt x="594" y="111"/>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0" name="Freeform 14"/>
          <p:cNvSpPr/>
          <p:nvPr/>
        </p:nvSpPr>
        <p:spPr bwMode="auto">
          <a:xfrm>
            <a:off x="2384855" y="4194789"/>
            <a:ext cx="910779" cy="481678"/>
          </a:xfrm>
          <a:custGeom>
            <a:avLst/>
            <a:gdLst>
              <a:gd name="T0" fmla="*/ 0 w 1102"/>
              <a:gd name="T1" fmla="*/ 581 h 581"/>
              <a:gd name="T2" fmla="*/ 1102 w 1102"/>
              <a:gd name="T3" fmla="*/ 138 h 581"/>
            </a:gdLst>
            <a:ahLst/>
            <a:cxnLst>
              <a:cxn ang="0">
                <a:pos x="T0" y="T1"/>
              </a:cxn>
              <a:cxn ang="0">
                <a:pos x="T2" y="T3"/>
              </a:cxn>
            </a:cxnLst>
            <a:rect l="0" t="0" r="r" b="b"/>
            <a:pathLst>
              <a:path w="1102" h="581">
                <a:moveTo>
                  <a:pt x="0" y="581"/>
                </a:moveTo>
                <a:cubicBezTo>
                  <a:pt x="151" y="234"/>
                  <a:pt x="592" y="0"/>
                  <a:pt x="1102" y="138"/>
                </a:cubicBezTo>
              </a:path>
            </a:pathLst>
          </a:custGeom>
          <a:noFill/>
          <a:ln w="12700" cap="flat">
            <a:solidFill>
              <a:schemeClr val="tx1"/>
            </a:solidFill>
            <a:prstDash val="dash"/>
            <a:miter lim="800000"/>
            <a:headEnd type="none" w="med" len="med"/>
            <a:tailEnd type="triangle" w="lg" len="lg"/>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15"/>
          <p:cNvSpPr/>
          <p:nvPr/>
        </p:nvSpPr>
        <p:spPr bwMode="auto">
          <a:xfrm>
            <a:off x="3999098" y="3569033"/>
            <a:ext cx="909083" cy="481678"/>
          </a:xfrm>
          <a:custGeom>
            <a:avLst/>
            <a:gdLst>
              <a:gd name="T0" fmla="*/ 0 w 1102"/>
              <a:gd name="T1" fmla="*/ 581 h 581"/>
              <a:gd name="T2" fmla="*/ 1102 w 1102"/>
              <a:gd name="T3" fmla="*/ 138 h 581"/>
            </a:gdLst>
            <a:ahLst/>
            <a:cxnLst>
              <a:cxn ang="0">
                <a:pos x="T0" y="T1"/>
              </a:cxn>
              <a:cxn ang="0">
                <a:pos x="T2" y="T3"/>
              </a:cxn>
            </a:cxnLst>
            <a:rect l="0" t="0" r="r" b="b"/>
            <a:pathLst>
              <a:path w="1102" h="581">
                <a:moveTo>
                  <a:pt x="0" y="581"/>
                </a:moveTo>
                <a:cubicBezTo>
                  <a:pt x="151" y="235"/>
                  <a:pt x="592" y="0"/>
                  <a:pt x="1102" y="138"/>
                </a:cubicBezTo>
              </a:path>
            </a:pathLst>
          </a:custGeom>
          <a:noFill/>
          <a:ln w="12700" cap="flat">
            <a:solidFill>
              <a:schemeClr val="tx1"/>
            </a:solidFill>
            <a:prstDash val="dash"/>
            <a:miter lim="800000"/>
            <a:headEnd type="none" w="med" len="med"/>
            <a:tailEnd type="triangle" w="lg" len="lg"/>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Freeform 16"/>
          <p:cNvSpPr/>
          <p:nvPr/>
        </p:nvSpPr>
        <p:spPr bwMode="auto">
          <a:xfrm>
            <a:off x="5683619" y="2847782"/>
            <a:ext cx="910779" cy="481678"/>
          </a:xfrm>
          <a:custGeom>
            <a:avLst/>
            <a:gdLst>
              <a:gd name="T0" fmla="*/ 0 w 1102"/>
              <a:gd name="T1" fmla="*/ 581 h 581"/>
              <a:gd name="T2" fmla="*/ 1102 w 1102"/>
              <a:gd name="T3" fmla="*/ 137 h 581"/>
            </a:gdLst>
            <a:ahLst/>
            <a:cxnLst>
              <a:cxn ang="0">
                <a:pos x="T0" y="T1"/>
              </a:cxn>
              <a:cxn ang="0">
                <a:pos x="T2" y="T3"/>
              </a:cxn>
            </a:cxnLst>
            <a:rect l="0" t="0" r="r" b="b"/>
            <a:pathLst>
              <a:path w="1102" h="581">
                <a:moveTo>
                  <a:pt x="0" y="581"/>
                </a:moveTo>
                <a:cubicBezTo>
                  <a:pt x="150" y="234"/>
                  <a:pt x="592" y="0"/>
                  <a:pt x="1102" y="137"/>
                </a:cubicBezTo>
              </a:path>
            </a:pathLst>
          </a:custGeom>
          <a:noFill/>
          <a:ln w="12700" cap="flat">
            <a:solidFill>
              <a:schemeClr val="tx1"/>
            </a:solidFill>
            <a:prstDash val="dash"/>
            <a:miter lim="800000"/>
            <a:headEnd type="none" w="med" len="med"/>
            <a:tailEnd type="triangle" w="lg" len="lg"/>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7366931" y="2208529"/>
            <a:ext cx="909083" cy="479982"/>
          </a:xfrm>
          <a:custGeom>
            <a:avLst/>
            <a:gdLst>
              <a:gd name="T0" fmla="*/ 0 w 1102"/>
              <a:gd name="T1" fmla="*/ 580 h 580"/>
              <a:gd name="T2" fmla="*/ 1102 w 1102"/>
              <a:gd name="T3" fmla="*/ 137 h 580"/>
            </a:gdLst>
            <a:ahLst/>
            <a:cxnLst>
              <a:cxn ang="0">
                <a:pos x="T0" y="T1"/>
              </a:cxn>
              <a:cxn ang="0">
                <a:pos x="T2" y="T3"/>
              </a:cxn>
            </a:cxnLst>
            <a:rect l="0" t="0" r="r" b="b"/>
            <a:pathLst>
              <a:path w="1102" h="580">
                <a:moveTo>
                  <a:pt x="0" y="580"/>
                </a:moveTo>
                <a:cubicBezTo>
                  <a:pt x="151" y="234"/>
                  <a:pt x="592" y="0"/>
                  <a:pt x="1102" y="137"/>
                </a:cubicBezTo>
              </a:path>
            </a:pathLst>
          </a:custGeom>
          <a:noFill/>
          <a:ln w="12700" cap="flat">
            <a:solidFill>
              <a:schemeClr val="tx1"/>
            </a:solidFill>
            <a:prstDash val="dash"/>
            <a:miter lim="800000"/>
            <a:headEnd type="none" w="med" len="med"/>
            <a:tailEnd type="triangle" w="lg" len="lg"/>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9117413" y="1567689"/>
            <a:ext cx="909083" cy="481678"/>
          </a:xfrm>
          <a:custGeom>
            <a:avLst/>
            <a:gdLst>
              <a:gd name="T0" fmla="*/ 0 w 1102"/>
              <a:gd name="T1" fmla="*/ 581 h 581"/>
              <a:gd name="T2" fmla="*/ 1102 w 1102"/>
              <a:gd name="T3" fmla="*/ 138 h 581"/>
            </a:gdLst>
            <a:ahLst/>
            <a:cxnLst>
              <a:cxn ang="0">
                <a:pos x="T0" y="T1"/>
              </a:cxn>
              <a:cxn ang="0">
                <a:pos x="T2" y="T3"/>
              </a:cxn>
            </a:cxnLst>
            <a:rect l="0" t="0" r="r" b="b"/>
            <a:pathLst>
              <a:path w="1102" h="581">
                <a:moveTo>
                  <a:pt x="0" y="581"/>
                </a:moveTo>
                <a:cubicBezTo>
                  <a:pt x="151" y="235"/>
                  <a:pt x="592" y="0"/>
                  <a:pt x="1102" y="138"/>
                </a:cubicBezTo>
              </a:path>
            </a:pathLst>
          </a:custGeom>
          <a:noFill/>
          <a:ln w="12700" cap="flat">
            <a:solidFill>
              <a:schemeClr val="tx1"/>
            </a:solidFill>
            <a:prstDash val="dash"/>
            <a:miter lim="800000"/>
            <a:headEnd type="none" w="med" len="med"/>
            <a:tailEnd type="triangle" w="lg" len="lg"/>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矩形 25"/>
          <p:cNvSpPr/>
          <p:nvPr/>
        </p:nvSpPr>
        <p:spPr>
          <a:xfrm>
            <a:off x="1623398" y="4868368"/>
            <a:ext cx="937094" cy="830997"/>
          </a:xfrm>
          <a:prstGeom prst="rect">
            <a:avLst/>
          </a:prstGeom>
        </p:spPr>
        <p:txBody>
          <a:bodyPr wrap="square">
            <a:spAutoFit/>
          </a:bodyPr>
          <a:lstStyle/>
          <a:p>
            <a:pPr algn="ctr"/>
            <a:r>
              <a:rPr lang="zh-CN" altLang="en-US" sz="2400" dirty="0">
                <a:solidFill>
                  <a:schemeClr val="accent2"/>
                </a:solidFill>
                <a:latin typeface="+mj-ea"/>
                <a:ea typeface="+mj-ea"/>
              </a:rPr>
              <a:t>任务导入</a:t>
            </a:r>
          </a:p>
        </p:txBody>
      </p:sp>
      <p:sp>
        <p:nvSpPr>
          <p:cNvPr id="27" name="矩形 26"/>
          <p:cNvSpPr/>
          <p:nvPr/>
        </p:nvSpPr>
        <p:spPr>
          <a:xfrm>
            <a:off x="3356938" y="4311857"/>
            <a:ext cx="937094" cy="830997"/>
          </a:xfrm>
          <a:prstGeom prst="rect">
            <a:avLst/>
          </a:prstGeom>
        </p:spPr>
        <p:txBody>
          <a:bodyPr wrap="square">
            <a:spAutoFit/>
          </a:bodyPr>
          <a:lstStyle/>
          <a:p>
            <a:pPr algn="ctr"/>
            <a:r>
              <a:rPr lang="zh-CN" altLang="en-US" sz="2400" dirty="0">
                <a:solidFill>
                  <a:schemeClr val="accent2"/>
                </a:solidFill>
                <a:latin typeface="+mj-ea"/>
                <a:ea typeface="+mj-ea"/>
              </a:rPr>
              <a:t>尝试探究</a:t>
            </a:r>
          </a:p>
        </p:txBody>
      </p:sp>
      <p:sp>
        <p:nvSpPr>
          <p:cNvPr id="28" name="矩形 27"/>
          <p:cNvSpPr/>
          <p:nvPr/>
        </p:nvSpPr>
        <p:spPr>
          <a:xfrm>
            <a:off x="5014727" y="3618633"/>
            <a:ext cx="937094" cy="830997"/>
          </a:xfrm>
          <a:prstGeom prst="rect">
            <a:avLst/>
          </a:prstGeom>
        </p:spPr>
        <p:txBody>
          <a:bodyPr wrap="square">
            <a:spAutoFit/>
          </a:bodyPr>
          <a:lstStyle/>
          <a:p>
            <a:pPr algn="ctr"/>
            <a:r>
              <a:rPr lang="zh-CN" altLang="en-US" sz="2400" dirty="0">
                <a:solidFill>
                  <a:schemeClr val="accent2"/>
                </a:solidFill>
                <a:latin typeface="+mj-ea"/>
                <a:ea typeface="+mj-ea"/>
              </a:rPr>
              <a:t>技能实训</a:t>
            </a:r>
          </a:p>
        </p:txBody>
      </p:sp>
      <p:sp>
        <p:nvSpPr>
          <p:cNvPr id="29" name="矩形 28"/>
          <p:cNvSpPr/>
          <p:nvPr/>
        </p:nvSpPr>
        <p:spPr>
          <a:xfrm>
            <a:off x="6646463" y="2938189"/>
            <a:ext cx="937094" cy="830997"/>
          </a:xfrm>
          <a:prstGeom prst="rect">
            <a:avLst/>
          </a:prstGeom>
        </p:spPr>
        <p:txBody>
          <a:bodyPr wrap="square">
            <a:spAutoFit/>
          </a:bodyPr>
          <a:lstStyle/>
          <a:p>
            <a:pPr algn="ctr"/>
            <a:r>
              <a:rPr lang="zh-CN" altLang="en-US" sz="2400" dirty="0">
                <a:solidFill>
                  <a:schemeClr val="accent2"/>
                </a:solidFill>
                <a:latin typeface="+mj-ea"/>
                <a:ea typeface="+mj-ea"/>
              </a:rPr>
              <a:t>总结回顾</a:t>
            </a:r>
          </a:p>
        </p:txBody>
      </p:sp>
      <p:sp>
        <p:nvSpPr>
          <p:cNvPr id="35" name="矩形 34"/>
          <p:cNvSpPr/>
          <p:nvPr/>
        </p:nvSpPr>
        <p:spPr>
          <a:xfrm>
            <a:off x="8370213" y="2228499"/>
            <a:ext cx="937094" cy="830997"/>
          </a:xfrm>
          <a:prstGeom prst="rect">
            <a:avLst/>
          </a:prstGeom>
        </p:spPr>
        <p:txBody>
          <a:bodyPr wrap="square">
            <a:spAutoFit/>
          </a:bodyPr>
          <a:lstStyle/>
          <a:p>
            <a:pPr algn="ctr"/>
            <a:r>
              <a:rPr lang="zh-CN" altLang="en-US" sz="2400" dirty="0">
                <a:solidFill>
                  <a:schemeClr val="accent2"/>
                </a:solidFill>
                <a:latin typeface="+mj-ea"/>
                <a:ea typeface="+mj-ea"/>
              </a:rPr>
              <a:t>成果展示</a:t>
            </a:r>
          </a:p>
        </p:txBody>
      </p:sp>
      <p:sp>
        <p:nvSpPr>
          <p:cNvPr id="36" name="矩形 35"/>
          <p:cNvSpPr/>
          <p:nvPr/>
        </p:nvSpPr>
        <p:spPr>
          <a:xfrm>
            <a:off x="10140297" y="1574149"/>
            <a:ext cx="937094" cy="830997"/>
          </a:xfrm>
          <a:prstGeom prst="rect">
            <a:avLst/>
          </a:prstGeom>
        </p:spPr>
        <p:txBody>
          <a:bodyPr wrap="square">
            <a:spAutoFit/>
          </a:bodyPr>
          <a:lstStyle/>
          <a:p>
            <a:pPr algn="ctr"/>
            <a:r>
              <a:rPr lang="zh-CN" altLang="en-US" sz="2400" dirty="0">
                <a:solidFill>
                  <a:schemeClr val="accent2"/>
                </a:solidFill>
                <a:latin typeface="+mj-ea"/>
                <a:ea typeface="+mj-ea"/>
              </a:rPr>
              <a:t>布置作业</a:t>
            </a:r>
          </a:p>
        </p:txBody>
      </p:sp>
      <p:sp>
        <p:nvSpPr>
          <p:cNvPr id="37" name="TextBox 36"/>
          <p:cNvSpPr txBox="1"/>
          <p:nvPr/>
        </p:nvSpPr>
        <p:spPr>
          <a:xfrm>
            <a:off x="1623398" y="6131924"/>
            <a:ext cx="906315" cy="400110"/>
          </a:xfrm>
          <a:prstGeom prst="rect">
            <a:avLst/>
          </a:prstGeom>
          <a:noFill/>
        </p:spPr>
        <p:txBody>
          <a:bodyPr wrap="square" rtlCol="0">
            <a:spAutoFit/>
          </a:bodyPr>
          <a:lstStyle/>
          <a:p>
            <a:r>
              <a:rPr lang="en-US" altLang="zh-CN" sz="2000" dirty="0">
                <a:latin typeface="+mj-ea"/>
                <a:ea typeface="+mj-ea"/>
              </a:rPr>
              <a:t>5</a:t>
            </a:r>
            <a:r>
              <a:rPr lang="zh-CN" altLang="en-US" sz="2000" dirty="0">
                <a:latin typeface="+mj-ea"/>
                <a:ea typeface="+mj-ea"/>
              </a:rPr>
              <a:t>分钟</a:t>
            </a:r>
          </a:p>
        </p:txBody>
      </p:sp>
      <p:sp>
        <p:nvSpPr>
          <p:cNvPr id="38" name="TextBox 37"/>
          <p:cNvSpPr txBox="1"/>
          <p:nvPr/>
        </p:nvSpPr>
        <p:spPr>
          <a:xfrm>
            <a:off x="3272836" y="5438186"/>
            <a:ext cx="1067300" cy="400110"/>
          </a:xfrm>
          <a:prstGeom prst="rect">
            <a:avLst/>
          </a:prstGeom>
          <a:noFill/>
        </p:spPr>
        <p:txBody>
          <a:bodyPr wrap="square" rtlCol="0">
            <a:spAutoFit/>
          </a:bodyPr>
          <a:lstStyle/>
          <a:p>
            <a:r>
              <a:rPr lang="en-US" altLang="zh-CN" sz="2000" dirty="0">
                <a:latin typeface="+mj-ea"/>
                <a:ea typeface="+mj-ea"/>
              </a:rPr>
              <a:t>14</a:t>
            </a:r>
            <a:r>
              <a:rPr lang="zh-CN" altLang="en-US" sz="2000" dirty="0">
                <a:latin typeface="+mj-ea"/>
                <a:ea typeface="+mj-ea"/>
              </a:rPr>
              <a:t>分钟</a:t>
            </a:r>
          </a:p>
        </p:txBody>
      </p:sp>
      <p:sp>
        <p:nvSpPr>
          <p:cNvPr id="39" name="TextBox 38"/>
          <p:cNvSpPr txBox="1"/>
          <p:nvPr/>
        </p:nvSpPr>
        <p:spPr>
          <a:xfrm>
            <a:off x="5014727" y="4744449"/>
            <a:ext cx="1067300" cy="400110"/>
          </a:xfrm>
          <a:prstGeom prst="rect">
            <a:avLst/>
          </a:prstGeom>
          <a:noFill/>
        </p:spPr>
        <p:txBody>
          <a:bodyPr wrap="square" rtlCol="0">
            <a:spAutoFit/>
          </a:bodyPr>
          <a:lstStyle/>
          <a:p>
            <a:r>
              <a:rPr lang="en-US" altLang="zh-CN" sz="2000" dirty="0">
                <a:latin typeface="+mj-ea"/>
                <a:ea typeface="+mj-ea"/>
              </a:rPr>
              <a:t>50</a:t>
            </a:r>
            <a:r>
              <a:rPr lang="zh-CN" altLang="en-US" sz="2000" dirty="0">
                <a:latin typeface="+mj-ea"/>
                <a:ea typeface="+mj-ea"/>
              </a:rPr>
              <a:t>分钟</a:t>
            </a:r>
          </a:p>
        </p:txBody>
      </p:sp>
      <p:sp>
        <p:nvSpPr>
          <p:cNvPr id="40" name="TextBox 39"/>
          <p:cNvSpPr txBox="1"/>
          <p:nvPr/>
        </p:nvSpPr>
        <p:spPr>
          <a:xfrm>
            <a:off x="6642664" y="4081600"/>
            <a:ext cx="1067300" cy="400110"/>
          </a:xfrm>
          <a:prstGeom prst="rect">
            <a:avLst/>
          </a:prstGeom>
          <a:noFill/>
        </p:spPr>
        <p:txBody>
          <a:bodyPr wrap="square" rtlCol="0">
            <a:spAutoFit/>
          </a:bodyPr>
          <a:lstStyle/>
          <a:p>
            <a:r>
              <a:rPr lang="en-US" altLang="zh-CN" sz="2000" dirty="0">
                <a:latin typeface="+mj-ea"/>
                <a:ea typeface="+mj-ea"/>
              </a:rPr>
              <a:t>15</a:t>
            </a:r>
            <a:r>
              <a:rPr lang="zh-CN" altLang="en-US" sz="2000" dirty="0">
                <a:latin typeface="+mj-ea"/>
                <a:ea typeface="+mj-ea"/>
              </a:rPr>
              <a:t>分钟</a:t>
            </a:r>
          </a:p>
        </p:txBody>
      </p:sp>
      <p:sp>
        <p:nvSpPr>
          <p:cNvPr id="41" name="TextBox 40"/>
          <p:cNvSpPr txBox="1"/>
          <p:nvPr/>
        </p:nvSpPr>
        <p:spPr>
          <a:xfrm>
            <a:off x="8446188" y="3390956"/>
            <a:ext cx="906315" cy="400110"/>
          </a:xfrm>
          <a:prstGeom prst="rect">
            <a:avLst/>
          </a:prstGeom>
          <a:noFill/>
        </p:spPr>
        <p:txBody>
          <a:bodyPr wrap="square" rtlCol="0">
            <a:spAutoFit/>
          </a:bodyPr>
          <a:lstStyle/>
          <a:p>
            <a:r>
              <a:rPr lang="en-US" altLang="zh-CN" sz="2000" dirty="0">
                <a:latin typeface="+mj-ea"/>
                <a:ea typeface="+mj-ea"/>
              </a:rPr>
              <a:t>5</a:t>
            </a:r>
            <a:r>
              <a:rPr lang="zh-CN" altLang="en-US" sz="2000" dirty="0">
                <a:latin typeface="+mj-ea"/>
                <a:ea typeface="+mj-ea"/>
              </a:rPr>
              <a:t>分钟</a:t>
            </a:r>
          </a:p>
        </p:txBody>
      </p:sp>
      <p:sp>
        <p:nvSpPr>
          <p:cNvPr id="42" name="TextBox 41"/>
          <p:cNvSpPr txBox="1"/>
          <p:nvPr/>
        </p:nvSpPr>
        <p:spPr>
          <a:xfrm>
            <a:off x="10140297" y="2688511"/>
            <a:ext cx="906315" cy="400110"/>
          </a:xfrm>
          <a:prstGeom prst="rect">
            <a:avLst/>
          </a:prstGeom>
          <a:noFill/>
        </p:spPr>
        <p:txBody>
          <a:bodyPr wrap="square" rtlCol="0">
            <a:spAutoFit/>
          </a:bodyPr>
          <a:lstStyle/>
          <a:p>
            <a:r>
              <a:rPr lang="en-US" altLang="zh-CN" sz="2000" dirty="0">
                <a:latin typeface="+mj-ea"/>
                <a:ea typeface="+mj-ea"/>
              </a:rPr>
              <a:t>1</a:t>
            </a:r>
            <a:r>
              <a:rPr lang="zh-CN" altLang="en-US" sz="2000" dirty="0">
                <a:latin typeface="+mj-ea"/>
                <a:ea typeface="+mj-ea"/>
              </a:rPr>
              <a:t>分钟</a:t>
            </a:r>
          </a:p>
        </p:txBody>
      </p:sp>
      <p:sp>
        <p:nvSpPr>
          <p:cNvPr id="43" name="Freeform 22"/>
          <p:cNvSpPr>
            <a:spLocks noEditPoints="1"/>
          </p:cNvSpPr>
          <p:nvPr/>
        </p:nvSpPr>
        <p:spPr bwMode="auto">
          <a:xfrm>
            <a:off x="9005676" y="5805264"/>
            <a:ext cx="530133" cy="531813"/>
          </a:xfrm>
          <a:custGeom>
            <a:avLst/>
            <a:gdLst>
              <a:gd name="T0" fmla="*/ 142 w 803"/>
              <a:gd name="T1" fmla="*/ 552 h 803"/>
              <a:gd name="T2" fmla="*/ 661 w 803"/>
              <a:gd name="T3" fmla="*/ 252 h 803"/>
              <a:gd name="T4" fmla="*/ 578 w 803"/>
              <a:gd name="T5" fmla="*/ 706 h 803"/>
              <a:gd name="T6" fmla="*/ 226 w 803"/>
              <a:gd name="T7" fmla="*/ 97 h 803"/>
              <a:gd name="T8" fmla="*/ 578 w 803"/>
              <a:gd name="T9" fmla="*/ 706 h 803"/>
              <a:gd name="T10" fmla="*/ 187 w 803"/>
              <a:gd name="T11" fmla="*/ 525 h 803"/>
              <a:gd name="T12" fmla="*/ 616 w 803"/>
              <a:gd name="T13" fmla="*/ 278 h 803"/>
              <a:gd name="T14" fmla="*/ 536 w 803"/>
              <a:gd name="T15" fmla="*/ 634 h 803"/>
              <a:gd name="T16" fmla="*/ 267 w 803"/>
              <a:gd name="T17" fmla="*/ 169 h 803"/>
              <a:gd name="T18" fmla="*/ 536 w 803"/>
              <a:gd name="T19" fmla="*/ 634 h 803"/>
              <a:gd name="T20" fmla="*/ 402 w 803"/>
              <a:gd name="T21" fmla="*/ 440 h 803"/>
              <a:gd name="T22" fmla="*/ 402 w 803"/>
              <a:gd name="T23" fmla="*/ 364 h 803"/>
              <a:gd name="T24" fmla="*/ 419 w 803"/>
              <a:gd name="T25" fmla="*/ 185 h 803"/>
              <a:gd name="T26" fmla="*/ 401 w 803"/>
              <a:gd name="T27" fmla="*/ 201 h 803"/>
              <a:gd name="T28" fmla="*/ 384 w 803"/>
              <a:gd name="T29" fmla="*/ 158 h 803"/>
              <a:gd name="T30" fmla="*/ 403 w 803"/>
              <a:gd name="T31" fmla="*/ 142 h 803"/>
              <a:gd name="T32" fmla="*/ 419 w 803"/>
              <a:gd name="T33" fmla="*/ 185 h 803"/>
              <a:gd name="T34" fmla="*/ 403 w 803"/>
              <a:gd name="T35" fmla="*/ 662 h 803"/>
              <a:gd name="T36" fmla="*/ 384 w 803"/>
              <a:gd name="T37" fmla="*/ 645 h 803"/>
              <a:gd name="T38" fmla="*/ 401 w 803"/>
              <a:gd name="T39" fmla="*/ 602 h 803"/>
              <a:gd name="T40" fmla="*/ 419 w 803"/>
              <a:gd name="T41" fmla="*/ 618 h 803"/>
              <a:gd name="T42" fmla="*/ 185 w 803"/>
              <a:gd name="T43" fmla="*/ 381 h 803"/>
              <a:gd name="T44" fmla="*/ 201 w 803"/>
              <a:gd name="T45" fmla="*/ 400 h 803"/>
              <a:gd name="T46" fmla="*/ 158 w 803"/>
              <a:gd name="T47" fmla="*/ 416 h 803"/>
              <a:gd name="T48" fmla="*/ 142 w 803"/>
              <a:gd name="T49" fmla="*/ 398 h 803"/>
              <a:gd name="T50" fmla="*/ 185 w 803"/>
              <a:gd name="T51" fmla="*/ 381 h 803"/>
              <a:gd name="T52" fmla="*/ 662 w 803"/>
              <a:gd name="T53" fmla="*/ 398 h 803"/>
              <a:gd name="T54" fmla="*/ 645 w 803"/>
              <a:gd name="T55" fmla="*/ 416 h 803"/>
              <a:gd name="T56" fmla="*/ 602 w 803"/>
              <a:gd name="T57" fmla="*/ 400 h 803"/>
              <a:gd name="T58" fmla="*/ 618 w 803"/>
              <a:gd name="T59" fmla="*/ 381 h 803"/>
              <a:gd name="T60" fmla="*/ 423 w 803"/>
              <a:gd name="T61" fmla="*/ 401 h 803"/>
              <a:gd name="T62" fmla="*/ 381 w 803"/>
              <a:gd name="T63" fmla="*/ 401 h 803"/>
              <a:gd name="T64" fmla="*/ 402 w 803"/>
              <a:gd name="T65" fmla="*/ 235 h 803"/>
              <a:gd name="T66" fmla="*/ 423 w 803"/>
              <a:gd name="T67" fmla="*/ 401 h 803"/>
              <a:gd name="T68" fmla="*/ 305 w 803"/>
              <a:gd name="T69" fmla="*/ 501 h 803"/>
              <a:gd name="T70" fmla="*/ 384 w 803"/>
              <a:gd name="T71" fmla="*/ 392 h 803"/>
              <a:gd name="T72" fmla="*/ 413 w 803"/>
              <a:gd name="T73" fmla="*/ 422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3" h="803">
                <a:moveTo>
                  <a:pt x="252" y="142"/>
                </a:moveTo>
                <a:cubicBezTo>
                  <a:pt x="109" y="225"/>
                  <a:pt x="59" y="408"/>
                  <a:pt x="142" y="552"/>
                </a:cubicBezTo>
                <a:cubicBezTo>
                  <a:pt x="225" y="695"/>
                  <a:pt x="408" y="744"/>
                  <a:pt x="551" y="661"/>
                </a:cubicBezTo>
                <a:cubicBezTo>
                  <a:pt x="695" y="579"/>
                  <a:pt x="744" y="395"/>
                  <a:pt x="661" y="252"/>
                </a:cubicBezTo>
                <a:cubicBezTo>
                  <a:pt x="579" y="109"/>
                  <a:pt x="395" y="59"/>
                  <a:pt x="252" y="142"/>
                </a:cubicBezTo>
                <a:close/>
                <a:moveTo>
                  <a:pt x="578" y="706"/>
                </a:moveTo>
                <a:cubicBezTo>
                  <a:pt x="410" y="803"/>
                  <a:pt x="194" y="746"/>
                  <a:pt x="97" y="578"/>
                </a:cubicBezTo>
                <a:cubicBezTo>
                  <a:pt x="0" y="410"/>
                  <a:pt x="58" y="194"/>
                  <a:pt x="226" y="97"/>
                </a:cubicBezTo>
                <a:cubicBezTo>
                  <a:pt x="394" y="0"/>
                  <a:pt x="609" y="58"/>
                  <a:pt x="706" y="226"/>
                </a:cubicBezTo>
                <a:cubicBezTo>
                  <a:pt x="803" y="394"/>
                  <a:pt x="746" y="609"/>
                  <a:pt x="578" y="706"/>
                </a:cubicBezTo>
                <a:close/>
                <a:moveTo>
                  <a:pt x="278" y="187"/>
                </a:moveTo>
                <a:cubicBezTo>
                  <a:pt x="160" y="255"/>
                  <a:pt x="119" y="407"/>
                  <a:pt x="187" y="525"/>
                </a:cubicBezTo>
                <a:cubicBezTo>
                  <a:pt x="255" y="644"/>
                  <a:pt x="407" y="684"/>
                  <a:pt x="525" y="616"/>
                </a:cubicBezTo>
                <a:cubicBezTo>
                  <a:pt x="644" y="548"/>
                  <a:pt x="684" y="396"/>
                  <a:pt x="616" y="278"/>
                </a:cubicBezTo>
                <a:cubicBezTo>
                  <a:pt x="548" y="160"/>
                  <a:pt x="396" y="119"/>
                  <a:pt x="278" y="187"/>
                </a:cubicBezTo>
                <a:close/>
                <a:moveTo>
                  <a:pt x="536" y="634"/>
                </a:moveTo>
                <a:cubicBezTo>
                  <a:pt x="408" y="708"/>
                  <a:pt x="243" y="664"/>
                  <a:pt x="169" y="536"/>
                </a:cubicBezTo>
                <a:cubicBezTo>
                  <a:pt x="95" y="408"/>
                  <a:pt x="139" y="243"/>
                  <a:pt x="267" y="169"/>
                </a:cubicBezTo>
                <a:cubicBezTo>
                  <a:pt x="396" y="95"/>
                  <a:pt x="560" y="139"/>
                  <a:pt x="634" y="267"/>
                </a:cubicBezTo>
                <a:cubicBezTo>
                  <a:pt x="708" y="396"/>
                  <a:pt x="664" y="560"/>
                  <a:pt x="536" y="634"/>
                </a:cubicBezTo>
                <a:close/>
                <a:moveTo>
                  <a:pt x="439" y="402"/>
                </a:moveTo>
                <a:cubicBezTo>
                  <a:pt x="439" y="423"/>
                  <a:pt x="423" y="440"/>
                  <a:pt x="402" y="440"/>
                </a:cubicBezTo>
                <a:cubicBezTo>
                  <a:pt x="381" y="440"/>
                  <a:pt x="364" y="423"/>
                  <a:pt x="364" y="402"/>
                </a:cubicBezTo>
                <a:cubicBezTo>
                  <a:pt x="364" y="381"/>
                  <a:pt x="381" y="364"/>
                  <a:pt x="402" y="364"/>
                </a:cubicBezTo>
                <a:cubicBezTo>
                  <a:pt x="423" y="364"/>
                  <a:pt x="439" y="381"/>
                  <a:pt x="439" y="402"/>
                </a:cubicBezTo>
                <a:close/>
                <a:moveTo>
                  <a:pt x="419" y="185"/>
                </a:moveTo>
                <a:cubicBezTo>
                  <a:pt x="419" y="194"/>
                  <a:pt x="412" y="201"/>
                  <a:pt x="403" y="201"/>
                </a:cubicBezTo>
                <a:lnTo>
                  <a:pt x="401" y="201"/>
                </a:lnTo>
                <a:cubicBezTo>
                  <a:pt x="392" y="201"/>
                  <a:pt x="384" y="194"/>
                  <a:pt x="384" y="185"/>
                </a:cubicBezTo>
                <a:lnTo>
                  <a:pt x="384" y="158"/>
                </a:lnTo>
                <a:cubicBezTo>
                  <a:pt x="384" y="149"/>
                  <a:pt x="392" y="142"/>
                  <a:pt x="401" y="142"/>
                </a:cubicBezTo>
                <a:lnTo>
                  <a:pt x="403" y="142"/>
                </a:lnTo>
                <a:cubicBezTo>
                  <a:pt x="412" y="142"/>
                  <a:pt x="419" y="149"/>
                  <a:pt x="419" y="158"/>
                </a:cubicBezTo>
                <a:lnTo>
                  <a:pt x="419" y="185"/>
                </a:lnTo>
                <a:close/>
                <a:moveTo>
                  <a:pt x="419" y="645"/>
                </a:moveTo>
                <a:cubicBezTo>
                  <a:pt x="419" y="654"/>
                  <a:pt x="412" y="662"/>
                  <a:pt x="403" y="662"/>
                </a:cubicBezTo>
                <a:lnTo>
                  <a:pt x="401" y="662"/>
                </a:lnTo>
                <a:cubicBezTo>
                  <a:pt x="392" y="662"/>
                  <a:pt x="384" y="654"/>
                  <a:pt x="384" y="645"/>
                </a:cubicBezTo>
                <a:lnTo>
                  <a:pt x="384" y="618"/>
                </a:lnTo>
                <a:cubicBezTo>
                  <a:pt x="384" y="609"/>
                  <a:pt x="392" y="602"/>
                  <a:pt x="401" y="602"/>
                </a:cubicBezTo>
                <a:lnTo>
                  <a:pt x="403" y="602"/>
                </a:lnTo>
                <a:cubicBezTo>
                  <a:pt x="412" y="602"/>
                  <a:pt x="419" y="609"/>
                  <a:pt x="419" y="618"/>
                </a:cubicBezTo>
                <a:lnTo>
                  <a:pt x="419" y="645"/>
                </a:lnTo>
                <a:close/>
                <a:moveTo>
                  <a:pt x="185" y="381"/>
                </a:moveTo>
                <a:cubicBezTo>
                  <a:pt x="194" y="381"/>
                  <a:pt x="201" y="389"/>
                  <a:pt x="201" y="398"/>
                </a:cubicBezTo>
                <a:lnTo>
                  <a:pt x="201" y="400"/>
                </a:lnTo>
                <a:cubicBezTo>
                  <a:pt x="201" y="409"/>
                  <a:pt x="194" y="416"/>
                  <a:pt x="185" y="416"/>
                </a:cubicBezTo>
                <a:lnTo>
                  <a:pt x="158" y="416"/>
                </a:lnTo>
                <a:cubicBezTo>
                  <a:pt x="149" y="416"/>
                  <a:pt x="142" y="409"/>
                  <a:pt x="142" y="400"/>
                </a:cubicBezTo>
                <a:lnTo>
                  <a:pt x="142" y="398"/>
                </a:lnTo>
                <a:cubicBezTo>
                  <a:pt x="142" y="389"/>
                  <a:pt x="149" y="381"/>
                  <a:pt x="158" y="381"/>
                </a:cubicBezTo>
                <a:lnTo>
                  <a:pt x="185" y="381"/>
                </a:lnTo>
                <a:close/>
                <a:moveTo>
                  <a:pt x="645" y="381"/>
                </a:moveTo>
                <a:cubicBezTo>
                  <a:pt x="654" y="381"/>
                  <a:pt x="662" y="389"/>
                  <a:pt x="662" y="398"/>
                </a:cubicBezTo>
                <a:lnTo>
                  <a:pt x="662" y="400"/>
                </a:lnTo>
                <a:cubicBezTo>
                  <a:pt x="662" y="409"/>
                  <a:pt x="654" y="416"/>
                  <a:pt x="645" y="416"/>
                </a:cubicBezTo>
                <a:lnTo>
                  <a:pt x="618" y="416"/>
                </a:lnTo>
                <a:cubicBezTo>
                  <a:pt x="609" y="416"/>
                  <a:pt x="602" y="409"/>
                  <a:pt x="602" y="400"/>
                </a:cubicBezTo>
                <a:lnTo>
                  <a:pt x="602" y="398"/>
                </a:lnTo>
                <a:cubicBezTo>
                  <a:pt x="602" y="389"/>
                  <a:pt x="609" y="381"/>
                  <a:pt x="618" y="381"/>
                </a:cubicBezTo>
                <a:lnTo>
                  <a:pt x="645" y="381"/>
                </a:lnTo>
                <a:close/>
                <a:moveTo>
                  <a:pt x="423" y="401"/>
                </a:moveTo>
                <a:cubicBezTo>
                  <a:pt x="423" y="413"/>
                  <a:pt x="414" y="423"/>
                  <a:pt x="402" y="423"/>
                </a:cubicBezTo>
                <a:cubicBezTo>
                  <a:pt x="391" y="423"/>
                  <a:pt x="381" y="413"/>
                  <a:pt x="381" y="401"/>
                </a:cubicBezTo>
                <a:lnTo>
                  <a:pt x="381" y="256"/>
                </a:lnTo>
                <a:cubicBezTo>
                  <a:pt x="381" y="245"/>
                  <a:pt x="391" y="235"/>
                  <a:pt x="402" y="235"/>
                </a:cubicBezTo>
                <a:cubicBezTo>
                  <a:pt x="414" y="235"/>
                  <a:pt x="423" y="245"/>
                  <a:pt x="423" y="256"/>
                </a:cubicBezTo>
                <a:lnTo>
                  <a:pt x="423" y="401"/>
                </a:lnTo>
                <a:close/>
                <a:moveTo>
                  <a:pt x="337" y="499"/>
                </a:moveTo>
                <a:cubicBezTo>
                  <a:pt x="327" y="508"/>
                  <a:pt x="313" y="509"/>
                  <a:pt x="305" y="501"/>
                </a:cubicBezTo>
                <a:cubicBezTo>
                  <a:pt x="297" y="492"/>
                  <a:pt x="298" y="478"/>
                  <a:pt x="307" y="469"/>
                </a:cubicBezTo>
                <a:lnTo>
                  <a:pt x="384" y="392"/>
                </a:lnTo>
                <a:cubicBezTo>
                  <a:pt x="393" y="383"/>
                  <a:pt x="407" y="382"/>
                  <a:pt x="415" y="391"/>
                </a:cubicBezTo>
                <a:cubicBezTo>
                  <a:pt x="423" y="399"/>
                  <a:pt x="422" y="413"/>
                  <a:pt x="413" y="422"/>
                </a:cubicBezTo>
                <a:lnTo>
                  <a:pt x="337" y="49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4" name="TextBox 43"/>
          <p:cNvSpPr txBox="1"/>
          <p:nvPr/>
        </p:nvSpPr>
        <p:spPr>
          <a:xfrm>
            <a:off x="9514270" y="5840337"/>
            <a:ext cx="1912703" cy="461665"/>
          </a:xfrm>
          <a:prstGeom prst="rect">
            <a:avLst/>
          </a:prstGeom>
          <a:noFill/>
        </p:spPr>
        <p:txBody>
          <a:bodyPr wrap="none" rtlCol="0">
            <a:spAutoFit/>
          </a:bodyPr>
          <a:lstStyle/>
          <a:p>
            <a:r>
              <a:rPr lang="zh-CN" altLang="en-US" sz="2400" b="1" dirty="0">
                <a:solidFill>
                  <a:schemeClr val="bg2"/>
                </a:solidFill>
                <a:latin typeface="+mj-ea"/>
                <a:ea typeface="+mj-ea"/>
              </a:rPr>
              <a:t>总计：</a:t>
            </a:r>
            <a:r>
              <a:rPr lang="en-US" altLang="zh-CN" sz="2400" b="1" dirty="0">
                <a:solidFill>
                  <a:schemeClr val="bg2"/>
                </a:solidFill>
                <a:latin typeface="+mj-ea"/>
                <a:ea typeface="+mj-ea"/>
              </a:rPr>
              <a:t>2</a:t>
            </a:r>
            <a:r>
              <a:rPr lang="zh-CN" altLang="en-US" sz="2400" b="1" dirty="0">
                <a:solidFill>
                  <a:schemeClr val="bg2"/>
                </a:solidFill>
                <a:latin typeface="+mj-ea"/>
                <a:ea typeface="+mj-ea"/>
              </a:rPr>
              <a:t>课时</a:t>
            </a:r>
          </a:p>
        </p:txBody>
      </p:sp>
      <p:sp>
        <p:nvSpPr>
          <p:cNvPr id="5" name="Rectangle 5"/>
          <p:cNvSpPr>
            <a:spLocks noChangeArrowheads="1"/>
          </p:cNvSpPr>
          <p:nvPr/>
        </p:nvSpPr>
        <p:spPr bwMode="auto">
          <a:xfrm>
            <a:off x="1434682" y="6025562"/>
            <a:ext cx="1333500" cy="10636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Rectangle 6"/>
          <p:cNvSpPr>
            <a:spLocks noChangeArrowheads="1"/>
          </p:cNvSpPr>
          <p:nvPr/>
        </p:nvSpPr>
        <p:spPr bwMode="auto">
          <a:xfrm>
            <a:off x="3136482" y="5331824"/>
            <a:ext cx="1333500" cy="10636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7"/>
          <p:cNvSpPr>
            <a:spLocks noChangeArrowheads="1"/>
          </p:cNvSpPr>
          <p:nvPr/>
        </p:nvSpPr>
        <p:spPr bwMode="auto">
          <a:xfrm>
            <a:off x="4836694" y="4639674"/>
            <a:ext cx="1335087" cy="1047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Rectangle 8"/>
          <p:cNvSpPr>
            <a:spLocks noChangeArrowheads="1"/>
          </p:cNvSpPr>
          <p:nvPr/>
        </p:nvSpPr>
        <p:spPr bwMode="auto">
          <a:xfrm>
            <a:off x="6538494" y="3945937"/>
            <a:ext cx="1333500" cy="1047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Rectangle 9"/>
          <p:cNvSpPr>
            <a:spLocks noChangeArrowheads="1"/>
          </p:cNvSpPr>
          <p:nvPr/>
        </p:nvSpPr>
        <p:spPr bwMode="auto">
          <a:xfrm>
            <a:off x="8240294" y="3252199"/>
            <a:ext cx="1333500" cy="1047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Rectangle 10"/>
          <p:cNvSpPr>
            <a:spLocks noChangeArrowheads="1"/>
          </p:cNvSpPr>
          <p:nvPr/>
        </p:nvSpPr>
        <p:spPr bwMode="auto">
          <a:xfrm>
            <a:off x="9942094" y="2558462"/>
            <a:ext cx="1333500" cy="10636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Freeform 11"/>
          <p:cNvSpPr/>
          <p:nvPr/>
        </p:nvSpPr>
        <p:spPr bwMode="auto">
          <a:xfrm>
            <a:off x="2677694" y="5331824"/>
            <a:ext cx="549275" cy="800100"/>
          </a:xfrm>
          <a:custGeom>
            <a:avLst/>
            <a:gdLst>
              <a:gd name="T0" fmla="*/ 0 w 694"/>
              <a:gd name="T1" fmla="*/ 939 h 1005"/>
              <a:gd name="T2" fmla="*/ 579 w 694"/>
              <a:gd name="T3" fmla="*/ 0 h 1005"/>
              <a:gd name="T4" fmla="*/ 694 w 694"/>
              <a:gd name="T5" fmla="*/ 67 h 1005"/>
              <a:gd name="T6" fmla="*/ 115 w 694"/>
              <a:gd name="T7" fmla="*/ 1005 h 1005"/>
              <a:gd name="T8" fmla="*/ 0 w 694"/>
              <a:gd name="T9" fmla="*/ 939 h 1005"/>
            </a:gdLst>
            <a:ahLst/>
            <a:cxnLst>
              <a:cxn ang="0">
                <a:pos x="T0" y="T1"/>
              </a:cxn>
              <a:cxn ang="0">
                <a:pos x="T2" y="T3"/>
              </a:cxn>
              <a:cxn ang="0">
                <a:pos x="T4" y="T5"/>
              </a:cxn>
              <a:cxn ang="0">
                <a:pos x="T6" y="T7"/>
              </a:cxn>
              <a:cxn ang="0">
                <a:pos x="T8" y="T9"/>
              </a:cxn>
            </a:cxnLst>
            <a:rect l="0" t="0" r="r" b="b"/>
            <a:pathLst>
              <a:path w="694" h="1005">
                <a:moveTo>
                  <a:pt x="0" y="939"/>
                </a:moveTo>
                <a:lnTo>
                  <a:pt x="579" y="0"/>
                </a:lnTo>
                <a:lnTo>
                  <a:pt x="694" y="67"/>
                </a:lnTo>
                <a:lnTo>
                  <a:pt x="115" y="1005"/>
                </a:lnTo>
                <a:lnTo>
                  <a:pt x="0" y="939"/>
                </a:ln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
          <p:cNvSpPr/>
          <p:nvPr/>
        </p:nvSpPr>
        <p:spPr bwMode="auto">
          <a:xfrm>
            <a:off x="4379494" y="4639674"/>
            <a:ext cx="549275" cy="798512"/>
          </a:xfrm>
          <a:custGeom>
            <a:avLst/>
            <a:gdLst>
              <a:gd name="T0" fmla="*/ 0 w 694"/>
              <a:gd name="T1" fmla="*/ 939 h 1005"/>
              <a:gd name="T2" fmla="*/ 579 w 694"/>
              <a:gd name="T3" fmla="*/ 0 h 1005"/>
              <a:gd name="T4" fmla="*/ 694 w 694"/>
              <a:gd name="T5" fmla="*/ 66 h 1005"/>
              <a:gd name="T6" fmla="*/ 115 w 694"/>
              <a:gd name="T7" fmla="*/ 1005 h 1005"/>
              <a:gd name="T8" fmla="*/ 0 w 694"/>
              <a:gd name="T9" fmla="*/ 939 h 1005"/>
            </a:gdLst>
            <a:ahLst/>
            <a:cxnLst>
              <a:cxn ang="0">
                <a:pos x="T0" y="T1"/>
              </a:cxn>
              <a:cxn ang="0">
                <a:pos x="T2" y="T3"/>
              </a:cxn>
              <a:cxn ang="0">
                <a:pos x="T4" y="T5"/>
              </a:cxn>
              <a:cxn ang="0">
                <a:pos x="T6" y="T7"/>
              </a:cxn>
              <a:cxn ang="0">
                <a:pos x="T8" y="T9"/>
              </a:cxn>
            </a:cxnLst>
            <a:rect l="0" t="0" r="r" b="b"/>
            <a:pathLst>
              <a:path w="694" h="1005">
                <a:moveTo>
                  <a:pt x="0" y="939"/>
                </a:moveTo>
                <a:lnTo>
                  <a:pt x="579" y="0"/>
                </a:lnTo>
                <a:lnTo>
                  <a:pt x="694" y="66"/>
                </a:lnTo>
                <a:lnTo>
                  <a:pt x="115" y="1005"/>
                </a:lnTo>
                <a:lnTo>
                  <a:pt x="0" y="939"/>
                </a:ln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3"/>
          <p:cNvSpPr/>
          <p:nvPr/>
        </p:nvSpPr>
        <p:spPr bwMode="auto">
          <a:xfrm>
            <a:off x="6079707" y="3945937"/>
            <a:ext cx="550862" cy="798512"/>
          </a:xfrm>
          <a:custGeom>
            <a:avLst/>
            <a:gdLst>
              <a:gd name="T0" fmla="*/ 0 w 694"/>
              <a:gd name="T1" fmla="*/ 938 h 1005"/>
              <a:gd name="T2" fmla="*/ 579 w 694"/>
              <a:gd name="T3" fmla="*/ 0 h 1005"/>
              <a:gd name="T4" fmla="*/ 694 w 694"/>
              <a:gd name="T5" fmla="*/ 66 h 1005"/>
              <a:gd name="T6" fmla="*/ 115 w 694"/>
              <a:gd name="T7" fmla="*/ 1005 h 1005"/>
              <a:gd name="T8" fmla="*/ 0 w 694"/>
              <a:gd name="T9" fmla="*/ 938 h 1005"/>
            </a:gdLst>
            <a:ahLst/>
            <a:cxnLst>
              <a:cxn ang="0">
                <a:pos x="T0" y="T1"/>
              </a:cxn>
              <a:cxn ang="0">
                <a:pos x="T2" y="T3"/>
              </a:cxn>
              <a:cxn ang="0">
                <a:pos x="T4" y="T5"/>
              </a:cxn>
              <a:cxn ang="0">
                <a:pos x="T6" y="T7"/>
              </a:cxn>
              <a:cxn ang="0">
                <a:pos x="T8" y="T9"/>
              </a:cxn>
            </a:cxnLst>
            <a:rect l="0" t="0" r="r" b="b"/>
            <a:pathLst>
              <a:path w="694" h="1005">
                <a:moveTo>
                  <a:pt x="0" y="938"/>
                </a:moveTo>
                <a:lnTo>
                  <a:pt x="579" y="0"/>
                </a:lnTo>
                <a:lnTo>
                  <a:pt x="694" y="66"/>
                </a:lnTo>
                <a:lnTo>
                  <a:pt x="115" y="1005"/>
                </a:lnTo>
                <a:lnTo>
                  <a:pt x="0" y="938"/>
                </a:ln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4"/>
          <p:cNvSpPr/>
          <p:nvPr/>
        </p:nvSpPr>
        <p:spPr bwMode="auto">
          <a:xfrm>
            <a:off x="7781507" y="3252199"/>
            <a:ext cx="549275" cy="798512"/>
          </a:xfrm>
          <a:custGeom>
            <a:avLst/>
            <a:gdLst>
              <a:gd name="T0" fmla="*/ 0 w 694"/>
              <a:gd name="T1" fmla="*/ 939 h 1005"/>
              <a:gd name="T2" fmla="*/ 579 w 694"/>
              <a:gd name="T3" fmla="*/ 0 h 1005"/>
              <a:gd name="T4" fmla="*/ 694 w 694"/>
              <a:gd name="T5" fmla="*/ 67 h 1005"/>
              <a:gd name="T6" fmla="*/ 115 w 694"/>
              <a:gd name="T7" fmla="*/ 1005 h 1005"/>
              <a:gd name="T8" fmla="*/ 0 w 694"/>
              <a:gd name="T9" fmla="*/ 939 h 1005"/>
            </a:gdLst>
            <a:ahLst/>
            <a:cxnLst>
              <a:cxn ang="0">
                <a:pos x="T0" y="T1"/>
              </a:cxn>
              <a:cxn ang="0">
                <a:pos x="T2" y="T3"/>
              </a:cxn>
              <a:cxn ang="0">
                <a:pos x="T4" y="T5"/>
              </a:cxn>
              <a:cxn ang="0">
                <a:pos x="T6" y="T7"/>
              </a:cxn>
              <a:cxn ang="0">
                <a:pos x="T8" y="T9"/>
              </a:cxn>
            </a:cxnLst>
            <a:rect l="0" t="0" r="r" b="b"/>
            <a:pathLst>
              <a:path w="694" h="1005">
                <a:moveTo>
                  <a:pt x="0" y="939"/>
                </a:moveTo>
                <a:lnTo>
                  <a:pt x="579" y="0"/>
                </a:lnTo>
                <a:lnTo>
                  <a:pt x="694" y="67"/>
                </a:lnTo>
                <a:lnTo>
                  <a:pt x="115" y="1005"/>
                </a:lnTo>
                <a:lnTo>
                  <a:pt x="0" y="939"/>
                </a:ln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5"/>
          <p:cNvSpPr/>
          <p:nvPr/>
        </p:nvSpPr>
        <p:spPr bwMode="auto">
          <a:xfrm>
            <a:off x="9483307" y="2558462"/>
            <a:ext cx="549275" cy="798512"/>
          </a:xfrm>
          <a:custGeom>
            <a:avLst/>
            <a:gdLst>
              <a:gd name="T0" fmla="*/ 0 w 694"/>
              <a:gd name="T1" fmla="*/ 939 h 1005"/>
              <a:gd name="T2" fmla="*/ 579 w 694"/>
              <a:gd name="T3" fmla="*/ 0 h 1005"/>
              <a:gd name="T4" fmla="*/ 694 w 694"/>
              <a:gd name="T5" fmla="*/ 66 h 1005"/>
              <a:gd name="T6" fmla="*/ 115 w 694"/>
              <a:gd name="T7" fmla="*/ 1005 h 1005"/>
              <a:gd name="T8" fmla="*/ 0 w 694"/>
              <a:gd name="T9" fmla="*/ 939 h 1005"/>
            </a:gdLst>
            <a:ahLst/>
            <a:cxnLst>
              <a:cxn ang="0">
                <a:pos x="T0" y="T1"/>
              </a:cxn>
              <a:cxn ang="0">
                <a:pos x="T2" y="T3"/>
              </a:cxn>
              <a:cxn ang="0">
                <a:pos x="T4" y="T5"/>
              </a:cxn>
              <a:cxn ang="0">
                <a:pos x="T6" y="T7"/>
              </a:cxn>
              <a:cxn ang="0">
                <a:pos x="T8" y="T9"/>
              </a:cxn>
            </a:cxnLst>
            <a:rect l="0" t="0" r="r" b="b"/>
            <a:pathLst>
              <a:path w="694" h="1005">
                <a:moveTo>
                  <a:pt x="0" y="939"/>
                </a:moveTo>
                <a:lnTo>
                  <a:pt x="579" y="0"/>
                </a:lnTo>
                <a:lnTo>
                  <a:pt x="694" y="66"/>
                </a:lnTo>
                <a:lnTo>
                  <a:pt x="115" y="1005"/>
                </a:lnTo>
                <a:lnTo>
                  <a:pt x="0" y="939"/>
                </a:ln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69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200"/>
                                        <p:tgtEl>
                                          <p:spTgt spid="5"/>
                                        </p:tgtEl>
                                      </p:cBhvr>
                                    </p:animEffect>
                                  </p:childTnLst>
                                </p:cTn>
                              </p:par>
                            </p:childTnLst>
                          </p:cTn>
                        </p:par>
                        <p:par>
                          <p:cTn id="21" fill="hold">
                            <p:stCondLst>
                              <p:cond delay="1190"/>
                            </p:stCondLst>
                            <p:childTnLst>
                              <p:par>
                                <p:cTn id="22" presetID="22" presetClass="entr" presetSubtype="4"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200"/>
                                        <p:tgtEl>
                                          <p:spTgt spid="45"/>
                                        </p:tgtEl>
                                      </p:cBhvr>
                                    </p:animEffect>
                                  </p:childTnLst>
                                </p:cTn>
                              </p:par>
                            </p:childTnLst>
                          </p:cTn>
                        </p:par>
                        <p:par>
                          <p:cTn id="25" fill="hold">
                            <p:stCondLst>
                              <p:cond delay="169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200"/>
                                        <p:tgtEl>
                                          <p:spTgt spid="6"/>
                                        </p:tgtEl>
                                      </p:cBhvr>
                                    </p:animEffect>
                                  </p:childTnLst>
                                </p:cTn>
                              </p:par>
                            </p:childTnLst>
                          </p:cTn>
                        </p:par>
                        <p:par>
                          <p:cTn id="29" fill="hold">
                            <p:stCondLst>
                              <p:cond delay="2190"/>
                            </p:stCondLst>
                            <p:childTnLst>
                              <p:par>
                                <p:cTn id="30" presetID="22" presetClass="entr" presetSubtype="4"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200"/>
                                        <p:tgtEl>
                                          <p:spTgt spid="46"/>
                                        </p:tgtEl>
                                      </p:cBhvr>
                                    </p:animEffect>
                                  </p:childTnLst>
                                </p:cTn>
                              </p:par>
                            </p:childTnLst>
                          </p:cTn>
                        </p:par>
                        <p:par>
                          <p:cTn id="33" fill="hold">
                            <p:stCondLst>
                              <p:cond delay="269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200"/>
                                        <p:tgtEl>
                                          <p:spTgt spid="7"/>
                                        </p:tgtEl>
                                      </p:cBhvr>
                                    </p:animEffect>
                                  </p:childTnLst>
                                </p:cTn>
                              </p:par>
                            </p:childTnLst>
                          </p:cTn>
                        </p:par>
                        <p:par>
                          <p:cTn id="37" fill="hold">
                            <p:stCondLst>
                              <p:cond delay="3190"/>
                            </p:stCondLst>
                            <p:childTnLst>
                              <p:par>
                                <p:cTn id="38" presetID="22" presetClass="entr" presetSubtype="4"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200"/>
                                        <p:tgtEl>
                                          <p:spTgt spid="47"/>
                                        </p:tgtEl>
                                      </p:cBhvr>
                                    </p:animEffect>
                                  </p:childTnLst>
                                </p:cTn>
                              </p:par>
                            </p:childTnLst>
                          </p:cTn>
                        </p:par>
                        <p:par>
                          <p:cTn id="41" fill="hold">
                            <p:stCondLst>
                              <p:cond delay="369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200"/>
                                        <p:tgtEl>
                                          <p:spTgt spid="8"/>
                                        </p:tgtEl>
                                      </p:cBhvr>
                                    </p:animEffect>
                                  </p:childTnLst>
                                </p:cTn>
                              </p:par>
                            </p:childTnLst>
                          </p:cTn>
                        </p:par>
                        <p:par>
                          <p:cTn id="45" fill="hold">
                            <p:stCondLst>
                              <p:cond delay="4190"/>
                            </p:stCondLst>
                            <p:childTnLst>
                              <p:par>
                                <p:cTn id="46" presetID="22" presetClass="entr" presetSubtype="4"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down)">
                                      <p:cBhvr>
                                        <p:cTn id="48" dur="200"/>
                                        <p:tgtEl>
                                          <p:spTgt spid="48"/>
                                        </p:tgtEl>
                                      </p:cBhvr>
                                    </p:animEffect>
                                  </p:childTnLst>
                                </p:cTn>
                              </p:par>
                            </p:childTnLst>
                          </p:cTn>
                        </p:par>
                        <p:par>
                          <p:cTn id="49" fill="hold">
                            <p:stCondLst>
                              <p:cond delay="4690"/>
                            </p:stCondLst>
                            <p:childTnLst>
                              <p:par>
                                <p:cTn id="50" presetID="22" presetClass="entr" presetSubtype="8"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200"/>
                                        <p:tgtEl>
                                          <p:spTgt spid="9"/>
                                        </p:tgtEl>
                                      </p:cBhvr>
                                    </p:animEffect>
                                  </p:childTnLst>
                                </p:cTn>
                              </p:par>
                            </p:childTnLst>
                          </p:cTn>
                        </p:par>
                        <p:par>
                          <p:cTn id="53" fill="hold">
                            <p:stCondLst>
                              <p:cond delay="5190"/>
                            </p:stCondLst>
                            <p:childTnLst>
                              <p:par>
                                <p:cTn id="54" presetID="22" presetClass="entr" presetSubtype="4"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down)">
                                      <p:cBhvr>
                                        <p:cTn id="56" dur="200"/>
                                        <p:tgtEl>
                                          <p:spTgt spid="49"/>
                                        </p:tgtEl>
                                      </p:cBhvr>
                                    </p:animEffect>
                                  </p:childTnLst>
                                </p:cTn>
                              </p:par>
                            </p:childTnLst>
                          </p:cTn>
                        </p:par>
                        <p:par>
                          <p:cTn id="57" fill="hold">
                            <p:stCondLst>
                              <p:cond delay="5690"/>
                            </p:stCondLst>
                            <p:childTnLst>
                              <p:par>
                                <p:cTn id="58" presetID="22" presetClass="entr" presetSubtype="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200"/>
                                        <p:tgtEl>
                                          <p:spTgt spid="32"/>
                                        </p:tgtEl>
                                      </p:cBhvr>
                                    </p:animEffect>
                                  </p:childTnLst>
                                </p:cTn>
                              </p:par>
                              <p:par>
                                <p:cTn id="61" presetID="52" presetClass="entr" presetSubtype="0" fill="hold" grpId="0" nodeType="withEffect">
                                  <p:stCondLst>
                                    <p:cond delay="100"/>
                                  </p:stCondLst>
                                  <p:childTnLst>
                                    <p:set>
                                      <p:cBhvr>
                                        <p:cTn id="62" dur="1" fill="hold">
                                          <p:stCondLst>
                                            <p:cond delay="0"/>
                                          </p:stCondLst>
                                        </p:cTn>
                                        <p:tgtEl>
                                          <p:spTgt spid="13"/>
                                        </p:tgtEl>
                                        <p:attrNameLst>
                                          <p:attrName>style.visibility</p:attrName>
                                        </p:attrNameLst>
                                      </p:cBhvr>
                                      <p:to>
                                        <p:strVal val="visible"/>
                                      </p:to>
                                    </p:set>
                                    <p:animScale>
                                      <p:cBhvr>
                                        <p:cTn id="6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3"/>
                                        </p:tgtEl>
                                        <p:attrNameLst>
                                          <p:attrName>ppt_x</p:attrName>
                                          <p:attrName>ppt_y</p:attrName>
                                        </p:attrNameLst>
                                      </p:cBhvr>
                                    </p:animMotion>
                                    <p:animEffect transition="in" filter="fade">
                                      <p:cBhvr>
                                        <p:cTn id="65" dur="1000"/>
                                        <p:tgtEl>
                                          <p:spTgt spid="13"/>
                                        </p:tgtEl>
                                      </p:cBhvr>
                                    </p:animEffect>
                                  </p:childTnLst>
                                </p:cTn>
                              </p:par>
                              <p:par>
                                <p:cTn id="66" presetID="52" presetClass="entr" presetSubtype="0" fill="hold" grpId="0" nodeType="withEffect">
                                  <p:stCondLst>
                                    <p:cond delay="200"/>
                                  </p:stCondLst>
                                  <p:childTnLst>
                                    <p:set>
                                      <p:cBhvr>
                                        <p:cTn id="67" dur="1" fill="hold">
                                          <p:stCondLst>
                                            <p:cond delay="0"/>
                                          </p:stCondLst>
                                        </p:cTn>
                                        <p:tgtEl>
                                          <p:spTgt spid="14"/>
                                        </p:tgtEl>
                                        <p:attrNameLst>
                                          <p:attrName>style.visibility</p:attrName>
                                        </p:attrNameLst>
                                      </p:cBhvr>
                                      <p:to>
                                        <p:strVal val="visible"/>
                                      </p:to>
                                    </p:set>
                                    <p:animScale>
                                      <p:cBhvr>
                                        <p:cTn id="68"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14"/>
                                        </p:tgtEl>
                                        <p:attrNameLst>
                                          <p:attrName>ppt_x</p:attrName>
                                          <p:attrName>ppt_y</p:attrName>
                                        </p:attrNameLst>
                                      </p:cBhvr>
                                    </p:animMotion>
                                    <p:animEffect transition="in" filter="fade">
                                      <p:cBhvr>
                                        <p:cTn id="70" dur="1000"/>
                                        <p:tgtEl>
                                          <p:spTgt spid="14"/>
                                        </p:tgtEl>
                                      </p:cBhvr>
                                    </p:animEffect>
                                  </p:childTnLst>
                                </p:cTn>
                              </p:par>
                              <p:par>
                                <p:cTn id="71" presetID="52" presetClass="entr" presetSubtype="0" fill="hold" grpId="0" nodeType="withEffect">
                                  <p:stCondLst>
                                    <p:cond delay="300"/>
                                  </p:stCondLst>
                                  <p:childTnLst>
                                    <p:set>
                                      <p:cBhvr>
                                        <p:cTn id="72" dur="1" fill="hold">
                                          <p:stCondLst>
                                            <p:cond delay="0"/>
                                          </p:stCondLst>
                                        </p:cTn>
                                        <p:tgtEl>
                                          <p:spTgt spid="15"/>
                                        </p:tgtEl>
                                        <p:attrNameLst>
                                          <p:attrName>style.visibility</p:attrName>
                                        </p:attrNameLst>
                                      </p:cBhvr>
                                      <p:to>
                                        <p:strVal val="visible"/>
                                      </p:to>
                                    </p:set>
                                    <p:animScale>
                                      <p:cBhvr>
                                        <p:cTn id="7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15"/>
                                        </p:tgtEl>
                                        <p:attrNameLst>
                                          <p:attrName>ppt_x</p:attrName>
                                          <p:attrName>ppt_y</p:attrName>
                                        </p:attrNameLst>
                                      </p:cBhvr>
                                    </p:animMotion>
                                    <p:animEffect transition="in" filter="fade">
                                      <p:cBhvr>
                                        <p:cTn id="75" dur="1000"/>
                                        <p:tgtEl>
                                          <p:spTgt spid="15"/>
                                        </p:tgtEl>
                                      </p:cBhvr>
                                    </p:animEffect>
                                  </p:childTnLst>
                                </p:cTn>
                              </p:par>
                              <p:par>
                                <p:cTn id="76" presetID="52" presetClass="entr" presetSubtype="0" fill="hold" grpId="0" nodeType="withEffect">
                                  <p:stCondLst>
                                    <p:cond delay="400"/>
                                  </p:stCondLst>
                                  <p:childTnLst>
                                    <p:set>
                                      <p:cBhvr>
                                        <p:cTn id="77" dur="1" fill="hold">
                                          <p:stCondLst>
                                            <p:cond delay="0"/>
                                          </p:stCondLst>
                                        </p:cTn>
                                        <p:tgtEl>
                                          <p:spTgt spid="16"/>
                                        </p:tgtEl>
                                        <p:attrNameLst>
                                          <p:attrName>style.visibility</p:attrName>
                                        </p:attrNameLst>
                                      </p:cBhvr>
                                      <p:to>
                                        <p:strVal val="visible"/>
                                      </p:to>
                                    </p:set>
                                    <p:animScale>
                                      <p:cBhvr>
                                        <p:cTn id="78"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6"/>
                                        </p:tgtEl>
                                        <p:attrNameLst>
                                          <p:attrName>ppt_x</p:attrName>
                                          <p:attrName>ppt_y</p:attrName>
                                        </p:attrNameLst>
                                      </p:cBhvr>
                                    </p:animMotion>
                                    <p:animEffect transition="in" filter="fade">
                                      <p:cBhvr>
                                        <p:cTn id="80" dur="1000"/>
                                        <p:tgtEl>
                                          <p:spTgt spid="16"/>
                                        </p:tgtEl>
                                      </p:cBhvr>
                                    </p:animEffect>
                                  </p:childTnLst>
                                </p:cTn>
                              </p:par>
                              <p:par>
                                <p:cTn id="81" presetID="52" presetClass="entr" presetSubtype="0" fill="hold" grpId="0" nodeType="withEffect">
                                  <p:stCondLst>
                                    <p:cond delay="500"/>
                                  </p:stCondLst>
                                  <p:childTnLst>
                                    <p:set>
                                      <p:cBhvr>
                                        <p:cTn id="82" dur="1" fill="hold">
                                          <p:stCondLst>
                                            <p:cond delay="0"/>
                                          </p:stCondLst>
                                        </p:cTn>
                                        <p:tgtEl>
                                          <p:spTgt spid="17"/>
                                        </p:tgtEl>
                                        <p:attrNameLst>
                                          <p:attrName>style.visibility</p:attrName>
                                        </p:attrNameLst>
                                      </p:cBhvr>
                                      <p:to>
                                        <p:strVal val="visible"/>
                                      </p:to>
                                    </p:set>
                                    <p:animScale>
                                      <p:cBhvr>
                                        <p:cTn id="83"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7"/>
                                        </p:tgtEl>
                                        <p:attrNameLst>
                                          <p:attrName>ppt_x</p:attrName>
                                          <p:attrName>ppt_y</p:attrName>
                                        </p:attrNameLst>
                                      </p:cBhvr>
                                    </p:animMotion>
                                    <p:animEffect transition="in" filter="fade">
                                      <p:cBhvr>
                                        <p:cTn id="85" dur="1000"/>
                                        <p:tgtEl>
                                          <p:spTgt spid="17"/>
                                        </p:tgtEl>
                                      </p:cBhvr>
                                    </p:animEffect>
                                  </p:childTnLst>
                                </p:cTn>
                              </p:par>
                              <p:par>
                                <p:cTn id="86" presetID="52" presetClass="entr" presetSubtype="0" fill="hold" grpId="0" nodeType="withEffect">
                                  <p:stCondLst>
                                    <p:cond delay="600"/>
                                  </p:stCondLst>
                                  <p:childTnLst>
                                    <p:set>
                                      <p:cBhvr>
                                        <p:cTn id="87" dur="1" fill="hold">
                                          <p:stCondLst>
                                            <p:cond delay="0"/>
                                          </p:stCondLst>
                                        </p:cTn>
                                        <p:tgtEl>
                                          <p:spTgt spid="18"/>
                                        </p:tgtEl>
                                        <p:attrNameLst>
                                          <p:attrName>style.visibility</p:attrName>
                                        </p:attrNameLst>
                                      </p:cBhvr>
                                      <p:to>
                                        <p:strVal val="visible"/>
                                      </p:to>
                                    </p:set>
                                    <p:animScale>
                                      <p:cBhvr>
                                        <p:cTn id="8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18"/>
                                        </p:tgtEl>
                                        <p:attrNameLst>
                                          <p:attrName>ppt_x</p:attrName>
                                          <p:attrName>ppt_y</p:attrName>
                                        </p:attrNameLst>
                                      </p:cBhvr>
                                    </p:animMotion>
                                    <p:animEffect transition="in" filter="fade">
                                      <p:cBhvr>
                                        <p:cTn id="90" dur="1000"/>
                                        <p:tgtEl>
                                          <p:spTgt spid="18"/>
                                        </p:tgtEl>
                                      </p:cBhvr>
                                    </p:animEffect>
                                  </p:childTnLst>
                                </p:cTn>
                              </p:par>
                            </p:childTnLst>
                          </p:cTn>
                        </p:par>
                        <p:par>
                          <p:cTn id="91" fill="hold">
                            <p:stCondLst>
                              <p:cond delay="6190"/>
                            </p:stCondLst>
                            <p:childTnLst>
                              <p:par>
                                <p:cTn id="92" presetID="31" presetClass="entr" presetSubtype="0"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400" fill="hold"/>
                                        <p:tgtEl>
                                          <p:spTgt spid="26"/>
                                        </p:tgtEl>
                                        <p:attrNameLst>
                                          <p:attrName>ppt_w</p:attrName>
                                        </p:attrNameLst>
                                      </p:cBhvr>
                                      <p:tavLst>
                                        <p:tav tm="0">
                                          <p:val>
                                            <p:fltVal val="0"/>
                                          </p:val>
                                        </p:tav>
                                        <p:tav tm="100000">
                                          <p:val>
                                            <p:strVal val="#ppt_w"/>
                                          </p:val>
                                        </p:tav>
                                      </p:tavLst>
                                    </p:anim>
                                    <p:anim calcmode="lin" valueType="num">
                                      <p:cBhvr>
                                        <p:cTn id="95" dur="400" fill="hold"/>
                                        <p:tgtEl>
                                          <p:spTgt spid="26"/>
                                        </p:tgtEl>
                                        <p:attrNameLst>
                                          <p:attrName>ppt_h</p:attrName>
                                        </p:attrNameLst>
                                      </p:cBhvr>
                                      <p:tavLst>
                                        <p:tav tm="0">
                                          <p:val>
                                            <p:fltVal val="0"/>
                                          </p:val>
                                        </p:tav>
                                        <p:tav tm="100000">
                                          <p:val>
                                            <p:strVal val="#ppt_h"/>
                                          </p:val>
                                        </p:tav>
                                      </p:tavLst>
                                    </p:anim>
                                    <p:anim calcmode="lin" valueType="num">
                                      <p:cBhvr>
                                        <p:cTn id="96" dur="400" fill="hold"/>
                                        <p:tgtEl>
                                          <p:spTgt spid="26"/>
                                        </p:tgtEl>
                                        <p:attrNameLst>
                                          <p:attrName>style.rotation</p:attrName>
                                        </p:attrNameLst>
                                      </p:cBhvr>
                                      <p:tavLst>
                                        <p:tav tm="0">
                                          <p:val>
                                            <p:fltVal val="90"/>
                                          </p:val>
                                        </p:tav>
                                        <p:tav tm="100000">
                                          <p:val>
                                            <p:fltVal val="0"/>
                                          </p:val>
                                        </p:tav>
                                      </p:tavLst>
                                    </p:anim>
                                    <p:animEffect transition="in" filter="fade">
                                      <p:cBhvr>
                                        <p:cTn id="97" dur="400"/>
                                        <p:tgtEl>
                                          <p:spTgt spid="26"/>
                                        </p:tgtEl>
                                      </p:cBhvr>
                                    </p:animEffect>
                                  </p:childTnLst>
                                </p:cTn>
                              </p:par>
                              <p:par>
                                <p:cTn id="98" presetID="42" presetClass="entr" presetSubtype="0"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strVal val="#ppt_x"/>
                                          </p:val>
                                        </p:tav>
                                        <p:tav tm="100000">
                                          <p:val>
                                            <p:strVal val="#ppt_x"/>
                                          </p:val>
                                        </p:tav>
                                      </p:tavLst>
                                    </p:anim>
                                    <p:anim calcmode="lin" valueType="num">
                                      <p:cBhvr>
                                        <p:cTn id="102" dur="500" fill="hold"/>
                                        <p:tgtEl>
                                          <p:spTgt spid="37"/>
                                        </p:tgtEl>
                                        <p:attrNameLst>
                                          <p:attrName>ppt_y</p:attrName>
                                        </p:attrNameLst>
                                      </p:cBhvr>
                                      <p:tavLst>
                                        <p:tav tm="0">
                                          <p:val>
                                            <p:strVal val="#ppt_y+.1"/>
                                          </p:val>
                                        </p:tav>
                                        <p:tav tm="100000">
                                          <p:val>
                                            <p:strVal val="#ppt_y"/>
                                          </p:val>
                                        </p:tav>
                                      </p:tavLst>
                                    </p:anim>
                                  </p:childTnLst>
                                </p:cTn>
                              </p:par>
                            </p:childTnLst>
                          </p:cTn>
                        </p:par>
                        <p:par>
                          <p:cTn id="103" fill="hold">
                            <p:stCondLst>
                              <p:cond delay="6690"/>
                            </p:stCondLst>
                            <p:childTnLst>
                              <p:par>
                                <p:cTn id="104" presetID="22" presetClass="entr" presetSubtype="4"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down)">
                                      <p:cBhvr>
                                        <p:cTn id="106" dur="500"/>
                                        <p:tgtEl>
                                          <p:spTgt spid="20"/>
                                        </p:tgtEl>
                                      </p:cBhvr>
                                    </p:animEffect>
                                  </p:childTnLst>
                                </p:cTn>
                              </p:par>
                            </p:childTnLst>
                          </p:cTn>
                        </p:par>
                        <p:par>
                          <p:cTn id="107" fill="hold">
                            <p:stCondLst>
                              <p:cond delay="7190"/>
                            </p:stCondLst>
                            <p:childTnLst>
                              <p:par>
                                <p:cTn id="108" presetID="31" presetClass="entr" presetSubtype="0"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400" fill="hold"/>
                                        <p:tgtEl>
                                          <p:spTgt spid="27"/>
                                        </p:tgtEl>
                                        <p:attrNameLst>
                                          <p:attrName>ppt_w</p:attrName>
                                        </p:attrNameLst>
                                      </p:cBhvr>
                                      <p:tavLst>
                                        <p:tav tm="0">
                                          <p:val>
                                            <p:fltVal val="0"/>
                                          </p:val>
                                        </p:tav>
                                        <p:tav tm="100000">
                                          <p:val>
                                            <p:strVal val="#ppt_w"/>
                                          </p:val>
                                        </p:tav>
                                      </p:tavLst>
                                    </p:anim>
                                    <p:anim calcmode="lin" valueType="num">
                                      <p:cBhvr>
                                        <p:cTn id="111" dur="400" fill="hold"/>
                                        <p:tgtEl>
                                          <p:spTgt spid="27"/>
                                        </p:tgtEl>
                                        <p:attrNameLst>
                                          <p:attrName>ppt_h</p:attrName>
                                        </p:attrNameLst>
                                      </p:cBhvr>
                                      <p:tavLst>
                                        <p:tav tm="0">
                                          <p:val>
                                            <p:fltVal val="0"/>
                                          </p:val>
                                        </p:tav>
                                        <p:tav tm="100000">
                                          <p:val>
                                            <p:strVal val="#ppt_h"/>
                                          </p:val>
                                        </p:tav>
                                      </p:tavLst>
                                    </p:anim>
                                    <p:anim calcmode="lin" valueType="num">
                                      <p:cBhvr>
                                        <p:cTn id="112" dur="400" fill="hold"/>
                                        <p:tgtEl>
                                          <p:spTgt spid="27"/>
                                        </p:tgtEl>
                                        <p:attrNameLst>
                                          <p:attrName>style.rotation</p:attrName>
                                        </p:attrNameLst>
                                      </p:cBhvr>
                                      <p:tavLst>
                                        <p:tav tm="0">
                                          <p:val>
                                            <p:fltVal val="90"/>
                                          </p:val>
                                        </p:tav>
                                        <p:tav tm="100000">
                                          <p:val>
                                            <p:fltVal val="0"/>
                                          </p:val>
                                        </p:tav>
                                      </p:tavLst>
                                    </p:anim>
                                    <p:animEffect transition="in" filter="fade">
                                      <p:cBhvr>
                                        <p:cTn id="113" dur="400"/>
                                        <p:tgtEl>
                                          <p:spTgt spid="27"/>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500"/>
                                        <p:tgtEl>
                                          <p:spTgt spid="38"/>
                                        </p:tgtEl>
                                      </p:cBhvr>
                                    </p:animEffect>
                                    <p:anim calcmode="lin" valueType="num">
                                      <p:cBhvr>
                                        <p:cTn id="117" dur="500" fill="hold"/>
                                        <p:tgtEl>
                                          <p:spTgt spid="38"/>
                                        </p:tgtEl>
                                        <p:attrNameLst>
                                          <p:attrName>ppt_x</p:attrName>
                                        </p:attrNameLst>
                                      </p:cBhvr>
                                      <p:tavLst>
                                        <p:tav tm="0">
                                          <p:val>
                                            <p:strVal val="#ppt_x"/>
                                          </p:val>
                                        </p:tav>
                                        <p:tav tm="100000">
                                          <p:val>
                                            <p:strVal val="#ppt_x"/>
                                          </p:val>
                                        </p:tav>
                                      </p:tavLst>
                                    </p:anim>
                                    <p:anim calcmode="lin" valueType="num">
                                      <p:cBhvr>
                                        <p:cTn id="118" dur="500" fill="hold"/>
                                        <p:tgtEl>
                                          <p:spTgt spid="38"/>
                                        </p:tgtEl>
                                        <p:attrNameLst>
                                          <p:attrName>ppt_y</p:attrName>
                                        </p:attrNameLst>
                                      </p:cBhvr>
                                      <p:tavLst>
                                        <p:tav tm="0">
                                          <p:val>
                                            <p:strVal val="#ppt_y+.1"/>
                                          </p:val>
                                        </p:tav>
                                        <p:tav tm="100000">
                                          <p:val>
                                            <p:strVal val="#ppt_y"/>
                                          </p:val>
                                        </p:tav>
                                      </p:tavLst>
                                    </p:anim>
                                  </p:childTnLst>
                                </p:cTn>
                              </p:par>
                            </p:childTnLst>
                          </p:cTn>
                        </p:par>
                        <p:par>
                          <p:cTn id="119" fill="hold">
                            <p:stCondLst>
                              <p:cond delay="7690"/>
                            </p:stCondLst>
                            <p:childTnLst>
                              <p:par>
                                <p:cTn id="120" presetID="22" presetClass="entr" presetSubtype="4" fill="hold" grpId="0" nodeType="after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wipe(down)">
                                      <p:cBhvr>
                                        <p:cTn id="122" dur="500"/>
                                        <p:tgtEl>
                                          <p:spTgt spid="21"/>
                                        </p:tgtEl>
                                      </p:cBhvr>
                                    </p:animEffect>
                                  </p:childTnLst>
                                </p:cTn>
                              </p:par>
                            </p:childTnLst>
                          </p:cTn>
                        </p:par>
                        <p:par>
                          <p:cTn id="123" fill="hold">
                            <p:stCondLst>
                              <p:cond delay="8190"/>
                            </p:stCondLst>
                            <p:childTnLst>
                              <p:par>
                                <p:cTn id="124" presetID="31"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400" fill="hold"/>
                                        <p:tgtEl>
                                          <p:spTgt spid="28"/>
                                        </p:tgtEl>
                                        <p:attrNameLst>
                                          <p:attrName>ppt_w</p:attrName>
                                        </p:attrNameLst>
                                      </p:cBhvr>
                                      <p:tavLst>
                                        <p:tav tm="0">
                                          <p:val>
                                            <p:fltVal val="0"/>
                                          </p:val>
                                        </p:tav>
                                        <p:tav tm="100000">
                                          <p:val>
                                            <p:strVal val="#ppt_w"/>
                                          </p:val>
                                        </p:tav>
                                      </p:tavLst>
                                    </p:anim>
                                    <p:anim calcmode="lin" valueType="num">
                                      <p:cBhvr>
                                        <p:cTn id="127" dur="400" fill="hold"/>
                                        <p:tgtEl>
                                          <p:spTgt spid="28"/>
                                        </p:tgtEl>
                                        <p:attrNameLst>
                                          <p:attrName>ppt_h</p:attrName>
                                        </p:attrNameLst>
                                      </p:cBhvr>
                                      <p:tavLst>
                                        <p:tav tm="0">
                                          <p:val>
                                            <p:fltVal val="0"/>
                                          </p:val>
                                        </p:tav>
                                        <p:tav tm="100000">
                                          <p:val>
                                            <p:strVal val="#ppt_h"/>
                                          </p:val>
                                        </p:tav>
                                      </p:tavLst>
                                    </p:anim>
                                    <p:anim calcmode="lin" valueType="num">
                                      <p:cBhvr>
                                        <p:cTn id="128" dur="400" fill="hold"/>
                                        <p:tgtEl>
                                          <p:spTgt spid="28"/>
                                        </p:tgtEl>
                                        <p:attrNameLst>
                                          <p:attrName>style.rotation</p:attrName>
                                        </p:attrNameLst>
                                      </p:cBhvr>
                                      <p:tavLst>
                                        <p:tav tm="0">
                                          <p:val>
                                            <p:fltVal val="90"/>
                                          </p:val>
                                        </p:tav>
                                        <p:tav tm="100000">
                                          <p:val>
                                            <p:fltVal val="0"/>
                                          </p:val>
                                        </p:tav>
                                      </p:tavLst>
                                    </p:anim>
                                    <p:animEffect transition="in" filter="fade">
                                      <p:cBhvr>
                                        <p:cTn id="129" dur="400"/>
                                        <p:tgtEl>
                                          <p:spTgt spid="28"/>
                                        </p:tgtEl>
                                      </p:cBhvr>
                                    </p:animEffect>
                                  </p:childTnLst>
                                </p:cTn>
                              </p:par>
                              <p:par>
                                <p:cTn id="130" presetID="42" presetClass="entr" presetSubtype="0" fill="hold" grpId="0" nodeType="with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fade">
                                      <p:cBhvr>
                                        <p:cTn id="132" dur="500"/>
                                        <p:tgtEl>
                                          <p:spTgt spid="39"/>
                                        </p:tgtEl>
                                      </p:cBhvr>
                                    </p:animEffect>
                                    <p:anim calcmode="lin" valueType="num">
                                      <p:cBhvr>
                                        <p:cTn id="133" dur="500" fill="hold"/>
                                        <p:tgtEl>
                                          <p:spTgt spid="39"/>
                                        </p:tgtEl>
                                        <p:attrNameLst>
                                          <p:attrName>ppt_x</p:attrName>
                                        </p:attrNameLst>
                                      </p:cBhvr>
                                      <p:tavLst>
                                        <p:tav tm="0">
                                          <p:val>
                                            <p:strVal val="#ppt_x"/>
                                          </p:val>
                                        </p:tav>
                                        <p:tav tm="100000">
                                          <p:val>
                                            <p:strVal val="#ppt_x"/>
                                          </p:val>
                                        </p:tav>
                                      </p:tavLst>
                                    </p:anim>
                                    <p:anim calcmode="lin" valueType="num">
                                      <p:cBhvr>
                                        <p:cTn id="134" dur="500" fill="hold"/>
                                        <p:tgtEl>
                                          <p:spTgt spid="39"/>
                                        </p:tgtEl>
                                        <p:attrNameLst>
                                          <p:attrName>ppt_y</p:attrName>
                                        </p:attrNameLst>
                                      </p:cBhvr>
                                      <p:tavLst>
                                        <p:tav tm="0">
                                          <p:val>
                                            <p:strVal val="#ppt_y+.1"/>
                                          </p:val>
                                        </p:tav>
                                        <p:tav tm="100000">
                                          <p:val>
                                            <p:strVal val="#ppt_y"/>
                                          </p:val>
                                        </p:tav>
                                      </p:tavLst>
                                    </p:anim>
                                  </p:childTnLst>
                                </p:cTn>
                              </p:par>
                            </p:childTnLst>
                          </p:cTn>
                        </p:par>
                        <p:par>
                          <p:cTn id="135" fill="hold">
                            <p:stCondLst>
                              <p:cond delay="8690"/>
                            </p:stCondLst>
                            <p:childTnLst>
                              <p:par>
                                <p:cTn id="136" presetID="22" presetClass="entr" presetSubtype="4" fill="hold" grpId="0" nodeType="afterEffect">
                                  <p:stCondLst>
                                    <p:cond delay="0"/>
                                  </p:stCondLst>
                                  <p:childTnLst>
                                    <p:set>
                                      <p:cBhvr>
                                        <p:cTn id="137" dur="1" fill="hold">
                                          <p:stCondLst>
                                            <p:cond delay="0"/>
                                          </p:stCondLst>
                                        </p:cTn>
                                        <p:tgtEl>
                                          <p:spTgt spid="22"/>
                                        </p:tgtEl>
                                        <p:attrNameLst>
                                          <p:attrName>style.visibility</p:attrName>
                                        </p:attrNameLst>
                                      </p:cBhvr>
                                      <p:to>
                                        <p:strVal val="visible"/>
                                      </p:to>
                                    </p:set>
                                    <p:animEffect transition="in" filter="wipe(down)">
                                      <p:cBhvr>
                                        <p:cTn id="138" dur="500"/>
                                        <p:tgtEl>
                                          <p:spTgt spid="22"/>
                                        </p:tgtEl>
                                      </p:cBhvr>
                                    </p:animEffect>
                                  </p:childTnLst>
                                </p:cTn>
                              </p:par>
                            </p:childTnLst>
                          </p:cTn>
                        </p:par>
                        <p:par>
                          <p:cTn id="139" fill="hold">
                            <p:stCondLst>
                              <p:cond delay="9190"/>
                            </p:stCondLst>
                            <p:childTnLst>
                              <p:par>
                                <p:cTn id="140" presetID="31"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cBhvr>
                                        <p:cTn id="142" dur="400" fill="hold"/>
                                        <p:tgtEl>
                                          <p:spTgt spid="29"/>
                                        </p:tgtEl>
                                        <p:attrNameLst>
                                          <p:attrName>ppt_w</p:attrName>
                                        </p:attrNameLst>
                                      </p:cBhvr>
                                      <p:tavLst>
                                        <p:tav tm="0">
                                          <p:val>
                                            <p:fltVal val="0"/>
                                          </p:val>
                                        </p:tav>
                                        <p:tav tm="100000">
                                          <p:val>
                                            <p:strVal val="#ppt_w"/>
                                          </p:val>
                                        </p:tav>
                                      </p:tavLst>
                                    </p:anim>
                                    <p:anim calcmode="lin" valueType="num">
                                      <p:cBhvr>
                                        <p:cTn id="143" dur="400" fill="hold"/>
                                        <p:tgtEl>
                                          <p:spTgt spid="29"/>
                                        </p:tgtEl>
                                        <p:attrNameLst>
                                          <p:attrName>ppt_h</p:attrName>
                                        </p:attrNameLst>
                                      </p:cBhvr>
                                      <p:tavLst>
                                        <p:tav tm="0">
                                          <p:val>
                                            <p:fltVal val="0"/>
                                          </p:val>
                                        </p:tav>
                                        <p:tav tm="100000">
                                          <p:val>
                                            <p:strVal val="#ppt_h"/>
                                          </p:val>
                                        </p:tav>
                                      </p:tavLst>
                                    </p:anim>
                                    <p:anim calcmode="lin" valueType="num">
                                      <p:cBhvr>
                                        <p:cTn id="144" dur="400" fill="hold"/>
                                        <p:tgtEl>
                                          <p:spTgt spid="29"/>
                                        </p:tgtEl>
                                        <p:attrNameLst>
                                          <p:attrName>style.rotation</p:attrName>
                                        </p:attrNameLst>
                                      </p:cBhvr>
                                      <p:tavLst>
                                        <p:tav tm="0">
                                          <p:val>
                                            <p:fltVal val="90"/>
                                          </p:val>
                                        </p:tav>
                                        <p:tav tm="100000">
                                          <p:val>
                                            <p:fltVal val="0"/>
                                          </p:val>
                                        </p:tav>
                                      </p:tavLst>
                                    </p:anim>
                                    <p:animEffect transition="in" filter="fade">
                                      <p:cBhvr>
                                        <p:cTn id="145" dur="400"/>
                                        <p:tgtEl>
                                          <p:spTgt spid="29"/>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ppt_x</p:attrName>
                                        </p:attrNameLst>
                                      </p:cBhvr>
                                      <p:tavLst>
                                        <p:tav tm="0">
                                          <p:val>
                                            <p:strVal val="#ppt_x"/>
                                          </p:val>
                                        </p:tav>
                                        <p:tav tm="100000">
                                          <p:val>
                                            <p:strVal val="#ppt_x"/>
                                          </p:val>
                                        </p:tav>
                                      </p:tavLst>
                                    </p:anim>
                                    <p:anim calcmode="lin" valueType="num">
                                      <p:cBhvr>
                                        <p:cTn id="150" dur="500" fill="hold"/>
                                        <p:tgtEl>
                                          <p:spTgt spid="40"/>
                                        </p:tgtEl>
                                        <p:attrNameLst>
                                          <p:attrName>ppt_y</p:attrName>
                                        </p:attrNameLst>
                                      </p:cBhvr>
                                      <p:tavLst>
                                        <p:tav tm="0">
                                          <p:val>
                                            <p:strVal val="#ppt_y+.1"/>
                                          </p:val>
                                        </p:tav>
                                        <p:tav tm="100000">
                                          <p:val>
                                            <p:strVal val="#ppt_y"/>
                                          </p:val>
                                        </p:tav>
                                      </p:tavLst>
                                    </p:anim>
                                  </p:childTnLst>
                                </p:cTn>
                              </p:par>
                            </p:childTnLst>
                          </p:cTn>
                        </p:par>
                        <p:par>
                          <p:cTn id="151" fill="hold">
                            <p:stCondLst>
                              <p:cond delay="9690"/>
                            </p:stCondLst>
                            <p:childTnLst>
                              <p:par>
                                <p:cTn id="152" presetID="22" presetClass="entr" presetSubtype="4" fill="hold" grpId="0" nodeType="afterEffect">
                                  <p:stCondLst>
                                    <p:cond delay="0"/>
                                  </p:stCondLst>
                                  <p:childTnLst>
                                    <p:set>
                                      <p:cBhvr>
                                        <p:cTn id="153" dur="1" fill="hold">
                                          <p:stCondLst>
                                            <p:cond delay="0"/>
                                          </p:stCondLst>
                                        </p:cTn>
                                        <p:tgtEl>
                                          <p:spTgt spid="24"/>
                                        </p:tgtEl>
                                        <p:attrNameLst>
                                          <p:attrName>style.visibility</p:attrName>
                                        </p:attrNameLst>
                                      </p:cBhvr>
                                      <p:to>
                                        <p:strVal val="visible"/>
                                      </p:to>
                                    </p:set>
                                    <p:animEffect transition="in" filter="wipe(down)">
                                      <p:cBhvr>
                                        <p:cTn id="154" dur="500"/>
                                        <p:tgtEl>
                                          <p:spTgt spid="24"/>
                                        </p:tgtEl>
                                      </p:cBhvr>
                                    </p:animEffect>
                                  </p:childTnLst>
                                </p:cTn>
                              </p:par>
                            </p:childTnLst>
                          </p:cTn>
                        </p:par>
                        <p:par>
                          <p:cTn id="155" fill="hold">
                            <p:stCondLst>
                              <p:cond delay="10190"/>
                            </p:stCondLst>
                            <p:childTnLst>
                              <p:par>
                                <p:cTn id="156" presetID="31" presetClass="entr" presetSubtype="0" fill="hold" grpId="0" nodeType="afterEffect">
                                  <p:stCondLst>
                                    <p:cond delay="0"/>
                                  </p:stCondLst>
                                  <p:childTnLst>
                                    <p:set>
                                      <p:cBhvr>
                                        <p:cTn id="157" dur="1" fill="hold">
                                          <p:stCondLst>
                                            <p:cond delay="0"/>
                                          </p:stCondLst>
                                        </p:cTn>
                                        <p:tgtEl>
                                          <p:spTgt spid="35"/>
                                        </p:tgtEl>
                                        <p:attrNameLst>
                                          <p:attrName>style.visibility</p:attrName>
                                        </p:attrNameLst>
                                      </p:cBhvr>
                                      <p:to>
                                        <p:strVal val="visible"/>
                                      </p:to>
                                    </p:set>
                                    <p:anim calcmode="lin" valueType="num">
                                      <p:cBhvr>
                                        <p:cTn id="158" dur="400" fill="hold"/>
                                        <p:tgtEl>
                                          <p:spTgt spid="35"/>
                                        </p:tgtEl>
                                        <p:attrNameLst>
                                          <p:attrName>ppt_w</p:attrName>
                                        </p:attrNameLst>
                                      </p:cBhvr>
                                      <p:tavLst>
                                        <p:tav tm="0">
                                          <p:val>
                                            <p:fltVal val="0"/>
                                          </p:val>
                                        </p:tav>
                                        <p:tav tm="100000">
                                          <p:val>
                                            <p:strVal val="#ppt_w"/>
                                          </p:val>
                                        </p:tav>
                                      </p:tavLst>
                                    </p:anim>
                                    <p:anim calcmode="lin" valueType="num">
                                      <p:cBhvr>
                                        <p:cTn id="159" dur="400" fill="hold"/>
                                        <p:tgtEl>
                                          <p:spTgt spid="35"/>
                                        </p:tgtEl>
                                        <p:attrNameLst>
                                          <p:attrName>ppt_h</p:attrName>
                                        </p:attrNameLst>
                                      </p:cBhvr>
                                      <p:tavLst>
                                        <p:tav tm="0">
                                          <p:val>
                                            <p:fltVal val="0"/>
                                          </p:val>
                                        </p:tav>
                                        <p:tav tm="100000">
                                          <p:val>
                                            <p:strVal val="#ppt_h"/>
                                          </p:val>
                                        </p:tav>
                                      </p:tavLst>
                                    </p:anim>
                                    <p:anim calcmode="lin" valueType="num">
                                      <p:cBhvr>
                                        <p:cTn id="160" dur="400" fill="hold"/>
                                        <p:tgtEl>
                                          <p:spTgt spid="35"/>
                                        </p:tgtEl>
                                        <p:attrNameLst>
                                          <p:attrName>style.rotation</p:attrName>
                                        </p:attrNameLst>
                                      </p:cBhvr>
                                      <p:tavLst>
                                        <p:tav tm="0">
                                          <p:val>
                                            <p:fltVal val="90"/>
                                          </p:val>
                                        </p:tav>
                                        <p:tav tm="100000">
                                          <p:val>
                                            <p:fltVal val="0"/>
                                          </p:val>
                                        </p:tav>
                                      </p:tavLst>
                                    </p:anim>
                                    <p:animEffect transition="in" filter="fade">
                                      <p:cBhvr>
                                        <p:cTn id="161" dur="400"/>
                                        <p:tgtEl>
                                          <p:spTgt spid="35"/>
                                        </p:tgtEl>
                                      </p:cBhvr>
                                    </p:animEffect>
                                  </p:childTnLst>
                                </p:cTn>
                              </p:par>
                              <p:par>
                                <p:cTn id="162" presetID="42" presetClass="entr" presetSubtype="0" fill="hold" grpId="0" nodeType="withEffect">
                                  <p:stCondLst>
                                    <p:cond delay="0"/>
                                  </p:stCondLst>
                                  <p:childTnLst>
                                    <p:set>
                                      <p:cBhvr>
                                        <p:cTn id="163" dur="1" fill="hold">
                                          <p:stCondLst>
                                            <p:cond delay="0"/>
                                          </p:stCondLst>
                                        </p:cTn>
                                        <p:tgtEl>
                                          <p:spTgt spid="41"/>
                                        </p:tgtEl>
                                        <p:attrNameLst>
                                          <p:attrName>style.visibility</p:attrName>
                                        </p:attrNameLst>
                                      </p:cBhvr>
                                      <p:to>
                                        <p:strVal val="visible"/>
                                      </p:to>
                                    </p:set>
                                    <p:animEffect transition="in" filter="fade">
                                      <p:cBhvr>
                                        <p:cTn id="164" dur="500"/>
                                        <p:tgtEl>
                                          <p:spTgt spid="41"/>
                                        </p:tgtEl>
                                      </p:cBhvr>
                                    </p:animEffect>
                                    <p:anim calcmode="lin" valueType="num">
                                      <p:cBhvr>
                                        <p:cTn id="165" dur="500" fill="hold"/>
                                        <p:tgtEl>
                                          <p:spTgt spid="41"/>
                                        </p:tgtEl>
                                        <p:attrNameLst>
                                          <p:attrName>ppt_x</p:attrName>
                                        </p:attrNameLst>
                                      </p:cBhvr>
                                      <p:tavLst>
                                        <p:tav tm="0">
                                          <p:val>
                                            <p:strVal val="#ppt_x"/>
                                          </p:val>
                                        </p:tav>
                                        <p:tav tm="100000">
                                          <p:val>
                                            <p:strVal val="#ppt_x"/>
                                          </p:val>
                                        </p:tav>
                                      </p:tavLst>
                                    </p:anim>
                                    <p:anim calcmode="lin" valueType="num">
                                      <p:cBhvr>
                                        <p:cTn id="166" dur="500" fill="hold"/>
                                        <p:tgtEl>
                                          <p:spTgt spid="41"/>
                                        </p:tgtEl>
                                        <p:attrNameLst>
                                          <p:attrName>ppt_y</p:attrName>
                                        </p:attrNameLst>
                                      </p:cBhvr>
                                      <p:tavLst>
                                        <p:tav tm="0">
                                          <p:val>
                                            <p:strVal val="#ppt_y+.1"/>
                                          </p:val>
                                        </p:tav>
                                        <p:tav tm="100000">
                                          <p:val>
                                            <p:strVal val="#ppt_y"/>
                                          </p:val>
                                        </p:tav>
                                      </p:tavLst>
                                    </p:anim>
                                  </p:childTnLst>
                                </p:cTn>
                              </p:par>
                            </p:childTnLst>
                          </p:cTn>
                        </p:par>
                        <p:par>
                          <p:cTn id="167" fill="hold">
                            <p:stCondLst>
                              <p:cond delay="10690"/>
                            </p:stCondLst>
                            <p:childTnLst>
                              <p:par>
                                <p:cTn id="168" presetID="22" presetClass="entr" presetSubtype="4" fill="hold" grpId="0" nodeType="after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down)">
                                      <p:cBhvr>
                                        <p:cTn id="170" dur="500"/>
                                        <p:tgtEl>
                                          <p:spTgt spid="25"/>
                                        </p:tgtEl>
                                      </p:cBhvr>
                                    </p:animEffect>
                                  </p:childTnLst>
                                </p:cTn>
                              </p:par>
                            </p:childTnLst>
                          </p:cTn>
                        </p:par>
                        <p:par>
                          <p:cTn id="171" fill="hold">
                            <p:stCondLst>
                              <p:cond delay="11190"/>
                            </p:stCondLst>
                            <p:childTnLst>
                              <p:par>
                                <p:cTn id="172" presetID="31" presetClass="entr" presetSubtype="0" fill="hold" grpId="0" nodeType="afterEffect">
                                  <p:stCondLst>
                                    <p:cond delay="0"/>
                                  </p:stCondLst>
                                  <p:childTnLst>
                                    <p:set>
                                      <p:cBhvr>
                                        <p:cTn id="173" dur="1" fill="hold">
                                          <p:stCondLst>
                                            <p:cond delay="0"/>
                                          </p:stCondLst>
                                        </p:cTn>
                                        <p:tgtEl>
                                          <p:spTgt spid="36"/>
                                        </p:tgtEl>
                                        <p:attrNameLst>
                                          <p:attrName>style.visibility</p:attrName>
                                        </p:attrNameLst>
                                      </p:cBhvr>
                                      <p:to>
                                        <p:strVal val="visible"/>
                                      </p:to>
                                    </p:set>
                                    <p:anim calcmode="lin" valueType="num">
                                      <p:cBhvr>
                                        <p:cTn id="174" dur="400" fill="hold"/>
                                        <p:tgtEl>
                                          <p:spTgt spid="36"/>
                                        </p:tgtEl>
                                        <p:attrNameLst>
                                          <p:attrName>ppt_w</p:attrName>
                                        </p:attrNameLst>
                                      </p:cBhvr>
                                      <p:tavLst>
                                        <p:tav tm="0">
                                          <p:val>
                                            <p:fltVal val="0"/>
                                          </p:val>
                                        </p:tav>
                                        <p:tav tm="100000">
                                          <p:val>
                                            <p:strVal val="#ppt_w"/>
                                          </p:val>
                                        </p:tav>
                                      </p:tavLst>
                                    </p:anim>
                                    <p:anim calcmode="lin" valueType="num">
                                      <p:cBhvr>
                                        <p:cTn id="175" dur="400" fill="hold"/>
                                        <p:tgtEl>
                                          <p:spTgt spid="36"/>
                                        </p:tgtEl>
                                        <p:attrNameLst>
                                          <p:attrName>ppt_h</p:attrName>
                                        </p:attrNameLst>
                                      </p:cBhvr>
                                      <p:tavLst>
                                        <p:tav tm="0">
                                          <p:val>
                                            <p:fltVal val="0"/>
                                          </p:val>
                                        </p:tav>
                                        <p:tav tm="100000">
                                          <p:val>
                                            <p:strVal val="#ppt_h"/>
                                          </p:val>
                                        </p:tav>
                                      </p:tavLst>
                                    </p:anim>
                                    <p:anim calcmode="lin" valueType="num">
                                      <p:cBhvr>
                                        <p:cTn id="176" dur="400" fill="hold"/>
                                        <p:tgtEl>
                                          <p:spTgt spid="36"/>
                                        </p:tgtEl>
                                        <p:attrNameLst>
                                          <p:attrName>style.rotation</p:attrName>
                                        </p:attrNameLst>
                                      </p:cBhvr>
                                      <p:tavLst>
                                        <p:tav tm="0">
                                          <p:val>
                                            <p:fltVal val="90"/>
                                          </p:val>
                                        </p:tav>
                                        <p:tav tm="100000">
                                          <p:val>
                                            <p:fltVal val="0"/>
                                          </p:val>
                                        </p:tav>
                                      </p:tavLst>
                                    </p:anim>
                                    <p:animEffect transition="in" filter="fade">
                                      <p:cBhvr>
                                        <p:cTn id="177" dur="400"/>
                                        <p:tgtEl>
                                          <p:spTgt spid="36"/>
                                        </p:tgtEl>
                                      </p:cBhvr>
                                    </p:animEffect>
                                  </p:childTnLst>
                                </p:cTn>
                              </p:par>
                              <p:par>
                                <p:cTn id="178" presetID="42" presetClass="entr" presetSubtype="0" fill="hold" grpId="0" nodeType="withEffect">
                                  <p:stCondLst>
                                    <p:cond delay="0"/>
                                  </p:stCondLst>
                                  <p:childTnLst>
                                    <p:set>
                                      <p:cBhvr>
                                        <p:cTn id="179" dur="1" fill="hold">
                                          <p:stCondLst>
                                            <p:cond delay="0"/>
                                          </p:stCondLst>
                                        </p:cTn>
                                        <p:tgtEl>
                                          <p:spTgt spid="42"/>
                                        </p:tgtEl>
                                        <p:attrNameLst>
                                          <p:attrName>style.visibility</p:attrName>
                                        </p:attrNameLst>
                                      </p:cBhvr>
                                      <p:to>
                                        <p:strVal val="visible"/>
                                      </p:to>
                                    </p:set>
                                    <p:animEffect transition="in" filter="fade">
                                      <p:cBhvr>
                                        <p:cTn id="180" dur="500"/>
                                        <p:tgtEl>
                                          <p:spTgt spid="42"/>
                                        </p:tgtEl>
                                      </p:cBhvr>
                                    </p:animEffect>
                                    <p:anim calcmode="lin" valueType="num">
                                      <p:cBhvr>
                                        <p:cTn id="181" dur="500" fill="hold"/>
                                        <p:tgtEl>
                                          <p:spTgt spid="42"/>
                                        </p:tgtEl>
                                        <p:attrNameLst>
                                          <p:attrName>ppt_x</p:attrName>
                                        </p:attrNameLst>
                                      </p:cBhvr>
                                      <p:tavLst>
                                        <p:tav tm="0">
                                          <p:val>
                                            <p:strVal val="#ppt_x"/>
                                          </p:val>
                                        </p:tav>
                                        <p:tav tm="100000">
                                          <p:val>
                                            <p:strVal val="#ppt_x"/>
                                          </p:val>
                                        </p:tav>
                                      </p:tavLst>
                                    </p:anim>
                                    <p:anim calcmode="lin" valueType="num">
                                      <p:cBhvr>
                                        <p:cTn id="182" dur="500" fill="hold"/>
                                        <p:tgtEl>
                                          <p:spTgt spid="42"/>
                                        </p:tgtEl>
                                        <p:attrNameLst>
                                          <p:attrName>ppt_y</p:attrName>
                                        </p:attrNameLst>
                                      </p:cBhvr>
                                      <p:tavLst>
                                        <p:tav tm="0">
                                          <p:val>
                                            <p:strVal val="#ppt_y+.1"/>
                                          </p:val>
                                        </p:tav>
                                        <p:tav tm="100000">
                                          <p:val>
                                            <p:strVal val="#ppt_y"/>
                                          </p:val>
                                        </p:tav>
                                      </p:tavLst>
                                    </p:anim>
                                  </p:childTnLst>
                                </p:cTn>
                              </p:par>
                            </p:childTnLst>
                          </p:cTn>
                        </p:par>
                        <p:par>
                          <p:cTn id="183" fill="hold">
                            <p:stCondLst>
                              <p:cond delay="11690"/>
                            </p:stCondLst>
                            <p:childTnLst>
                              <p:par>
                                <p:cTn id="184" presetID="53" presetClass="entr" presetSubtype="16" fill="hold" grpId="0" nodeType="afterEffect">
                                  <p:stCondLst>
                                    <p:cond delay="0"/>
                                  </p:stCondLst>
                                  <p:childTnLst>
                                    <p:set>
                                      <p:cBhvr>
                                        <p:cTn id="185" dur="1" fill="hold">
                                          <p:stCondLst>
                                            <p:cond delay="0"/>
                                          </p:stCondLst>
                                        </p:cTn>
                                        <p:tgtEl>
                                          <p:spTgt spid="43"/>
                                        </p:tgtEl>
                                        <p:attrNameLst>
                                          <p:attrName>style.visibility</p:attrName>
                                        </p:attrNameLst>
                                      </p:cBhvr>
                                      <p:to>
                                        <p:strVal val="visible"/>
                                      </p:to>
                                    </p:set>
                                    <p:anim calcmode="lin" valueType="num">
                                      <p:cBhvr>
                                        <p:cTn id="186" dur="500" fill="hold"/>
                                        <p:tgtEl>
                                          <p:spTgt spid="43"/>
                                        </p:tgtEl>
                                        <p:attrNameLst>
                                          <p:attrName>ppt_w</p:attrName>
                                        </p:attrNameLst>
                                      </p:cBhvr>
                                      <p:tavLst>
                                        <p:tav tm="0">
                                          <p:val>
                                            <p:fltVal val="0"/>
                                          </p:val>
                                        </p:tav>
                                        <p:tav tm="100000">
                                          <p:val>
                                            <p:strVal val="#ppt_w"/>
                                          </p:val>
                                        </p:tav>
                                      </p:tavLst>
                                    </p:anim>
                                    <p:anim calcmode="lin" valueType="num">
                                      <p:cBhvr>
                                        <p:cTn id="187" dur="500" fill="hold"/>
                                        <p:tgtEl>
                                          <p:spTgt spid="43"/>
                                        </p:tgtEl>
                                        <p:attrNameLst>
                                          <p:attrName>ppt_h</p:attrName>
                                        </p:attrNameLst>
                                      </p:cBhvr>
                                      <p:tavLst>
                                        <p:tav tm="0">
                                          <p:val>
                                            <p:fltVal val="0"/>
                                          </p:val>
                                        </p:tav>
                                        <p:tav tm="100000">
                                          <p:val>
                                            <p:strVal val="#ppt_h"/>
                                          </p:val>
                                        </p:tav>
                                      </p:tavLst>
                                    </p:anim>
                                    <p:animEffect transition="in" filter="fade">
                                      <p:cBhvr>
                                        <p:cTn id="188" dur="500"/>
                                        <p:tgtEl>
                                          <p:spTgt spid="43"/>
                                        </p:tgtEl>
                                      </p:cBhvr>
                                    </p:animEffect>
                                  </p:childTnLst>
                                </p:cTn>
                              </p:par>
                            </p:childTnLst>
                          </p:cTn>
                        </p:par>
                        <p:par>
                          <p:cTn id="189" fill="hold">
                            <p:stCondLst>
                              <p:cond delay="12190"/>
                            </p:stCondLst>
                            <p:childTnLst>
                              <p:par>
                                <p:cTn id="190" presetID="56" presetClass="entr" presetSubtype="0" fill="hold" grpId="0" nodeType="afterEffect">
                                  <p:stCondLst>
                                    <p:cond delay="0"/>
                                  </p:stCondLst>
                                  <p:iterate type="lt">
                                    <p:tmPct val="10000"/>
                                  </p:iterate>
                                  <p:childTnLst>
                                    <p:set>
                                      <p:cBhvr>
                                        <p:cTn id="191" dur="1" fill="hold">
                                          <p:stCondLst>
                                            <p:cond delay="0"/>
                                          </p:stCondLst>
                                        </p:cTn>
                                        <p:tgtEl>
                                          <p:spTgt spid="44"/>
                                        </p:tgtEl>
                                        <p:attrNameLst>
                                          <p:attrName>style.visibility</p:attrName>
                                        </p:attrNameLst>
                                      </p:cBhvr>
                                      <p:to>
                                        <p:strVal val="visible"/>
                                      </p:to>
                                    </p:set>
                                    <p:anim by="(-#ppt_w*2)" calcmode="lin" valueType="num">
                                      <p:cBhvr rctx="PPT">
                                        <p:cTn id="192" dur="200" autoRev="1" fill="hold">
                                          <p:stCondLst>
                                            <p:cond delay="0"/>
                                          </p:stCondLst>
                                        </p:cTn>
                                        <p:tgtEl>
                                          <p:spTgt spid="44"/>
                                        </p:tgtEl>
                                        <p:attrNameLst>
                                          <p:attrName>ppt_w</p:attrName>
                                        </p:attrNameLst>
                                      </p:cBhvr>
                                    </p:anim>
                                    <p:anim by="(#ppt_w*0.50)" calcmode="lin" valueType="num">
                                      <p:cBhvr>
                                        <p:cTn id="193" dur="200" decel="50000" autoRev="1" fill="hold">
                                          <p:stCondLst>
                                            <p:cond delay="0"/>
                                          </p:stCondLst>
                                        </p:cTn>
                                        <p:tgtEl>
                                          <p:spTgt spid="44"/>
                                        </p:tgtEl>
                                        <p:attrNameLst>
                                          <p:attrName>ppt_x</p:attrName>
                                        </p:attrNameLst>
                                      </p:cBhvr>
                                    </p:anim>
                                    <p:anim from="(-#ppt_h/2)" to="(#ppt_y)" calcmode="lin" valueType="num">
                                      <p:cBhvr>
                                        <p:cTn id="194" dur="400" fill="hold">
                                          <p:stCondLst>
                                            <p:cond delay="0"/>
                                          </p:stCondLst>
                                        </p:cTn>
                                        <p:tgtEl>
                                          <p:spTgt spid="44"/>
                                        </p:tgtEl>
                                        <p:attrNameLst>
                                          <p:attrName>ppt_y</p:attrName>
                                        </p:attrNameLst>
                                      </p:cBhvr>
                                    </p:anim>
                                    <p:animRot by="21600000">
                                      <p:cBhvr>
                                        <p:cTn id="195" dur="400" fill="hold">
                                          <p:stCondLst>
                                            <p:cond delay="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13" grpId="0" animBg="1"/>
      <p:bldP spid="14" grpId="0" animBg="1"/>
      <p:bldP spid="15" grpId="0" animBg="1"/>
      <p:bldP spid="16" grpId="0" animBg="1"/>
      <p:bldP spid="17" grpId="0" animBg="1"/>
      <p:bldP spid="18" grpId="0" animBg="1"/>
      <p:bldP spid="20" grpId="0" animBg="1"/>
      <p:bldP spid="21" grpId="0" animBg="1"/>
      <p:bldP spid="22" grpId="0" animBg="1"/>
      <p:bldP spid="24" grpId="0" animBg="1"/>
      <p:bldP spid="25" grpId="0" animBg="1"/>
      <p:bldP spid="26" grpId="0"/>
      <p:bldP spid="27" grpId="0"/>
      <p:bldP spid="28" grpId="0"/>
      <p:bldP spid="29" grpId="0"/>
      <p:bldP spid="35" grpId="0"/>
      <p:bldP spid="36" grpId="0"/>
      <p:bldP spid="37" grpId="0"/>
      <p:bldP spid="38" grpId="0"/>
      <p:bldP spid="39" grpId="0"/>
      <p:bldP spid="40" grpId="0"/>
      <p:bldP spid="41" grpId="0"/>
      <p:bldP spid="42" grpId="0"/>
      <p:bldP spid="43" grpId="0" animBg="1"/>
      <p:bldP spid="44" grpId="0"/>
      <p:bldP spid="5" grpId="0" animBg="1"/>
      <p:bldP spid="6" grpId="0" animBg="1"/>
      <p:bldP spid="7" grpId="0" animBg="1"/>
      <p:bldP spid="8" grpId="0" animBg="1"/>
      <p:bldP spid="9" grpId="0" animBg="1"/>
      <p:bldP spid="32" grpId="0" animBg="1"/>
      <p:bldP spid="45" grpId="0" animBg="1"/>
      <p:bldP spid="46" grpId="0" animBg="1"/>
      <p:bldP spid="47" grpId="0" animBg="1"/>
      <p:bldP spid="48"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9552064"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教学流程</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10" name="Line 12"/>
          <p:cNvSpPr>
            <a:spLocks noChangeShapeType="1"/>
          </p:cNvSpPr>
          <p:nvPr/>
        </p:nvSpPr>
        <p:spPr bwMode="auto">
          <a:xfrm>
            <a:off x="8230273"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
        <p:nvSpPr>
          <p:cNvPr id="1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教学反思</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Line 6"/>
          <p:cNvSpPr>
            <a:spLocks noChangeShapeType="1"/>
          </p:cNvSpPr>
          <p:nvPr/>
        </p:nvSpPr>
        <p:spPr bwMode="auto">
          <a:xfrm>
            <a:off x="1244749" y="2292472"/>
            <a:ext cx="0" cy="4565528"/>
          </a:xfrm>
          <a:prstGeom prst="line">
            <a:avLst/>
          </a:prstGeom>
          <a:noFill/>
          <a:ln w="38100" cap="flat">
            <a:solidFill>
              <a:srgbClr val="716F6E"/>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grpSp>
        <p:nvGrpSpPr>
          <p:cNvPr id="15" name="组合 14"/>
          <p:cNvGrpSpPr/>
          <p:nvPr/>
        </p:nvGrpSpPr>
        <p:grpSpPr>
          <a:xfrm>
            <a:off x="1097112" y="2570398"/>
            <a:ext cx="288925" cy="288925"/>
            <a:chOff x="957263" y="3209925"/>
            <a:chExt cx="288925" cy="288925"/>
          </a:xfrm>
        </p:grpSpPr>
        <p:sp>
          <p:nvSpPr>
            <p:cNvPr id="16"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17"/>
          <p:cNvSpPr/>
          <p:nvPr/>
        </p:nvSpPr>
        <p:spPr>
          <a:xfrm>
            <a:off x="1472283" y="2454824"/>
            <a:ext cx="3329954" cy="830997"/>
          </a:xfrm>
          <a:prstGeom prst="rect">
            <a:avLst/>
          </a:prstGeom>
        </p:spPr>
        <p:txBody>
          <a:bodyPr wrap="square">
            <a:spAutoFit/>
          </a:bodyPr>
          <a:lstStyle/>
          <a:p>
            <a:pPr algn="just"/>
            <a:r>
              <a:rPr lang="zh-CN" altLang="en-US" sz="2400" b="1" dirty="0" smtClean="0">
                <a:solidFill>
                  <a:schemeClr val="accent1"/>
                </a:solidFill>
                <a:latin typeface="微软雅黑" panose="020B0503020204020204" pitchFamily="34" charset="-122"/>
                <a:ea typeface="微软雅黑" panose="020B0503020204020204" pitchFamily="34" charset="-122"/>
              </a:rPr>
              <a:t>制作</a:t>
            </a:r>
            <a:r>
              <a:rPr lang="en-US" altLang="zh-CN" sz="2400" b="1" dirty="0" err="1" smtClean="0">
                <a:solidFill>
                  <a:schemeClr val="accent1"/>
                </a:solidFill>
                <a:latin typeface="微软雅黑" panose="020B0503020204020204" pitchFamily="34" charset="-122"/>
                <a:ea typeface="微软雅黑" panose="020B0503020204020204" pitchFamily="34" charset="-122"/>
              </a:rPr>
              <a:t>ppt</a:t>
            </a:r>
            <a:r>
              <a:rPr lang="en-US" altLang="zh-CN" sz="2400" b="1" dirty="0" smtClean="0">
                <a:solidFill>
                  <a:schemeClr val="accent1"/>
                </a:solidFill>
                <a:latin typeface="微软雅黑" panose="020B0503020204020204" pitchFamily="34" charset="-122"/>
                <a:ea typeface="微软雅黑" panose="020B0503020204020204" pitchFamily="34" charset="-122"/>
              </a:rPr>
              <a:t>, </a:t>
            </a:r>
            <a:r>
              <a:rPr lang="zh-CN" altLang="en-US" sz="2400" b="1" dirty="0" smtClean="0">
                <a:solidFill>
                  <a:schemeClr val="accent1"/>
                </a:solidFill>
                <a:latin typeface="微软雅黑" panose="020B0503020204020204" pitchFamily="34" charset="-122"/>
                <a:ea typeface="微软雅黑" panose="020B0503020204020204" pitchFamily="34" charset="-122"/>
              </a:rPr>
              <a:t>阐述创作灵感和设计意图</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1132866" y="2100385"/>
            <a:ext cx="219075" cy="192088"/>
          </a:xfrm>
          <a:custGeom>
            <a:avLst/>
            <a:gdLst>
              <a:gd name="T0" fmla="*/ 208 w 416"/>
              <a:gd name="T1" fmla="*/ 361 h 361"/>
              <a:gd name="T2" fmla="*/ 312 w 416"/>
              <a:gd name="T3" fmla="*/ 181 h 361"/>
              <a:gd name="T4" fmla="*/ 416 w 416"/>
              <a:gd name="T5" fmla="*/ 0 h 361"/>
              <a:gd name="T6" fmla="*/ 208 w 416"/>
              <a:gd name="T7" fmla="*/ 0 h 361"/>
              <a:gd name="T8" fmla="*/ 0 w 416"/>
              <a:gd name="T9" fmla="*/ 0 h 361"/>
              <a:gd name="T10" fmla="*/ 104 w 416"/>
              <a:gd name="T11" fmla="*/ 181 h 361"/>
              <a:gd name="T12" fmla="*/ 208 w 416"/>
              <a:gd name="T13" fmla="*/ 361 h 361"/>
            </a:gdLst>
            <a:ahLst/>
            <a:cxnLst>
              <a:cxn ang="0">
                <a:pos x="T0" y="T1"/>
              </a:cxn>
              <a:cxn ang="0">
                <a:pos x="T2" y="T3"/>
              </a:cxn>
              <a:cxn ang="0">
                <a:pos x="T4" y="T5"/>
              </a:cxn>
              <a:cxn ang="0">
                <a:pos x="T6" y="T7"/>
              </a:cxn>
              <a:cxn ang="0">
                <a:pos x="T8" y="T9"/>
              </a:cxn>
              <a:cxn ang="0">
                <a:pos x="T10" y="T11"/>
              </a:cxn>
              <a:cxn ang="0">
                <a:pos x="T12" y="T13"/>
              </a:cxn>
            </a:cxnLst>
            <a:rect l="0" t="0" r="r" b="b"/>
            <a:pathLst>
              <a:path w="416" h="361">
                <a:moveTo>
                  <a:pt x="208" y="361"/>
                </a:moveTo>
                <a:lnTo>
                  <a:pt x="312" y="181"/>
                </a:lnTo>
                <a:lnTo>
                  <a:pt x="416" y="0"/>
                </a:lnTo>
                <a:lnTo>
                  <a:pt x="208" y="0"/>
                </a:lnTo>
                <a:lnTo>
                  <a:pt x="0" y="0"/>
                </a:lnTo>
                <a:lnTo>
                  <a:pt x="104" y="181"/>
                </a:lnTo>
                <a:lnTo>
                  <a:pt x="208" y="36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 name="圆角矩形 19"/>
          <p:cNvSpPr/>
          <p:nvPr/>
        </p:nvSpPr>
        <p:spPr bwMode="auto">
          <a:xfrm>
            <a:off x="1516589" y="4581127"/>
            <a:ext cx="2277536" cy="521725"/>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实践与创新</a:t>
            </a:r>
            <a:endParaRPr kumimoji="0" lang="zh-CN" altLang="en-US" sz="28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2" name="矩形 21"/>
          <p:cNvSpPr/>
          <p:nvPr/>
        </p:nvSpPr>
        <p:spPr>
          <a:xfrm>
            <a:off x="1549682" y="3597738"/>
            <a:ext cx="184731" cy="461665"/>
          </a:xfrm>
          <a:prstGeom prst="rect">
            <a:avLst/>
          </a:prstGeom>
        </p:spPr>
        <p:txBody>
          <a:bodyPr wrap="none">
            <a:spAutoFit/>
          </a:bodyPr>
          <a:lstStyle/>
          <a:p>
            <a:endParaRPr lang="zh-CN" altLang="en-US" sz="2400" dirty="0">
              <a:solidFill>
                <a:schemeClr val="accent2"/>
              </a:solidFill>
            </a:endParaRPr>
          </a:p>
        </p:txBody>
      </p:sp>
      <p:pic>
        <p:nvPicPr>
          <p:cNvPr id="42" name="图片 4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62175" y="785314"/>
            <a:ext cx="6136196" cy="5624847"/>
          </a:xfrm>
          <a:prstGeom prst="rect">
            <a:avLst/>
          </a:prstGeom>
        </p:spPr>
      </p:pic>
      <p:sp>
        <p:nvSpPr>
          <p:cNvPr id="4" name="TextBox 3"/>
          <p:cNvSpPr txBox="1"/>
          <p:nvPr/>
        </p:nvSpPr>
        <p:spPr>
          <a:xfrm>
            <a:off x="6175864" y="5229200"/>
            <a:ext cx="4108817" cy="369332"/>
          </a:xfrm>
          <a:prstGeom prst="rect">
            <a:avLst/>
          </a:prstGeom>
          <a:noFill/>
        </p:spPr>
        <p:txBody>
          <a:bodyPr wrap="none" rtlCol="0">
            <a:spAutoFit/>
          </a:bodyPr>
          <a:lstStyle/>
          <a:p>
            <a:r>
              <a:rPr lang="zh-CN" altLang="en-US" dirty="0">
                <a:solidFill>
                  <a:schemeClr val="accent2"/>
                </a:solidFill>
                <a:latin typeface="+mj-ea"/>
                <a:ea typeface="+mj-ea"/>
              </a:rPr>
              <a:t>本图片可以更换成你自己的图片或视频</a:t>
            </a:r>
          </a:p>
        </p:txBody>
      </p:sp>
      <p:sp>
        <p:nvSpPr>
          <p:cNvPr id="43" name="对角圆角矩形 42"/>
          <p:cNvSpPr/>
          <p:nvPr/>
        </p:nvSpPr>
        <p:spPr bwMode="auto">
          <a:xfrm>
            <a:off x="661615" y="1118029"/>
            <a:ext cx="2600570" cy="848691"/>
          </a:xfrm>
          <a:prstGeom prst="round2DiagRect">
            <a:avLst/>
          </a:prstGeom>
          <a:solidFill>
            <a:schemeClr val="bg2"/>
          </a:solidFill>
          <a:ln w="7" cap="flat">
            <a:noFill/>
            <a:prstDash val="solid"/>
            <a:miter lim="800000"/>
          </a:ln>
        </p:spPr>
        <p:txBody>
          <a:bodyPr vert="horz" wrap="square" lIns="91440" tIns="45720" rIns="91440" bIns="45720" numCol="1" anchor="t" anchorCtr="0" compatLnSpc="1"/>
          <a:lstStyle/>
          <a:p>
            <a:endParaRPr lang="zh-CN" altLang="en-US"/>
          </a:p>
        </p:txBody>
      </p:sp>
      <p:sp>
        <p:nvSpPr>
          <p:cNvPr id="44" name="TextBox 43"/>
          <p:cNvSpPr txBox="1"/>
          <p:nvPr/>
        </p:nvSpPr>
        <p:spPr>
          <a:xfrm>
            <a:off x="1487694" y="1298245"/>
            <a:ext cx="1630475" cy="523220"/>
          </a:xfrm>
          <a:prstGeom prst="rect">
            <a:avLst/>
          </a:prstGeom>
          <a:noFill/>
        </p:spPr>
        <p:txBody>
          <a:bodyPr wrap="square" rtlCol="0">
            <a:spAutoFit/>
          </a:bodyPr>
          <a:lstStyle>
            <a:defPPr>
              <a:defRPr lang="zh-CN"/>
            </a:defPPr>
            <a:lvl1pPr>
              <a:defRPr sz="2400" b="1">
                <a:solidFill>
                  <a:schemeClr val="accent2"/>
                </a:solidFill>
                <a:latin typeface="+mj-ea"/>
                <a:ea typeface="+mj-ea"/>
              </a:defRPr>
            </a:lvl1pPr>
          </a:lstStyle>
          <a:p>
            <a:r>
              <a:rPr lang="zh-CN" altLang="en-US" sz="2800" dirty="0" smtClean="0"/>
              <a:t>作业展示</a:t>
            </a:r>
            <a:endParaRPr lang="zh-CN" altLang="en-US" sz="2800" dirty="0"/>
          </a:p>
        </p:txBody>
      </p:sp>
      <p:sp>
        <p:nvSpPr>
          <p:cNvPr id="45" name="椭圆 44"/>
          <p:cNvSpPr/>
          <p:nvPr/>
        </p:nvSpPr>
        <p:spPr bwMode="auto">
          <a:xfrm>
            <a:off x="841309" y="1218485"/>
            <a:ext cx="640919" cy="640919"/>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6" name="TextBox 45"/>
          <p:cNvSpPr txBox="1"/>
          <p:nvPr/>
        </p:nvSpPr>
        <p:spPr>
          <a:xfrm>
            <a:off x="841309" y="1277334"/>
            <a:ext cx="646385" cy="523220"/>
          </a:xfrm>
          <a:prstGeom prst="rect">
            <a:avLst/>
          </a:prstGeom>
          <a:noFill/>
        </p:spPr>
        <p:txBody>
          <a:bodyPr wrap="square" rtlCol="0">
            <a:spAutoFit/>
          </a:bodyPr>
          <a:lstStyle/>
          <a:p>
            <a:pPr algn="ctr"/>
            <a:r>
              <a:rPr lang="en-US" altLang="zh-CN" sz="2800" b="1" dirty="0">
                <a:solidFill>
                  <a:schemeClr val="bg2"/>
                </a:solidFill>
              </a:rPr>
              <a:t>01</a:t>
            </a:r>
            <a:endParaRPr lang="zh-CN" altLang="en-US" sz="2800" b="1" dirty="0">
              <a:solidFill>
                <a:schemeClr val="bg2"/>
              </a:solidFill>
            </a:endParaRPr>
          </a:p>
        </p:txBody>
      </p:sp>
      <p:pic>
        <p:nvPicPr>
          <p:cNvPr id="27" name="Picture 2" descr="C:\Users\huang\Desktop\IMG_20180916_215429.jpg"/>
          <p:cNvPicPr>
            <a:picLocks noGrp="1" noChangeAspect="1" noChangeArrowheads="1"/>
          </p:cNvPicPr>
          <p:nvPr>
            <p:ph idx="1"/>
          </p:nvPr>
        </p:nvPicPr>
        <p:blipFill>
          <a:blip r:embed="rId4" cstate="print"/>
          <a:srcRect/>
          <a:stretch>
            <a:fillRect/>
          </a:stretch>
        </p:blipFill>
        <p:spPr bwMode="auto">
          <a:xfrm>
            <a:off x="5308099" y="894261"/>
            <a:ext cx="5990272" cy="5515900"/>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690"/>
                            </p:stCondLst>
                            <p:childTnLst>
                              <p:par>
                                <p:cTn id="18" presetID="31"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 calcmode="lin" valueType="num">
                                      <p:cBhvr>
                                        <p:cTn id="22" dur="500" fill="hold"/>
                                        <p:tgtEl>
                                          <p:spTgt spid="43"/>
                                        </p:tgtEl>
                                        <p:attrNameLst>
                                          <p:attrName>style.rotation</p:attrName>
                                        </p:attrNameLst>
                                      </p:cBhvr>
                                      <p:tavLst>
                                        <p:tav tm="0">
                                          <p:val>
                                            <p:fltVal val="90"/>
                                          </p:val>
                                        </p:tav>
                                        <p:tav tm="100000">
                                          <p:val>
                                            <p:fltVal val="0"/>
                                          </p:val>
                                        </p:tav>
                                      </p:tavLst>
                                    </p:anim>
                                    <p:animEffect transition="in" filter="fade">
                                      <p:cBhvr>
                                        <p:cTn id="23" dur="500"/>
                                        <p:tgtEl>
                                          <p:spTgt spid="43"/>
                                        </p:tgtEl>
                                      </p:cBhvr>
                                    </p:animEffect>
                                  </p:childTnLst>
                                </p:cTn>
                              </p:par>
                              <p:par>
                                <p:cTn id="24" presetID="8" presetClass="emph" presetSubtype="0" fill="hold" grpId="1" nodeType="withEffect">
                                  <p:stCondLst>
                                    <p:cond delay="0"/>
                                  </p:stCondLst>
                                  <p:childTnLst>
                                    <p:animRot by="21600000">
                                      <p:cBhvr>
                                        <p:cTn id="25" dur="500" fill="hold"/>
                                        <p:tgtEl>
                                          <p:spTgt spid="43"/>
                                        </p:tgtEl>
                                        <p:attrNameLst>
                                          <p:attrName>r</p:attrName>
                                        </p:attrNameLst>
                                      </p:cBhvr>
                                    </p:animRot>
                                  </p:childTnLst>
                                </p:cTn>
                              </p:par>
                            </p:childTnLst>
                          </p:cTn>
                        </p:par>
                        <p:par>
                          <p:cTn id="26" fill="hold">
                            <p:stCondLst>
                              <p:cond delay="1190"/>
                            </p:stCondLst>
                            <p:childTnLst>
                              <p:par>
                                <p:cTn id="27" presetID="53" presetClass="entr" presetSubtype="16"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childTnLst>
                          </p:cTn>
                        </p:par>
                        <p:par>
                          <p:cTn id="32" fill="hold">
                            <p:stCondLst>
                              <p:cond delay="1690"/>
                            </p:stCondLst>
                            <p:childTnLst>
                              <p:par>
                                <p:cTn id="33" presetID="31"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400" fill="hold"/>
                                        <p:tgtEl>
                                          <p:spTgt spid="46"/>
                                        </p:tgtEl>
                                        <p:attrNameLst>
                                          <p:attrName>ppt_w</p:attrName>
                                        </p:attrNameLst>
                                      </p:cBhvr>
                                      <p:tavLst>
                                        <p:tav tm="0">
                                          <p:val>
                                            <p:fltVal val="0"/>
                                          </p:val>
                                        </p:tav>
                                        <p:tav tm="100000">
                                          <p:val>
                                            <p:strVal val="#ppt_w"/>
                                          </p:val>
                                        </p:tav>
                                      </p:tavLst>
                                    </p:anim>
                                    <p:anim calcmode="lin" valueType="num">
                                      <p:cBhvr>
                                        <p:cTn id="36" dur="400" fill="hold"/>
                                        <p:tgtEl>
                                          <p:spTgt spid="46"/>
                                        </p:tgtEl>
                                        <p:attrNameLst>
                                          <p:attrName>ppt_h</p:attrName>
                                        </p:attrNameLst>
                                      </p:cBhvr>
                                      <p:tavLst>
                                        <p:tav tm="0">
                                          <p:val>
                                            <p:fltVal val="0"/>
                                          </p:val>
                                        </p:tav>
                                        <p:tav tm="100000">
                                          <p:val>
                                            <p:strVal val="#ppt_h"/>
                                          </p:val>
                                        </p:tav>
                                      </p:tavLst>
                                    </p:anim>
                                    <p:anim calcmode="lin" valueType="num">
                                      <p:cBhvr>
                                        <p:cTn id="37" dur="400" fill="hold"/>
                                        <p:tgtEl>
                                          <p:spTgt spid="46"/>
                                        </p:tgtEl>
                                        <p:attrNameLst>
                                          <p:attrName>style.rotation</p:attrName>
                                        </p:attrNameLst>
                                      </p:cBhvr>
                                      <p:tavLst>
                                        <p:tav tm="0">
                                          <p:val>
                                            <p:fltVal val="90"/>
                                          </p:val>
                                        </p:tav>
                                        <p:tav tm="100000">
                                          <p:val>
                                            <p:fltVal val="0"/>
                                          </p:val>
                                        </p:tav>
                                      </p:tavLst>
                                    </p:anim>
                                    <p:animEffect transition="in" filter="fade">
                                      <p:cBhvr>
                                        <p:cTn id="38" dur="400"/>
                                        <p:tgtEl>
                                          <p:spTgt spid="46"/>
                                        </p:tgtEl>
                                      </p:cBhvr>
                                    </p:animEffect>
                                  </p:childTnLst>
                                </p:cTn>
                              </p:par>
                            </p:childTnLst>
                          </p:cTn>
                        </p:par>
                        <p:par>
                          <p:cTn id="39" fill="hold">
                            <p:stCondLst>
                              <p:cond delay="2190"/>
                            </p:stCondLst>
                            <p:childTnLst>
                              <p:par>
                                <p:cTn id="40" presetID="22" presetClass="entr" presetSubtype="8"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par>
                          <p:cTn id="43" fill="hold">
                            <p:stCondLst>
                              <p:cond delay="2690"/>
                            </p:stCondLst>
                            <p:childTnLst>
                              <p:par>
                                <p:cTn id="44" presetID="12" presetClass="entr" presetSubtype="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300"/>
                                        <p:tgtEl>
                                          <p:spTgt spid="19"/>
                                        </p:tgtEl>
                                        <p:attrNameLst>
                                          <p:attrName>ppt_y</p:attrName>
                                        </p:attrNameLst>
                                      </p:cBhvr>
                                      <p:tavLst>
                                        <p:tav tm="0">
                                          <p:val>
                                            <p:strVal val="#ppt_y-#ppt_h*1.125000"/>
                                          </p:val>
                                        </p:tav>
                                        <p:tav tm="100000">
                                          <p:val>
                                            <p:strVal val="#ppt_y"/>
                                          </p:val>
                                        </p:tav>
                                      </p:tavLst>
                                    </p:anim>
                                    <p:animEffect transition="in" filter="wipe(down)">
                                      <p:cBhvr>
                                        <p:cTn id="47" dur="300"/>
                                        <p:tgtEl>
                                          <p:spTgt spid="19"/>
                                        </p:tgtEl>
                                      </p:cBhvr>
                                    </p:animEffect>
                                  </p:childTnLst>
                                </p:cTn>
                              </p:par>
                            </p:childTnLst>
                          </p:cTn>
                        </p:par>
                        <p:par>
                          <p:cTn id="48" fill="hold">
                            <p:stCondLst>
                              <p:cond delay="3190"/>
                            </p:stCondLst>
                            <p:childTnLst>
                              <p:par>
                                <p:cTn id="49" presetID="22" presetClass="entr" presetSubtype="1"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par>
                          <p:cTn id="52" fill="hold">
                            <p:stCondLst>
                              <p:cond delay="3690"/>
                            </p:stCondLst>
                            <p:childTnLst>
                              <p:par>
                                <p:cTn id="53" presetID="31"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400" fill="hold"/>
                                        <p:tgtEl>
                                          <p:spTgt spid="15"/>
                                        </p:tgtEl>
                                        <p:attrNameLst>
                                          <p:attrName>ppt_w</p:attrName>
                                        </p:attrNameLst>
                                      </p:cBhvr>
                                      <p:tavLst>
                                        <p:tav tm="0">
                                          <p:val>
                                            <p:fltVal val="0"/>
                                          </p:val>
                                        </p:tav>
                                        <p:tav tm="100000">
                                          <p:val>
                                            <p:strVal val="#ppt_w"/>
                                          </p:val>
                                        </p:tav>
                                      </p:tavLst>
                                    </p:anim>
                                    <p:anim calcmode="lin" valueType="num">
                                      <p:cBhvr>
                                        <p:cTn id="56" dur="400" fill="hold"/>
                                        <p:tgtEl>
                                          <p:spTgt spid="15"/>
                                        </p:tgtEl>
                                        <p:attrNameLst>
                                          <p:attrName>ppt_h</p:attrName>
                                        </p:attrNameLst>
                                      </p:cBhvr>
                                      <p:tavLst>
                                        <p:tav tm="0">
                                          <p:val>
                                            <p:fltVal val="0"/>
                                          </p:val>
                                        </p:tav>
                                        <p:tav tm="100000">
                                          <p:val>
                                            <p:strVal val="#ppt_h"/>
                                          </p:val>
                                        </p:tav>
                                      </p:tavLst>
                                    </p:anim>
                                    <p:anim calcmode="lin" valueType="num">
                                      <p:cBhvr>
                                        <p:cTn id="57" dur="400" fill="hold"/>
                                        <p:tgtEl>
                                          <p:spTgt spid="15"/>
                                        </p:tgtEl>
                                        <p:attrNameLst>
                                          <p:attrName>style.rotation</p:attrName>
                                        </p:attrNameLst>
                                      </p:cBhvr>
                                      <p:tavLst>
                                        <p:tav tm="0">
                                          <p:val>
                                            <p:fltVal val="90"/>
                                          </p:val>
                                        </p:tav>
                                        <p:tav tm="100000">
                                          <p:val>
                                            <p:fltVal val="0"/>
                                          </p:val>
                                        </p:tav>
                                      </p:tavLst>
                                    </p:anim>
                                    <p:animEffect transition="in" filter="fade">
                                      <p:cBhvr>
                                        <p:cTn id="58" dur="400"/>
                                        <p:tgtEl>
                                          <p:spTgt spid="15"/>
                                        </p:tgtEl>
                                      </p:cBhvr>
                                    </p:animEffect>
                                  </p:childTnLst>
                                </p:cTn>
                              </p:par>
                              <p:par>
                                <p:cTn id="59" presetID="8" presetClass="emph" presetSubtype="0" fill="hold" nodeType="withEffect">
                                  <p:stCondLst>
                                    <p:cond delay="0"/>
                                  </p:stCondLst>
                                  <p:childTnLst>
                                    <p:animRot by="-21600000">
                                      <p:cBhvr>
                                        <p:cTn id="60" dur="400" fill="hold"/>
                                        <p:tgtEl>
                                          <p:spTgt spid="15"/>
                                        </p:tgtEl>
                                        <p:attrNameLst>
                                          <p:attrName>r</p:attrName>
                                        </p:attrNameLst>
                                      </p:cBhvr>
                                    </p:animRot>
                                  </p:childTnLst>
                                </p:cTn>
                              </p:par>
                            </p:childTnLst>
                          </p:cTn>
                        </p:par>
                        <p:par>
                          <p:cTn id="61" fill="hold">
                            <p:stCondLst>
                              <p:cond delay="419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par>
                          <p:cTn id="65" fill="hold">
                            <p:stCondLst>
                              <p:cond delay="4690"/>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5190"/>
                            </p:stCondLst>
                            <p:childTnLst>
                              <p:par>
                                <p:cTn id="70" presetID="22" presetClass="entr" presetSubtype="8" fill="hold" grpId="0" nodeType="afterEffect" nodePh="1">
                                  <p:stCondLst>
                                    <p:cond delay="0"/>
                                  </p:stCondLst>
                                  <p:endCondLst>
                                    <p:cond evt="begin" delay="0">
                                      <p:tn val="70"/>
                                    </p:cond>
                                  </p:end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par>
                          <p:cTn id="73" fill="hold">
                            <p:stCondLst>
                              <p:cond delay="5690"/>
                            </p:stCondLst>
                            <p:childTnLst>
                              <p:par>
                                <p:cTn id="74" presetID="42" presetClass="entr" presetSubtype="0"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6690"/>
                            </p:stCondLst>
                            <p:childTnLst>
                              <p:par>
                                <p:cTn id="80" presetID="31" presetClass="entr" presetSubtype="0"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400" fill="hold"/>
                                        <p:tgtEl>
                                          <p:spTgt spid="4"/>
                                        </p:tgtEl>
                                        <p:attrNameLst>
                                          <p:attrName>ppt_w</p:attrName>
                                        </p:attrNameLst>
                                      </p:cBhvr>
                                      <p:tavLst>
                                        <p:tav tm="0">
                                          <p:val>
                                            <p:fltVal val="0"/>
                                          </p:val>
                                        </p:tav>
                                        <p:tav tm="100000">
                                          <p:val>
                                            <p:strVal val="#ppt_w"/>
                                          </p:val>
                                        </p:tav>
                                      </p:tavLst>
                                    </p:anim>
                                    <p:anim calcmode="lin" valueType="num">
                                      <p:cBhvr>
                                        <p:cTn id="83" dur="400" fill="hold"/>
                                        <p:tgtEl>
                                          <p:spTgt spid="4"/>
                                        </p:tgtEl>
                                        <p:attrNameLst>
                                          <p:attrName>ppt_h</p:attrName>
                                        </p:attrNameLst>
                                      </p:cBhvr>
                                      <p:tavLst>
                                        <p:tav tm="0">
                                          <p:val>
                                            <p:fltVal val="0"/>
                                          </p:val>
                                        </p:tav>
                                        <p:tav tm="100000">
                                          <p:val>
                                            <p:strVal val="#ppt_h"/>
                                          </p:val>
                                        </p:tav>
                                      </p:tavLst>
                                    </p:anim>
                                    <p:anim calcmode="lin" valueType="num">
                                      <p:cBhvr>
                                        <p:cTn id="84" dur="400" fill="hold"/>
                                        <p:tgtEl>
                                          <p:spTgt spid="4"/>
                                        </p:tgtEl>
                                        <p:attrNameLst>
                                          <p:attrName>style.rotation</p:attrName>
                                        </p:attrNameLst>
                                      </p:cBhvr>
                                      <p:tavLst>
                                        <p:tav tm="0">
                                          <p:val>
                                            <p:fltVal val="90"/>
                                          </p:val>
                                        </p:tav>
                                        <p:tav tm="100000">
                                          <p:val>
                                            <p:fltVal val="0"/>
                                          </p:val>
                                        </p:tav>
                                      </p:tavLst>
                                    </p:anim>
                                    <p:animEffect transition="in" filter="fade">
                                      <p:cBhvr>
                                        <p:cTn id="85" dur="400"/>
                                        <p:tgtEl>
                                          <p:spTgt spid="4"/>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2000" fill="hold"/>
                                        <p:tgtEl>
                                          <p:spTgt spid="27"/>
                                        </p:tgtEl>
                                        <p:attrNameLst>
                                          <p:attrName>ppt_x</p:attrName>
                                        </p:attrNameLst>
                                      </p:cBhvr>
                                      <p:tavLst>
                                        <p:tav tm="0">
                                          <p:val>
                                            <p:strVal val="0-#ppt_w/2"/>
                                          </p:val>
                                        </p:tav>
                                        <p:tav tm="100000">
                                          <p:val>
                                            <p:strVal val="#ppt_x"/>
                                          </p:val>
                                        </p:tav>
                                      </p:tavLst>
                                    </p:anim>
                                    <p:anim calcmode="lin" valueType="num">
                                      <p:cBhvr additive="base">
                                        <p:cTn id="91" dur="2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14" grpId="0" animBg="1"/>
      <p:bldP spid="18" grpId="0"/>
      <p:bldP spid="19" grpId="0" animBg="1"/>
      <p:bldP spid="20" grpId="0"/>
      <p:bldP spid="22" grpId="0"/>
      <p:bldP spid="4" grpId="0"/>
      <p:bldP spid="43" grpId="0" animBg="1"/>
      <p:bldP spid="43" grpId="1" animBg="1"/>
      <p:bldP spid="44" grpId="0"/>
      <p:bldP spid="45" grpId="0" animBg="1"/>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25624" y="908050"/>
            <a:ext cx="10601349" cy="936774"/>
          </a:xfrm>
        </p:spPr>
        <p:txBody>
          <a:bodyPr/>
          <a:lstStyle/>
          <a:p>
            <a:r>
              <a:rPr lang="zh-CN" altLang="en-US" dirty="0" smtClean="0"/>
              <a:t>学生创作的 个性名片，图案与配色设计，以及</a:t>
            </a:r>
            <a:r>
              <a:rPr lang="en-US" altLang="zh-CN" dirty="0" smtClean="0"/>
              <a:t>Logo </a:t>
            </a:r>
            <a:r>
              <a:rPr lang="zh-CN" altLang="en-US" dirty="0" smtClean="0"/>
              <a:t>的含义，都体现在名片中，在课堂上，要求学生用英语阐述创作灵感，来自什么典故，</a:t>
            </a:r>
            <a:r>
              <a:rPr lang="en-US" altLang="zh-CN" dirty="0" smtClean="0"/>
              <a:t>Logo</a:t>
            </a:r>
            <a:r>
              <a:rPr lang="zh-CN" altLang="en-US" dirty="0" smtClean="0"/>
              <a:t>所代表的含义等</a:t>
            </a:r>
            <a:endParaRPr lang="zh-CN" altLang="en-US" dirty="0"/>
          </a:p>
        </p:txBody>
      </p:sp>
      <p:pic>
        <p:nvPicPr>
          <p:cNvPr id="4" name="Picture 2" descr="C:\Users\huang\Desktop\IMG_20180916_215429.jpg"/>
          <p:cNvPicPr>
            <a:picLocks noGrp="1" noChangeAspect="1" noChangeArrowheads="1"/>
          </p:cNvPicPr>
          <p:nvPr>
            <p:ph idx="1"/>
          </p:nvPr>
        </p:nvPicPr>
        <p:blipFill>
          <a:blip r:embed="rId2" cstate="print"/>
          <a:srcRect/>
          <a:stretch>
            <a:fillRect/>
          </a:stretch>
        </p:blipFill>
        <p:spPr bwMode="auto">
          <a:xfrm>
            <a:off x="7570895" y="2276872"/>
            <a:ext cx="2664116" cy="2218060"/>
          </a:xfrm>
          <a:prstGeom prst="rect">
            <a:avLst/>
          </a:prstGeom>
          <a:noFill/>
        </p:spPr>
      </p:pic>
    </p:spTree>
  </p:cSld>
  <p:clrMapOvr>
    <a:masterClrMapping/>
  </p:clrMapOvr>
  <p:transition spd="slow" advTm="756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6"/>
          <p:cNvSpPr>
            <a:spLocks noChangeShapeType="1"/>
          </p:cNvSpPr>
          <p:nvPr/>
        </p:nvSpPr>
        <p:spPr bwMode="auto">
          <a:xfrm>
            <a:off x="1244749" y="1"/>
            <a:ext cx="0" cy="6858000"/>
          </a:xfrm>
          <a:prstGeom prst="line">
            <a:avLst/>
          </a:prstGeom>
          <a:noFill/>
          <a:ln w="38100" cap="flat">
            <a:solidFill>
              <a:srgbClr val="716F6E"/>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grpSp>
        <p:nvGrpSpPr>
          <p:cNvPr id="14" name="组合 13"/>
          <p:cNvGrpSpPr/>
          <p:nvPr/>
        </p:nvGrpSpPr>
        <p:grpSpPr>
          <a:xfrm>
            <a:off x="1097112" y="635051"/>
            <a:ext cx="288925" cy="288925"/>
            <a:chOff x="957263" y="3209925"/>
            <a:chExt cx="288925" cy="288925"/>
          </a:xfrm>
        </p:grpSpPr>
        <p:sp>
          <p:nvSpPr>
            <p:cNvPr id="15"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16"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矩形 16"/>
          <p:cNvSpPr/>
          <p:nvPr/>
        </p:nvSpPr>
        <p:spPr>
          <a:xfrm>
            <a:off x="1472283" y="508477"/>
            <a:ext cx="4050034" cy="830997"/>
          </a:xfrm>
          <a:prstGeom prst="rect">
            <a:avLst/>
          </a:prstGeom>
        </p:spPr>
        <p:txBody>
          <a:bodyPr wrap="square">
            <a:spAutoFit/>
          </a:bodyPr>
          <a:lstStyle/>
          <a:p>
            <a:pPr algn="just"/>
            <a:r>
              <a:rPr lang="zh-CN" altLang="en-US" sz="2400" b="1" dirty="0">
                <a:solidFill>
                  <a:schemeClr val="accent1"/>
                </a:solidFill>
                <a:latin typeface="微软雅黑" panose="020B0503020204020204" pitchFamily="34" charset="-122"/>
                <a:ea typeface="微软雅黑" panose="020B0503020204020204" pitchFamily="34" charset="-122"/>
              </a:rPr>
              <a:t>任务一</a:t>
            </a:r>
            <a:r>
              <a:rPr lang="zh-CN" altLang="en-US" sz="2400" b="1" dirty="0" smtClean="0">
                <a:solidFill>
                  <a:schemeClr val="accent1"/>
                </a:solidFill>
                <a:latin typeface="微软雅黑" panose="020B0503020204020204" pitchFamily="34" charset="-122"/>
                <a:ea typeface="微软雅黑" panose="020B0503020204020204" pitchFamily="34" charset="-122"/>
              </a:rPr>
              <a:t>：</a:t>
            </a:r>
            <a:r>
              <a:rPr lang="zh-CN" altLang="en-US" sz="2400" b="1" dirty="0" smtClean="0">
                <a:solidFill>
                  <a:schemeClr val="accent1"/>
                </a:solidFill>
                <a:latin typeface="微软雅黑" panose="020B0503020204020204" pitchFamily="34" charset="-122"/>
                <a:ea typeface="微软雅黑" panose="020B0503020204020204" pitchFamily="34" charset="-122"/>
              </a:rPr>
              <a:t>学习概念，灵活运用</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sp>
        <p:nvSpPr>
          <p:cNvPr id="18" name="圆角矩形 17"/>
          <p:cNvSpPr/>
          <p:nvPr/>
        </p:nvSpPr>
        <p:spPr bwMode="auto">
          <a:xfrm>
            <a:off x="1516589" y="1311032"/>
            <a:ext cx="1481958" cy="512396"/>
          </a:xfrm>
          <a:prstGeom prst="round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 name="矩形 18"/>
          <p:cNvSpPr/>
          <p:nvPr/>
        </p:nvSpPr>
        <p:spPr>
          <a:xfrm>
            <a:off x="1503503" y="1916832"/>
            <a:ext cx="4018814" cy="707886"/>
          </a:xfrm>
          <a:prstGeom prst="rect">
            <a:avLst/>
          </a:prstGeom>
        </p:spPr>
        <p:txBody>
          <a:bodyPr wrap="square">
            <a:spAutoFit/>
          </a:bodyPr>
          <a:lstStyle/>
          <a:p>
            <a:pPr algn="just"/>
            <a:r>
              <a:rPr lang="zh-CN" altLang="en-US" sz="2000" dirty="0">
                <a:solidFill>
                  <a:schemeClr val="accent1"/>
                </a:solidFill>
                <a:latin typeface="微软雅黑" panose="020B0503020204020204" pitchFamily="34" charset="-122"/>
                <a:ea typeface="微软雅黑" panose="020B0503020204020204" pitchFamily="34" charset="-122"/>
              </a:rPr>
              <a:t>帮助学生明确目标，有的放矢地学习。</a:t>
            </a:r>
          </a:p>
        </p:txBody>
      </p:sp>
      <p:sp>
        <p:nvSpPr>
          <p:cNvPr id="20" name="矩形 19"/>
          <p:cNvSpPr/>
          <p:nvPr/>
        </p:nvSpPr>
        <p:spPr>
          <a:xfrm>
            <a:off x="1549682" y="1343452"/>
            <a:ext cx="184731" cy="461665"/>
          </a:xfrm>
          <a:prstGeom prst="rect">
            <a:avLst/>
          </a:prstGeom>
        </p:spPr>
        <p:txBody>
          <a:bodyPr wrap="none">
            <a:spAutoFit/>
          </a:bodyPr>
          <a:lstStyle/>
          <a:p>
            <a:endParaRPr lang="zh-CN" altLang="en-US" sz="2400" dirty="0">
              <a:solidFill>
                <a:schemeClr val="accent2"/>
              </a:solidFill>
            </a:endParaRPr>
          </a:p>
        </p:txBody>
      </p:sp>
      <p:grpSp>
        <p:nvGrpSpPr>
          <p:cNvPr id="11" name="组合 10"/>
          <p:cNvGrpSpPr/>
          <p:nvPr/>
        </p:nvGrpSpPr>
        <p:grpSpPr>
          <a:xfrm>
            <a:off x="1097112" y="3767697"/>
            <a:ext cx="288925" cy="288925"/>
            <a:chOff x="957263" y="3209925"/>
            <a:chExt cx="288925" cy="288925"/>
          </a:xfrm>
        </p:grpSpPr>
        <p:sp>
          <p:nvSpPr>
            <p:cNvPr id="12"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22"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 name="矩形 22"/>
          <p:cNvSpPr/>
          <p:nvPr/>
        </p:nvSpPr>
        <p:spPr>
          <a:xfrm>
            <a:off x="1472283" y="3641123"/>
            <a:ext cx="4050034" cy="830997"/>
          </a:xfrm>
          <a:prstGeom prst="rect">
            <a:avLst/>
          </a:prstGeom>
        </p:spPr>
        <p:txBody>
          <a:bodyPr wrap="square">
            <a:spAutoFit/>
          </a:bodyPr>
          <a:lstStyle/>
          <a:p>
            <a:pPr algn="just"/>
            <a:r>
              <a:rPr lang="zh-CN" altLang="en-US" sz="2400" b="1" dirty="0">
                <a:solidFill>
                  <a:schemeClr val="accent1"/>
                </a:solidFill>
                <a:latin typeface="微软雅黑" panose="020B0503020204020204" pitchFamily="34" charset="-122"/>
                <a:ea typeface="微软雅黑" panose="020B0503020204020204" pitchFamily="34" charset="-122"/>
              </a:rPr>
              <a:t>任务二</a:t>
            </a:r>
            <a:r>
              <a:rPr lang="zh-CN" altLang="en-US" sz="2400" b="1" dirty="0" smtClean="0">
                <a:solidFill>
                  <a:schemeClr val="accent1"/>
                </a:solidFill>
                <a:latin typeface="微软雅黑" panose="020B0503020204020204" pitchFamily="34" charset="-122"/>
                <a:ea typeface="微软雅黑" panose="020B0503020204020204" pitchFamily="34" charset="-122"/>
              </a:rPr>
              <a:t>：模拟实践，温故知新</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sp>
        <p:nvSpPr>
          <p:cNvPr id="24" name="圆角矩形 23"/>
          <p:cNvSpPr/>
          <p:nvPr/>
        </p:nvSpPr>
        <p:spPr bwMode="auto">
          <a:xfrm>
            <a:off x="1582775" y="5434667"/>
            <a:ext cx="1481958" cy="512396"/>
          </a:xfrm>
          <a:prstGeom prst="round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矩形 25"/>
          <p:cNvSpPr/>
          <p:nvPr/>
        </p:nvSpPr>
        <p:spPr>
          <a:xfrm>
            <a:off x="1582775" y="5229200"/>
            <a:ext cx="184731" cy="461665"/>
          </a:xfrm>
          <a:prstGeom prst="rect">
            <a:avLst/>
          </a:prstGeom>
        </p:spPr>
        <p:txBody>
          <a:bodyPr wrap="none">
            <a:spAutoFit/>
          </a:bodyPr>
          <a:lstStyle/>
          <a:p>
            <a:endParaRPr lang="zh-CN" altLang="en-US" sz="2400" dirty="0">
              <a:solidFill>
                <a:schemeClr val="accent2"/>
              </a:solidFill>
            </a:endParaRP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a:fillRect/>
          </a:stretch>
        </p:blipFill>
        <p:spPr>
          <a:xfrm>
            <a:off x="6746453" y="582675"/>
            <a:ext cx="4520426" cy="283414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46453" y="3622452"/>
            <a:ext cx="4520426" cy="2856168"/>
          </a:xfrm>
          <a:prstGeom prst="rect">
            <a:avLst/>
          </a:prstGeom>
          <a:ln>
            <a:solidFill>
              <a:schemeClr val="accent1">
                <a:lumMod val="40000"/>
                <a:lumOff val="60000"/>
              </a:schemeClr>
            </a:solidFill>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400" fill="hold"/>
                                        <p:tgtEl>
                                          <p:spTgt spid="14"/>
                                        </p:tgtEl>
                                        <p:attrNameLst>
                                          <p:attrName>ppt_w</p:attrName>
                                        </p:attrNameLst>
                                      </p:cBhvr>
                                      <p:tavLst>
                                        <p:tav tm="0">
                                          <p:val>
                                            <p:fltVal val="0"/>
                                          </p:val>
                                        </p:tav>
                                        <p:tav tm="100000">
                                          <p:val>
                                            <p:strVal val="#ppt_w"/>
                                          </p:val>
                                        </p:tav>
                                      </p:tavLst>
                                    </p:anim>
                                    <p:anim calcmode="lin" valueType="num">
                                      <p:cBhvr>
                                        <p:cTn id="12" dur="400" fill="hold"/>
                                        <p:tgtEl>
                                          <p:spTgt spid="14"/>
                                        </p:tgtEl>
                                        <p:attrNameLst>
                                          <p:attrName>ppt_h</p:attrName>
                                        </p:attrNameLst>
                                      </p:cBhvr>
                                      <p:tavLst>
                                        <p:tav tm="0">
                                          <p:val>
                                            <p:fltVal val="0"/>
                                          </p:val>
                                        </p:tav>
                                        <p:tav tm="100000">
                                          <p:val>
                                            <p:strVal val="#ppt_h"/>
                                          </p:val>
                                        </p:tav>
                                      </p:tavLst>
                                    </p:anim>
                                    <p:anim calcmode="lin" valueType="num">
                                      <p:cBhvr>
                                        <p:cTn id="13" dur="400" fill="hold"/>
                                        <p:tgtEl>
                                          <p:spTgt spid="14"/>
                                        </p:tgtEl>
                                        <p:attrNameLst>
                                          <p:attrName>style.rotation</p:attrName>
                                        </p:attrNameLst>
                                      </p:cBhvr>
                                      <p:tavLst>
                                        <p:tav tm="0">
                                          <p:val>
                                            <p:fltVal val="90"/>
                                          </p:val>
                                        </p:tav>
                                        <p:tav tm="100000">
                                          <p:val>
                                            <p:fltVal val="0"/>
                                          </p:val>
                                        </p:tav>
                                      </p:tavLst>
                                    </p:anim>
                                    <p:animEffect transition="in" filter="fade">
                                      <p:cBhvr>
                                        <p:cTn id="14" dur="400"/>
                                        <p:tgtEl>
                                          <p:spTgt spid="14"/>
                                        </p:tgtEl>
                                      </p:cBhvr>
                                    </p:animEffect>
                                  </p:childTnLst>
                                </p:cTn>
                              </p:par>
                              <p:par>
                                <p:cTn id="15" presetID="8" presetClass="emph" presetSubtype="0" fill="hold" nodeType="withEffect">
                                  <p:stCondLst>
                                    <p:cond delay="0"/>
                                  </p:stCondLst>
                                  <p:childTnLst>
                                    <p:animRot by="-21600000">
                                      <p:cBhvr>
                                        <p:cTn id="16" dur="400" fill="hold"/>
                                        <p:tgtEl>
                                          <p:spTgt spid="14"/>
                                        </p:tgtEl>
                                        <p:attrNameLst>
                                          <p:attrName>r</p:attrName>
                                        </p:attrNameLst>
                                      </p:cBhvr>
                                    </p:animRo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2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400" fill="hold"/>
                                        <p:tgtEl>
                                          <p:spTgt spid="20"/>
                                        </p:tgtEl>
                                        <p:attrNameLst>
                                          <p:attrName>ppt_w</p:attrName>
                                        </p:attrNameLst>
                                      </p:cBhvr>
                                      <p:tavLst>
                                        <p:tav tm="0">
                                          <p:val>
                                            <p:fltVal val="0"/>
                                          </p:val>
                                        </p:tav>
                                        <p:tav tm="100000">
                                          <p:val>
                                            <p:strVal val="#ppt_w"/>
                                          </p:val>
                                        </p:tav>
                                      </p:tavLst>
                                    </p:anim>
                                    <p:anim calcmode="lin" valueType="num">
                                      <p:cBhvr>
                                        <p:cTn id="29" dur="400" fill="hold"/>
                                        <p:tgtEl>
                                          <p:spTgt spid="20"/>
                                        </p:tgtEl>
                                        <p:attrNameLst>
                                          <p:attrName>ppt_h</p:attrName>
                                        </p:attrNameLst>
                                      </p:cBhvr>
                                      <p:tavLst>
                                        <p:tav tm="0">
                                          <p:val>
                                            <p:fltVal val="0"/>
                                          </p:val>
                                        </p:tav>
                                        <p:tav tm="100000">
                                          <p:val>
                                            <p:strVal val="#ppt_h"/>
                                          </p:val>
                                        </p:tav>
                                      </p:tavLst>
                                    </p:anim>
                                    <p:anim calcmode="lin" valueType="num">
                                      <p:cBhvr>
                                        <p:cTn id="30" dur="400" fill="hold"/>
                                        <p:tgtEl>
                                          <p:spTgt spid="20"/>
                                        </p:tgtEl>
                                        <p:attrNameLst>
                                          <p:attrName>style.rotation</p:attrName>
                                        </p:attrNameLst>
                                      </p:cBhvr>
                                      <p:tavLst>
                                        <p:tav tm="0">
                                          <p:val>
                                            <p:fltVal val="90"/>
                                          </p:val>
                                        </p:tav>
                                        <p:tav tm="100000">
                                          <p:val>
                                            <p:fltVal val="0"/>
                                          </p:val>
                                        </p:tav>
                                      </p:tavLst>
                                    </p:anim>
                                    <p:animEffect transition="in" filter="fade">
                                      <p:cBhvr>
                                        <p:cTn id="31" dur="400"/>
                                        <p:tgtEl>
                                          <p:spTgt spid="20"/>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3000"/>
                            </p:stCondLst>
                            <p:childTnLst>
                              <p:par>
                                <p:cTn id="37" presetID="31"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400" fill="hold"/>
                                        <p:tgtEl>
                                          <p:spTgt spid="11"/>
                                        </p:tgtEl>
                                        <p:attrNameLst>
                                          <p:attrName>ppt_w</p:attrName>
                                        </p:attrNameLst>
                                      </p:cBhvr>
                                      <p:tavLst>
                                        <p:tav tm="0">
                                          <p:val>
                                            <p:fltVal val="0"/>
                                          </p:val>
                                        </p:tav>
                                        <p:tav tm="100000">
                                          <p:val>
                                            <p:strVal val="#ppt_w"/>
                                          </p:val>
                                        </p:tav>
                                      </p:tavLst>
                                    </p:anim>
                                    <p:anim calcmode="lin" valueType="num">
                                      <p:cBhvr>
                                        <p:cTn id="40" dur="400" fill="hold"/>
                                        <p:tgtEl>
                                          <p:spTgt spid="11"/>
                                        </p:tgtEl>
                                        <p:attrNameLst>
                                          <p:attrName>ppt_h</p:attrName>
                                        </p:attrNameLst>
                                      </p:cBhvr>
                                      <p:tavLst>
                                        <p:tav tm="0">
                                          <p:val>
                                            <p:fltVal val="0"/>
                                          </p:val>
                                        </p:tav>
                                        <p:tav tm="100000">
                                          <p:val>
                                            <p:strVal val="#ppt_h"/>
                                          </p:val>
                                        </p:tav>
                                      </p:tavLst>
                                    </p:anim>
                                    <p:anim calcmode="lin" valueType="num">
                                      <p:cBhvr>
                                        <p:cTn id="41" dur="400" fill="hold"/>
                                        <p:tgtEl>
                                          <p:spTgt spid="11"/>
                                        </p:tgtEl>
                                        <p:attrNameLst>
                                          <p:attrName>style.rotation</p:attrName>
                                        </p:attrNameLst>
                                      </p:cBhvr>
                                      <p:tavLst>
                                        <p:tav tm="0">
                                          <p:val>
                                            <p:fltVal val="90"/>
                                          </p:val>
                                        </p:tav>
                                        <p:tav tm="100000">
                                          <p:val>
                                            <p:fltVal val="0"/>
                                          </p:val>
                                        </p:tav>
                                      </p:tavLst>
                                    </p:anim>
                                    <p:animEffect transition="in" filter="fade">
                                      <p:cBhvr>
                                        <p:cTn id="42" dur="400"/>
                                        <p:tgtEl>
                                          <p:spTgt spid="11"/>
                                        </p:tgtEl>
                                      </p:cBhvr>
                                    </p:animEffect>
                                  </p:childTnLst>
                                </p:cTn>
                              </p:par>
                              <p:par>
                                <p:cTn id="43" presetID="8" presetClass="emph" presetSubtype="0" fill="hold" nodeType="withEffect">
                                  <p:stCondLst>
                                    <p:cond delay="0"/>
                                  </p:stCondLst>
                                  <p:childTnLst>
                                    <p:animRot by="-21600000">
                                      <p:cBhvr>
                                        <p:cTn id="44" dur="400" fill="hold"/>
                                        <p:tgtEl>
                                          <p:spTgt spid="11"/>
                                        </p:tgtEl>
                                        <p:attrNameLst>
                                          <p:attrName>r</p:attrName>
                                        </p:attrNameLst>
                                      </p:cBhvr>
                                    </p:animRo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par>
                          <p:cTn id="53" fill="hold">
                            <p:stCondLst>
                              <p:cond delay="4500"/>
                            </p:stCondLst>
                            <p:childTnLst>
                              <p:par>
                                <p:cTn id="54" presetID="31" presetClass="entr" presetSubtype="0" fill="hold" grpId="0" nodeType="afterEffect" nodePh="1">
                                  <p:stCondLst>
                                    <p:cond delay="0"/>
                                  </p:stCondLst>
                                  <p:endCondLst>
                                    <p:cond evt="begin" delay="0">
                                      <p:tn val="54"/>
                                    </p:cond>
                                  </p:endCondLst>
                                  <p:childTnLst>
                                    <p:set>
                                      <p:cBhvr>
                                        <p:cTn id="55" dur="1" fill="hold">
                                          <p:stCondLst>
                                            <p:cond delay="0"/>
                                          </p:stCondLst>
                                        </p:cTn>
                                        <p:tgtEl>
                                          <p:spTgt spid="26"/>
                                        </p:tgtEl>
                                        <p:attrNameLst>
                                          <p:attrName>style.visibility</p:attrName>
                                        </p:attrNameLst>
                                      </p:cBhvr>
                                      <p:to>
                                        <p:strVal val="visible"/>
                                      </p:to>
                                    </p:set>
                                    <p:anim calcmode="lin" valueType="num">
                                      <p:cBhvr>
                                        <p:cTn id="56" dur="400" fill="hold"/>
                                        <p:tgtEl>
                                          <p:spTgt spid="26"/>
                                        </p:tgtEl>
                                        <p:attrNameLst>
                                          <p:attrName>ppt_w</p:attrName>
                                        </p:attrNameLst>
                                      </p:cBhvr>
                                      <p:tavLst>
                                        <p:tav tm="0">
                                          <p:val>
                                            <p:fltVal val="0"/>
                                          </p:val>
                                        </p:tav>
                                        <p:tav tm="100000">
                                          <p:val>
                                            <p:strVal val="#ppt_w"/>
                                          </p:val>
                                        </p:tav>
                                      </p:tavLst>
                                    </p:anim>
                                    <p:anim calcmode="lin" valueType="num">
                                      <p:cBhvr>
                                        <p:cTn id="57" dur="400" fill="hold"/>
                                        <p:tgtEl>
                                          <p:spTgt spid="26"/>
                                        </p:tgtEl>
                                        <p:attrNameLst>
                                          <p:attrName>ppt_h</p:attrName>
                                        </p:attrNameLst>
                                      </p:cBhvr>
                                      <p:tavLst>
                                        <p:tav tm="0">
                                          <p:val>
                                            <p:fltVal val="0"/>
                                          </p:val>
                                        </p:tav>
                                        <p:tav tm="100000">
                                          <p:val>
                                            <p:strVal val="#ppt_h"/>
                                          </p:val>
                                        </p:tav>
                                      </p:tavLst>
                                    </p:anim>
                                    <p:anim calcmode="lin" valueType="num">
                                      <p:cBhvr>
                                        <p:cTn id="58" dur="400" fill="hold"/>
                                        <p:tgtEl>
                                          <p:spTgt spid="26"/>
                                        </p:tgtEl>
                                        <p:attrNameLst>
                                          <p:attrName>style.rotation</p:attrName>
                                        </p:attrNameLst>
                                      </p:cBhvr>
                                      <p:tavLst>
                                        <p:tav tm="0">
                                          <p:val>
                                            <p:fltVal val="90"/>
                                          </p:val>
                                        </p:tav>
                                        <p:tav tm="100000">
                                          <p:val>
                                            <p:fltVal val="0"/>
                                          </p:val>
                                        </p:tav>
                                      </p:tavLst>
                                    </p:anim>
                                    <p:animEffect transition="in" filter="fade">
                                      <p:cBhvr>
                                        <p:cTn id="59" dur="400"/>
                                        <p:tgtEl>
                                          <p:spTgt spid="26"/>
                                        </p:tgtEl>
                                      </p:cBhvr>
                                    </p:animEffect>
                                  </p:childTnLst>
                                </p:cTn>
                              </p:par>
                            </p:childTnLst>
                          </p:cTn>
                        </p:par>
                        <p:par>
                          <p:cTn id="60" fill="hold">
                            <p:stCondLst>
                              <p:cond delay="4900"/>
                            </p:stCondLst>
                            <p:childTnLst>
                              <p:par>
                                <p:cTn id="61" presetID="2" presetClass="entr" presetSubtype="2"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1+#ppt_w/2"/>
                                          </p:val>
                                        </p:tav>
                                        <p:tav tm="100000">
                                          <p:val>
                                            <p:strVal val="#ppt_x"/>
                                          </p:val>
                                        </p:tav>
                                      </p:tavLst>
                                    </p:anim>
                                    <p:anim calcmode="lin" valueType="num">
                                      <p:cBhvr additive="base">
                                        <p:cTn id="64" dur="500" fill="hold"/>
                                        <p:tgtEl>
                                          <p:spTgt spid="2"/>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0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1+#ppt_w/2"/>
                                          </p:val>
                                        </p:tav>
                                        <p:tav tm="100000">
                                          <p:val>
                                            <p:strVal val="#ppt_x"/>
                                          </p:val>
                                        </p:tav>
                                      </p:tavLst>
                                    </p:anim>
                                    <p:anim calcmode="lin" valueType="num">
                                      <p:cBhvr additive="base">
                                        <p:cTn id="6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animBg="1"/>
      <p:bldP spid="19" grpId="0"/>
      <p:bldP spid="20" grpId="0"/>
      <p:bldP spid="23" grpId="0"/>
      <p:bldP spid="24"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6"/>
          <p:cNvSpPr>
            <a:spLocks noChangeShapeType="1"/>
          </p:cNvSpPr>
          <p:nvPr/>
        </p:nvSpPr>
        <p:spPr bwMode="auto">
          <a:xfrm>
            <a:off x="1244749" y="1"/>
            <a:ext cx="0" cy="6381327"/>
          </a:xfrm>
          <a:prstGeom prst="line">
            <a:avLst/>
          </a:prstGeom>
          <a:noFill/>
          <a:ln w="38100" cap="flat">
            <a:solidFill>
              <a:srgbClr val="716F6E"/>
            </a:solidFill>
            <a:prstDash val="solid"/>
            <a:miter lim="800000"/>
            <a:tailEnd type="oval"/>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grpSp>
        <p:nvGrpSpPr>
          <p:cNvPr id="15" name="组合 14"/>
          <p:cNvGrpSpPr/>
          <p:nvPr/>
        </p:nvGrpSpPr>
        <p:grpSpPr>
          <a:xfrm>
            <a:off x="1097112" y="635051"/>
            <a:ext cx="288925" cy="288925"/>
            <a:chOff x="957263" y="3209925"/>
            <a:chExt cx="288925" cy="288925"/>
          </a:xfrm>
        </p:grpSpPr>
        <p:sp>
          <p:nvSpPr>
            <p:cNvPr id="16"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17"/>
          <p:cNvSpPr/>
          <p:nvPr/>
        </p:nvSpPr>
        <p:spPr>
          <a:xfrm>
            <a:off x="1472283" y="508477"/>
            <a:ext cx="4050034" cy="461665"/>
          </a:xfrm>
          <a:prstGeom prst="rect">
            <a:avLst/>
          </a:prstGeom>
        </p:spPr>
        <p:txBody>
          <a:bodyPr wrap="square">
            <a:spAutoFit/>
          </a:bodyPr>
          <a:lstStyle/>
          <a:p>
            <a:pPr algn="just"/>
            <a:r>
              <a:rPr lang="zh-CN" altLang="en-US" sz="2400" b="1" dirty="0">
                <a:solidFill>
                  <a:schemeClr val="accent1"/>
                </a:solidFill>
                <a:latin typeface="微软雅黑" panose="020B0503020204020204" pitchFamily="34" charset="-122"/>
                <a:ea typeface="微软雅黑" panose="020B0503020204020204" pitchFamily="34" charset="-122"/>
              </a:rPr>
              <a:t>任务三：看微课，学知识</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sp>
        <p:nvSpPr>
          <p:cNvPr id="19" name="矩形 18"/>
          <p:cNvSpPr/>
          <p:nvPr/>
        </p:nvSpPr>
        <p:spPr>
          <a:xfrm>
            <a:off x="3146053" y="5407267"/>
            <a:ext cx="6840760" cy="461665"/>
          </a:xfrm>
          <a:prstGeom prst="rect">
            <a:avLst/>
          </a:prstGeom>
        </p:spPr>
        <p:txBody>
          <a:bodyPr wrap="square">
            <a:spAutoFit/>
          </a:bodyPr>
          <a:lstStyle/>
          <a:p>
            <a:pPr algn="just"/>
            <a:r>
              <a:rPr lang="zh-CN" altLang="en-US" sz="2400" dirty="0">
                <a:solidFill>
                  <a:schemeClr val="accent1"/>
                </a:solidFill>
                <a:latin typeface="微软雅黑" panose="020B0503020204020204" pitchFamily="34" charset="-122"/>
                <a:ea typeface="微软雅黑" panose="020B0503020204020204" pitchFamily="34" charset="-122"/>
              </a:rPr>
              <a:t>以问题为引领，学生明确自学的方向。</a:t>
            </a:r>
          </a:p>
        </p:txBody>
      </p:sp>
      <p:sp>
        <p:nvSpPr>
          <p:cNvPr id="32" name="矩形 31"/>
          <p:cNvSpPr/>
          <p:nvPr/>
        </p:nvSpPr>
        <p:spPr>
          <a:xfrm>
            <a:off x="6458421" y="1429980"/>
            <a:ext cx="4752528" cy="461665"/>
          </a:xfrm>
          <a:prstGeom prst="rect">
            <a:avLst/>
          </a:prstGeom>
          <a:solidFill>
            <a:schemeClr val="tx1"/>
          </a:solidFill>
        </p:spPr>
        <p:txBody>
          <a:bodyPr wrap="square" rtlCol="0">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微课片尾布置作业</a:t>
            </a:r>
          </a:p>
        </p:txBody>
      </p:sp>
      <p:sp>
        <p:nvSpPr>
          <p:cNvPr id="33" name="矩形 32"/>
          <p:cNvSpPr/>
          <p:nvPr/>
        </p:nvSpPr>
        <p:spPr>
          <a:xfrm>
            <a:off x="1588132" y="1429980"/>
            <a:ext cx="4659732" cy="461665"/>
          </a:xfrm>
          <a:prstGeom prst="rect">
            <a:avLst/>
          </a:prstGeom>
          <a:solidFill>
            <a:schemeClr val="tx1"/>
          </a:solidFill>
        </p:spPr>
        <p:txBody>
          <a:bodyPr wrap="square" rtlCol="0">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微课片头提出问题</a:t>
            </a:r>
          </a:p>
        </p:txBody>
      </p:sp>
      <p:sp>
        <p:nvSpPr>
          <p:cNvPr id="34" name="圆角矩形 33"/>
          <p:cNvSpPr/>
          <p:nvPr/>
        </p:nvSpPr>
        <p:spPr bwMode="auto">
          <a:xfrm>
            <a:off x="1516589" y="5332426"/>
            <a:ext cx="1481958" cy="512396"/>
          </a:xfrm>
          <a:prstGeom prst="round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a:xfrm>
            <a:off x="1549682" y="5364846"/>
            <a:ext cx="1415772" cy="461665"/>
          </a:xfrm>
          <a:prstGeom prst="rect">
            <a:avLst/>
          </a:prstGeom>
        </p:spPr>
        <p:txBody>
          <a:bodyPr wrap="none">
            <a:spAutoFit/>
          </a:bodyPr>
          <a:lstStyle/>
          <a:p>
            <a:r>
              <a:rPr lang="zh-CN" altLang="en-US" sz="2400" b="1" dirty="0">
                <a:solidFill>
                  <a:schemeClr val="accent2"/>
                </a:solidFill>
                <a:latin typeface="微软雅黑" panose="020B0503020204020204" pitchFamily="34" charset="-122"/>
                <a:ea typeface="微软雅黑" panose="020B0503020204020204" pitchFamily="34" charset="-122"/>
              </a:rPr>
              <a:t>设计意图</a:t>
            </a:r>
            <a:endParaRPr lang="zh-CN" altLang="en-US" sz="2400" dirty="0">
              <a:solidFill>
                <a:schemeClr val="accent2"/>
              </a:solidFill>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58421" y="1917719"/>
            <a:ext cx="4752528" cy="3022563"/>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a:fillRect/>
          </a:stretch>
        </p:blipFill>
        <p:spPr>
          <a:xfrm>
            <a:off x="1588132" y="1917719"/>
            <a:ext cx="4659732" cy="3022563"/>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400" fill="hold"/>
                                        <p:tgtEl>
                                          <p:spTgt spid="15"/>
                                        </p:tgtEl>
                                        <p:attrNameLst>
                                          <p:attrName>ppt_w</p:attrName>
                                        </p:attrNameLst>
                                      </p:cBhvr>
                                      <p:tavLst>
                                        <p:tav tm="0">
                                          <p:val>
                                            <p:fltVal val="0"/>
                                          </p:val>
                                        </p:tav>
                                        <p:tav tm="100000">
                                          <p:val>
                                            <p:strVal val="#ppt_w"/>
                                          </p:val>
                                        </p:tav>
                                      </p:tavLst>
                                    </p:anim>
                                    <p:anim calcmode="lin" valueType="num">
                                      <p:cBhvr>
                                        <p:cTn id="12" dur="400" fill="hold"/>
                                        <p:tgtEl>
                                          <p:spTgt spid="15"/>
                                        </p:tgtEl>
                                        <p:attrNameLst>
                                          <p:attrName>ppt_h</p:attrName>
                                        </p:attrNameLst>
                                      </p:cBhvr>
                                      <p:tavLst>
                                        <p:tav tm="0">
                                          <p:val>
                                            <p:fltVal val="0"/>
                                          </p:val>
                                        </p:tav>
                                        <p:tav tm="100000">
                                          <p:val>
                                            <p:strVal val="#ppt_h"/>
                                          </p:val>
                                        </p:tav>
                                      </p:tavLst>
                                    </p:anim>
                                    <p:anim calcmode="lin" valueType="num">
                                      <p:cBhvr>
                                        <p:cTn id="13" dur="400" fill="hold"/>
                                        <p:tgtEl>
                                          <p:spTgt spid="15"/>
                                        </p:tgtEl>
                                        <p:attrNameLst>
                                          <p:attrName>style.rotation</p:attrName>
                                        </p:attrNameLst>
                                      </p:cBhvr>
                                      <p:tavLst>
                                        <p:tav tm="0">
                                          <p:val>
                                            <p:fltVal val="90"/>
                                          </p:val>
                                        </p:tav>
                                        <p:tav tm="100000">
                                          <p:val>
                                            <p:fltVal val="0"/>
                                          </p:val>
                                        </p:tav>
                                      </p:tavLst>
                                    </p:anim>
                                    <p:animEffect transition="in" filter="fade">
                                      <p:cBhvr>
                                        <p:cTn id="14" dur="400"/>
                                        <p:tgtEl>
                                          <p:spTgt spid="15"/>
                                        </p:tgtEl>
                                      </p:cBhvr>
                                    </p:animEffect>
                                  </p:childTnLst>
                                </p:cTn>
                              </p:par>
                              <p:par>
                                <p:cTn id="15" presetID="8" presetClass="emph" presetSubtype="0" fill="hold" nodeType="withEffect">
                                  <p:stCondLst>
                                    <p:cond delay="0"/>
                                  </p:stCondLst>
                                  <p:childTnLst>
                                    <p:animRot by="-21600000">
                                      <p:cBhvr>
                                        <p:cTn id="16" dur="400" fill="hold"/>
                                        <p:tgtEl>
                                          <p:spTgt spid="15"/>
                                        </p:tgtEl>
                                        <p:attrNameLst>
                                          <p:attrName>r</p:attrName>
                                        </p:attrNameLst>
                                      </p:cBhvr>
                                    </p:animRo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arn(inVertical)">
                                      <p:cBhvr>
                                        <p:cTn id="24" dur="500"/>
                                        <p:tgtEl>
                                          <p:spTgt spid="33"/>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4000"/>
                            </p:stCondLst>
                            <p:childTnLst>
                              <p:par>
                                <p:cTn id="42" presetID="31"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400" fill="hold"/>
                                        <p:tgtEl>
                                          <p:spTgt spid="35"/>
                                        </p:tgtEl>
                                        <p:attrNameLst>
                                          <p:attrName>ppt_w</p:attrName>
                                        </p:attrNameLst>
                                      </p:cBhvr>
                                      <p:tavLst>
                                        <p:tav tm="0">
                                          <p:val>
                                            <p:fltVal val="0"/>
                                          </p:val>
                                        </p:tav>
                                        <p:tav tm="100000">
                                          <p:val>
                                            <p:strVal val="#ppt_w"/>
                                          </p:val>
                                        </p:tav>
                                      </p:tavLst>
                                    </p:anim>
                                    <p:anim calcmode="lin" valueType="num">
                                      <p:cBhvr>
                                        <p:cTn id="45" dur="400" fill="hold"/>
                                        <p:tgtEl>
                                          <p:spTgt spid="35"/>
                                        </p:tgtEl>
                                        <p:attrNameLst>
                                          <p:attrName>ppt_h</p:attrName>
                                        </p:attrNameLst>
                                      </p:cBhvr>
                                      <p:tavLst>
                                        <p:tav tm="0">
                                          <p:val>
                                            <p:fltVal val="0"/>
                                          </p:val>
                                        </p:tav>
                                        <p:tav tm="100000">
                                          <p:val>
                                            <p:strVal val="#ppt_h"/>
                                          </p:val>
                                        </p:tav>
                                      </p:tavLst>
                                    </p:anim>
                                    <p:anim calcmode="lin" valueType="num">
                                      <p:cBhvr>
                                        <p:cTn id="46" dur="400" fill="hold"/>
                                        <p:tgtEl>
                                          <p:spTgt spid="35"/>
                                        </p:tgtEl>
                                        <p:attrNameLst>
                                          <p:attrName>style.rotation</p:attrName>
                                        </p:attrNameLst>
                                      </p:cBhvr>
                                      <p:tavLst>
                                        <p:tav tm="0">
                                          <p:val>
                                            <p:fltVal val="90"/>
                                          </p:val>
                                        </p:tav>
                                        <p:tav tm="100000">
                                          <p:val>
                                            <p:fltVal val="0"/>
                                          </p:val>
                                        </p:tav>
                                      </p:tavLst>
                                    </p:anim>
                                    <p:animEffect transition="in" filter="fade">
                                      <p:cBhvr>
                                        <p:cTn id="47" dur="400"/>
                                        <p:tgtEl>
                                          <p:spTgt spid="35"/>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p:bldP spid="32" grpId="0" animBg="1"/>
      <p:bldP spid="33" grpId="0" animBg="1"/>
      <p:bldP spid="34"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0" y="6741368"/>
            <a:ext cx="12196763" cy="1166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2" name="Rectangle 5"/>
          <p:cNvSpPr>
            <a:spLocks noChangeArrowheads="1"/>
          </p:cNvSpPr>
          <p:nvPr/>
        </p:nvSpPr>
        <p:spPr bwMode="auto">
          <a:xfrm>
            <a:off x="0" y="257318"/>
            <a:ext cx="695325" cy="83343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anose="020B0604020202020204" pitchFamily="34" charset="0"/>
              <a:buNone/>
            </a:pPr>
            <a:endParaRPr lang="zh-CN" altLang="en-US"/>
          </a:p>
        </p:txBody>
      </p:sp>
      <p:sp>
        <p:nvSpPr>
          <p:cNvPr id="113" name="Freeform 6"/>
          <p:cNvSpPr/>
          <p:nvPr/>
        </p:nvSpPr>
        <p:spPr bwMode="auto">
          <a:xfrm>
            <a:off x="141288" y="376380"/>
            <a:ext cx="530225" cy="668338"/>
          </a:xfrm>
          <a:custGeom>
            <a:avLst/>
            <a:gdLst>
              <a:gd name="T0" fmla="*/ 510720 w 1173"/>
              <a:gd name="T1" fmla="*/ 242556 h 1472"/>
              <a:gd name="T2" fmla="*/ 494464 w 1173"/>
              <a:gd name="T3" fmla="*/ 21309 h 1472"/>
              <a:gd name="T4" fmla="*/ 481820 w 1173"/>
              <a:gd name="T5" fmla="*/ 24482 h 1472"/>
              <a:gd name="T6" fmla="*/ 452920 w 1173"/>
              <a:gd name="T7" fmla="*/ 30830 h 1472"/>
              <a:gd name="T8" fmla="*/ 414988 w 1173"/>
              <a:gd name="T9" fmla="*/ 24482 h 1472"/>
              <a:gd name="T10" fmla="*/ 284035 w 1173"/>
              <a:gd name="T11" fmla="*/ 2267 h 1472"/>
              <a:gd name="T12" fmla="*/ 0 w 1173"/>
              <a:gd name="T13" fmla="*/ 348193 h 1472"/>
              <a:gd name="T14" fmla="*/ 290356 w 1173"/>
              <a:gd name="T15" fmla="*/ 665102 h 1472"/>
              <a:gd name="T16" fmla="*/ 529686 w 1173"/>
              <a:gd name="T17" fmla="*/ 492366 h 1472"/>
              <a:gd name="T18" fmla="*/ 491303 w 1173"/>
              <a:gd name="T19" fmla="*/ 469697 h 1472"/>
              <a:gd name="T20" fmla="*/ 312483 w 1173"/>
              <a:gd name="T21" fmla="*/ 620671 h 1472"/>
              <a:gd name="T22" fmla="*/ 130954 w 1173"/>
              <a:gd name="T23" fmla="*/ 328697 h 1472"/>
              <a:gd name="T24" fmla="*/ 290356 w 1173"/>
              <a:gd name="T25" fmla="*/ 47151 h 1472"/>
              <a:gd name="T26" fmla="*/ 472337 w 1173"/>
              <a:gd name="T27" fmla="*/ 258424 h 1472"/>
              <a:gd name="T28" fmla="*/ 510720 w 1173"/>
              <a:gd name="T29" fmla="*/ 242556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4" name="Freeform 7"/>
          <p:cNvSpPr>
            <a:spLocks noEditPoints="1"/>
          </p:cNvSpPr>
          <p:nvPr/>
        </p:nvSpPr>
        <p:spPr bwMode="auto">
          <a:xfrm>
            <a:off x="755650" y="852630"/>
            <a:ext cx="990600" cy="201613"/>
          </a:xfrm>
          <a:custGeom>
            <a:avLst/>
            <a:gdLst>
              <a:gd name="T0" fmla="*/ 22141 w 2195"/>
              <a:gd name="T1" fmla="*/ 126007 h 445"/>
              <a:gd name="T2" fmla="*/ 113870 w 2195"/>
              <a:gd name="T3" fmla="*/ 125101 h 445"/>
              <a:gd name="T4" fmla="*/ 68684 w 2195"/>
              <a:gd name="T5" fmla="*/ 200795 h 445"/>
              <a:gd name="T6" fmla="*/ 70491 w 2195"/>
              <a:gd name="T7" fmla="*/ 47593 h 445"/>
              <a:gd name="T8" fmla="*/ 68684 w 2195"/>
              <a:gd name="T9" fmla="*/ 200795 h 445"/>
              <a:gd name="T10" fmla="*/ 300490 w 2195"/>
              <a:gd name="T11" fmla="*/ 196716 h 445"/>
              <a:gd name="T12" fmla="*/ 279253 w 2195"/>
              <a:gd name="T13" fmla="*/ 106064 h 445"/>
              <a:gd name="T14" fmla="*/ 201532 w 2195"/>
              <a:gd name="T15" fmla="*/ 106970 h 445"/>
              <a:gd name="T16" fmla="*/ 180746 w 2195"/>
              <a:gd name="T17" fmla="*/ 197623 h 445"/>
              <a:gd name="T18" fmla="*/ 201532 w 2195"/>
              <a:gd name="T19" fmla="*/ 50312 h 445"/>
              <a:gd name="T20" fmla="*/ 249881 w 2195"/>
              <a:gd name="T21" fmla="*/ 46233 h 445"/>
              <a:gd name="T22" fmla="*/ 405323 w 2195"/>
              <a:gd name="T23" fmla="*/ 184478 h 445"/>
              <a:gd name="T24" fmla="*/ 387248 w 2195"/>
              <a:gd name="T25" fmla="*/ 199889 h 445"/>
              <a:gd name="T26" fmla="*/ 356973 w 2195"/>
              <a:gd name="T27" fmla="*/ 68443 h 445"/>
              <a:gd name="T28" fmla="*/ 336640 w 2195"/>
              <a:gd name="T29" fmla="*/ 50312 h 445"/>
              <a:gd name="T30" fmla="*/ 356973 w 2195"/>
              <a:gd name="T31" fmla="*/ 10878 h 445"/>
              <a:gd name="T32" fmla="*/ 378211 w 2195"/>
              <a:gd name="T33" fmla="*/ 50312 h 445"/>
              <a:gd name="T34" fmla="*/ 405323 w 2195"/>
              <a:gd name="T35" fmla="*/ 68443 h 445"/>
              <a:gd name="T36" fmla="*/ 378211 w 2195"/>
              <a:gd name="T37" fmla="*/ 167707 h 445"/>
              <a:gd name="T38" fmla="*/ 405323 w 2195"/>
              <a:gd name="T39" fmla="*/ 184478 h 445"/>
              <a:gd name="T40" fmla="*/ 548564 w 2195"/>
              <a:gd name="T41" fmla="*/ 112862 h 445"/>
              <a:gd name="T42" fmla="*/ 460902 w 2195"/>
              <a:gd name="T43" fmla="*/ 112862 h 445"/>
              <a:gd name="T44" fmla="*/ 570706 w 2195"/>
              <a:gd name="T45" fmla="*/ 157282 h 445"/>
              <a:gd name="T46" fmla="*/ 436502 w 2195"/>
              <a:gd name="T47" fmla="*/ 126007 h 445"/>
              <a:gd name="T48" fmla="*/ 571609 w 2195"/>
              <a:gd name="T49" fmla="*/ 126007 h 445"/>
              <a:gd name="T50" fmla="*/ 459999 w 2195"/>
              <a:gd name="T51" fmla="*/ 130993 h 445"/>
              <a:gd name="T52" fmla="*/ 548564 w 2195"/>
              <a:gd name="T53" fmla="*/ 151390 h 445"/>
              <a:gd name="T54" fmla="*/ 734733 w 2195"/>
              <a:gd name="T55" fmla="*/ 196716 h 445"/>
              <a:gd name="T56" fmla="*/ 713947 w 2195"/>
              <a:gd name="T57" fmla="*/ 106064 h 445"/>
              <a:gd name="T58" fmla="*/ 636226 w 2195"/>
              <a:gd name="T59" fmla="*/ 106970 h 445"/>
              <a:gd name="T60" fmla="*/ 614988 w 2195"/>
              <a:gd name="T61" fmla="*/ 197623 h 445"/>
              <a:gd name="T62" fmla="*/ 636226 w 2195"/>
              <a:gd name="T63" fmla="*/ 50312 h 445"/>
              <a:gd name="T64" fmla="*/ 684576 w 2195"/>
              <a:gd name="T65" fmla="*/ 46233 h 445"/>
              <a:gd name="T66" fmla="*/ 840017 w 2195"/>
              <a:gd name="T67" fmla="*/ 184478 h 445"/>
              <a:gd name="T68" fmla="*/ 821491 w 2195"/>
              <a:gd name="T69" fmla="*/ 199889 h 445"/>
              <a:gd name="T70" fmla="*/ 791668 w 2195"/>
              <a:gd name="T71" fmla="*/ 68443 h 445"/>
              <a:gd name="T72" fmla="*/ 771334 w 2195"/>
              <a:gd name="T73" fmla="*/ 50312 h 445"/>
              <a:gd name="T74" fmla="*/ 791668 w 2195"/>
              <a:gd name="T75" fmla="*/ 10878 h 445"/>
              <a:gd name="T76" fmla="*/ 812454 w 2195"/>
              <a:gd name="T77" fmla="*/ 50312 h 445"/>
              <a:gd name="T78" fmla="*/ 840017 w 2195"/>
              <a:gd name="T79" fmla="*/ 68443 h 445"/>
              <a:gd name="T80" fmla="*/ 812454 w 2195"/>
              <a:gd name="T81" fmla="*/ 167707 h 445"/>
              <a:gd name="T82" fmla="*/ 840017 w 2195"/>
              <a:gd name="T83" fmla="*/ 184478 h 445"/>
              <a:gd name="T84" fmla="*/ 985066 w 2195"/>
              <a:gd name="T85" fmla="*/ 85667 h 445"/>
              <a:gd name="T86" fmla="*/ 875263 w 2195"/>
              <a:gd name="T87" fmla="*/ 87933 h 445"/>
              <a:gd name="T88" fmla="*/ 968799 w 2195"/>
              <a:gd name="T89" fmla="*/ 159549 h 445"/>
              <a:gd name="T90" fmla="*/ 890174 w 2195"/>
              <a:gd name="T91" fmla="*/ 151390 h 445"/>
              <a:gd name="T92" fmla="*/ 931746 w 2195"/>
              <a:gd name="T93" fmla="*/ 200795 h 445"/>
              <a:gd name="T94" fmla="*/ 937620 w 2195"/>
              <a:gd name="T95" fmla="*/ 114222 h 445"/>
              <a:gd name="T96" fmla="*/ 929487 w 2195"/>
              <a:gd name="T97" fmla="*/ 65723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chemeClr val="tx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5" name="Freeform 8"/>
          <p:cNvSpPr>
            <a:spLocks noEditPoints="1"/>
          </p:cNvSpPr>
          <p:nvPr/>
        </p:nvSpPr>
        <p:spPr bwMode="auto">
          <a:xfrm>
            <a:off x="793750" y="271605"/>
            <a:ext cx="952500" cy="447675"/>
          </a:xfrm>
          <a:custGeom>
            <a:avLst/>
            <a:gdLst>
              <a:gd name="T0" fmla="*/ 345008 w 2109"/>
              <a:gd name="T1" fmla="*/ 0 h 986"/>
              <a:gd name="T2" fmla="*/ 305269 w 2109"/>
              <a:gd name="T3" fmla="*/ 447253 h 986"/>
              <a:gd name="T4" fmla="*/ 37933 w 2109"/>
              <a:gd name="T5" fmla="*/ 409150 h 986"/>
              <a:gd name="T6" fmla="*/ 0 w 2109"/>
              <a:gd name="T7" fmla="*/ 447253 h 986"/>
              <a:gd name="T8" fmla="*/ 37933 w 2109"/>
              <a:gd name="T9" fmla="*/ 36288 h 986"/>
              <a:gd name="T10" fmla="*/ 305269 w 2109"/>
              <a:gd name="T11" fmla="*/ 126555 h 986"/>
              <a:gd name="T12" fmla="*/ 37933 w 2109"/>
              <a:gd name="T13" fmla="*/ 36288 h 986"/>
              <a:gd name="T14" fmla="*/ 37933 w 2109"/>
              <a:gd name="T15" fmla="*/ 376944 h 986"/>
              <a:gd name="T16" fmla="*/ 305269 w 2109"/>
              <a:gd name="T17" fmla="*/ 284863 h 986"/>
              <a:gd name="T18" fmla="*/ 37933 w 2109"/>
              <a:gd name="T19" fmla="*/ 160576 h 986"/>
              <a:gd name="T20" fmla="*/ 305269 w 2109"/>
              <a:gd name="T21" fmla="*/ 252657 h 986"/>
              <a:gd name="T22" fmla="*/ 37933 w 2109"/>
              <a:gd name="T23" fmla="*/ 160576 h 986"/>
              <a:gd name="T24" fmla="*/ 912645 w 2109"/>
              <a:gd name="T25" fmla="*/ 250843 h 986"/>
              <a:gd name="T26" fmla="*/ 808781 w 2109"/>
              <a:gd name="T27" fmla="*/ 314801 h 986"/>
              <a:gd name="T28" fmla="*/ 926644 w 2109"/>
              <a:gd name="T29" fmla="*/ 415047 h 986"/>
              <a:gd name="T30" fmla="*/ 731109 w 2109"/>
              <a:gd name="T31" fmla="*/ 371048 h 986"/>
              <a:gd name="T32" fmla="*/ 605118 w 2109"/>
              <a:gd name="T33" fmla="*/ 441356 h 986"/>
              <a:gd name="T34" fmla="*/ 658856 w 2109"/>
              <a:gd name="T35" fmla="*/ 403253 h 986"/>
              <a:gd name="T36" fmla="*/ 694983 w 2109"/>
              <a:gd name="T37" fmla="*/ 202761 h 986"/>
              <a:gd name="T38" fmla="*/ 477321 w 2109"/>
              <a:gd name="T39" fmla="*/ 170555 h 986"/>
              <a:gd name="T40" fmla="*/ 834973 w 2109"/>
              <a:gd name="T41" fmla="*/ 118391 h 986"/>
              <a:gd name="T42" fmla="*/ 537381 w 2109"/>
              <a:gd name="T43" fmla="*/ 86185 h 986"/>
              <a:gd name="T44" fmla="*/ 834973 w 2109"/>
              <a:gd name="T45" fmla="*/ 34020 h 986"/>
              <a:gd name="T46" fmla="*/ 529253 w 2109"/>
              <a:gd name="T47" fmla="*/ 2268 h 986"/>
              <a:gd name="T48" fmla="*/ 872454 w 2109"/>
              <a:gd name="T49" fmla="*/ 170555 h 986"/>
              <a:gd name="T50" fmla="*/ 948771 w 2109"/>
              <a:gd name="T51" fmla="*/ 202761 h 986"/>
              <a:gd name="T52" fmla="*/ 731109 w 2109"/>
              <a:gd name="T53" fmla="*/ 218637 h 986"/>
              <a:gd name="T54" fmla="*/ 886453 w 2109"/>
              <a:gd name="T55" fmla="*/ 218637 h 986"/>
              <a:gd name="T56" fmla="*/ 675113 w 2109"/>
              <a:gd name="T57" fmla="*/ 293028 h 986"/>
              <a:gd name="T58" fmla="*/ 485449 w 2109"/>
              <a:gd name="T59" fmla="*/ 403253 h 986"/>
              <a:gd name="T60" fmla="*/ 537381 w 2109"/>
              <a:gd name="T61" fmla="*/ 214554 h 986"/>
              <a:gd name="T62" fmla="*/ 631310 w 2109"/>
              <a:gd name="T63" fmla="*/ 276698 h 986"/>
              <a:gd name="T64" fmla="*/ 549122 w 2109"/>
              <a:gd name="T65" fmla="*/ 266719 h 986"/>
              <a:gd name="T66" fmla="*/ 537381 w 2109"/>
              <a:gd name="T67" fmla="*/ 214554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chemeClr val="tx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33" name="Freeform 23"/>
          <p:cNvSpPr/>
          <p:nvPr/>
        </p:nvSpPr>
        <p:spPr bwMode="auto">
          <a:xfrm>
            <a:off x="4867402" y="1822525"/>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4" name="Freeform 24"/>
          <p:cNvSpPr/>
          <p:nvPr/>
        </p:nvSpPr>
        <p:spPr bwMode="auto">
          <a:xfrm>
            <a:off x="5646865" y="1822525"/>
            <a:ext cx="4483964" cy="71437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p>
        </p:txBody>
      </p:sp>
      <p:sp>
        <p:nvSpPr>
          <p:cNvPr id="35" name="Freeform 25"/>
          <p:cNvSpPr/>
          <p:nvPr/>
        </p:nvSpPr>
        <p:spPr bwMode="auto">
          <a:xfrm>
            <a:off x="4867402" y="2917478"/>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36" name="Freeform 26"/>
          <p:cNvSpPr/>
          <p:nvPr/>
        </p:nvSpPr>
        <p:spPr bwMode="auto">
          <a:xfrm>
            <a:off x="5646865" y="2917478"/>
            <a:ext cx="4483964" cy="714375"/>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p>
        </p:txBody>
      </p:sp>
      <p:sp>
        <p:nvSpPr>
          <p:cNvPr id="37" name="Freeform 27"/>
          <p:cNvSpPr/>
          <p:nvPr/>
        </p:nvSpPr>
        <p:spPr bwMode="auto">
          <a:xfrm>
            <a:off x="4867402" y="4031456"/>
            <a:ext cx="709613" cy="714375"/>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8" name="Freeform 28"/>
          <p:cNvSpPr/>
          <p:nvPr/>
        </p:nvSpPr>
        <p:spPr bwMode="auto">
          <a:xfrm>
            <a:off x="5646865" y="4031456"/>
            <a:ext cx="4483964" cy="714375"/>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p>
        </p:txBody>
      </p:sp>
      <p:sp>
        <p:nvSpPr>
          <p:cNvPr id="39" name="Freeform 29"/>
          <p:cNvSpPr/>
          <p:nvPr/>
        </p:nvSpPr>
        <p:spPr bwMode="auto">
          <a:xfrm>
            <a:off x="4867402" y="5161310"/>
            <a:ext cx="709613" cy="715962"/>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0" name="Freeform 30"/>
          <p:cNvSpPr/>
          <p:nvPr/>
        </p:nvSpPr>
        <p:spPr bwMode="auto">
          <a:xfrm>
            <a:off x="5646865" y="5161310"/>
            <a:ext cx="4483964" cy="715962"/>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accent1">
                <a:lumMod val="60000"/>
                <a:lumOff val="40000"/>
              </a:schemeClr>
            </a:solidFill>
            <a:prstDash val="solid"/>
            <a:miter lim="800000"/>
          </a:ln>
        </p:spPr>
        <p:txBody>
          <a:bodyPr vert="horz" wrap="square" lIns="91440" tIns="45720" rIns="91440" bIns="45720" numCol="1" anchor="t" anchorCtr="0" compatLnSpc="1"/>
          <a:lstStyle/>
          <a:p>
            <a:endParaRPr lang="zh-CN" altLang="en-US"/>
          </a:p>
        </p:txBody>
      </p:sp>
      <p:sp>
        <p:nvSpPr>
          <p:cNvPr id="48" name="TextBox 47"/>
          <p:cNvSpPr txBox="1"/>
          <p:nvPr/>
        </p:nvSpPr>
        <p:spPr>
          <a:xfrm>
            <a:off x="5812673" y="1887324"/>
            <a:ext cx="3382052" cy="646331"/>
          </a:xfrm>
          <a:prstGeom prst="rect">
            <a:avLst/>
          </a:prstGeom>
          <a:noFill/>
        </p:spPr>
        <p:txBody>
          <a:bodyPr wrap="square" rtlCol="0">
            <a:spAutoFit/>
          </a:bodyPr>
          <a:lstStyle/>
          <a:p>
            <a:r>
              <a:rPr lang="zh-CN" altLang="en-US" sz="3600" b="1" dirty="0">
                <a:solidFill>
                  <a:schemeClr val="accent1"/>
                </a:solidFill>
                <a:latin typeface="微软雅黑" panose="020B0503020204020204" pitchFamily="34" charset="-122"/>
                <a:ea typeface="微软雅黑" panose="020B0503020204020204" pitchFamily="34" charset="-122"/>
              </a:rPr>
              <a:t>教学分析</a:t>
            </a:r>
          </a:p>
        </p:txBody>
      </p:sp>
      <p:sp>
        <p:nvSpPr>
          <p:cNvPr id="49" name="TextBox 48"/>
          <p:cNvSpPr txBox="1"/>
          <p:nvPr/>
        </p:nvSpPr>
        <p:spPr>
          <a:xfrm>
            <a:off x="5812673" y="2991139"/>
            <a:ext cx="3382052" cy="646331"/>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3600" dirty="0"/>
              <a:t>教学策略</a:t>
            </a:r>
          </a:p>
        </p:txBody>
      </p:sp>
      <p:sp>
        <p:nvSpPr>
          <p:cNvPr id="50" name="TextBox 49"/>
          <p:cNvSpPr txBox="1"/>
          <p:nvPr/>
        </p:nvSpPr>
        <p:spPr>
          <a:xfrm>
            <a:off x="5812673" y="4090499"/>
            <a:ext cx="3382052" cy="646331"/>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3600" dirty="0"/>
              <a:t>教学过程</a:t>
            </a:r>
          </a:p>
        </p:txBody>
      </p:sp>
      <p:sp>
        <p:nvSpPr>
          <p:cNvPr id="51" name="TextBox 50"/>
          <p:cNvSpPr txBox="1"/>
          <p:nvPr/>
        </p:nvSpPr>
        <p:spPr>
          <a:xfrm>
            <a:off x="5812673" y="5230801"/>
            <a:ext cx="3382052" cy="646331"/>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3600" dirty="0"/>
              <a:t>教学反思</a:t>
            </a:r>
          </a:p>
        </p:txBody>
      </p:sp>
      <p:pic>
        <p:nvPicPr>
          <p:cNvPr id="53" name="Picture 2" descr="E:\我的文档\Nipic_6852949_20110401101000478152.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a:fillRect/>
          </a:stretch>
        </p:blipFill>
        <p:spPr bwMode="auto">
          <a:xfrm>
            <a:off x="793750" y="2130004"/>
            <a:ext cx="3575393" cy="3931372"/>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59" name="Freeform 41"/>
          <p:cNvSpPr>
            <a:spLocks noEditPoints="1"/>
          </p:cNvSpPr>
          <p:nvPr/>
        </p:nvSpPr>
        <p:spPr bwMode="auto">
          <a:xfrm>
            <a:off x="4981638" y="1962678"/>
            <a:ext cx="481140" cy="475343"/>
          </a:xfrm>
          <a:custGeom>
            <a:avLst/>
            <a:gdLst>
              <a:gd name="T0" fmla="*/ 471 w 549"/>
              <a:gd name="T1" fmla="*/ 540 h 540"/>
              <a:gd name="T2" fmla="*/ 335 w 549"/>
              <a:gd name="T3" fmla="*/ 436 h 540"/>
              <a:gd name="T4" fmla="*/ 0 w 549"/>
              <a:gd name="T5" fmla="*/ 231 h 540"/>
              <a:gd name="T6" fmla="*/ 461 w 549"/>
              <a:gd name="T7" fmla="*/ 231 h 540"/>
              <a:gd name="T8" fmla="*/ 521 w 549"/>
              <a:gd name="T9" fmla="*/ 419 h 540"/>
              <a:gd name="T10" fmla="*/ 297 w 549"/>
              <a:gd name="T11" fmla="*/ 262 h 540"/>
              <a:gd name="T12" fmla="*/ 284 w 549"/>
              <a:gd name="T13" fmla="*/ 259 h 540"/>
              <a:gd name="T14" fmla="*/ 273 w 549"/>
              <a:gd name="T15" fmla="*/ 311 h 540"/>
              <a:gd name="T16" fmla="*/ 297 w 549"/>
              <a:gd name="T17" fmla="*/ 318 h 540"/>
              <a:gd name="T18" fmla="*/ 291 w 549"/>
              <a:gd name="T19" fmla="*/ 336 h 540"/>
              <a:gd name="T20" fmla="*/ 234 w 549"/>
              <a:gd name="T21" fmla="*/ 351 h 540"/>
              <a:gd name="T22" fmla="*/ 230 w 549"/>
              <a:gd name="T23" fmla="*/ 350 h 540"/>
              <a:gd name="T24" fmla="*/ 168 w 549"/>
              <a:gd name="T25" fmla="*/ 327 h 540"/>
              <a:gd name="T26" fmla="*/ 191 w 549"/>
              <a:gd name="T27" fmla="*/ 312 h 540"/>
              <a:gd name="T28" fmla="*/ 208 w 549"/>
              <a:gd name="T29" fmla="*/ 281 h 540"/>
              <a:gd name="T30" fmla="*/ 180 w 549"/>
              <a:gd name="T31" fmla="*/ 260 h 540"/>
              <a:gd name="T32" fmla="*/ 168 w 549"/>
              <a:gd name="T33" fmla="*/ 236 h 540"/>
              <a:gd name="T34" fmla="*/ 178 w 549"/>
              <a:gd name="T35" fmla="*/ 228 h 540"/>
              <a:gd name="T36" fmla="*/ 288 w 549"/>
              <a:gd name="T37" fmla="*/ 229 h 540"/>
              <a:gd name="T38" fmla="*/ 297 w 549"/>
              <a:gd name="T39" fmla="*/ 237 h 540"/>
              <a:gd name="T40" fmla="*/ 386 w 549"/>
              <a:gd name="T41" fmla="*/ 289 h 540"/>
              <a:gd name="T42" fmla="*/ 317 w 549"/>
              <a:gd name="T43" fmla="*/ 215 h 540"/>
              <a:gd name="T44" fmla="*/ 306 w 549"/>
              <a:gd name="T45" fmla="*/ 209 h 540"/>
              <a:gd name="T46" fmla="*/ 164 w 549"/>
              <a:gd name="T47" fmla="*/ 208 h 540"/>
              <a:gd name="T48" fmla="*/ 150 w 549"/>
              <a:gd name="T49" fmla="*/ 214 h 540"/>
              <a:gd name="T50" fmla="*/ 81 w 549"/>
              <a:gd name="T51" fmla="*/ 288 h 540"/>
              <a:gd name="T52" fmla="*/ 78 w 549"/>
              <a:gd name="T53" fmla="*/ 318 h 540"/>
              <a:gd name="T54" fmla="*/ 102 w 549"/>
              <a:gd name="T55" fmla="*/ 333 h 540"/>
              <a:gd name="T56" fmla="*/ 156 w 549"/>
              <a:gd name="T57" fmla="*/ 320 h 540"/>
              <a:gd name="T58" fmla="*/ 164 w 549"/>
              <a:gd name="T59" fmla="*/ 369 h 540"/>
              <a:gd name="T60" fmla="*/ 310 w 549"/>
              <a:gd name="T61" fmla="*/ 361 h 540"/>
              <a:gd name="T62" fmla="*/ 362 w 549"/>
              <a:gd name="T63" fmla="*/ 333 h 540"/>
              <a:gd name="T64" fmla="*/ 366 w 549"/>
              <a:gd name="T65" fmla="*/ 334 h 540"/>
              <a:gd name="T66" fmla="*/ 386 w 549"/>
              <a:gd name="T67" fmla="*/ 289 h 540"/>
              <a:gd name="T68" fmla="*/ 295 w 549"/>
              <a:gd name="T69" fmla="*/ 138 h 540"/>
              <a:gd name="T70" fmla="*/ 171 w 549"/>
              <a:gd name="T71" fmla="*/ 138 h 540"/>
              <a:gd name="T72" fmla="*/ 231 w 549"/>
              <a:gd name="T73" fmla="*/ 432 h 540"/>
              <a:gd name="T74" fmla="*/ 432 w 549"/>
              <a:gd name="T75" fmla="*/ 231 h 540"/>
              <a:gd name="T76" fmla="*/ 29 w 549"/>
              <a:gd name="T77" fmla="*/ 23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9" h="540">
                <a:moveTo>
                  <a:pt x="521" y="520"/>
                </a:moveTo>
                <a:cubicBezTo>
                  <a:pt x="507" y="534"/>
                  <a:pt x="489" y="540"/>
                  <a:pt x="471" y="540"/>
                </a:cubicBezTo>
                <a:cubicBezTo>
                  <a:pt x="452" y="540"/>
                  <a:pt x="434" y="534"/>
                  <a:pt x="420" y="520"/>
                </a:cubicBezTo>
                <a:lnTo>
                  <a:pt x="335" y="436"/>
                </a:lnTo>
                <a:cubicBezTo>
                  <a:pt x="304" y="452"/>
                  <a:pt x="268" y="462"/>
                  <a:pt x="231" y="462"/>
                </a:cubicBezTo>
                <a:cubicBezTo>
                  <a:pt x="103" y="462"/>
                  <a:pt x="0" y="358"/>
                  <a:pt x="0" y="231"/>
                </a:cubicBezTo>
                <a:cubicBezTo>
                  <a:pt x="0" y="103"/>
                  <a:pt x="103" y="0"/>
                  <a:pt x="231" y="0"/>
                </a:cubicBezTo>
                <a:cubicBezTo>
                  <a:pt x="358" y="0"/>
                  <a:pt x="461" y="103"/>
                  <a:pt x="461" y="231"/>
                </a:cubicBezTo>
                <a:cubicBezTo>
                  <a:pt x="461" y="269"/>
                  <a:pt x="452" y="304"/>
                  <a:pt x="436" y="336"/>
                </a:cubicBezTo>
                <a:lnTo>
                  <a:pt x="521" y="419"/>
                </a:lnTo>
                <a:cubicBezTo>
                  <a:pt x="549" y="447"/>
                  <a:pt x="549" y="492"/>
                  <a:pt x="521" y="520"/>
                </a:cubicBezTo>
                <a:close/>
                <a:moveTo>
                  <a:pt x="297" y="262"/>
                </a:moveTo>
                <a:lnTo>
                  <a:pt x="286" y="260"/>
                </a:lnTo>
                <a:cubicBezTo>
                  <a:pt x="285" y="259"/>
                  <a:pt x="285" y="259"/>
                  <a:pt x="284" y="259"/>
                </a:cubicBezTo>
                <a:cubicBezTo>
                  <a:pt x="272" y="258"/>
                  <a:pt x="260" y="267"/>
                  <a:pt x="257" y="281"/>
                </a:cubicBezTo>
                <a:cubicBezTo>
                  <a:pt x="255" y="294"/>
                  <a:pt x="261" y="307"/>
                  <a:pt x="273" y="311"/>
                </a:cubicBezTo>
                <a:cubicBezTo>
                  <a:pt x="273" y="312"/>
                  <a:pt x="274" y="312"/>
                  <a:pt x="274" y="312"/>
                </a:cubicBezTo>
                <a:lnTo>
                  <a:pt x="297" y="318"/>
                </a:lnTo>
                <a:lnTo>
                  <a:pt x="297" y="328"/>
                </a:lnTo>
                <a:cubicBezTo>
                  <a:pt x="297" y="331"/>
                  <a:pt x="295" y="335"/>
                  <a:pt x="291" y="336"/>
                </a:cubicBezTo>
                <a:lnTo>
                  <a:pt x="236" y="351"/>
                </a:lnTo>
                <a:cubicBezTo>
                  <a:pt x="235" y="351"/>
                  <a:pt x="234" y="351"/>
                  <a:pt x="234" y="351"/>
                </a:cubicBezTo>
                <a:cubicBezTo>
                  <a:pt x="233" y="351"/>
                  <a:pt x="232" y="351"/>
                  <a:pt x="231" y="351"/>
                </a:cubicBezTo>
                <a:cubicBezTo>
                  <a:pt x="231" y="351"/>
                  <a:pt x="230" y="351"/>
                  <a:pt x="230" y="350"/>
                </a:cubicBezTo>
                <a:lnTo>
                  <a:pt x="174" y="335"/>
                </a:lnTo>
                <a:cubicBezTo>
                  <a:pt x="171" y="334"/>
                  <a:pt x="168" y="331"/>
                  <a:pt x="168" y="327"/>
                </a:cubicBezTo>
                <a:lnTo>
                  <a:pt x="168" y="318"/>
                </a:lnTo>
                <a:lnTo>
                  <a:pt x="191" y="312"/>
                </a:lnTo>
                <a:cubicBezTo>
                  <a:pt x="192" y="312"/>
                  <a:pt x="192" y="312"/>
                  <a:pt x="193" y="311"/>
                </a:cubicBezTo>
                <a:cubicBezTo>
                  <a:pt x="204" y="307"/>
                  <a:pt x="211" y="294"/>
                  <a:pt x="208" y="281"/>
                </a:cubicBezTo>
                <a:cubicBezTo>
                  <a:pt x="205" y="267"/>
                  <a:pt x="193" y="258"/>
                  <a:pt x="181" y="259"/>
                </a:cubicBezTo>
                <a:cubicBezTo>
                  <a:pt x="181" y="259"/>
                  <a:pt x="180" y="259"/>
                  <a:pt x="180" y="260"/>
                </a:cubicBezTo>
                <a:lnTo>
                  <a:pt x="168" y="262"/>
                </a:lnTo>
                <a:lnTo>
                  <a:pt x="168" y="236"/>
                </a:lnTo>
                <a:cubicBezTo>
                  <a:pt x="168" y="233"/>
                  <a:pt x="169" y="231"/>
                  <a:pt x="171" y="229"/>
                </a:cubicBezTo>
                <a:cubicBezTo>
                  <a:pt x="173" y="228"/>
                  <a:pt x="176" y="227"/>
                  <a:pt x="178" y="228"/>
                </a:cubicBezTo>
                <a:lnTo>
                  <a:pt x="234" y="243"/>
                </a:lnTo>
                <a:lnTo>
                  <a:pt x="288" y="229"/>
                </a:lnTo>
                <a:cubicBezTo>
                  <a:pt x="290" y="228"/>
                  <a:pt x="292" y="228"/>
                  <a:pt x="294" y="230"/>
                </a:cubicBezTo>
                <a:cubicBezTo>
                  <a:pt x="296" y="232"/>
                  <a:pt x="297" y="234"/>
                  <a:pt x="297" y="237"/>
                </a:cubicBezTo>
                <a:lnTo>
                  <a:pt x="297" y="262"/>
                </a:lnTo>
                <a:close/>
                <a:moveTo>
                  <a:pt x="386" y="289"/>
                </a:moveTo>
                <a:cubicBezTo>
                  <a:pt x="385" y="289"/>
                  <a:pt x="385" y="288"/>
                  <a:pt x="385" y="288"/>
                </a:cubicBezTo>
                <a:lnTo>
                  <a:pt x="317" y="215"/>
                </a:lnTo>
                <a:cubicBezTo>
                  <a:pt x="316" y="215"/>
                  <a:pt x="316" y="214"/>
                  <a:pt x="316" y="214"/>
                </a:cubicBezTo>
                <a:cubicBezTo>
                  <a:pt x="313" y="211"/>
                  <a:pt x="309" y="210"/>
                  <a:pt x="306" y="209"/>
                </a:cubicBezTo>
                <a:cubicBezTo>
                  <a:pt x="305" y="208"/>
                  <a:pt x="304" y="208"/>
                  <a:pt x="302" y="208"/>
                </a:cubicBezTo>
                <a:lnTo>
                  <a:pt x="164" y="208"/>
                </a:lnTo>
                <a:cubicBezTo>
                  <a:pt x="163" y="208"/>
                  <a:pt x="163" y="208"/>
                  <a:pt x="163" y="208"/>
                </a:cubicBezTo>
                <a:cubicBezTo>
                  <a:pt x="158" y="209"/>
                  <a:pt x="153" y="211"/>
                  <a:pt x="150" y="214"/>
                </a:cubicBezTo>
                <a:cubicBezTo>
                  <a:pt x="149" y="214"/>
                  <a:pt x="149" y="215"/>
                  <a:pt x="149" y="215"/>
                </a:cubicBezTo>
                <a:lnTo>
                  <a:pt x="81" y="288"/>
                </a:lnTo>
                <a:cubicBezTo>
                  <a:pt x="81" y="288"/>
                  <a:pt x="80" y="289"/>
                  <a:pt x="80" y="289"/>
                </a:cubicBezTo>
                <a:cubicBezTo>
                  <a:pt x="74" y="297"/>
                  <a:pt x="73" y="309"/>
                  <a:pt x="78" y="318"/>
                </a:cubicBezTo>
                <a:cubicBezTo>
                  <a:pt x="82" y="327"/>
                  <a:pt x="90" y="334"/>
                  <a:pt x="99" y="334"/>
                </a:cubicBezTo>
                <a:cubicBezTo>
                  <a:pt x="100" y="334"/>
                  <a:pt x="101" y="334"/>
                  <a:pt x="102" y="333"/>
                </a:cubicBezTo>
                <a:cubicBezTo>
                  <a:pt x="103" y="333"/>
                  <a:pt x="103" y="333"/>
                  <a:pt x="104" y="333"/>
                </a:cubicBezTo>
                <a:lnTo>
                  <a:pt x="156" y="320"/>
                </a:lnTo>
                <a:lnTo>
                  <a:pt x="156" y="361"/>
                </a:lnTo>
                <a:cubicBezTo>
                  <a:pt x="156" y="365"/>
                  <a:pt x="160" y="369"/>
                  <a:pt x="164" y="369"/>
                </a:cubicBezTo>
                <a:lnTo>
                  <a:pt x="302" y="369"/>
                </a:lnTo>
                <a:cubicBezTo>
                  <a:pt x="307" y="369"/>
                  <a:pt x="310" y="365"/>
                  <a:pt x="310" y="361"/>
                </a:cubicBezTo>
                <a:lnTo>
                  <a:pt x="310" y="321"/>
                </a:lnTo>
                <a:lnTo>
                  <a:pt x="362" y="333"/>
                </a:lnTo>
                <a:cubicBezTo>
                  <a:pt x="362" y="333"/>
                  <a:pt x="363" y="333"/>
                  <a:pt x="363" y="333"/>
                </a:cubicBezTo>
                <a:cubicBezTo>
                  <a:pt x="364" y="334"/>
                  <a:pt x="365" y="334"/>
                  <a:pt x="366" y="334"/>
                </a:cubicBezTo>
                <a:cubicBezTo>
                  <a:pt x="374" y="334"/>
                  <a:pt x="381" y="329"/>
                  <a:pt x="386" y="322"/>
                </a:cubicBezTo>
                <a:cubicBezTo>
                  <a:pt x="393" y="312"/>
                  <a:pt x="393" y="299"/>
                  <a:pt x="386" y="289"/>
                </a:cubicBezTo>
                <a:close/>
                <a:moveTo>
                  <a:pt x="233" y="204"/>
                </a:moveTo>
                <a:cubicBezTo>
                  <a:pt x="267" y="204"/>
                  <a:pt x="295" y="174"/>
                  <a:pt x="295" y="138"/>
                </a:cubicBezTo>
                <a:cubicBezTo>
                  <a:pt x="295" y="101"/>
                  <a:pt x="267" y="71"/>
                  <a:pt x="233" y="71"/>
                </a:cubicBezTo>
                <a:cubicBezTo>
                  <a:pt x="198" y="71"/>
                  <a:pt x="171" y="101"/>
                  <a:pt x="171" y="138"/>
                </a:cubicBezTo>
                <a:cubicBezTo>
                  <a:pt x="171" y="174"/>
                  <a:pt x="198" y="204"/>
                  <a:pt x="233" y="204"/>
                </a:cubicBezTo>
                <a:close/>
                <a:moveTo>
                  <a:pt x="231" y="432"/>
                </a:moveTo>
                <a:lnTo>
                  <a:pt x="231" y="432"/>
                </a:lnTo>
                <a:cubicBezTo>
                  <a:pt x="342" y="432"/>
                  <a:pt x="432" y="342"/>
                  <a:pt x="432" y="231"/>
                </a:cubicBezTo>
                <a:cubicBezTo>
                  <a:pt x="432" y="120"/>
                  <a:pt x="342" y="30"/>
                  <a:pt x="231" y="30"/>
                </a:cubicBezTo>
                <a:cubicBezTo>
                  <a:pt x="119" y="30"/>
                  <a:pt x="29" y="120"/>
                  <a:pt x="29" y="231"/>
                </a:cubicBezTo>
                <a:cubicBezTo>
                  <a:pt x="29" y="342"/>
                  <a:pt x="119" y="432"/>
                  <a:pt x="231" y="43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7"/>
          <p:cNvSpPr>
            <a:spLocks noEditPoints="1"/>
          </p:cNvSpPr>
          <p:nvPr/>
        </p:nvSpPr>
        <p:spPr bwMode="auto">
          <a:xfrm>
            <a:off x="5051201" y="3041824"/>
            <a:ext cx="411577" cy="465682"/>
          </a:xfrm>
          <a:custGeom>
            <a:avLst/>
            <a:gdLst>
              <a:gd name="T0" fmla="*/ 298 w 467"/>
              <a:gd name="T1" fmla="*/ 66 h 528"/>
              <a:gd name="T2" fmla="*/ 232 w 467"/>
              <a:gd name="T3" fmla="*/ 132 h 528"/>
              <a:gd name="T4" fmla="*/ 166 w 467"/>
              <a:gd name="T5" fmla="*/ 132 h 528"/>
              <a:gd name="T6" fmla="*/ 100 w 467"/>
              <a:gd name="T7" fmla="*/ 66 h 528"/>
              <a:gd name="T8" fmla="*/ 166 w 467"/>
              <a:gd name="T9" fmla="*/ 0 h 528"/>
              <a:gd name="T10" fmla="*/ 232 w 467"/>
              <a:gd name="T11" fmla="*/ 0 h 528"/>
              <a:gd name="T12" fmla="*/ 298 w 467"/>
              <a:gd name="T13" fmla="*/ 66 h 528"/>
              <a:gd name="T14" fmla="*/ 330 w 467"/>
              <a:gd name="T15" fmla="*/ 66 h 528"/>
              <a:gd name="T16" fmla="*/ 331 w 467"/>
              <a:gd name="T17" fmla="*/ 81 h 528"/>
              <a:gd name="T18" fmla="*/ 248 w 467"/>
              <a:gd name="T19" fmla="*/ 164 h 528"/>
              <a:gd name="T20" fmla="*/ 149 w 467"/>
              <a:gd name="T21" fmla="*/ 164 h 528"/>
              <a:gd name="T22" fmla="*/ 66 w 467"/>
              <a:gd name="T23" fmla="*/ 81 h 528"/>
              <a:gd name="T24" fmla="*/ 68 w 467"/>
              <a:gd name="T25" fmla="*/ 66 h 528"/>
              <a:gd name="T26" fmla="*/ 0 w 467"/>
              <a:gd name="T27" fmla="*/ 147 h 528"/>
              <a:gd name="T28" fmla="*/ 0 w 467"/>
              <a:gd name="T29" fmla="*/ 445 h 528"/>
              <a:gd name="T30" fmla="*/ 83 w 467"/>
              <a:gd name="T31" fmla="*/ 528 h 528"/>
              <a:gd name="T32" fmla="*/ 303 w 467"/>
              <a:gd name="T33" fmla="*/ 528 h 528"/>
              <a:gd name="T34" fmla="*/ 213 w 467"/>
              <a:gd name="T35" fmla="*/ 392 h 528"/>
              <a:gd name="T36" fmla="*/ 361 w 467"/>
              <a:gd name="T37" fmla="*/ 244 h 528"/>
              <a:gd name="T38" fmla="*/ 397 w 467"/>
              <a:gd name="T39" fmla="*/ 248 h 528"/>
              <a:gd name="T40" fmla="*/ 397 w 467"/>
              <a:gd name="T41" fmla="*/ 147 h 528"/>
              <a:gd name="T42" fmla="*/ 330 w 467"/>
              <a:gd name="T43" fmla="*/ 66 h 528"/>
              <a:gd name="T44" fmla="*/ 186 w 467"/>
              <a:gd name="T45" fmla="*/ 331 h 528"/>
              <a:gd name="T46" fmla="*/ 186 w 467"/>
              <a:gd name="T47" fmla="*/ 331 h 528"/>
              <a:gd name="T48" fmla="*/ 83 w 467"/>
              <a:gd name="T49" fmla="*/ 331 h 528"/>
              <a:gd name="T50" fmla="*/ 66 w 467"/>
              <a:gd name="T51" fmla="*/ 314 h 528"/>
              <a:gd name="T52" fmla="*/ 83 w 467"/>
              <a:gd name="T53" fmla="*/ 298 h 528"/>
              <a:gd name="T54" fmla="*/ 186 w 467"/>
              <a:gd name="T55" fmla="*/ 298 h 528"/>
              <a:gd name="T56" fmla="*/ 203 w 467"/>
              <a:gd name="T57" fmla="*/ 314 h 528"/>
              <a:gd name="T58" fmla="*/ 186 w 467"/>
              <a:gd name="T59" fmla="*/ 331 h 528"/>
              <a:gd name="T60" fmla="*/ 219 w 467"/>
              <a:gd name="T61" fmla="*/ 264 h 528"/>
              <a:gd name="T62" fmla="*/ 219 w 467"/>
              <a:gd name="T63" fmla="*/ 264 h 528"/>
              <a:gd name="T64" fmla="*/ 83 w 467"/>
              <a:gd name="T65" fmla="*/ 264 h 528"/>
              <a:gd name="T66" fmla="*/ 66 w 467"/>
              <a:gd name="T67" fmla="*/ 248 h 528"/>
              <a:gd name="T68" fmla="*/ 83 w 467"/>
              <a:gd name="T69" fmla="*/ 231 h 528"/>
              <a:gd name="T70" fmla="*/ 219 w 467"/>
              <a:gd name="T71" fmla="*/ 231 h 528"/>
              <a:gd name="T72" fmla="*/ 236 w 467"/>
              <a:gd name="T73" fmla="*/ 248 h 528"/>
              <a:gd name="T74" fmla="*/ 219 w 467"/>
              <a:gd name="T75" fmla="*/ 264 h 528"/>
              <a:gd name="T76" fmla="*/ 388 w 467"/>
              <a:gd name="T77" fmla="*/ 289 h 528"/>
              <a:gd name="T78" fmla="*/ 362 w 467"/>
              <a:gd name="T79" fmla="*/ 286 h 528"/>
              <a:gd name="T80" fmla="*/ 257 w 467"/>
              <a:gd name="T81" fmla="*/ 391 h 528"/>
              <a:gd name="T82" fmla="*/ 340 w 467"/>
              <a:gd name="T83" fmla="*/ 494 h 528"/>
              <a:gd name="T84" fmla="*/ 362 w 467"/>
              <a:gd name="T85" fmla="*/ 497 h 528"/>
              <a:gd name="T86" fmla="*/ 467 w 467"/>
              <a:gd name="T87" fmla="*/ 391 h 528"/>
              <a:gd name="T88" fmla="*/ 388 w 467"/>
              <a:gd name="T89" fmla="*/ 289 h 528"/>
              <a:gd name="T90" fmla="*/ 422 w 467"/>
              <a:gd name="T91" fmla="*/ 376 h 528"/>
              <a:gd name="T92" fmla="*/ 422 w 467"/>
              <a:gd name="T93" fmla="*/ 376 h 528"/>
              <a:gd name="T94" fmla="*/ 388 w 467"/>
              <a:gd name="T95" fmla="*/ 410 h 528"/>
              <a:gd name="T96" fmla="*/ 362 w 467"/>
              <a:gd name="T97" fmla="*/ 436 h 528"/>
              <a:gd name="T98" fmla="*/ 332 w 467"/>
              <a:gd name="T99" fmla="*/ 436 h 528"/>
              <a:gd name="T100" fmla="*/ 302 w 467"/>
              <a:gd name="T101" fmla="*/ 406 h 528"/>
              <a:gd name="T102" fmla="*/ 302 w 467"/>
              <a:gd name="T103" fmla="*/ 376 h 528"/>
              <a:gd name="T104" fmla="*/ 332 w 467"/>
              <a:gd name="T105" fmla="*/ 376 h 528"/>
              <a:gd name="T106" fmla="*/ 347 w 467"/>
              <a:gd name="T107" fmla="*/ 391 h 528"/>
              <a:gd name="T108" fmla="*/ 388 w 467"/>
              <a:gd name="T109" fmla="*/ 350 h 528"/>
              <a:gd name="T110" fmla="*/ 392 w 467"/>
              <a:gd name="T111" fmla="*/ 346 h 528"/>
              <a:gd name="T112" fmla="*/ 422 w 467"/>
              <a:gd name="T113" fmla="*/ 346 h 528"/>
              <a:gd name="T114" fmla="*/ 422 w 467"/>
              <a:gd name="T115" fmla="*/ 37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528">
                <a:moveTo>
                  <a:pt x="298" y="66"/>
                </a:moveTo>
                <a:cubicBezTo>
                  <a:pt x="298" y="103"/>
                  <a:pt x="268" y="132"/>
                  <a:pt x="232" y="132"/>
                </a:cubicBezTo>
                <a:lnTo>
                  <a:pt x="166" y="132"/>
                </a:lnTo>
                <a:cubicBezTo>
                  <a:pt x="129" y="132"/>
                  <a:pt x="100" y="103"/>
                  <a:pt x="100" y="66"/>
                </a:cubicBezTo>
                <a:cubicBezTo>
                  <a:pt x="100" y="29"/>
                  <a:pt x="129" y="0"/>
                  <a:pt x="166" y="0"/>
                </a:cubicBezTo>
                <a:lnTo>
                  <a:pt x="232" y="0"/>
                </a:lnTo>
                <a:cubicBezTo>
                  <a:pt x="268" y="0"/>
                  <a:pt x="298" y="29"/>
                  <a:pt x="298" y="66"/>
                </a:cubicBezTo>
                <a:close/>
                <a:moveTo>
                  <a:pt x="330" y="66"/>
                </a:moveTo>
                <a:cubicBezTo>
                  <a:pt x="331" y="71"/>
                  <a:pt x="331" y="76"/>
                  <a:pt x="331" y="81"/>
                </a:cubicBezTo>
                <a:cubicBezTo>
                  <a:pt x="331" y="127"/>
                  <a:pt x="294" y="164"/>
                  <a:pt x="248" y="164"/>
                </a:cubicBezTo>
                <a:lnTo>
                  <a:pt x="149" y="164"/>
                </a:lnTo>
                <a:cubicBezTo>
                  <a:pt x="103" y="164"/>
                  <a:pt x="66" y="127"/>
                  <a:pt x="66" y="81"/>
                </a:cubicBezTo>
                <a:cubicBezTo>
                  <a:pt x="66" y="76"/>
                  <a:pt x="67" y="71"/>
                  <a:pt x="68" y="66"/>
                </a:cubicBezTo>
                <a:cubicBezTo>
                  <a:pt x="29" y="73"/>
                  <a:pt x="0" y="107"/>
                  <a:pt x="0" y="147"/>
                </a:cubicBezTo>
                <a:lnTo>
                  <a:pt x="0" y="445"/>
                </a:lnTo>
                <a:cubicBezTo>
                  <a:pt x="0" y="491"/>
                  <a:pt x="37" y="528"/>
                  <a:pt x="83" y="528"/>
                </a:cubicBezTo>
                <a:lnTo>
                  <a:pt x="303" y="528"/>
                </a:lnTo>
                <a:cubicBezTo>
                  <a:pt x="250" y="505"/>
                  <a:pt x="213" y="453"/>
                  <a:pt x="213" y="392"/>
                </a:cubicBezTo>
                <a:cubicBezTo>
                  <a:pt x="213" y="310"/>
                  <a:pt x="279" y="244"/>
                  <a:pt x="361" y="244"/>
                </a:cubicBezTo>
                <a:cubicBezTo>
                  <a:pt x="374" y="244"/>
                  <a:pt x="386" y="245"/>
                  <a:pt x="397" y="248"/>
                </a:cubicBezTo>
                <a:lnTo>
                  <a:pt x="397" y="147"/>
                </a:lnTo>
                <a:cubicBezTo>
                  <a:pt x="397" y="107"/>
                  <a:pt x="368" y="73"/>
                  <a:pt x="330" y="66"/>
                </a:cubicBezTo>
                <a:close/>
                <a:moveTo>
                  <a:pt x="186" y="331"/>
                </a:moveTo>
                <a:lnTo>
                  <a:pt x="186" y="331"/>
                </a:lnTo>
                <a:lnTo>
                  <a:pt x="83" y="331"/>
                </a:lnTo>
                <a:cubicBezTo>
                  <a:pt x="74" y="331"/>
                  <a:pt x="66" y="323"/>
                  <a:pt x="66" y="314"/>
                </a:cubicBezTo>
                <a:cubicBezTo>
                  <a:pt x="66" y="305"/>
                  <a:pt x="74" y="298"/>
                  <a:pt x="83" y="298"/>
                </a:cubicBezTo>
                <a:lnTo>
                  <a:pt x="186" y="298"/>
                </a:lnTo>
                <a:cubicBezTo>
                  <a:pt x="195" y="298"/>
                  <a:pt x="203" y="305"/>
                  <a:pt x="203" y="314"/>
                </a:cubicBezTo>
                <a:cubicBezTo>
                  <a:pt x="203" y="323"/>
                  <a:pt x="195" y="331"/>
                  <a:pt x="186" y="331"/>
                </a:cubicBezTo>
                <a:close/>
                <a:moveTo>
                  <a:pt x="219" y="264"/>
                </a:moveTo>
                <a:lnTo>
                  <a:pt x="219" y="264"/>
                </a:lnTo>
                <a:lnTo>
                  <a:pt x="83" y="264"/>
                </a:lnTo>
                <a:cubicBezTo>
                  <a:pt x="74" y="264"/>
                  <a:pt x="66" y="257"/>
                  <a:pt x="66" y="248"/>
                </a:cubicBezTo>
                <a:cubicBezTo>
                  <a:pt x="66" y="239"/>
                  <a:pt x="74" y="231"/>
                  <a:pt x="83" y="231"/>
                </a:cubicBezTo>
                <a:lnTo>
                  <a:pt x="219" y="231"/>
                </a:lnTo>
                <a:cubicBezTo>
                  <a:pt x="229" y="231"/>
                  <a:pt x="236" y="239"/>
                  <a:pt x="236" y="248"/>
                </a:cubicBezTo>
                <a:cubicBezTo>
                  <a:pt x="236" y="257"/>
                  <a:pt x="229" y="264"/>
                  <a:pt x="219" y="264"/>
                </a:cubicBezTo>
                <a:close/>
                <a:moveTo>
                  <a:pt x="388" y="289"/>
                </a:moveTo>
                <a:cubicBezTo>
                  <a:pt x="380" y="287"/>
                  <a:pt x="371" y="286"/>
                  <a:pt x="362" y="286"/>
                </a:cubicBezTo>
                <a:cubicBezTo>
                  <a:pt x="304" y="286"/>
                  <a:pt x="257" y="333"/>
                  <a:pt x="257" y="391"/>
                </a:cubicBezTo>
                <a:cubicBezTo>
                  <a:pt x="257" y="442"/>
                  <a:pt x="292" y="484"/>
                  <a:pt x="340" y="494"/>
                </a:cubicBezTo>
                <a:cubicBezTo>
                  <a:pt x="347" y="496"/>
                  <a:pt x="354" y="497"/>
                  <a:pt x="362" y="497"/>
                </a:cubicBezTo>
                <a:cubicBezTo>
                  <a:pt x="420" y="497"/>
                  <a:pt x="467" y="449"/>
                  <a:pt x="467" y="391"/>
                </a:cubicBezTo>
                <a:cubicBezTo>
                  <a:pt x="467" y="342"/>
                  <a:pt x="434" y="301"/>
                  <a:pt x="388" y="289"/>
                </a:cubicBezTo>
                <a:close/>
                <a:moveTo>
                  <a:pt x="422" y="376"/>
                </a:moveTo>
                <a:lnTo>
                  <a:pt x="422" y="376"/>
                </a:lnTo>
                <a:lnTo>
                  <a:pt x="388" y="410"/>
                </a:lnTo>
                <a:lnTo>
                  <a:pt x="362" y="436"/>
                </a:lnTo>
                <a:cubicBezTo>
                  <a:pt x="354" y="444"/>
                  <a:pt x="340" y="444"/>
                  <a:pt x="332" y="436"/>
                </a:cubicBezTo>
                <a:lnTo>
                  <a:pt x="302" y="406"/>
                </a:lnTo>
                <a:cubicBezTo>
                  <a:pt x="294" y="398"/>
                  <a:pt x="294" y="384"/>
                  <a:pt x="302" y="376"/>
                </a:cubicBezTo>
                <a:cubicBezTo>
                  <a:pt x="311" y="368"/>
                  <a:pt x="324" y="368"/>
                  <a:pt x="332" y="376"/>
                </a:cubicBezTo>
                <a:lnTo>
                  <a:pt x="347" y="391"/>
                </a:lnTo>
                <a:lnTo>
                  <a:pt x="388" y="350"/>
                </a:lnTo>
                <a:lnTo>
                  <a:pt x="392" y="346"/>
                </a:lnTo>
                <a:cubicBezTo>
                  <a:pt x="400" y="338"/>
                  <a:pt x="413" y="338"/>
                  <a:pt x="422" y="346"/>
                </a:cubicBezTo>
                <a:cubicBezTo>
                  <a:pt x="430" y="355"/>
                  <a:pt x="430" y="368"/>
                  <a:pt x="422" y="37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48"/>
          <p:cNvSpPr>
            <a:spLocks noEditPoints="1"/>
          </p:cNvSpPr>
          <p:nvPr/>
        </p:nvSpPr>
        <p:spPr bwMode="auto">
          <a:xfrm>
            <a:off x="4943893" y="5230801"/>
            <a:ext cx="486937" cy="519786"/>
          </a:xfrm>
          <a:custGeom>
            <a:avLst/>
            <a:gdLst>
              <a:gd name="T0" fmla="*/ 210 w 553"/>
              <a:gd name="T1" fmla="*/ 368 h 591"/>
              <a:gd name="T2" fmla="*/ 199 w 553"/>
              <a:gd name="T3" fmla="*/ 334 h 591"/>
              <a:gd name="T4" fmla="*/ 242 w 553"/>
              <a:gd name="T5" fmla="*/ 161 h 591"/>
              <a:gd name="T6" fmla="*/ 287 w 553"/>
              <a:gd name="T7" fmla="*/ 302 h 591"/>
              <a:gd name="T8" fmla="*/ 343 w 553"/>
              <a:gd name="T9" fmla="*/ 139 h 591"/>
              <a:gd name="T10" fmla="*/ 219 w 553"/>
              <a:gd name="T11" fmla="*/ 276 h 591"/>
              <a:gd name="T12" fmla="*/ 208 w 553"/>
              <a:gd name="T13" fmla="*/ 294 h 591"/>
              <a:gd name="T14" fmla="*/ 284 w 553"/>
              <a:gd name="T15" fmla="*/ 339 h 591"/>
              <a:gd name="T16" fmla="*/ 365 w 553"/>
              <a:gd name="T17" fmla="*/ 118 h 591"/>
              <a:gd name="T18" fmla="*/ 369 w 553"/>
              <a:gd name="T19" fmla="*/ 75 h 591"/>
              <a:gd name="T20" fmla="*/ 365 w 553"/>
              <a:gd name="T21" fmla="*/ 118 h 591"/>
              <a:gd name="T22" fmla="*/ 432 w 553"/>
              <a:gd name="T23" fmla="*/ 140 h 591"/>
              <a:gd name="T24" fmla="*/ 389 w 553"/>
              <a:gd name="T25" fmla="*/ 143 h 591"/>
              <a:gd name="T26" fmla="*/ 316 w 553"/>
              <a:gd name="T27" fmla="*/ 100 h 591"/>
              <a:gd name="T28" fmla="*/ 298 w 553"/>
              <a:gd name="T29" fmla="*/ 61 h 591"/>
              <a:gd name="T30" fmla="*/ 316 w 553"/>
              <a:gd name="T31" fmla="*/ 100 h 591"/>
              <a:gd name="T32" fmla="*/ 244 w 553"/>
              <a:gd name="T33" fmla="*/ 74 h 591"/>
              <a:gd name="T34" fmla="*/ 248 w 553"/>
              <a:gd name="T35" fmla="*/ 117 h 591"/>
              <a:gd name="T36" fmla="*/ 407 w 553"/>
              <a:gd name="T37" fmla="*/ 211 h 591"/>
              <a:gd name="T38" fmla="*/ 446 w 553"/>
              <a:gd name="T39" fmla="*/ 193 h 591"/>
              <a:gd name="T40" fmla="*/ 407 w 553"/>
              <a:gd name="T41" fmla="*/ 211 h 591"/>
              <a:gd name="T42" fmla="*/ 204 w 553"/>
              <a:gd name="T43" fmla="*/ 303 h 591"/>
              <a:gd name="T44" fmla="*/ 193 w 553"/>
              <a:gd name="T45" fmla="*/ 321 h 591"/>
              <a:gd name="T46" fmla="*/ 269 w 553"/>
              <a:gd name="T47" fmla="*/ 365 h 591"/>
              <a:gd name="T48" fmla="*/ 202 w 553"/>
              <a:gd name="T49" fmla="*/ 591 h 591"/>
              <a:gd name="T50" fmla="*/ 216 w 553"/>
              <a:gd name="T51" fmla="*/ 35 h 591"/>
              <a:gd name="T52" fmla="*/ 526 w 553"/>
              <a:gd name="T53" fmla="*/ 168 h 591"/>
              <a:gd name="T54" fmla="*/ 531 w 553"/>
              <a:gd name="T55" fmla="*/ 257 h 591"/>
              <a:gd name="T56" fmla="*/ 547 w 553"/>
              <a:gd name="T57" fmla="*/ 369 h 591"/>
              <a:gd name="T58" fmla="*/ 528 w 553"/>
              <a:gd name="T59" fmla="*/ 464 h 591"/>
              <a:gd name="T60" fmla="*/ 413 w 553"/>
              <a:gd name="T61" fmla="*/ 490 h 591"/>
              <a:gd name="T62" fmla="*/ 202 w 553"/>
              <a:gd name="T63"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91">
                <a:moveTo>
                  <a:pt x="199" y="334"/>
                </a:moveTo>
                <a:cubicBezTo>
                  <a:pt x="193" y="346"/>
                  <a:pt x="198" y="361"/>
                  <a:pt x="210" y="368"/>
                </a:cubicBezTo>
                <a:cubicBezTo>
                  <a:pt x="220" y="373"/>
                  <a:pt x="232" y="372"/>
                  <a:pt x="240" y="364"/>
                </a:cubicBezTo>
                <a:lnTo>
                  <a:pt x="199" y="334"/>
                </a:lnTo>
                <a:close/>
                <a:moveTo>
                  <a:pt x="343" y="139"/>
                </a:moveTo>
                <a:cubicBezTo>
                  <a:pt x="306" y="118"/>
                  <a:pt x="261" y="128"/>
                  <a:pt x="242" y="161"/>
                </a:cubicBezTo>
                <a:cubicBezTo>
                  <a:pt x="222" y="196"/>
                  <a:pt x="248" y="233"/>
                  <a:pt x="230" y="269"/>
                </a:cubicBezTo>
                <a:lnTo>
                  <a:pt x="287" y="302"/>
                </a:lnTo>
                <a:cubicBezTo>
                  <a:pt x="309" y="269"/>
                  <a:pt x="354" y="272"/>
                  <a:pt x="374" y="238"/>
                </a:cubicBezTo>
                <a:cubicBezTo>
                  <a:pt x="393" y="204"/>
                  <a:pt x="379" y="160"/>
                  <a:pt x="343" y="139"/>
                </a:cubicBezTo>
                <a:close/>
                <a:moveTo>
                  <a:pt x="281" y="323"/>
                </a:moveTo>
                <a:lnTo>
                  <a:pt x="219" y="276"/>
                </a:lnTo>
                <a:cubicBezTo>
                  <a:pt x="214" y="272"/>
                  <a:pt x="208" y="274"/>
                  <a:pt x="205" y="279"/>
                </a:cubicBezTo>
                <a:cubicBezTo>
                  <a:pt x="202" y="284"/>
                  <a:pt x="204" y="291"/>
                  <a:pt x="208" y="294"/>
                </a:cubicBezTo>
                <a:lnTo>
                  <a:pt x="270" y="341"/>
                </a:lnTo>
                <a:cubicBezTo>
                  <a:pt x="275" y="345"/>
                  <a:pt x="281" y="344"/>
                  <a:pt x="284" y="339"/>
                </a:cubicBezTo>
                <a:cubicBezTo>
                  <a:pt x="287" y="334"/>
                  <a:pt x="286" y="326"/>
                  <a:pt x="281" y="323"/>
                </a:cubicBezTo>
                <a:close/>
                <a:moveTo>
                  <a:pt x="365" y="118"/>
                </a:moveTo>
                <a:lnTo>
                  <a:pt x="384" y="85"/>
                </a:lnTo>
                <a:lnTo>
                  <a:pt x="369" y="75"/>
                </a:lnTo>
                <a:lnTo>
                  <a:pt x="349" y="109"/>
                </a:lnTo>
                <a:lnTo>
                  <a:pt x="365" y="118"/>
                </a:lnTo>
                <a:close/>
                <a:moveTo>
                  <a:pt x="398" y="159"/>
                </a:moveTo>
                <a:lnTo>
                  <a:pt x="432" y="140"/>
                </a:lnTo>
                <a:lnTo>
                  <a:pt x="423" y="124"/>
                </a:lnTo>
                <a:lnTo>
                  <a:pt x="389" y="143"/>
                </a:lnTo>
                <a:lnTo>
                  <a:pt x="398" y="159"/>
                </a:lnTo>
                <a:close/>
                <a:moveTo>
                  <a:pt x="316" y="100"/>
                </a:moveTo>
                <a:lnTo>
                  <a:pt x="316" y="61"/>
                </a:lnTo>
                <a:lnTo>
                  <a:pt x="298" y="61"/>
                </a:lnTo>
                <a:lnTo>
                  <a:pt x="298" y="100"/>
                </a:lnTo>
                <a:lnTo>
                  <a:pt x="316" y="100"/>
                </a:lnTo>
                <a:close/>
                <a:moveTo>
                  <a:pt x="264" y="108"/>
                </a:moveTo>
                <a:lnTo>
                  <a:pt x="244" y="74"/>
                </a:lnTo>
                <a:lnTo>
                  <a:pt x="229" y="83"/>
                </a:lnTo>
                <a:lnTo>
                  <a:pt x="248" y="117"/>
                </a:lnTo>
                <a:lnTo>
                  <a:pt x="264" y="108"/>
                </a:lnTo>
                <a:close/>
                <a:moveTo>
                  <a:pt x="407" y="211"/>
                </a:moveTo>
                <a:lnTo>
                  <a:pt x="446" y="211"/>
                </a:lnTo>
                <a:lnTo>
                  <a:pt x="446" y="193"/>
                </a:lnTo>
                <a:lnTo>
                  <a:pt x="407" y="193"/>
                </a:lnTo>
                <a:lnTo>
                  <a:pt x="407" y="211"/>
                </a:lnTo>
                <a:close/>
                <a:moveTo>
                  <a:pt x="266" y="350"/>
                </a:moveTo>
                <a:lnTo>
                  <a:pt x="204" y="303"/>
                </a:lnTo>
                <a:cubicBezTo>
                  <a:pt x="199" y="299"/>
                  <a:pt x="193" y="300"/>
                  <a:pt x="190" y="305"/>
                </a:cubicBezTo>
                <a:cubicBezTo>
                  <a:pt x="187" y="310"/>
                  <a:pt x="188" y="317"/>
                  <a:pt x="193" y="321"/>
                </a:cubicBezTo>
                <a:lnTo>
                  <a:pt x="255" y="368"/>
                </a:lnTo>
                <a:cubicBezTo>
                  <a:pt x="260" y="372"/>
                  <a:pt x="266" y="370"/>
                  <a:pt x="269" y="365"/>
                </a:cubicBezTo>
                <a:cubicBezTo>
                  <a:pt x="272" y="360"/>
                  <a:pt x="270" y="353"/>
                  <a:pt x="266" y="350"/>
                </a:cubicBezTo>
                <a:close/>
                <a:moveTo>
                  <a:pt x="202" y="591"/>
                </a:moveTo>
                <a:cubicBezTo>
                  <a:pt x="209" y="544"/>
                  <a:pt x="208" y="495"/>
                  <a:pt x="196" y="451"/>
                </a:cubicBezTo>
                <a:cubicBezTo>
                  <a:pt x="0" y="341"/>
                  <a:pt x="51" y="86"/>
                  <a:pt x="216" y="35"/>
                </a:cubicBezTo>
                <a:cubicBezTo>
                  <a:pt x="303" y="0"/>
                  <a:pt x="421" y="21"/>
                  <a:pt x="497" y="98"/>
                </a:cubicBezTo>
                <a:cubicBezTo>
                  <a:pt x="553" y="154"/>
                  <a:pt x="526" y="168"/>
                  <a:pt x="526" y="168"/>
                </a:cubicBezTo>
                <a:lnTo>
                  <a:pt x="514" y="175"/>
                </a:lnTo>
                <a:cubicBezTo>
                  <a:pt x="521" y="202"/>
                  <a:pt x="533" y="251"/>
                  <a:pt x="531" y="257"/>
                </a:cubicBezTo>
                <a:cubicBezTo>
                  <a:pt x="529" y="266"/>
                  <a:pt x="519" y="276"/>
                  <a:pt x="519" y="276"/>
                </a:cubicBezTo>
                <a:lnTo>
                  <a:pt x="547" y="369"/>
                </a:lnTo>
                <a:lnTo>
                  <a:pt x="522" y="380"/>
                </a:lnTo>
                <a:cubicBezTo>
                  <a:pt x="528" y="410"/>
                  <a:pt x="531" y="435"/>
                  <a:pt x="528" y="464"/>
                </a:cubicBezTo>
                <a:cubicBezTo>
                  <a:pt x="527" y="470"/>
                  <a:pt x="510" y="484"/>
                  <a:pt x="497" y="485"/>
                </a:cubicBezTo>
                <a:lnTo>
                  <a:pt x="413" y="490"/>
                </a:lnTo>
                <a:lnTo>
                  <a:pt x="419" y="591"/>
                </a:lnTo>
                <a:lnTo>
                  <a:pt x="202" y="59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9"/>
          <p:cNvSpPr>
            <a:spLocks noEditPoints="1"/>
          </p:cNvSpPr>
          <p:nvPr/>
        </p:nvSpPr>
        <p:spPr bwMode="auto">
          <a:xfrm>
            <a:off x="5002893" y="4158969"/>
            <a:ext cx="438629" cy="469547"/>
          </a:xfrm>
          <a:custGeom>
            <a:avLst/>
            <a:gdLst>
              <a:gd name="T0" fmla="*/ 150 w 500"/>
              <a:gd name="T1" fmla="*/ 82 h 533"/>
              <a:gd name="T2" fmla="*/ 327 w 500"/>
              <a:gd name="T3" fmla="*/ 59 h 533"/>
              <a:gd name="T4" fmla="*/ 264 w 500"/>
              <a:gd name="T5" fmla="*/ 37 h 533"/>
              <a:gd name="T6" fmla="*/ 191 w 500"/>
              <a:gd name="T7" fmla="*/ 37 h 533"/>
              <a:gd name="T8" fmla="*/ 128 w 500"/>
              <a:gd name="T9" fmla="*/ 59 h 533"/>
              <a:gd name="T10" fmla="*/ 411 w 500"/>
              <a:gd name="T11" fmla="*/ 462 h 533"/>
              <a:gd name="T12" fmla="*/ 418 w 500"/>
              <a:gd name="T13" fmla="*/ 446 h 533"/>
              <a:gd name="T14" fmla="*/ 389 w 500"/>
              <a:gd name="T15" fmla="*/ 346 h 533"/>
              <a:gd name="T16" fmla="*/ 371 w 500"/>
              <a:gd name="T17" fmla="*/ 346 h 533"/>
              <a:gd name="T18" fmla="*/ 371 w 500"/>
              <a:gd name="T19" fmla="*/ 423 h 533"/>
              <a:gd name="T20" fmla="*/ 371 w 500"/>
              <a:gd name="T21" fmla="*/ 425 h 533"/>
              <a:gd name="T22" fmla="*/ 372 w 500"/>
              <a:gd name="T23" fmla="*/ 426 h 533"/>
              <a:gd name="T24" fmla="*/ 373 w 500"/>
              <a:gd name="T25" fmla="*/ 428 h 533"/>
              <a:gd name="T26" fmla="*/ 476 w 500"/>
              <a:gd name="T27" fmla="*/ 352 h 533"/>
              <a:gd name="T28" fmla="*/ 380 w 500"/>
              <a:gd name="T29" fmla="*/ 301 h 533"/>
              <a:gd name="T30" fmla="*/ 358 w 500"/>
              <a:gd name="T31" fmla="*/ 531 h 533"/>
              <a:gd name="T32" fmla="*/ 494 w 500"/>
              <a:gd name="T33" fmla="*/ 439 h 533"/>
              <a:gd name="T34" fmla="*/ 476 w 500"/>
              <a:gd name="T35" fmla="*/ 436 h 533"/>
              <a:gd name="T36" fmla="*/ 380 w 500"/>
              <a:gd name="T37" fmla="*/ 515 h 533"/>
              <a:gd name="T38" fmla="*/ 284 w 500"/>
              <a:gd name="T39" fmla="*/ 399 h 533"/>
              <a:gd name="T40" fmla="*/ 398 w 500"/>
              <a:gd name="T41" fmla="*/ 321 h 533"/>
              <a:gd name="T42" fmla="*/ 476 w 500"/>
              <a:gd name="T43" fmla="*/ 436 h 533"/>
              <a:gd name="T44" fmla="*/ 167 w 500"/>
              <a:gd name="T45" fmla="*/ 435 h 533"/>
              <a:gd name="T46" fmla="*/ 286 w 500"/>
              <a:gd name="T47" fmla="*/ 317 h 533"/>
              <a:gd name="T48" fmla="*/ 310 w 500"/>
              <a:gd name="T49" fmla="*/ 298 h 533"/>
              <a:gd name="T50" fmla="*/ 431 w 500"/>
              <a:gd name="T51" fmla="*/ 181 h 533"/>
              <a:gd name="T52" fmla="*/ 436 w 500"/>
              <a:gd name="T53" fmla="*/ 292 h 533"/>
              <a:gd name="T54" fmla="*/ 455 w 500"/>
              <a:gd name="T55" fmla="*/ 298 h 533"/>
              <a:gd name="T56" fmla="*/ 455 w 500"/>
              <a:gd name="T57" fmla="*/ 123 h 533"/>
              <a:gd name="T58" fmla="*/ 23 w 500"/>
              <a:gd name="T59" fmla="*/ 99 h 533"/>
              <a:gd name="T60" fmla="*/ 0 w 500"/>
              <a:gd name="T61" fmla="*/ 186 h 533"/>
              <a:gd name="T62" fmla="*/ 0 w 500"/>
              <a:gd name="T63" fmla="*/ 317 h 533"/>
              <a:gd name="T64" fmla="*/ 0 w 500"/>
              <a:gd name="T65" fmla="*/ 444 h 533"/>
              <a:gd name="T66" fmla="*/ 252 w 500"/>
              <a:gd name="T67" fmla="*/ 467 h 533"/>
              <a:gd name="T68" fmla="*/ 18 w 500"/>
              <a:gd name="T69" fmla="*/ 186 h 533"/>
              <a:gd name="T70" fmla="*/ 23 w 500"/>
              <a:gd name="T71" fmla="*/ 181 h 533"/>
              <a:gd name="T72" fmla="*/ 149 w 500"/>
              <a:gd name="T73" fmla="*/ 298 h 533"/>
              <a:gd name="T74" fmla="*/ 18 w 500"/>
              <a:gd name="T75" fmla="*/ 186 h 533"/>
              <a:gd name="T76" fmla="*/ 149 w 500"/>
              <a:gd name="T77" fmla="*/ 317 h 533"/>
              <a:gd name="T78" fmla="*/ 23 w 500"/>
              <a:gd name="T79" fmla="*/ 435 h 533"/>
              <a:gd name="T80" fmla="*/ 18 w 500"/>
              <a:gd name="T81" fmla="*/ 317 h 533"/>
              <a:gd name="T82" fmla="*/ 167 w 500"/>
              <a:gd name="T83" fmla="*/ 298 h 533"/>
              <a:gd name="T84" fmla="*/ 167 w 500"/>
              <a:gd name="T85" fmla="*/ 181 h 533"/>
              <a:gd name="T86" fmla="*/ 292 w 500"/>
              <a:gd name="T87" fmla="*/ 298 h 533"/>
              <a:gd name="T88" fmla="*/ 301 w 500"/>
              <a:gd name="T89" fmla="*/ 123 h 533"/>
              <a:gd name="T90" fmla="*/ 317 w 500"/>
              <a:gd name="T91" fmla="*/ 139 h 533"/>
              <a:gd name="T92" fmla="*/ 285 w 500"/>
              <a:gd name="T93" fmla="*/ 139 h 533"/>
              <a:gd name="T94" fmla="*/ 158 w 500"/>
              <a:gd name="T95" fmla="*/ 123 h 533"/>
              <a:gd name="T96" fmla="*/ 174 w 500"/>
              <a:gd name="T97" fmla="*/ 139 h 533"/>
              <a:gd name="T98" fmla="*/ 142 w 500"/>
              <a:gd name="T99" fmla="*/ 13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0" h="533">
                <a:moveTo>
                  <a:pt x="128" y="59"/>
                </a:moveTo>
                <a:cubicBezTo>
                  <a:pt x="128" y="72"/>
                  <a:pt x="138" y="82"/>
                  <a:pt x="150" y="82"/>
                </a:cubicBezTo>
                <a:lnTo>
                  <a:pt x="305" y="82"/>
                </a:lnTo>
                <a:cubicBezTo>
                  <a:pt x="317" y="82"/>
                  <a:pt x="327" y="72"/>
                  <a:pt x="327" y="59"/>
                </a:cubicBezTo>
                <a:cubicBezTo>
                  <a:pt x="327" y="47"/>
                  <a:pt x="317" y="37"/>
                  <a:pt x="305" y="37"/>
                </a:cubicBezTo>
                <a:lnTo>
                  <a:pt x="264" y="37"/>
                </a:lnTo>
                <a:cubicBezTo>
                  <a:pt x="264" y="17"/>
                  <a:pt x="247" y="0"/>
                  <a:pt x="227" y="0"/>
                </a:cubicBezTo>
                <a:cubicBezTo>
                  <a:pt x="207" y="0"/>
                  <a:pt x="191" y="17"/>
                  <a:pt x="191" y="37"/>
                </a:cubicBezTo>
                <a:lnTo>
                  <a:pt x="150" y="37"/>
                </a:lnTo>
                <a:cubicBezTo>
                  <a:pt x="138" y="37"/>
                  <a:pt x="128" y="47"/>
                  <a:pt x="128" y="59"/>
                </a:cubicBezTo>
                <a:close/>
                <a:moveTo>
                  <a:pt x="405" y="459"/>
                </a:moveTo>
                <a:cubicBezTo>
                  <a:pt x="406" y="461"/>
                  <a:pt x="409" y="462"/>
                  <a:pt x="411" y="462"/>
                </a:cubicBezTo>
                <a:cubicBezTo>
                  <a:pt x="414" y="462"/>
                  <a:pt x="416" y="461"/>
                  <a:pt x="418" y="459"/>
                </a:cubicBezTo>
                <a:cubicBezTo>
                  <a:pt x="421" y="456"/>
                  <a:pt x="421" y="450"/>
                  <a:pt x="418" y="446"/>
                </a:cubicBezTo>
                <a:lnTo>
                  <a:pt x="389" y="417"/>
                </a:lnTo>
                <a:lnTo>
                  <a:pt x="389" y="346"/>
                </a:lnTo>
                <a:cubicBezTo>
                  <a:pt x="389" y="341"/>
                  <a:pt x="385" y="337"/>
                  <a:pt x="380" y="337"/>
                </a:cubicBezTo>
                <a:cubicBezTo>
                  <a:pt x="375" y="337"/>
                  <a:pt x="371" y="341"/>
                  <a:pt x="371" y="346"/>
                </a:cubicBezTo>
                <a:lnTo>
                  <a:pt x="371" y="421"/>
                </a:lnTo>
                <a:cubicBezTo>
                  <a:pt x="371" y="422"/>
                  <a:pt x="371" y="423"/>
                  <a:pt x="371" y="423"/>
                </a:cubicBezTo>
                <a:cubicBezTo>
                  <a:pt x="371" y="423"/>
                  <a:pt x="371" y="424"/>
                  <a:pt x="371" y="424"/>
                </a:cubicBezTo>
                <a:cubicBezTo>
                  <a:pt x="371" y="424"/>
                  <a:pt x="371" y="425"/>
                  <a:pt x="371" y="425"/>
                </a:cubicBezTo>
                <a:cubicBezTo>
                  <a:pt x="371" y="425"/>
                  <a:pt x="372" y="425"/>
                  <a:pt x="372" y="426"/>
                </a:cubicBezTo>
                <a:cubicBezTo>
                  <a:pt x="372" y="426"/>
                  <a:pt x="372" y="426"/>
                  <a:pt x="372" y="426"/>
                </a:cubicBezTo>
                <a:cubicBezTo>
                  <a:pt x="372" y="427"/>
                  <a:pt x="373" y="427"/>
                  <a:pt x="373" y="428"/>
                </a:cubicBezTo>
                <a:cubicBezTo>
                  <a:pt x="373" y="428"/>
                  <a:pt x="373" y="428"/>
                  <a:pt x="373" y="428"/>
                </a:cubicBezTo>
                <a:lnTo>
                  <a:pt x="405" y="459"/>
                </a:lnTo>
                <a:close/>
                <a:moveTo>
                  <a:pt x="476" y="352"/>
                </a:moveTo>
                <a:cubicBezTo>
                  <a:pt x="458" y="327"/>
                  <a:pt x="432" y="309"/>
                  <a:pt x="402" y="303"/>
                </a:cubicBezTo>
                <a:cubicBezTo>
                  <a:pt x="394" y="302"/>
                  <a:pt x="387" y="301"/>
                  <a:pt x="380" y="301"/>
                </a:cubicBezTo>
                <a:cubicBezTo>
                  <a:pt x="324" y="301"/>
                  <a:pt x="276" y="341"/>
                  <a:pt x="266" y="396"/>
                </a:cubicBezTo>
                <a:cubicBezTo>
                  <a:pt x="254" y="458"/>
                  <a:pt x="295" y="519"/>
                  <a:pt x="358" y="531"/>
                </a:cubicBezTo>
                <a:cubicBezTo>
                  <a:pt x="365" y="533"/>
                  <a:pt x="373" y="533"/>
                  <a:pt x="380" y="533"/>
                </a:cubicBezTo>
                <a:cubicBezTo>
                  <a:pt x="435" y="533"/>
                  <a:pt x="483" y="494"/>
                  <a:pt x="494" y="439"/>
                </a:cubicBezTo>
                <a:cubicBezTo>
                  <a:pt x="500" y="409"/>
                  <a:pt x="493" y="378"/>
                  <a:pt x="476" y="352"/>
                </a:cubicBezTo>
                <a:close/>
                <a:moveTo>
                  <a:pt x="476" y="436"/>
                </a:moveTo>
                <a:lnTo>
                  <a:pt x="476" y="436"/>
                </a:lnTo>
                <a:cubicBezTo>
                  <a:pt x="467" y="482"/>
                  <a:pt x="427" y="515"/>
                  <a:pt x="380" y="515"/>
                </a:cubicBezTo>
                <a:cubicBezTo>
                  <a:pt x="374" y="515"/>
                  <a:pt x="368" y="515"/>
                  <a:pt x="361" y="514"/>
                </a:cubicBezTo>
                <a:cubicBezTo>
                  <a:pt x="308" y="503"/>
                  <a:pt x="273" y="452"/>
                  <a:pt x="284" y="399"/>
                </a:cubicBezTo>
                <a:cubicBezTo>
                  <a:pt x="292" y="353"/>
                  <a:pt x="333" y="319"/>
                  <a:pt x="380" y="319"/>
                </a:cubicBezTo>
                <a:cubicBezTo>
                  <a:pt x="386" y="319"/>
                  <a:pt x="392" y="320"/>
                  <a:pt x="398" y="321"/>
                </a:cubicBezTo>
                <a:cubicBezTo>
                  <a:pt x="424" y="326"/>
                  <a:pt x="446" y="341"/>
                  <a:pt x="461" y="362"/>
                </a:cubicBezTo>
                <a:cubicBezTo>
                  <a:pt x="476" y="384"/>
                  <a:pt x="481" y="410"/>
                  <a:pt x="476" y="436"/>
                </a:cubicBezTo>
                <a:close/>
                <a:moveTo>
                  <a:pt x="243" y="435"/>
                </a:moveTo>
                <a:lnTo>
                  <a:pt x="167" y="435"/>
                </a:lnTo>
                <a:lnTo>
                  <a:pt x="167" y="317"/>
                </a:lnTo>
                <a:lnTo>
                  <a:pt x="286" y="317"/>
                </a:lnTo>
                <a:cubicBezTo>
                  <a:pt x="293" y="310"/>
                  <a:pt x="302" y="304"/>
                  <a:pt x="311" y="298"/>
                </a:cubicBezTo>
                <a:lnTo>
                  <a:pt x="310" y="298"/>
                </a:lnTo>
                <a:lnTo>
                  <a:pt x="310" y="181"/>
                </a:lnTo>
                <a:lnTo>
                  <a:pt x="431" y="181"/>
                </a:lnTo>
                <a:cubicBezTo>
                  <a:pt x="434" y="181"/>
                  <a:pt x="436" y="183"/>
                  <a:pt x="436" y="186"/>
                </a:cubicBezTo>
                <a:lnTo>
                  <a:pt x="436" y="292"/>
                </a:lnTo>
                <a:cubicBezTo>
                  <a:pt x="443" y="295"/>
                  <a:pt x="449" y="298"/>
                  <a:pt x="455" y="302"/>
                </a:cubicBezTo>
                <a:lnTo>
                  <a:pt x="455" y="298"/>
                </a:lnTo>
                <a:lnTo>
                  <a:pt x="455" y="186"/>
                </a:lnTo>
                <a:lnTo>
                  <a:pt x="455" y="123"/>
                </a:lnTo>
                <a:cubicBezTo>
                  <a:pt x="455" y="110"/>
                  <a:pt x="444" y="99"/>
                  <a:pt x="431" y="99"/>
                </a:cubicBezTo>
                <a:lnTo>
                  <a:pt x="23" y="99"/>
                </a:lnTo>
                <a:cubicBezTo>
                  <a:pt x="10" y="99"/>
                  <a:pt x="0" y="110"/>
                  <a:pt x="0" y="123"/>
                </a:cubicBezTo>
                <a:lnTo>
                  <a:pt x="0" y="186"/>
                </a:lnTo>
                <a:lnTo>
                  <a:pt x="0" y="298"/>
                </a:lnTo>
                <a:lnTo>
                  <a:pt x="0" y="317"/>
                </a:lnTo>
                <a:lnTo>
                  <a:pt x="0" y="430"/>
                </a:lnTo>
                <a:lnTo>
                  <a:pt x="0" y="444"/>
                </a:lnTo>
                <a:cubicBezTo>
                  <a:pt x="0" y="457"/>
                  <a:pt x="10" y="467"/>
                  <a:pt x="23" y="467"/>
                </a:cubicBezTo>
                <a:lnTo>
                  <a:pt x="252" y="467"/>
                </a:lnTo>
                <a:cubicBezTo>
                  <a:pt x="247" y="457"/>
                  <a:pt x="245" y="446"/>
                  <a:pt x="243" y="435"/>
                </a:cubicBezTo>
                <a:close/>
                <a:moveTo>
                  <a:pt x="18" y="186"/>
                </a:moveTo>
                <a:lnTo>
                  <a:pt x="18" y="186"/>
                </a:lnTo>
                <a:cubicBezTo>
                  <a:pt x="18" y="183"/>
                  <a:pt x="21" y="181"/>
                  <a:pt x="23" y="181"/>
                </a:cubicBezTo>
                <a:lnTo>
                  <a:pt x="149" y="181"/>
                </a:lnTo>
                <a:lnTo>
                  <a:pt x="149" y="298"/>
                </a:lnTo>
                <a:lnTo>
                  <a:pt x="18" y="298"/>
                </a:lnTo>
                <a:lnTo>
                  <a:pt x="18" y="186"/>
                </a:lnTo>
                <a:close/>
                <a:moveTo>
                  <a:pt x="149" y="317"/>
                </a:moveTo>
                <a:lnTo>
                  <a:pt x="149" y="317"/>
                </a:lnTo>
                <a:lnTo>
                  <a:pt x="149" y="435"/>
                </a:lnTo>
                <a:lnTo>
                  <a:pt x="23" y="435"/>
                </a:lnTo>
                <a:cubicBezTo>
                  <a:pt x="21" y="435"/>
                  <a:pt x="18" y="432"/>
                  <a:pt x="18" y="430"/>
                </a:cubicBezTo>
                <a:lnTo>
                  <a:pt x="18" y="317"/>
                </a:lnTo>
                <a:lnTo>
                  <a:pt x="149" y="317"/>
                </a:lnTo>
                <a:close/>
                <a:moveTo>
                  <a:pt x="167" y="298"/>
                </a:moveTo>
                <a:lnTo>
                  <a:pt x="167" y="298"/>
                </a:lnTo>
                <a:lnTo>
                  <a:pt x="167" y="181"/>
                </a:lnTo>
                <a:lnTo>
                  <a:pt x="292" y="181"/>
                </a:lnTo>
                <a:lnTo>
                  <a:pt x="292" y="298"/>
                </a:lnTo>
                <a:lnTo>
                  <a:pt x="167" y="298"/>
                </a:lnTo>
                <a:close/>
                <a:moveTo>
                  <a:pt x="301" y="123"/>
                </a:moveTo>
                <a:lnTo>
                  <a:pt x="301" y="123"/>
                </a:lnTo>
                <a:cubicBezTo>
                  <a:pt x="310" y="123"/>
                  <a:pt x="317" y="130"/>
                  <a:pt x="317" y="139"/>
                </a:cubicBezTo>
                <a:cubicBezTo>
                  <a:pt x="317" y="148"/>
                  <a:pt x="310" y="155"/>
                  <a:pt x="301" y="155"/>
                </a:cubicBezTo>
                <a:cubicBezTo>
                  <a:pt x="292" y="155"/>
                  <a:pt x="285" y="148"/>
                  <a:pt x="285" y="139"/>
                </a:cubicBezTo>
                <a:cubicBezTo>
                  <a:pt x="285" y="130"/>
                  <a:pt x="292" y="123"/>
                  <a:pt x="301" y="123"/>
                </a:cubicBezTo>
                <a:close/>
                <a:moveTo>
                  <a:pt x="158" y="123"/>
                </a:moveTo>
                <a:lnTo>
                  <a:pt x="158" y="123"/>
                </a:lnTo>
                <a:cubicBezTo>
                  <a:pt x="167" y="123"/>
                  <a:pt x="174" y="130"/>
                  <a:pt x="174" y="139"/>
                </a:cubicBezTo>
                <a:cubicBezTo>
                  <a:pt x="174" y="148"/>
                  <a:pt x="167" y="155"/>
                  <a:pt x="158" y="155"/>
                </a:cubicBezTo>
                <a:cubicBezTo>
                  <a:pt x="149" y="155"/>
                  <a:pt x="142" y="148"/>
                  <a:pt x="142" y="139"/>
                </a:cubicBezTo>
                <a:cubicBezTo>
                  <a:pt x="142" y="130"/>
                  <a:pt x="149" y="123"/>
                  <a:pt x="158" y="1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0-#ppt_w/2"/>
                                          </p:val>
                                        </p:tav>
                                        <p:tav tm="100000">
                                          <p:val>
                                            <p:strVal val="#ppt_x"/>
                                          </p:val>
                                        </p:tav>
                                      </p:tavLst>
                                    </p:anim>
                                    <p:anim calcmode="lin" valueType="num">
                                      <p:cBhvr additive="base">
                                        <p:cTn id="8" dur="500" fill="hold"/>
                                        <p:tgtEl>
                                          <p:spTgt spid="1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p:cTn id="12" dur="400" fill="hold"/>
                                        <p:tgtEl>
                                          <p:spTgt spid="113"/>
                                        </p:tgtEl>
                                        <p:attrNameLst>
                                          <p:attrName>ppt_w</p:attrName>
                                        </p:attrNameLst>
                                      </p:cBhvr>
                                      <p:tavLst>
                                        <p:tav tm="0">
                                          <p:val>
                                            <p:fltVal val="0"/>
                                          </p:val>
                                        </p:tav>
                                        <p:tav tm="100000">
                                          <p:val>
                                            <p:strVal val="#ppt_w"/>
                                          </p:val>
                                        </p:tav>
                                      </p:tavLst>
                                    </p:anim>
                                    <p:anim calcmode="lin" valueType="num">
                                      <p:cBhvr>
                                        <p:cTn id="13" dur="400" fill="hold"/>
                                        <p:tgtEl>
                                          <p:spTgt spid="113"/>
                                        </p:tgtEl>
                                        <p:attrNameLst>
                                          <p:attrName>ppt_h</p:attrName>
                                        </p:attrNameLst>
                                      </p:cBhvr>
                                      <p:tavLst>
                                        <p:tav tm="0">
                                          <p:val>
                                            <p:fltVal val="0"/>
                                          </p:val>
                                        </p:tav>
                                        <p:tav tm="100000">
                                          <p:val>
                                            <p:strVal val="#ppt_h"/>
                                          </p:val>
                                        </p:tav>
                                      </p:tavLst>
                                    </p:anim>
                                    <p:anim calcmode="lin" valueType="num">
                                      <p:cBhvr>
                                        <p:cTn id="14" dur="400" fill="hold"/>
                                        <p:tgtEl>
                                          <p:spTgt spid="113"/>
                                        </p:tgtEl>
                                        <p:attrNameLst>
                                          <p:attrName>style.rotation</p:attrName>
                                        </p:attrNameLst>
                                      </p:cBhvr>
                                      <p:tavLst>
                                        <p:tav tm="0">
                                          <p:val>
                                            <p:fltVal val="90"/>
                                          </p:val>
                                        </p:tav>
                                        <p:tav tm="100000">
                                          <p:val>
                                            <p:fltVal val="0"/>
                                          </p:val>
                                        </p:tav>
                                      </p:tavLst>
                                    </p:anim>
                                    <p:animEffect transition="in" filter="fade">
                                      <p:cBhvr>
                                        <p:cTn id="15" dur="400"/>
                                        <p:tgtEl>
                                          <p:spTgt spid="11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wipe(left)">
                                      <p:cBhvr>
                                        <p:cTn id="19" dur="500"/>
                                        <p:tgtEl>
                                          <p:spTgt spid="1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wipe(left)">
                                      <p:cBhvr>
                                        <p:cTn id="22" dur="500"/>
                                        <p:tgtEl>
                                          <p:spTgt spid="114"/>
                                        </p:tgtEl>
                                      </p:cBhvr>
                                    </p:animEffect>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0-#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10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0-#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20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0-#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30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0-#ppt_w/2"/>
                                          </p:val>
                                        </p:tav>
                                        <p:tav tm="100000">
                                          <p:val>
                                            <p:strVal val="#ppt_x"/>
                                          </p:val>
                                        </p:tav>
                                      </p:tavLst>
                                    </p:anim>
                                    <p:anim calcmode="lin" valueType="num">
                                      <p:cBhvr additive="base">
                                        <p:cTn id="45" dur="500" fill="hold"/>
                                        <p:tgtEl>
                                          <p:spTgt spid="39"/>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1+#ppt_w/2"/>
                                          </p:val>
                                        </p:tav>
                                        <p:tav tm="100000">
                                          <p:val>
                                            <p:strVal val="#ppt_x"/>
                                          </p:val>
                                        </p:tav>
                                      </p:tavLst>
                                    </p:anim>
                                    <p:anim calcmode="lin" valueType="num">
                                      <p:cBhvr additive="base">
                                        <p:cTn id="49" dur="500" fill="hold"/>
                                        <p:tgtEl>
                                          <p:spTgt spid="3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10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1+#ppt_w/2"/>
                                          </p:val>
                                        </p:tav>
                                        <p:tav tm="100000">
                                          <p:val>
                                            <p:strVal val="#ppt_x"/>
                                          </p:val>
                                        </p:tav>
                                      </p:tavLst>
                                    </p:anim>
                                    <p:anim calcmode="lin" valueType="num">
                                      <p:cBhvr additive="base">
                                        <p:cTn id="53" dur="500" fill="hold"/>
                                        <p:tgtEl>
                                          <p:spTgt spid="36"/>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0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3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1+#ppt_w/2"/>
                                          </p:val>
                                        </p:tav>
                                        <p:tav tm="100000">
                                          <p:val>
                                            <p:strVal val="#ppt_x"/>
                                          </p:val>
                                        </p:tav>
                                      </p:tavLst>
                                    </p:anim>
                                    <p:anim calcmode="lin" valueType="num">
                                      <p:cBhvr additive="base">
                                        <p:cTn id="61" dur="500" fill="hold"/>
                                        <p:tgtEl>
                                          <p:spTgt spid="40"/>
                                        </p:tgtEl>
                                        <p:attrNameLst>
                                          <p:attrName>ppt_y</p:attrName>
                                        </p:attrNameLst>
                                      </p:cBhvr>
                                      <p:tavLst>
                                        <p:tav tm="0">
                                          <p:val>
                                            <p:strVal val="#ppt_y"/>
                                          </p:val>
                                        </p:tav>
                                        <p:tav tm="100000">
                                          <p:val>
                                            <p:strVal val="#ppt_y"/>
                                          </p:val>
                                        </p:tav>
                                      </p:tavLst>
                                    </p:anim>
                                  </p:childTnLst>
                                </p:cTn>
                              </p:par>
                            </p:childTnLst>
                          </p:cTn>
                        </p:par>
                        <p:par>
                          <p:cTn id="62" fill="hold">
                            <p:stCondLst>
                              <p:cond delay="3000"/>
                            </p:stCondLst>
                            <p:childTnLst>
                              <p:par>
                                <p:cTn id="63" presetID="31" presetClass="entr" presetSubtype="0"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 calcmode="lin" valueType="num">
                                      <p:cBhvr>
                                        <p:cTn id="65" dur="400" fill="hold"/>
                                        <p:tgtEl>
                                          <p:spTgt spid="59"/>
                                        </p:tgtEl>
                                        <p:attrNameLst>
                                          <p:attrName>ppt_w</p:attrName>
                                        </p:attrNameLst>
                                      </p:cBhvr>
                                      <p:tavLst>
                                        <p:tav tm="0">
                                          <p:val>
                                            <p:fltVal val="0"/>
                                          </p:val>
                                        </p:tav>
                                        <p:tav tm="100000">
                                          <p:val>
                                            <p:strVal val="#ppt_w"/>
                                          </p:val>
                                        </p:tav>
                                      </p:tavLst>
                                    </p:anim>
                                    <p:anim calcmode="lin" valueType="num">
                                      <p:cBhvr>
                                        <p:cTn id="66" dur="400" fill="hold"/>
                                        <p:tgtEl>
                                          <p:spTgt spid="59"/>
                                        </p:tgtEl>
                                        <p:attrNameLst>
                                          <p:attrName>ppt_h</p:attrName>
                                        </p:attrNameLst>
                                      </p:cBhvr>
                                      <p:tavLst>
                                        <p:tav tm="0">
                                          <p:val>
                                            <p:fltVal val="0"/>
                                          </p:val>
                                        </p:tav>
                                        <p:tav tm="100000">
                                          <p:val>
                                            <p:strVal val="#ppt_h"/>
                                          </p:val>
                                        </p:tav>
                                      </p:tavLst>
                                    </p:anim>
                                    <p:anim calcmode="lin" valueType="num">
                                      <p:cBhvr>
                                        <p:cTn id="67" dur="400" fill="hold"/>
                                        <p:tgtEl>
                                          <p:spTgt spid="59"/>
                                        </p:tgtEl>
                                        <p:attrNameLst>
                                          <p:attrName>style.rotation</p:attrName>
                                        </p:attrNameLst>
                                      </p:cBhvr>
                                      <p:tavLst>
                                        <p:tav tm="0">
                                          <p:val>
                                            <p:fltVal val="90"/>
                                          </p:val>
                                        </p:tav>
                                        <p:tav tm="100000">
                                          <p:val>
                                            <p:fltVal val="0"/>
                                          </p:val>
                                        </p:tav>
                                      </p:tavLst>
                                    </p:anim>
                                    <p:animEffect transition="in" filter="fade">
                                      <p:cBhvr>
                                        <p:cTn id="68" dur="400"/>
                                        <p:tgtEl>
                                          <p:spTgt spid="59"/>
                                        </p:tgtEl>
                                      </p:cBhvr>
                                    </p:animEffect>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left)">
                                      <p:cBhvr>
                                        <p:cTn id="72" dur="500"/>
                                        <p:tgtEl>
                                          <p:spTgt spid="48"/>
                                        </p:tgtEl>
                                      </p:cBhvr>
                                    </p:animEffect>
                                  </p:childTnLst>
                                </p:cTn>
                              </p:par>
                            </p:childTnLst>
                          </p:cTn>
                        </p:par>
                        <p:par>
                          <p:cTn id="73" fill="hold">
                            <p:stCondLst>
                              <p:cond delay="4000"/>
                            </p:stCondLst>
                            <p:childTnLst>
                              <p:par>
                                <p:cTn id="74" presetID="31" presetClass="entr" presetSubtype="0"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 calcmode="lin" valueType="num">
                                      <p:cBhvr>
                                        <p:cTn id="76" dur="400" fill="hold"/>
                                        <p:tgtEl>
                                          <p:spTgt spid="60"/>
                                        </p:tgtEl>
                                        <p:attrNameLst>
                                          <p:attrName>ppt_w</p:attrName>
                                        </p:attrNameLst>
                                      </p:cBhvr>
                                      <p:tavLst>
                                        <p:tav tm="0">
                                          <p:val>
                                            <p:fltVal val="0"/>
                                          </p:val>
                                        </p:tav>
                                        <p:tav tm="100000">
                                          <p:val>
                                            <p:strVal val="#ppt_w"/>
                                          </p:val>
                                        </p:tav>
                                      </p:tavLst>
                                    </p:anim>
                                    <p:anim calcmode="lin" valueType="num">
                                      <p:cBhvr>
                                        <p:cTn id="77" dur="400" fill="hold"/>
                                        <p:tgtEl>
                                          <p:spTgt spid="60"/>
                                        </p:tgtEl>
                                        <p:attrNameLst>
                                          <p:attrName>ppt_h</p:attrName>
                                        </p:attrNameLst>
                                      </p:cBhvr>
                                      <p:tavLst>
                                        <p:tav tm="0">
                                          <p:val>
                                            <p:fltVal val="0"/>
                                          </p:val>
                                        </p:tav>
                                        <p:tav tm="100000">
                                          <p:val>
                                            <p:strVal val="#ppt_h"/>
                                          </p:val>
                                        </p:tav>
                                      </p:tavLst>
                                    </p:anim>
                                    <p:anim calcmode="lin" valueType="num">
                                      <p:cBhvr>
                                        <p:cTn id="78" dur="400" fill="hold"/>
                                        <p:tgtEl>
                                          <p:spTgt spid="60"/>
                                        </p:tgtEl>
                                        <p:attrNameLst>
                                          <p:attrName>style.rotation</p:attrName>
                                        </p:attrNameLst>
                                      </p:cBhvr>
                                      <p:tavLst>
                                        <p:tav tm="0">
                                          <p:val>
                                            <p:fltVal val="90"/>
                                          </p:val>
                                        </p:tav>
                                        <p:tav tm="100000">
                                          <p:val>
                                            <p:fltVal val="0"/>
                                          </p:val>
                                        </p:tav>
                                      </p:tavLst>
                                    </p:anim>
                                    <p:animEffect transition="in" filter="fade">
                                      <p:cBhvr>
                                        <p:cTn id="79" dur="400"/>
                                        <p:tgtEl>
                                          <p:spTgt spid="60"/>
                                        </p:tgtEl>
                                      </p:cBhvr>
                                    </p:animEffect>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left)">
                                      <p:cBhvr>
                                        <p:cTn id="83" dur="500"/>
                                        <p:tgtEl>
                                          <p:spTgt spid="49"/>
                                        </p:tgtEl>
                                      </p:cBhvr>
                                    </p:animEffect>
                                  </p:childTnLst>
                                </p:cTn>
                              </p:par>
                            </p:childTnLst>
                          </p:cTn>
                        </p:par>
                        <p:par>
                          <p:cTn id="84" fill="hold">
                            <p:stCondLst>
                              <p:cond delay="5000"/>
                            </p:stCondLst>
                            <p:childTnLst>
                              <p:par>
                                <p:cTn id="85" presetID="31" presetClass="entr" presetSubtype="0"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p:cTn id="87" dur="400" fill="hold"/>
                                        <p:tgtEl>
                                          <p:spTgt spid="66"/>
                                        </p:tgtEl>
                                        <p:attrNameLst>
                                          <p:attrName>ppt_w</p:attrName>
                                        </p:attrNameLst>
                                      </p:cBhvr>
                                      <p:tavLst>
                                        <p:tav tm="0">
                                          <p:val>
                                            <p:fltVal val="0"/>
                                          </p:val>
                                        </p:tav>
                                        <p:tav tm="100000">
                                          <p:val>
                                            <p:strVal val="#ppt_w"/>
                                          </p:val>
                                        </p:tav>
                                      </p:tavLst>
                                    </p:anim>
                                    <p:anim calcmode="lin" valueType="num">
                                      <p:cBhvr>
                                        <p:cTn id="88" dur="400" fill="hold"/>
                                        <p:tgtEl>
                                          <p:spTgt spid="66"/>
                                        </p:tgtEl>
                                        <p:attrNameLst>
                                          <p:attrName>ppt_h</p:attrName>
                                        </p:attrNameLst>
                                      </p:cBhvr>
                                      <p:tavLst>
                                        <p:tav tm="0">
                                          <p:val>
                                            <p:fltVal val="0"/>
                                          </p:val>
                                        </p:tav>
                                        <p:tav tm="100000">
                                          <p:val>
                                            <p:strVal val="#ppt_h"/>
                                          </p:val>
                                        </p:tav>
                                      </p:tavLst>
                                    </p:anim>
                                    <p:anim calcmode="lin" valueType="num">
                                      <p:cBhvr>
                                        <p:cTn id="89" dur="400" fill="hold"/>
                                        <p:tgtEl>
                                          <p:spTgt spid="66"/>
                                        </p:tgtEl>
                                        <p:attrNameLst>
                                          <p:attrName>style.rotation</p:attrName>
                                        </p:attrNameLst>
                                      </p:cBhvr>
                                      <p:tavLst>
                                        <p:tav tm="0">
                                          <p:val>
                                            <p:fltVal val="90"/>
                                          </p:val>
                                        </p:tav>
                                        <p:tav tm="100000">
                                          <p:val>
                                            <p:fltVal val="0"/>
                                          </p:val>
                                        </p:tav>
                                      </p:tavLst>
                                    </p:anim>
                                    <p:animEffect transition="in" filter="fade">
                                      <p:cBhvr>
                                        <p:cTn id="90" dur="400"/>
                                        <p:tgtEl>
                                          <p:spTgt spid="66"/>
                                        </p:tgtEl>
                                      </p:cBhvr>
                                    </p:animEffect>
                                  </p:childTnLst>
                                </p:cTn>
                              </p:par>
                            </p:childTnLst>
                          </p:cTn>
                        </p:par>
                        <p:par>
                          <p:cTn id="91" fill="hold">
                            <p:stCondLst>
                              <p:cond delay="5500"/>
                            </p:stCondLst>
                            <p:childTnLst>
                              <p:par>
                                <p:cTn id="92" presetID="22" presetClass="entr" presetSubtype="8"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left)">
                                      <p:cBhvr>
                                        <p:cTn id="94" dur="500"/>
                                        <p:tgtEl>
                                          <p:spTgt spid="50"/>
                                        </p:tgtEl>
                                      </p:cBhvr>
                                    </p:animEffect>
                                  </p:childTnLst>
                                </p:cTn>
                              </p:par>
                            </p:childTnLst>
                          </p:cTn>
                        </p:par>
                        <p:par>
                          <p:cTn id="95" fill="hold">
                            <p:stCondLst>
                              <p:cond delay="6000"/>
                            </p:stCondLst>
                            <p:childTnLst>
                              <p:par>
                                <p:cTn id="96" presetID="31" presetClass="entr" presetSubtype="0" fill="hold" grpId="0" nodeType="afterEffect">
                                  <p:stCondLst>
                                    <p:cond delay="0"/>
                                  </p:stCondLst>
                                  <p:childTnLst>
                                    <p:set>
                                      <p:cBhvr>
                                        <p:cTn id="97" dur="1" fill="hold">
                                          <p:stCondLst>
                                            <p:cond delay="0"/>
                                          </p:stCondLst>
                                        </p:cTn>
                                        <p:tgtEl>
                                          <p:spTgt spid="65"/>
                                        </p:tgtEl>
                                        <p:attrNameLst>
                                          <p:attrName>style.visibility</p:attrName>
                                        </p:attrNameLst>
                                      </p:cBhvr>
                                      <p:to>
                                        <p:strVal val="visible"/>
                                      </p:to>
                                    </p:set>
                                    <p:anim calcmode="lin" valueType="num">
                                      <p:cBhvr>
                                        <p:cTn id="98" dur="400" fill="hold"/>
                                        <p:tgtEl>
                                          <p:spTgt spid="65"/>
                                        </p:tgtEl>
                                        <p:attrNameLst>
                                          <p:attrName>ppt_w</p:attrName>
                                        </p:attrNameLst>
                                      </p:cBhvr>
                                      <p:tavLst>
                                        <p:tav tm="0">
                                          <p:val>
                                            <p:fltVal val="0"/>
                                          </p:val>
                                        </p:tav>
                                        <p:tav tm="100000">
                                          <p:val>
                                            <p:strVal val="#ppt_w"/>
                                          </p:val>
                                        </p:tav>
                                      </p:tavLst>
                                    </p:anim>
                                    <p:anim calcmode="lin" valueType="num">
                                      <p:cBhvr>
                                        <p:cTn id="99" dur="400" fill="hold"/>
                                        <p:tgtEl>
                                          <p:spTgt spid="65"/>
                                        </p:tgtEl>
                                        <p:attrNameLst>
                                          <p:attrName>ppt_h</p:attrName>
                                        </p:attrNameLst>
                                      </p:cBhvr>
                                      <p:tavLst>
                                        <p:tav tm="0">
                                          <p:val>
                                            <p:fltVal val="0"/>
                                          </p:val>
                                        </p:tav>
                                        <p:tav tm="100000">
                                          <p:val>
                                            <p:strVal val="#ppt_h"/>
                                          </p:val>
                                        </p:tav>
                                      </p:tavLst>
                                    </p:anim>
                                    <p:anim calcmode="lin" valueType="num">
                                      <p:cBhvr>
                                        <p:cTn id="100" dur="400" fill="hold"/>
                                        <p:tgtEl>
                                          <p:spTgt spid="65"/>
                                        </p:tgtEl>
                                        <p:attrNameLst>
                                          <p:attrName>style.rotation</p:attrName>
                                        </p:attrNameLst>
                                      </p:cBhvr>
                                      <p:tavLst>
                                        <p:tav tm="0">
                                          <p:val>
                                            <p:fltVal val="90"/>
                                          </p:val>
                                        </p:tav>
                                        <p:tav tm="100000">
                                          <p:val>
                                            <p:fltVal val="0"/>
                                          </p:val>
                                        </p:tav>
                                      </p:tavLst>
                                    </p:anim>
                                    <p:animEffect transition="in" filter="fade">
                                      <p:cBhvr>
                                        <p:cTn id="101" dur="400"/>
                                        <p:tgtEl>
                                          <p:spTgt spid="65"/>
                                        </p:tgtEl>
                                      </p:cBhvr>
                                    </p:animEffect>
                                  </p:childTnLst>
                                </p:cTn>
                              </p:par>
                            </p:childTnLst>
                          </p:cTn>
                        </p:par>
                        <p:par>
                          <p:cTn id="102" fill="hold">
                            <p:stCondLst>
                              <p:cond delay="6500"/>
                            </p:stCondLst>
                            <p:childTnLst>
                              <p:par>
                                <p:cTn id="103" presetID="22" presetClass="entr" presetSubtype="8"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left)">
                                      <p:cBhvr>
                                        <p:cTn id="10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P spid="33" grpId="0" animBg="1"/>
      <p:bldP spid="34" grpId="0" animBg="1"/>
      <p:bldP spid="35" grpId="0" animBg="1"/>
      <p:bldP spid="36" grpId="0" animBg="1"/>
      <p:bldP spid="37" grpId="0" animBg="1"/>
      <p:bldP spid="38" grpId="0" animBg="1"/>
      <p:bldP spid="39" grpId="0" animBg="1"/>
      <p:bldP spid="40" grpId="0" animBg="1"/>
      <p:bldP spid="48" grpId="0"/>
      <p:bldP spid="49" grpId="0"/>
      <p:bldP spid="50" grpId="0"/>
      <p:bldP spid="51" grpId="0"/>
      <p:bldP spid="59" grpId="0" animBg="1"/>
      <p:bldP spid="60"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9552064"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教学流程</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10" name="Line 12"/>
          <p:cNvSpPr>
            <a:spLocks noChangeShapeType="1"/>
          </p:cNvSpPr>
          <p:nvPr/>
        </p:nvSpPr>
        <p:spPr bwMode="auto">
          <a:xfrm>
            <a:off x="8230273"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
        <p:nvSpPr>
          <p:cNvPr id="1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教学反思</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圆角矩形 12"/>
          <p:cNvSpPr/>
          <p:nvPr/>
        </p:nvSpPr>
        <p:spPr bwMode="auto">
          <a:xfrm>
            <a:off x="1595913" y="3010863"/>
            <a:ext cx="7022748" cy="2448272"/>
          </a:xfrm>
          <a:prstGeom prst="roundRect">
            <a:avLst>
              <a:gd name="adj" fmla="val 4056"/>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accent1"/>
              </a:solidFill>
              <a:effectLst/>
              <a:latin typeface="Arial" panose="020B0604020202020204" pitchFamily="34" charset="0"/>
              <a:ea typeface="宋体" panose="02010600030101010101" pitchFamily="2" charset="-122"/>
            </a:endParaRPr>
          </a:p>
        </p:txBody>
      </p:sp>
      <p:sp>
        <p:nvSpPr>
          <p:cNvPr id="14" name="Line 6"/>
          <p:cNvSpPr>
            <a:spLocks noChangeShapeType="1"/>
          </p:cNvSpPr>
          <p:nvPr/>
        </p:nvSpPr>
        <p:spPr bwMode="auto">
          <a:xfrm>
            <a:off x="1244749" y="1988840"/>
            <a:ext cx="0" cy="4869160"/>
          </a:xfrm>
          <a:prstGeom prst="line">
            <a:avLst/>
          </a:prstGeom>
          <a:noFill/>
          <a:ln w="38100" cap="flat">
            <a:solidFill>
              <a:srgbClr val="716F6E"/>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grpSp>
        <p:nvGrpSpPr>
          <p:cNvPr id="15" name="组合 14"/>
          <p:cNvGrpSpPr/>
          <p:nvPr/>
        </p:nvGrpSpPr>
        <p:grpSpPr>
          <a:xfrm>
            <a:off x="1097112" y="2543135"/>
            <a:ext cx="288925" cy="288925"/>
            <a:chOff x="957263" y="3209925"/>
            <a:chExt cx="288925" cy="288925"/>
          </a:xfrm>
        </p:grpSpPr>
        <p:sp>
          <p:nvSpPr>
            <p:cNvPr id="16"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17"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17"/>
          <p:cNvSpPr/>
          <p:nvPr/>
        </p:nvSpPr>
        <p:spPr>
          <a:xfrm>
            <a:off x="1472283" y="2427561"/>
            <a:ext cx="4410074" cy="461665"/>
          </a:xfrm>
          <a:prstGeom prst="rect">
            <a:avLst/>
          </a:prstGeom>
        </p:spPr>
        <p:txBody>
          <a:bodyPr wrap="square">
            <a:spAutoFit/>
          </a:bodyPr>
          <a:lstStyle/>
          <a:p>
            <a:pPr algn="just"/>
            <a:r>
              <a:rPr lang="zh-CN" altLang="en-US" sz="2400" b="1" dirty="0">
                <a:solidFill>
                  <a:schemeClr val="accent1"/>
                </a:solidFill>
                <a:latin typeface="微软雅黑" panose="020B0503020204020204" pitchFamily="34" charset="-122"/>
                <a:ea typeface="微软雅黑" panose="020B0503020204020204" pitchFamily="34" charset="-122"/>
              </a:rPr>
              <a:t>一、回顾复习，生成新问题</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1132866" y="1690363"/>
            <a:ext cx="219075" cy="192088"/>
          </a:xfrm>
          <a:custGeom>
            <a:avLst/>
            <a:gdLst>
              <a:gd name="T0" fmla="*/ 208 w 416"/>
              <a:gd name="T1" fmla="*/ 361 h 361"/>
              <a:gd name="T2" fmla="*/ 312 w 416"/>
              <a:gd name="T3" fmla="*/ 181 h 361"/>
              <a:gd name="T4" fmla="*/ 416 w 416"/>
              <a:gd name="T5" fmla="*/ 0 h 361"/>
              <a:gd name="T6" fmla="*/ 208 w 416"/>
              <a:gd name="T7" fmla="*/ 0 h 361"/>
              <a:gd name="T8" fmla="*/ 0 w 416"/>
              <a:gd name="T9" fmla="*/ 0 h 361"/>
              <a:gd name="T10" fmla="*/ 104 w 416"/>
              <a:gd name="T11" fmla="*/ 181 h 361"/>
              <a:gd name="T12" fmla="*/ 208 w 416"/>
              <a:gd name="T13" fmla="*/ 361 h 361"/>
            </a:gdLst>
            <a:ahLst/>
            <a:cxnLst>
              <a:cxn ang="0">
                <a:pos x="T0" y="T1"/>
              </a:cxn>
              <a:cxn ang="0">
                <a:pos x="T2" y="T3"/>
              </a:cxn>
              <a:cxn ang="0">
                <a:pos x="T4" y="T5"/>
              </a:cxn>
              <a:cxn ang="0">
                <a:pos x="T6" y="T7"/>
              </a:cxn>
              <a:cxn ang="0">
                <a:pos x="T8" y="T9"/>
              </a:cxn>
              <a:cxn ang="0">
                <a:pos x="T10" y="T11"/>
              </a:cxn>
              <a:cxn ang="0">
                <a:pos x="T12" y="T13"/>
              </a:cxn>
            </a:cxnLst>
            <a:rect l="0" t="0" r="r" b="b"/>
            <a:pathLst>
              <a:path w="416" h="361">
                <a:moveTo>
                  <a:pt x="208" y="361"/>
                </a:moveTo>
                <a:lnTo>
                  <a:pt x="312" y="181"/>
                </a:lnTo>
                <a:lnTo>
                  <a:pt x="416" y="0"/>
                </a:lnTo>
                <a:lnTo>
                  <a:pt x="208" y="0"/>
                </a:lnTo>
                <a:lnTo>
                  <a:pt x="0" y="0"/>
                </a:lnTo>
                <a:lnTo>
                  <a:pt x="104" y="181"/>
                </a:lnTo>
                <a:lnTo>
                  <a:pt x="208" y="36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 name="矩形 19"/>
          <p:cNvSpPr/>
          <p:nvPr/>
        </p:nvSpPr>
        <p:spPr>
          <a:xfrm>
            <a:off x="3021011" y="5885840"/>
            <a:ext cx="5309771" cy="461665"/>
          </a:xfrm>
          <a:prstGeom prst="rect">
            <a:avLst/>
          </a:prstGeom>
        </p:spPr>
        <p:txBody>
          <a:bodyPr wrap="square">
            <a:spAutoFit/>
          </a:bodyPr>
          <a:lstStyle/>
          <a:p>
            <a:pPr algn="just"/>
            <a:r>
              <a:rPr lang="zh-CN" altLang="en-US" sz="2400" dirty="0">
                <a:solidFill>
                  <a:schemeClr val="accent1"/>
                </a:solidFill>
                <a:latin typeface="微软雅黑" panose="020B0503020204020204" pitchFamily="34" charset="-122"/>
                <a:ea typeface="微软雅黑" panose="020B0503020204020204" pitchFamily="34" charset="-122"/>
              </a:rPr>
              <a:t>梳理巩固自学知识点，突出教学重点</a:t>
            </a:r>
          </a:p>
        </p:txBody>
      </p:sp>
      <p:sp>
        <p:nvSpPr>
          <p:cNvPr id="21" name="内容占位符 2"/>
          <p:cNvSpPr txBox="1"/>
          <p:nvPr/>
        </p:nvSpPr>
        <p:spPr>
          <a:xfrm>
            <a:off x="2065933" y="3226887"/>
            <a:ext cx="5704346" cy="400110"/>
          </a:xfrm>
          <a:prstGeom prst="rect">
            <a:avLst/>
          </a:prstGeom>
        </p:spPr>
        <p:txBody>
          <a:bodyPr wrap="square">
            <a:spAutoFit/>
          </a:bodyPr>
          <a:lstStyle>
            <a:defPPr>
              <a:defRPr lang="zh-CN"/>
            </a:defPPr>
            <a:lvl1pPr algn="just">
              <a:defRPr sz="2400">
                <a:solidFill>
                  <a:schemeClr val="accent1"/>
                </a:solidFill>
                <a:latin typeface="微软雅黑" panose="020B0503020204020204" pitchFamily="34" charset="-122"/>
                <a:ea typeface="微软雅黑" panose="020B0503020204020204" pitchFamily="34" charset="-122"/>
              </a:defRPr>
            </a:lvl1pPr>
          </a:lstStyle>
          <a:p>
            <a:r>
              <a:rPr lang="zh-CN" altLang="en-US" sz="2000" dirty="0"/>
              <a:t>回忆微课学习要点，思考下列问题：</a:t>
            </a:r>
            <a:endParaRPr lang="en-US" altLang="zh-CN" sz="2000" dirty="0"/>
          </a:p>
        </p:txBody>
      </p:sp>
      <p:sp>
        <p:nvSpPr>
          <p:cNvPr id="22" name="内容占位符 2"/>
          <p:cNvSpPr txBox="1"/>
          <p:nvPr/>
        </p:nvSpPr>
        <p:spPr>
          <a:xfrm>
            <a:off x="1981195" y="3761751"/>
            <a:ext cx="6027289" cy="400110"/>
          </a:xfrm>
          <a:prstGeom prst="rect">
            <a:avLst/>
          </a:prstGeom>
        </p:spPr>
        <p:txBody>
          <a:bodyPr wrap="square">
            <a:spAutoFit/>
          </a:bodyPr>
          <a:lstStyle>
            <a:defPPr>
              <a:defRPr lang="zh-CN"/>
            </a:defPPr>
            <a:lvl1pPr algn="just">
              <a:defRPr sz="2400">
                <a:solidFill>
                  <a:schemeClr val="accent1"/>
                </a:solidFill>
                <a:latin typeface="微软雅黑" panose="020B0503020204020204" pitchFamily="34" charset="-122"/>
                <a:ea typeface="微软雅黑" panose="020B0503020204020204" pitchFamily="34" charset="-122"/>
              </a:defRPr>
            </a:lvl1pPr>
          </a:lstStyle>
          <a:p>
            <a:r>
              <a:rPr lang="zh-CN" altLang="en-US" sz="2000" dirty="0"/>
              <a:t>（</a:t>
            </a:r>
            <a:r>
              <a:rPr lang="en-US" altLang="zh-CN" sz="2000" dirty="0"/>
              <a:t>1</a:t>
            </a:r>
            <a:r>
              <a:rPr lang="zh-CN" altLang="en-US" sz="2000" dirty="0" smtClean="0"/>
              <a:t>）</a:t>
            </a:r>
            <a:r>
              <a:rPr lang="zh-CN" altLang="en-US" sz="2000" dirty="0" smtClean="0"/>
              <a:t>跨</a:t>
            </a:r>
            <a:r>
              <a:rPr lang="zh-CN" altLang="en-US" sz="2000" dirty="0" smtClean="0"/>
              <a:t>文化交际的概念</a:t>
            </a:r>
            <a:endParaRPr lang="en-US" altLang="zh-CN" sz="2000" dirty="0"/>
          </a:p>
        </p:txBody>
      </p:sp>
      <p:sp>
        <p:nvSpPr>
          <p:cNvPr id="24" name="内容占位符 2"/>
          <p:cNvSpPr txBox="1"/>
          <p:nvPr/>
        </p:nvSpPr>
        <p:spPr>
          <a:xfrm>
            <a:off x="2008038" y="4190860"/>
            <a:ext cx="6000445" cy="400110"/>
          </a:xfrm>
          <a:prstGeom prst="rect">
            <a:avLst/>
          </a:prstGeom>
        </p:spPr>
        <p:txBody>
          <a:bodyPr wrap="square">
            <a:spAutoFit/>
          </a:bodyPr>
          <a:lstStyle>
            <a:defPPr>
              <a:defRPr lang="zh-CN"/>
            </a:defPPr>
            <a:lvl1pPr algn="just">
              <a:defRPr sz="2400">
                <a:solidFill>
                  <a:schemeClr val="accent1"/>
                </a:solidFill>
                <a:latin typeface="微软雅黑" panose="020B0503020204020204" pitchFamily="34" charset="-122"/>
                <a:ea typeface="微软雅黑" panose="020B0503020204020204" pitchFamily="34" charset="-122"/>
              </a:defRPr>
            </a:lvl1pPr>
          </a:lstStyle>
          <a:p>
            <a:r>
              <a:rPr lang="zh-CN" altLang="en-US" sz="2000" dirty="0"/>
              <a:t>（</a:t>
            </a:r>
            <a:r>
              <a:rPr lang="en-US" altLang="zh-CN" sz="2000" dirty="0"/>
              <a:t>2</a:t>
            </a:r>
            <a:r>
              <a:rPr lang="zh-CN" altLang="en-US" sz="2000" dirty="0" smtClean="0"/>
              <a:t>）</a:t>
            </a:r>
            <a:r>
              <a:rPr lang="zh-CN" altLang="en-US" sz="2000" dirty="0" smtClean="0"/>
              <a:t>商务礼仪及社会习俗</a:t>
            </a:r>
            <a:endParaRPr lang="en-US" altLang="zh-CN" sz="2000" dirty="0"/>
          </a:p>
        </p:txBody>
      </p:sp>
      <p:pic>
        <p:nvPicPr>
          <p:cNvPr id="25" name="图片 2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41491" y="2162399"/>
            <a:ext cx="2366686" cy="4185106"/>
          </a:xfrm>
          <a:prstGeom prst="rect">
            <a:avLst/>
          </a:prstGeom>
        </p:spPr>
      </p:pic>
      <p:sp>
        <p:nvSpPr>
          <p:cNvPr id="32" name="圆角矩形 31"/>
          <p:cNvSpPr/>
          <p:nvPr/>
        </p:nvSpPr>
        <p:spPr bwMode="auto">
          <a:xfrm>
            <a:off x="1516589" y="5835109"/>
            <a:ext cx="1481958" cy="512396"/>
          </a:xfrm>
          <a:prstGeom prst="round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a:xfrm>
            <a:off x="1549682" y="5867529"/>
            <a:ext cx="1415772" cy="461665"/>
          </a:xfrm>
          <a:prstGeom prst="rect">
            <a:avLst/>
          </a:prstGeom>
        </p:spPr>
        <p:txBody>
          <a:bodyPr wrap="none">
            <a:spAutoFit/>
          </a:bodyPr>
          <a:lstStyle/>
          <a:p>
            <a:r>
              <a:rPr lang="zh-CN" altLang="en-US" sz="2400" b="1" dirty="0">
                <a:solidFill>
                  <a:schemeClr val="accent2"/>
                </a:solidFill>
                <a:latin typeface="微软雅黑" panose="020B0503020204020204" pitchFamily="34" charset="-122"/>
                <a:ea typeface="微软雅黑" panose="020B0503020204020204" pitchFamily="34" charset="-122"/>
              </a:rPr>
              <a:t>设计意图</a:t>
            </a:r>
            <a:endParaRPr lang="zh-CN" altLang="en-US" sz="2400" dirty="0">
              <a:solidFill>
                <a:schemeClr val="accent2"/>
              </a:solidFill>
            </a:endParaRPr>
          </a:p>
        </p:txBody>
      </p:sp>
      <p:sp>
        <p:nvSpPr>
          <p:cNvPr id="46" name="内容占位符 2"/>
          <p:cNvSpPr txBox="1"/>
          <p:nvPr/>
        </p:nvSpPr>
        <p:spPr>
          <a:xfrm>
            <a:off x="2008038" y="4689623"/>
            <a:ext cx="6000445" cy="400110"/>
          </a:xfrm>
          <a:prstGeom prst="rect">
            <a:avLst/>
          </a:prstGeom>
        </p:spPr>
        <p:txBody>
          <a:bodyPr wrap="square">
            <a:spAutoFit/>
          </a:bodyPr>
          <a:lstStyle>
            <a:defPPr>
              <a:defRPr lang="zh-CN"/>
            </a:defPPr>
            <a:lvl1pPr algn="just">
              <a:defRPr sz="2400">
                <a:solidFill>
                  <a:schemeClr val="accent1"/>
                </a:solidFill>
                <a:latin typeface="微软雅黑" panose="020B0503020204020204" pitchFamily="34" charset="-122"/>
                <a:ea typeface="微软雅黑" panose="020B0503020204020204" pitchFamily="34" charset="-122"/>
              </a:defRPr>
            </a:lvl1pPr>
          </a:lstStyle>
          <a:p>
            <a:r>
              <a:rPr lang="zh-CN" altLang="en-US" sz="2000" dirty="0"/>
              <a:t>（</a:t>
            </a:r>
            <a:r>
              <a:rPr lang="en-US" altLang="zh-CN" sz="2000" dirty="0"/>
              <a:t>3</a:t>
            </a:r>
            <a:r>
              <a:rPr lang="zh-CN" altLang="en-US" sz="2000" dirty="0" smtClean="0"/>
              <a:t>）</a:t>
            </a:r>
            <a:r>
              <a:rPr lang="zh-CN" altLang="en-US" sz="2000" dirty="0" smtClean="0"/>
              <a:t>企业</a:t>
            </a:r>
            <a:r>
              <a:rPr lang="zh-CN" altLang="en-US" sz="2000" dirty="0" smtClean="0"/>
              <a:t>文化与企业跨文化管理</a:t>
            </a:r>
            <a:endParaRPr lang="en-US" altLang="zh-CN" sz="2000" dirty="0"/>
          </a:p>
        </p:txBody>
      </p:sp>
      <p:sp>
        <p:nvSpPr>
          <p:cNvPr id="47" name="对角圆角矩形 46"/>
          <p:cNvSpPr/>
          <p:nvPr/>
        </p:nvSpPr>
        <p:spPr bwMode="auto">
          <a:xfrm>
            <a:off x="661615" y="801000"/>
            <a:ext cx="2600570" cy="848691"/>
          </a:xfrm>
          <a:prstGeom prst="round2DiagRect">
            <a:avLst/>
          </a:prstGeom>
          <a:solidFill>
            <a:schemeClr val="bg2"/>
          </a:solidFill>
          <a:ln w="7" cap="flat">
            <a:noFill/>
            <a:prstDash val="solid"/>
            <a:miter lim="800000"/>
          </a:ln>
        </p:spPr>
        <p:txBody>
          <a:bodyPr vert="horz" wrap="square" lIns="91440" tIns="45720" rIns="91440" bIns="45720" numCol="1" anchor="t" anchorCtr="0" compatLnSpc="1"/>
          <a:lstStyle/>
          <a:p>
            <a:endParaRPr lang="zh-CN" altLang="en-US"/>
          </a:p>
        </p:txBody>
      </p:sp>
      <p:sp>
        <p:nvSpPr>
          <p:cNvPr id="48" name="TextBox 47"/>
          <p:cNvSpPr txBox="1"/>
          <p:nvPr/>
        </p:nvSpPr>
        <p:spPr>
          <a:xfrm>
            <a:off x="1487694" y="981216"/>
            <a:ext cx="1630475" cy="523220"/>
          </a:xfrm>
          <a:prstGeom prst="rect">
            <a:avLst/>
          </a:prstGeom>
          <a:noFill/>
        </p:spPr>
        <p:txBody>
          <a:bodyPr wrap="square" rtlCol="0">
            <a:spAutoFit/>
          </a:bodyPr>
          <a:lstStyle>
            <a:defPPr>
              <a:defRPr lang="zh-CN"/>
            </a:defPPr>
            <a:lvl1pPr>
              <a:defRPr sz="2400" b="1">
                <a:solidFill>
                  <a:schemeClr val="accent2"/>
                </a:solidFill>
                <a:latin typeface="+mj-ea"/>
                <a:ea typeface="+mj-ea"/>
              </a:defRPr>
            </a:lvl1pPr>
          </a:lstStyle>
          <a:p>
            <a:r>
              <a:rPr lang="zh-CN" altLang="en-US" sz="2800" dirty="0"/>
              <a:t>交流探索</a:t>
            </a:r>
          </a:p>
        </p:txBody>
      </p:sp>
      <p:sp>
        <p:nvSpPr>
          <p:cNvPr id="49" name="椭圆 48"/>
          <p:cNvSpPr/>
          <p:nvPr/>
        </p:nvSpPr>
        <p:spPr bwMode="auto">
          <a:xfrm>
            <a:off x="841309" y="901456"/>
            <a:ext cx="640919" cy="640919"/>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0" name="TextBox 49"/>
          <p:cNvSpPr txBox="1"/>
          <p:nvPr/>
        </p:nvSpPr>
        <p:spPr>
          <a:xfrm>
            <a:off x="841309" y="960305"/>
            <a:ext cx="646385" cy="523220"/>
          </a:xfrm>
          <a:prstGeom prst="rect">
            <a:avLst/>
          </a:prstGeom>
          <a:noFill/>
        </p:spPr>
        <p:txBody>
          <a:bodyPr wrap="square" rtlCol="0">
            <a:spAutoFit/>
          </a:bodyPr>
          <a:lstStyle/>
          <a:p>
            <a:pPr algn="ctr"/>
            <a:r>
              <a:rPr lang="en-US" altLang="zh-CN" sz="2800" b="1" dirty="0">
                <a:solidFill>
                  <a:schemeClr val="bg2"/>
                </a:solidFill>
              </a:rPr>
              <a:t>02</a:t>
            </a:r>
            <a:endParaRPr lang="zh-CN" altLang="en-US" sz="2800" b="1" dirty="0">
              <a:solidFill>
                <a:schemeClr val="bg2"/>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690"/>
                            </p:stCondLst>
                            <p:childTnLst>
                              <p:par>
                                <p:cTn id="18" presetID="31"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 calcmode="lin" valueType="num">
                                      <p:cBhvr>
                                        <p:cTn id="22" dur="500" fill="hold"/>
                                        <p:tgtEl>
                                          <p:spTgt spid="47"/>
                                        </p:tgtEl>
                                        <p:attrNameLst>
                                          <p:attrName>style.rotation</p:attrName>
                                        </p:attrNameLst>
                                      </p:cBhvr>
                                      <p:tavLst>
                                        <p:tav tm="0">
                                          <p:val>
                                            <p:fltVal val="90"/>
                                          </p:val>
                                        </p:tav>
                                        <p:tav tm="100000">
                                          <p:val>
                                            <p:fltVal val="0"/>
                                          </p:val>
                                        </p:tav>
                                      </p:tavLst>
                                    </p:anim>
                                    <p:animEffect transition="in" filter="fade">
                                      <p:cBhvr>
                                        <p:cTn id="23" dur="500"/>
                                        <p:tgtEl>
                                          <p:spTgt spid="47"/>
                                        </p:tgtEl>
                                      </p:cBhvr>
                                    </p:animEffect>
                                  </p:childTnLst>
                                </p:cTn>
                              </p:par>
                              <p:par>
                                <p:cTn id="24" presetID="8" presetClass="emph" presetSubtype="0" fill="hold" grpId="1" nodeType="withEffect">
                                  <p:stCondLst>
                                    <p:cond delay="0"/>
                                  </p:stCondLst>
                                  <p:childTnLst>
                                    <p:animRot by="21600000">
                                      <p:cBhvr>
                                        <p:cTn id="25" dur="500" fill="hold"/>
                                        <p:tgtEl>
                                          <p:spTgt spid="47"/>
                                        </p:tgtEl>
                                        <p:attrNameLst>
                                          <p:attrName>r</p:attrName>
                                        </p:attrNameLst>
                                      </p:cBhvr>
                                    </p:animRot>
                                  </p:childTnLst>
                                </p:cTn>
                              </p:par>
                            </p:childTnLst>
                          </p:cTn>
                        </p:par>
                        <p:par>
                          <p:cTn id="26" fill="hold">
                            <p:stCondLst>
                              <p:cond delay="1190"/>
                            </p:stCondLst>
                            <p:childTnLst>
                              <p:par>
                                <p:cTn id="27" presetID="53" presetClass="entr" presetSubtype="16"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Effect transition="in" filter="fade">
                                      <p:cBhvr>
                                        <p:cTn id="31" dur="500"/>
                                        <p:tgtEl>
                                          <p:spTgt spid="49"/>
                                        </p:tgtEl>
                                      </p:cBhvr>
                                    </p:animEffect>
                                  </p:childTnLst>
                                </p:cTn>
                              </p:par>
                            </p:childTnLst>
                          </p:cTn>
                        </p:par>
                        <p:par>
                          <p:cTn id="32" fill="hold">
                            <p:stCondLst>
                              <p:cond delay="1690"/>
                            </p:stCondLst>
                            <p:childTnLst>
                              <p:par>
                                <p:cTn id="33" presetID="31" presetClass="entr" presetSubtype="0"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400" fill="hold"/>
                                        <p:tgtEl>
                                          <p:spTgt spid="50"/>
                                        </p:tgtEl>
                                        <p:attrNameLst>
                                          <p:attrName>ppt_w</p:attrName>
                                        </p:attrNameLst>
                                      </p:cBhvr>
                                      <p:tavLst>
                                        <p:tav tm="0">
                                          <p:val>
                                            <p:fltVal val="0"/>
                                          </p:val>
                                        </p:tav>
                                        <p:tav tm="100000">
                                          <p:val>
                                            <p:strVal val="#ppt_w"/>
                                          </p:val>
                                        </p:tav>
                                      </p:tavLst>
                                    </p:anim>
                                    <p:anim calcmode="lin" valueType="num">
                                      <p:cBhvr>
                                        <p:cTn id="36" dur="400" fill="hold"/>
                                        <p:tgtEl>
                                          <p:spTgt spid="50"/>
                                        </p:tgtEl>
                                        <p:attrNameLst>
                                          <p:attrName>ppt_h</p:attrName>
                                        </p:attrNameLst>
                                      </p:cBhvr>
                                      <p:tavLst>
                                        <p:tav tm="0">
                                          <p:val>
                                            <p:fltVal val="0"/>
                                          </p:val>
                                        </p:tav>
                                        <p:tav tm="100000">
                                          <p:val>
                                            <p:strVal val="#ppt_h"/>
                                          </p:val>
                                        </p:tav>
                                      </p:tavLst>
                                    </p:anim>
                                    <p:anim calcmode="lin" valueType="num">
                                      <p:cBhvr>
                                        <p:cTn id="37" dur="400" fill="hold"/>
                                        <p:tgtEl>
                                          <p:spTgt spid="50"/>
                                        </p:tgtEl>
                                        <p:attrNameLst>
                                          <p:attrName>style.rotation</p:attrName>
                                        </p:attrNameLst>
                                      </p:cBhvr>
                                      <p:tavLst>
                                        <p:tav tm="0">
                                          <p:val>
                                            <p:fltVal val="90"/>
                                          </p:val>
                                        </p:tav>
                                        <p:tav tm="100000">
                                          <p:val>
                                            <p:fltVal val="0"/>
                                          </p:val>
                                        </p:tav>
                                      </p:tavLst>
                                    </p:anim>
                                    <p:animEffect transition="in" filter="fade">
                                      <p:cBhvr>
                                        <p:cTn id="38" dur="400"/>
                                        <p:tgtEl>
                                          <p:spTgt spid="50"/>
                                        </p:tgtEl>
                                      </p:cBhvr>
                                    </p:animEffect>
                                  </p:childTnLst>
                                </p:cTn>
                              </p:par>
                            </p:childTnLst>
                          </p:cTn>
                        </p:par>
                        <p:par>
                          <p:cTn id="39" fill="hold">
                            <p:stCondLst>
                              <p:cond delay="219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par>
                          <p:cTn id="43" fill="hold">
                            <p:stCondLst>
                              <p:cond delay="2690"/>
                            </p:stCondLst>
                            <p:childTnLst>
                              <p:par>
                                <p:cTn id="44" presetID="12" presetClass="entr" presetSubtype="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300"/>
                                        <p:tgtEl>
                                          <p:spTgt spid="19"/>
                                        </p:tgtEl>
                                        <p:attrNameLst>
                                          <p:attrName>ppt_y</p:attrName>
                                        </p:attrNameLst>
                                      </p:cBhvr>
                                      <p:tavLst>
                                        <p:tav tm="0">
                                          <p:val>
                                            <p:strVal val="#ppt_y-#ppt_h*1.125000"/>
                                          </p:val>
                                        </p:tav>
                                        <p:tav tm="100000">
                                          <p:val>
                                            <p:strVal val="#ppt_y"/>
                                          </p:val>
                                        </p:tav>
                                      </p:tavLst>
                                    </p:anim>
                                    <p:animEffect transition="in" filter="wipe(down)">
                                      <p:cBhvr>
                                        <p:cTn id="47" dur="300"/>
                                        <p:tgtEl>
                                          <p:spTgt spid="19"/>
                                        </p:tgtEl>
                                      </p:cBhvr>
                                    </p:animEffect>
                                  </p:childTnLst>
                                </p:cTn>
                              </p:par>
                            </p:childTnLst>
                          </p:cTn>
                        </p:par>
                        <p:par>
                          <p:cTn id="48" fill="hold">
                            <p:stCondLst>
                              <p:cond delay="3190"/>
                            </p:stCondLst>
                            <p:childTnLst>
                              <p:par>
                                <p:cTn id="49" presetID="22" presetClass="entr" presetSubtype="1"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par>
                          <p:cTn id="52" fill="hold">
                            <p:stCondLst>
                              <p:cond delay="3690"/>
                            </p:stCondLst>
                            <p:childTnLst>
                              <p:par>
                                <p:cTn id="53" presetID="31"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400" fill="hold"/>
                                        <p:tgtEl>
                                          <p:spTgt spid="15"/>
                                        </p:tgtEl>
                                        <p:attrNameLst>
                                          <p:attrName>ppt_w</p:attrName>
                                        </p:attrNameLst>
                                      </p:cBhvr>
                                      <p:tavLst>
                                        <p:tav tm="0">
                                          <p:val>
                                            <p:fltVal val="0"/>
                                          </p:val>
                                        </p:tav>
                                        <p:tav tm="100000">
                                          <p:val>
                                            <p:strVal val="#ppt_w"/>
                                          </p:val>
                                        </p:tav>
                                      </p:tavLst>
                                    </p:anim>
                                    <p:anim calcmode="lin" valueType="num">
                                      <p:cBhvr>
                                        <p:cTn id="56" dur="400" fill="hold"/>
                                        <p:tgtEl>
                                          <p:spTgt spid="15"/>
                                        </p:tgtEl>
                                        <p:attrNameLst>
                                          <p:attrName>ppt_h</p:attrName>
                                        </p:attrNameLst>
                                      </p:cBhvr>
                                      <p:tavLst>
                                        <p:tav tm="0">
                                          <p:val>
                                            <p:fltVal val="0"/>
                                          </p:val>
                                        </p:tav>
                                        <p:tav tm="100000">
                                          <p:val>
                                            <p:strVal val="#ppt_h"/>
                                          </p:val>
                                        </p:tav>
                                      </p:tavLst>
                                    </p:anim>
                                    <p:anim calcmode="lin" valueType="num">
                                      <p:cBhvr>
                                        <p:cTn id="57" dur="400" fill="hold"/>
                                        <p:tgtEl>
                                          <p:spTgt spid="15"/>
                                        </p:tgtEl>
                                        <p:attrNameLst>
                                          <p:attrName>style.rotation</p:attrName>
                                        </p:attrNameLst>
                                      </p:cBhvr>
                                      <p:tavLst>
                                        <p:tav tm="0">
                                          <p:val>
                                            <p:fltVal val="90"/>
                                          </p:val>
                                        </p:tav>
                                        <p:tav tm="100000">
                                          <p:val>
                                            <p:fltVal val="0"/>
                                          </p:val>
                                        </p:tav>
                                      </p:tavLst>
                                    </p:anim>
                                    <p:animEffect transition="in" filter="fade">
                                      <p:cBhvr>
                                        <p:cTn id="58" dur="400"/>
                                        <p:tgtEl>
                                          <p:spTgt spid="15"/>
                                        </p:tgtEl>
                                      </p:cBhvr>
                                    </p:animEffect>
                                  </p:childTnLst>
                                </p:cTn>
                              </p:par>
                              <p:par>
                                <p:cTn id="59" presetID="8" presetClass="emph" presetSubtype="0" fill="hold" nodeType="withEffect">
                                  <p:stCondLst>
                                    <p:cond delay="0"/>
                                  </p:stCondLst>
                                  <p:childTnLst>
                                    <p:animRot by="-21600000">
                                      <p:cBhvr>
                                        <p:cTn id="60" dur="400" fill="hold"/>
                                        <p:tgtEl>
                                          <p:spTgt spid="15"/>
                                        </p:tgtEl>
                                        <p:attrNameLst>
                                          <p:attrName>r</p:attrName>
                                        </p:attrNameLst>
                                      </p:cBhvr>
                                    </p:animRot>
                                  </p:childTnLst>
                                </p:cTn>
                              </p:par>
                            </p:childTnLst>
                          </p:cTn>
                        </p:par>
                        <p:par>
                          <p:cTn id="61" fill="hold">
                            <p:stCondLst>
                              <p:cond delay="419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par>
                          <p:cTn id="65" fill="hold">
                            <p:stCondLst>
                              <p:cond delay="4690"/>
                            </p:stCondLst>
                            <p:childTnLst>
                              <p:par>
                                <p:cTn id="66" presetID="22" presetClass="entr" presetSubtype="8"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500"/>
                                        <p:tgtEl>
                                          <p:spTgt spid="13"/>
                                        </p:tgtEl>
                                      </p:cBhvr>
                                    </p:animEffect>
                                  </p:childTnLst>
                                </p:cTn>
                              </p:par>
                            </p:childTnLst>
                          </p:cTn>
                        </p:par>
                        <p:par>
                          <p:cTn id="69" fill="hold">
                            <p:stCondLst>
                              <p:cond delay="5190"/>
                            </p:stCondLst>
                            <p:childTnLst>
                              <p:par>
                                <p:cTn id="70" presetID="42" presetClass="entr" presetSubtype="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anim calcmode="lin" valueType="num">
                                      <p:cBhvr>
                                        <p:cTn id="73" dur="1000" fill="hold"/>
                                        <p:tgtEl>
                                          <p:spTgt spid="25"/>
                                        </p:tgtEl>
                                        <p:attrNameLst>
                                          <p:attrName>ppt_x</p:attrName>
                                        </p:attrNameLst>
                                      </p:cBhvr>
                                      <p:tavLst>
                                        <p:tav tm="0">
                                          <p:val>
                                            <p:strVal val="#ppt_x"/>
                                          </p:val>
                                        </p:tav>
                                        <p:tav tm="100000">
                                          <p:val>
                                            <p:strVal val="#ppt_x"/>
                                          </p:val>
                                        </p:tav>
                                      </p:tavLst>
                                    </p:anim>
                                    <p:anim calcmode="lin" valueType="num">
                                      <p:cBhvr>
                                        <p:cTn id="74" dur="1000" fill="hold"/>
                                        <p:tgtEl>
                                          <p:spTgt spid="25"/>
                                        </p:tgtEl>
                                        <p:attrNameLst>
                                          <p:attrName>ppt_y</p:attrName>
                                        </p:attrNameLst>
                                      </p:cBhvr>
                                      <p:tavLst>
                                        <p:tav tm="0">
                                          <p:val>
                                            <p:strVal val="#ppt_y+.1"/>
                                          </p:val>
                                        </p:tav>
                                        <p:tav tm="100000">
                                          <p:val>
                                            <p:strVal val="#ppt_y"/>
                                          </p:val>
                                        </p:tav>
                                      </p:tavLst>
                                    </p:anim>
                                  </p:childTnLst>
                                </p:cTn>
                              </p:par>
                            </p:childTnLst>
                          </p:cTn>
                        </p:par>
                        <p:par>
                          <p:cTn id="75" fill="hold">
                            <p:stCondLst>
                              <p:cond delay="6190"/>
                            </p:stCondLst>
                            <p:childTnLst>
                              <p:par>
                                <p:cTn id="76" presetID="2" presetClass="entr" presetSubtype="2"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1+#ppt_w/2"/>
                                          </p:val>
                                        </p:tav>
                                        <p:tav tm="100000">
                                          <p:val>
                                            <p:strVal val="#ppt_x"/>
                                          </p:val>
                                        </p:tav>
                                      </p:tavLst>
                                    </p:anim>
                                    <p:anim calcmode="lin" valueType="num">
                                      <p:cBhvr additive="base">
                                        <p:cTn id="79" dur="500" fill="hold"/>
                                        <p:tgtEl>
                                          <p:spTgt spid="21"/>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10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500" fill="hold"/>
                                        <p:tgtEl>
                                          <p:spTgt spid="22"/>
                                        </p:tgtEl>
                                        <p:attrNameLst>
                                          <p:attrName>ppt_x</p:attrName>
                                        </p:attrNameLst>
                                      </p:cBhvr>
                                      <p:tavLst>
                                        <p:tav tm="0">
                                          <p:val>
                                            <p:strVal val="1+#ppt_w/2"/>
                                          </p:val>
                                        </p:tav>
                                        <p:tav tm="100000">
                                          <p:val>
                                            <p:strVal val="#ppt_x"/>
                                          </p:val>
                                        </p:tav>
                                      </p:tavLst>
                                    </p:anim>
                                    <p:anim calcmode="lin" valueType="num">
                                      <p:cBhvr additive="base">
                                        <p:cTn id="83" dur="500" fill="hold"/>
                                        <p:tgtEl>
                                          <p:spTgt spid="22"/>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0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200"/>
                                  </p:stCondLst>
                                  <p:childTnLst>
                                    <p:set>
                                      <p:cBhvr>
                                        <p:cTn id="89" dur="1" fill="hold">
                                          <p:stCondLst>
                                            <p:cond delay="0"/>
                                          </p:stCondLst>
                                        </p:cTn>
                                        <p:tgtEl>
                                          <p:spTgt spid="46"/>
                                        </p:tgtEl>
                                        <p:attrNameLst>
                                          <p:attrName>style.visibility</p:attrName>
                                        </p:attrNameLst>
                                      </p:cBhvr>
                                      <p:to>
                                        <p:strVal val="visible"/>
                                      </p:to>
                                    </p:set>
                                    <p:anim calcmode="lin" valueType="num">
                                      <p:cBhvr additive="base">
                                        <p:cTn id="90" dur="500" fill="hold"/>
                                        <p:tgtEl>
                                          <p:spTgt spid="46"/>
                                        </p:tgtEl>
                                        <p:attrNameLst>
                                          <p:attrName>ppt_x</p:attrName>
                                        </p:attrNameLst>
                                      </p:cBhvr>
                                      <p:tavLst>
                                        <p:tav tm="0">
                                          <p:val>
                                            <p:strVal val="1+#ppt_w/2"/>
                                          </p:val>
                                        </p:tav>
                                        <p:tav tm="100000">
                                          <p:val>
                                            <p:strVal val="#ppt_x"/>
                                          </p:val>
                                        </p:tav>
                                      </p:tavLst>
                                    </p:anim>
                                    <p:anim calcmode="lin" valueType="num">
                                      <p:cBhvr additive="base">
                                        <p:cTn id="91" dur="500" fill="hold"/>
                                        <p:tgtEl>
                                          <p:spTgt spid="46"/>
                                        </p:tgtEl>
                                        <p:attrNameLst>
                                          <p:attrName>ppt_y</p:attrName>
                                        </p:attrNameLst>
                                      </p:cBhvr>
                                      <p:tavLst>
                                        <p:tav tm="0">
                                          <p:val>
                                            <p:strVal val="#ppt_y"/>
                                          </p:val>
                                        </p:tav>
                                        <p:tav tm="100000">
                                          <p:val>
                                            <p:strVal val="#ppt_y"/>
                                          </p:val>
                                        </p:tav>
                                      </p:tavLst>
                                    </p:anim>
                                  </p:childTnLst>
                                </p:cTn>
                              </p:par>
                            </p:childTnLst>
                          </p:cTn>
                        </p:par>
                        <p:par>
                          <p:cTn id="92" fill="hold">
                            <p:stCondLst>
                              <p:cond delay="6690"/>
                            </p:stCondLst>
                            <p:childTnLst>
                              <p:par>
                                <p:cTn id="93" presetID="22" presetClass="entr" presetSubtype="8"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left)">
                                      <p:cBhvr>
                                        <p:cTn id="95" dur="500"/>
                                        <p:tgtEl>
                                          <p:spTgt spid="32"/>
                                        </p:tgtEl>
                                      </p:cBhvr>
                                    </p:animEffect>
                                  </p:childTnLst>
                                </p:cTn>
                              </p:par>
                            </p:childTnLst>
                          </p:cTn>
                        </p:par>
                        <p:par>
                          <p:cTn id="96" fill="hold">
                            <p:stCondLst>
                              <p:cond delay="7190"/>
                            </p:stCondLst>
                            <p:childTnLst>
                              <p:par>
                                <p:cTn id="97" presetID="31"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400" fill="hold"/>
                                        <p:tgtEl>
                                          <p:spTgt spid="35"/>
                                        </p:tgtEl>
                                        <p:attrNameLst>
                                          <p:attrName>ppt_w</p:attrName>
                                        </p:attrNameLst>
                                      </p:cBhvr>
                                      <p:tavLst>
                                        <p:tav tm="0">
                                          <p:val>
                                            <p:fltVal val="0"/>
                                          </p:val>
                                        </p:tav>
                                        <p:tav tm="100000">
                                          <p:val>
                                            <p:strVal val="#ppt_w"/>
                                          </p:val>
                                        </p:tav>
                                      </p:tavLst>
                                    </p:anim>
                                    <p:anim calcmode="lin" valueType="num">
                                      <p:cBhvr>
                                        <p:cTn id="100" dur="400" fill="hold"/>
                                        <p:tgtEl>
                                          <p:spTgt spid="35"/>
                                        </p:tgtEl>
                                        <p:attrNameLst>
                                          <p:attrName>ppt_h</p:attrName>
                                        </p:attrNameLst>
                                      </p:cBhvr>
                                      <p:tavLst>
                                        <p:tav tm="0">
                                          <p:val>
                                            <p:fltVal val="0"/>
                                          </p:val>
                                        </p:tav>
                                        <p:tav tm="100000">
                                          <p:val>
                                            <p:strVal val="#ppt_h"/>
                                          </p:val>
                                        </p:tav>
                                      </p:tavLst>
                                    </p:anim>
                                    <p:anim calcmode="lin" valueType="num">
                                      <p:cBhvr>
                                        <p:cTn id="101" dur="400" fill="hold"/>
                                        <p:tgtEl>
                                          <p:spTgt spid="35"/>
                                        </p:tgtEl>
                                        <p:attrNameLst>
                                          <p:attrName>style.rotation</p:attrName>
                                        </p:attrNameLst>
                                      </p:cBhvr>
                                      <p:tavLst>
                                        <p:tav tm="0">
                                          <p:val>
                                            <p:fltVal val="90"/>
                                          </p:val>
                                        </p:tav>
                                        <p:tav tm="100000">
                                          <p:val>
                                            <p:fltVal val="0"/>
                                          </p:val>
                                        </p:tav>
                                      </p:tavLst>
                                    </p:anim>
                                    <p:animEffect transition="in" filter="fade">
                                      <p:cBhvr>
                                        <p:cTn id="102" dur="400"/>
                                        <p:tgtEl>
                                          <p:spTgt spid="35"/>
                                        </p:tgtEl>
                                      </p:cBhvr>
                                    </p:animEffect>
                                  </p:childTnLst>
                                </p:cTn>
                              </p:par>
                            </p:childTnLst>
                          </p:cTn>
                        </p:par>
                        <p:par>
                          <p:cTn id="103" fill="hold">
                            <p:stCondLst>
                              <p:cond delay="7690"/>
                            </p:stCondLst>
                            <p:childTnLst>
                              <p:par>
                                <p:cTn id="104" presetID="22" presetClass="entr" presetSubtype="8"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left)">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13" grpId="0" animBg="1"/>
      <p:bldP spid="14" grpId="0" animBg="1"/>
      <p:bldP spid="18" grpId="0"/>
      <p:bldP spid="19" grpId="0" animBg="1"/>
      <p:bldP spid="20" grpId="0"/>
      <p:bldP spid="21" grpId="0"/>
      <p:bldP spid="22" grpId="0"/>
      <p:bldP spid="24" grpId="0"/>
      <p:bldP spid="32" grpId="0" animBg="1"/>
      <p:bldP spid="35" grpId="0"/>
      <p:bldP spid="46" grpId="0"/>
      <p:bldP spid="47" grpId="0" animBg="1"/>
      <p:bldP spid="47" grpId="1" animBg="1"/>
      <p:bldP spid="48" grpId="0"/>
      <p:bldP spid="49" grpId="0" animBg="1"/>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1244749" y="1"/>
            <a:ext cx="0" cy="6858000"/>
          </a:xfrm>
          <a:prstGeom prst="line">
            <a:avLst/>
          </a:prstGeom>
          <a:noFill/>
          <a:ln w="38100" cap="flat">
            <a:solidFill>
              <a:srgbClr val="716F6E"/>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grpSp>
        <p:nvGrpSpPr>
          <p:cNvPr id="3" name="组合 2"/>
          <p:cNvGrpSpPr/>
          <p:nvPr/>
        </p:nvGrpSpPr>
        <p:grpSpPr>
          <a:xfrm>
            <a:off x="1097112" y="635051"/>
            <a:ext cx="288925" cy="288925"/>
            <a:chOff x="957263" y="3209925"/>
            <a:chExt cx="288925" cy="288925"/>
          </a:xfrm>
        </p:grpSpPr>
        <p:sp>
          <p:nvSpPr>
            <p:cNvPr id="4"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solidFill>
                  <a:srgbClr val="294A5A"/>
                </a:solidFill>
              </a:endParaRPr>
            </a:p>
          </p:txBody>
        </p:sp>
        <p:sp>
          <p:nvSpPr>
            <p:cNvPr id="5"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grpSp>
      <p:sp>
        <p:nvSpPr>
          <p:cNvPr id="6" name="矩形 5"/>
          <p:cNvSpPr/>
          <p:nvPr/>
        </p:nvSpPr>
        <p:spPr>
          <a:xfrm>
            <a:off x="1472283" y="508477"/>
            <a:ext cx="5094150" cy="461665"/>
          </a:xfrm>
          <a:prstGeom prst="rect">
            <a:avLst/>
          </a:prstGeom>
        </p:spPr>
        <p:txBody>
          <a:bodyPr wrap="square">
            <a:spAutoFit/>
          </a:bodyPr>
          <a:lstStyle/>
          <a:p>
            <a:pPr algn="just"/>
            <a:r>
              <a:rPr lang="zh-CN" altLang="en-US" sz="2400" b="1" dirty="0">
                <a:solidFill>
                  <a:srgbClr val="484849"/>
                </a:solidFill>
                <a:latin typeface="微软雅黑" panose="020B0503020204020204" pitchFamily="34" charset="-122"/>
                <a:ea typeface="微软雅黑" panose="020B0503020204020204" pitchFamily="34" charset="-122"/>
              </a:rPr>
              <a:t>二、下载任务包，做课堂题目</a:t>
            </a:r>
            <a:endParaRPr lang="en-US" altLang="zh-CN" sz="2400" b="1" dirty="0">
              <a:solidFill>
                <a:srgbClr val="484849"/>
              </a:solidFill>
              <a:latin typeface="微软雅黑" panose="020B0503020204020204" pitchFamily="34" charset="-122"/>
              <a:ea typeface="微软雅黑" panose="020B0503020204020204" pitchFamily="34" charset="-122"/>
            </a:endParaRPr>
          </a:p>
        </p:txBody>
      </p:sp>
      <p:sp>
        <p:nvSpPr>
          <p:cNvPr id="7" name="矩形 6"/>
          <p:cNvSpPr/>
          <p:nvPr/>
        </p:nvSpPr>
        <p:spPr>
          <a:xfrm>
            <a:off x="7253407" y="1628799"/>
            <a:ext cx="3957542" cy="4154984"/>
          </a:xfrm>
          <a:prstGeom prst="rect">
            <a:avLst/>
          </a:prstGeom>
        </p:spPr>
        <p:txBody>
          <a:bodyPr wrap="square">
            <a:spAutoFit/>
          </a:bodyPr>
          <a:lstStyle/>
          <a:p>
            <a:r>
              <a:rPr lang="zh-CN" altLang="en-US" sz="2400" dirty="0">
                <a:solidFill>
                  <a:srgbClr val="484849"/>
                </a:solidFill>
                <a:latin typeface="微软雅黑" panose="020B0503020204020204" pitchFamily="34" charset="-122"/>
                <a:ea typeface="微软雅黑" panose="020B0503020204020204" pitchFamily="34" charset="-122"/>
              </a:rPr>
              <a:t>教师的指导为学生自主探究问题创造条件</a:t>
            </a:r>
            <a:r>
              <a:rPr lang="zh-CN" altLang="en-US" sz="2400" dirty="0" smtClean="0">
                <a:solidFill>
                  <a:srgbClr val="484849"/>
                </a:solidFill>
                <a:latin typeface="微软雅黑" panose="020B0503020204020204" pitchFamily="34" charset="-122"/>
                <a:ea typeface="微软雅黑" panose="020B0503020204020204" pitchFamily="34" charset="-122"/>
              </a:rPr>
              <a:t>。</a:t>
            </a:r>
            <a:endParaRPr lang="en-US" altLang="zh-CN" sz="2400" dirty="0" smtClean="0">
              <a:solidFill>
                <a:srgbClr val="484849"/>
              </a:solidFill>
              <a:latin typeface="微软雅黑" panose="020B0503020204020204" pitchFamily="34" charset="-122"/>
              <a:ea typeface="微软雅黑" panose="020B0503020204020204" pitchFamily="34" charset="-122"/>
            </a:endParaRPr>
          </a:p>
          <a:p>
            <a:r>
              <a:rPr lang="zh-CN" altLang="en-US" sz="2400" b="1" dirty="0" smtClean="0"/>
              <a:t>飞利浦照明公司</a:t>
            </a:r>
            <a:r>
              <a:rPr lang="zh-CN" altLang="en-US" sz="2400" b="1" dirty="0" smtClean="0"/>
              <a:t>某区域人力资源</a:t>
            </a:r>
            <a:r>
              <a:rPr lang="en-US" altLang="zh-CN" sz="2400" b="1" dirty="0" smtClean="0"/>
              <a:t>(human resource)</a:t>
            </a:r>
            <a:r>
              <a:rPr lang="zh-CN" altLang="en-US" sz="2400" b="1" dirty="0" smtClean="0"/>
              <a:t>副总裁与一位具有发展潜力的中国员工的交谈</a:t>
            </a:r>
            <a:endParaRPr lang="en-US" altLang="zh-CN" sz="2400" b="1" dirty="0" smtClean="0"/>
          </a:p>
          <a:p>
            <a:r>
              <a:rPr lang="zh-CN" altLang="en-US" sz="2400" b="1" dirty="0" smtClean="0"/>
              <a:t>失败原因：</a:t>
            </a:r>
            <a:endParaRPr lang="en-US" altLang="zh-CN" sz="2400" b="1" dirty="0" smtClean="0"/>
          </a:p>
          <a:p>
            <a:r>
              <a:rPr lang="zh-CN" altLang="en-US" sz="2400" b="1" dirty="0" smtClean="0"/>
              <a:t>美国人：个人主义 （</a:t>
            </a:r>
            <a:r>
              <a:rPr lang="en-US" altLang="zh-CN" sz="2400" b="1" dirty="0" smtClean="0"/>
              <a:t>individualism)</a:t>
            </a:r>
          </a:p>
          <a:p>
            <a:r>
              <a:rPr lang="zh-CN" altLang="en-US" sz="2400" b="1" dirty="0" smtClean="0"/>
              <a:t>中国人：集体主义 </a:t>
            </a:r>
            <a:r>
              <a:rPr lang="en-US" altLang="zh-CN" sz="2400" b="1" dirty="0" smtClean="0"/>
              <a:t>(collectivism)</a:t>
            </a:r>
            <a:endParaRPr lang="zh-CN" altLang="en-US" sz="2400" dirty="0">
              <a:solidFill>
                <a:srgbClr val="484849"/>
              </a:solidFill>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1516589" y="5588501"/>
            <a:ext cx="1481958" cy="512396"/>
          </a:xfrm>
          <a:prstGeom prst="round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a:xfrm>
            <a:off x="1549682" y="5620921"/>
            <a:ext cx="1415772" cy="461665"/>
          </a:xfrm>
          <a:prstGeom prst="rect">
            <a:avLst/>
          </a:prstGeom>
        </p:spPr>
        <p:txBody>
          <a:bodyPr wrap="none">
            <a:spAutoFit/>
          </a:bodyPr>
          <a:lstStyle/>
          <a:p>
            <a:r>
              <a:rPr lang="zh-CN" altLang="en-US" sz="2400" b="1" dirty="0">
                <a:solidFill>
                  <a:schemeClr val="accent2"/>
                </a:solidFill>
                <a:latin typeface="微软雅黑" panose="020B0503020204020204" pitchFamily="34" charset="-122"/>
                <a:ea typeface="微软雅黑" panose="020B0503020204020204" pitchFamily="34" charset="-122"/>
              </a:rPr>
              <a:t>设计意图</a:t>
            </a:r>
            <a:endParaRPr lang="zh-CN" altLang="en-US" sz="2400" dirty="0">
              <a:solidFill>
                <a:schemeClr val="accent2"/>
              </a:solidFill>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39933" y="1252483"/>
            <a:ext cx="5213474" cy="4779018"/>
          </a:xfrm>
          <a:prstGeom prst="rect">
            <a:avLst/>
          </a:prstGeom>
        </p:spPr>
      </p:pic>
      <p:sp>
        <p:nvSpPr>
          <p:cNvPr id="15" name="TextBox 14"/>
          <p:cNvSpPr txBox="1"/>
          <p:nvPr/>
        </p:nvSpPr>
        <p:spPr>
          <a:xfrm>
            <a:off x="2592261" y="1628800"/>
            <a:ext cx="4108817" cy="369332"/>
          </a:xfrm>
          <a:prstGeom prst="rect">
            <a:avLst/>
          </a:prstGeom>
          <a:noFill/>
        </p:spPr>
        <p:txBody>
          <a:bodyPr wrap="none" rtlCol="0">
            <a:spAutoFit/>
          </a:bodyPr>
          <a:lstStyle/>
          <a:p>
            <a:r>
              <a:rPr lang="zh-CN" altLang="en-US" dirty="0">
                <a:solidFill>
                  <a:schemeClr val="accent2"/>
                </a:solidFill>
                <a:latin typeface="+mj-ea"/>
                <a:ea typeface="+mj-ea"/>
              </a:rPr>
              <a:t>本图片可以更换成你自己的图片或视频</a:t>
            </a:r>
          </a:p>
        </p:txBody>
      </p:sp>
      <p:pic>
        <p:nvPicPr>
          <p:cNvPr id="27649" name="Picture 1" descr="C:\Users\huang\Downloads\Desktop\t01676f9dc2dbbd8da4.webp.jpg"/>
          <p:cNvPicPr>
            <a:picLocks noChangeAspect="1" noChangeArrowheads="1"/>
          </p:cNvPicPr>
          <p:nvPr/>
        </p:nvPicPr>
        <p:blipFill>
          <a:blip r:embed="rId4" cstate="print"/>
          <a:srcRect/>
          <a:stretch>
            <a:fillRect/>
          </a:stretch>
        </p:blipFill>
        <p:spPr bwMode="auto">
          <a:xfrm>
            <a:off x="2321780" y="1628800"/>
            <a:ext cx="4712706" cy="3314773"/>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400" fill="hold"/>
                                        <p:tgtEl>
                                          <p:spTgt spid="3"/>
                                        </p:tgtEl>
                                        <p:attrNameLst>
                                          <p:attrName>ppt_w</p:attrName>
                                        </p:attrNameLst>
                                      </p:cBhvr>
                                      <p:tavLst>
                                        <p:tav tm="0">
                                          <p:val>
                                            <p:fltVal val="0"/>
                                          </p:val>
                                        </p:tav>
                                        <p:tav tm="100000">
                                          <p:val>
                                            <p:strVal val="#ppt_w"/>
                                          </p:val>
                                        </p:tav>
                                      </p:tavLst>
                                    </p:anim>
                                    <p:anim calcmode="lin" valueType="num">
                                      <p:cBhvr>
                                        <p:cTn id="12" dur="400" fill="hold"/>
                                        <p:tgtEl>
                                          <p:spTgt spid="3"/>
                                        </p:tgtEl>
                                        <p:attrNameLst>
                                          <p:attrName>ppt_h</p:attrName>
                                        </p:attrNameLst>
                                      </p:cBhvr>
                                      <p:tavLst>
                                        <p:tav tm="0">
                                          <p:val>
                                            <p:fltVal val="0"/>
                                          </p:val>
                                        </p:tav>
                                        <p:tav tm="100000">
                                          <p:val>
                                            <p:strVal val="#ppt_h"/>
                                          </p:val>
                                        </p:tav>
                                      </p:tavLst>
                                    </p:anim>
                                    <p:anim calcmode="lin" valueType="num">
                                      <p:cBhvr>
                                        <p:cTn id="13" dur="400" fill="hold"/>
                                        <p:tgtEl>
                                          <p:spTgt spid="3"/>
                                        </p:tgtEl>
                                        <p:attrNameLst>
                                          <p:attrName>style.rotation</p:attrName>
                                        </p:attrNameLst>
                                      </p:cBhvr>
                                      <p:tavLst>
                                        <p:tav tm="0">
                                          <p:val>
                                            <p:fltVal val="90"/>
                                          </p:val>
                                        </p:tav>
                                        <p:tav tm="100000">
                                          <p:val>
                                            <p:fltVal val="0"/>
                                          </p:val>
                                        </p:tav>
                                      </p:tavLst>
                                    </p:anim>
                                    <p:animEffect transition="in" filter="fade">
                                      <p:cBhvr>
                                        <p:cTn id="14" dur="400"/>
                                        <p:tgtEl>
                                          <p:spTgt spid="3"/>
                                        </p:tgtEl>
                                      </p:cBhvr>
                                    </p:animEffect>
                                  </p:childTnLst>
                                </p:cTn>
                              </p:par>
                              <p:par>
                                <p:cTn id="15" presetID="8" presetClass="emph" presetSubtype="0" fill="hold" nodeType="withEffect">
                                  <p:stCondLst>
                                    <p:cond delay="0"/>
                                  </p:stCondLst>
                                  <p:childTnLst>
                                    <p:animRot by="-21600000">
                                      <p:cBhvr>
                                        <p:cTn id="16" dur="400" fill="hold"/>
                                        <p:tgtEl>
                                          <p:spTgt spid="3"/>
                                        </p:tgtEl>
                                        <p:attrNameLst>
                                          <p:attrName>r</p:attrName>
                                        </p:attrNameLst>
                                      </p:cBhvr>
                                    </p:animRo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900" fill="hold"/>
                                        <p:tgtEl>
                                          <p:spTgt spid="12"/>
                                        </p:tgtEl>
                                        <p:attrNameLst>
                                          <p:attrName>ppt_w</p:attrName>
                                        </p:attrNameLst>
                                      </p:cBhvr>
                                      <p:tavLst>
                                        <p:tav tm="0">
                                          <p:val>
                                            <p:fltVal val="0"/>
                                          </p:val>
                                        </p:tav>
                                        <p:tav tm="100000">
                                          <p:val>
                                            <p:strVal val="#ppt_w"/>
                                          </p:val>
                                        </p:tav>
                                      </p:tavLst>
                                    </p:anim>
                                    <p:anim calcmode="lin" valueType="num">
                                      <p:cBhvr>
                                        <p:cTn id="25" dur="900" fill="hold"/>
                                        <p:tgtEl>
                                          <p:spTgt spid="12"/>
                                        </p:tgtEl>
                                        <p:attrNameLst>
                                          <p:attrName>ppt_h</p:attrName>
                                        </p:attrNameLst>
                                      </p:cBhvr>
                                      <p:tavLst>
                                        <p:tav tm="0">
                                          <p:val>
                                            <p:fltVal val="0"/>
                                          </p:val>
                                        </p:tav>
                                        <p:tav tm="100000">
                                          <p:val>
                                            <p:strVal val="#ppt_h"/>
                                          </p:val>
                                        </p:tav>
                                      </p:tavLst>
                                    </p:anim>
                                    <p:anim calcmode="lin" valueType="num">
                                      <p:cBhvr>
                                        <p:cTn id="26" dur="900" fill="hold"/>
                                        <p:tgtEl>
                                          <p:spTgt spid="12"/>
                                        </p:tgtEl>
                                        <p:attrNameLst>
                                          <p:attrName>style.rotation</p:attrName>
                                        </p:attrNameLst>
                                      </p:cBhvr>
                                      <p:tavLst>
                                        <p:tav tm="0">
                                          <p:val>
                                            <p:fltVal val="90"/>
                                          </p:val>
                                        </p:tav>
                                        <p:tav tm="100000">
                                          <p:val>
                                            <p:fltVal val="0"/>
                                          </p:val>
                                        </p:tav>
                                      </p:tavLst>
                                    </p:anim>
                                    <p:animEffect transition="in" filter="fade">
                                      <p:cBhvr>
                                        <p:cTn id="27" dur="900"/>
                                        <p:tgtEl>
                                          <p:spTgt spid="12"/>
                                        </p:tgtEl>
                                      </p:cBhvr>
                                    </p:animEffect>
                                  </p:childTnLst>
                                </p:cTn>
                              </p:par>
                            </p:childTnLst>
                          </p:cTn>
                        </p:par>
                        <p:par>
                          <p:cTn id="28" fill="hold">
                            <p:stCondLst>
                              <p:cond delay="2400"/>
                            </p:stCondLst>
                            <p:childTnLst>
                              <p:par>
                                <p:cTn id="29" presetID="31"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childTnLst>
                          </p:cTn>
                        </p:par>
                        <p:par>
                          <p:cTn id="35" fill="hold">
                            <p:stCondLst>
                              <p:cond delay="34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3900"/>
                            </p:stCondLst>
                            <p:childTnLst>
                              <p:par>
                                <p:cTn id="40" presetID="31"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400" fill="hold"/>
                                        <p:tgtEl>
                                          <p:spTgt spid="11"/>
                                        </p:tgtEl>
                                        <p:attrNameLst>
                                          <p:attrName>ppt_w</p:attrName>
                                        </p:attrNameLst>
                                      </p:cBhvr>
                                      <p:tavLst>
                                        <p:tav tm="0">
                                          <p:val>
                                            <p:fltVal val="0"/>
                                          </p:val>
                                        </p:tav>
                                        <p:tav tm="100000">
                                          <p:val>
                                            <p:strVal val="#ppt_w"/>
                                          </p:val>
                                        </p:tav>
                                      </p:tavLst>
                                    </p:anim>
                                    <p:anim calcmode="lin" valueType="num">
                                      <p:cBhvr>
                                        <p:cTn id="43" dur="400" fill="hold"/>
                                        <p:tgtEl>
                                          <p:spTgt spid="11"/>
                                        </p:tgtEl>
                                        <p:attrNameLst>
                                          <p:attrName>ppt_h</p:attrName>
                                        </p:attrNameLst>
                                      </p:cBhvr>
                                      <p:tavLst>
                                        <p:tav tm="0">
                                          <p:val>
                                            <p:fltVal val="0"/>
                                          </p:val>
                                        </p:tav>
                                        <p:tav tm="100000">
                                          <p:val>
                                            <p:strVal val="#ppt_h"/>
                                          </p:val>
                                        </p:tav>
                                      </p:tavLst>
                                    </p:anim>
                                    <p:anim calcmode="lin" valueType="num">
                                      <p:cBhvr>
                                        <p:cTn id="44" dur="400" fill="hold"/>
                                        <p:tgtEl>
                                          <p:spTgt spid="11"/>
                                        </p:tgtEl>
                                        <p:attrNameLst>
                                          <p:attrName>style.rotation</p:attrName>
                                        </p:attrNameLst>
                                      </p:cBhvr>
                                      <p:tavLst>
                                        <p:tav tm="0">
                                          <p:val>
                                            <p:fltVal val="90"/>
                                          </p:val>
                                        </p:tav>
                                        <p:tav tm="100000">
                                          <p:val>
                                            <p:fltVal val="0"/>
                                          </p:val>
                                        </p:tav>
                                      </p:tavLst>
                                    </p:anim>
                                    <p:animEffect transition="in" filter="fade">
                                      <p:cBhvr>
                                        <p:cTn id="45" dur="400"/>
                                        <p:tgtEl>
                                          <p:spTgt spid="11"/>
                                        </p:tgtEl>
                                      </p:cBhvr>
                                    </p:animEffect>
                                  </p:childTnLst>
                                </p:cTn>
                              </p:par>
                            </p:childTnLst>
                          </p:cTn>
                        </p:par>
                        <p:par>
                          <p:cTn id="46" fill="hold">
                            <p:stCondLst>
                              <p:cond delay="43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10" grpId="0" animBg="1"/>
      <p:bldP spid="11"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1244749" y="1"/>
            <a:ext cx="0" cy="6216877"/>
          </a:xfrm>
          <a:prstGeom prst="line">
            <a:avLst/>
          </a:prstGeom>
          <a:noFill/>
          <a:ln w="38100" cap="flat">
            <a:solidFill>
              <a:srgbClr val="716F6E"/>
            </a:solidFill>
            <a:prstDash val="solid"/>
            <a:miter lim="800000"/>
            <a:tailEnd type="oval"/>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grpSp>
        <p:nvGrpSpPr>
          <p:cNvPr id="3" name="组合 2"/>
          <p:cNvGrpSpPr/>
          <p:nvPr/>
        </p:nvGrpSpPr>
        <p:grpSpPr>
          <a:xfrm>
            <a:off x="1097112" y="635051"/>
            <a:ext cx="288925" cy="288925"/>
            <a:chOff x="957263" y="3209925"/>
            <a:chExt cx="288925" cy="288925"/>
          </a:xfrm>
        </p:grpSpPr>
        <p:sp>
          <p:nvSpPr>
            <p:cNvPr id="4"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solidFill>
                  <a:srgbClr val="294A5A"/>
                </a:solidFill>
              </a:endParaRPr>
            </a:p>
          </p:txBody>
        </p:sp>
        <p:sp>
          <p:nvSpPr>
            <p:cNvPr id="5"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grpSp>
      <p:sp>
        <p:nvSpPr>
          <p:cNvPr id="6" name="矩形 5"/>
          <p:cNvSpPr/>
          <p:nvPr/>
        </p:nvSpPr>
        <p:spPr>
          <a:xfrm>
            <a:off x="1472283" y="508477"/>
            <a:ext cx="4050034" cy="461665"/>
          </a:xfrm>
          <a:prstGeom prst="rect">
            <a:avLst/>
          </a:prstGeom>
        </p:spPr>
        <p:txBody>
          <a:bodyPr wrap="square">
            <a:spAutoFit/>
          </a:bodyPr>
          <a:lstStyle/>
          <a:p>
            <a:pPr algn="just"/>
            <a:r>
              <a:rPr lang="zh-CN" altLang="en-US" sz="2400" b="1" dirty="0">
                <a:solidFill>
                  <a:srgbClr val="484849"/>
                </a:solidFill>
                <a:latin typeface="微软雅黑" panose="020B0503020204020204" pitchFamily="34" charset="-122"/>
                <a:ea typeface="微软雅黑" panose="020B0503020204020204" pitchFamily="34" charset="-122"/>
              </a:rPr>
              <a:t>三、交流学习成果</a:t>
            </a:r>
            <a:endParaRPr lang="en-US" altLang="zh-CN" sz="2400" b="1" dirty="0">
              <a:solidFill>
                <a:srgbClr val="484849"/>
              </a:solidFill>
              <a:latin typeface="微软雅黑" panose="020B0503020204020204" pitchFamily="34" charset="-122"/>
              <a:ea typeface="微软雅黑" panose="020B0503020204020204" pitchFamily="34" charset="-122"/>
            </a:endParaRPr>
          </a:p>
        </p:txBody>
      </p:sp>
      <p:sp>
        <p:nvSpPr>
          <p:cNvPr id="10" name="矩形 9"/>
          <p:cNvSpPr/>
          <p:nvPr/>
        </p:nvSpPr>
        <p:spPr>
          <a:xfrm>
            <a:off x="3031883" y="5355134"/>
            <a:ext cx="4146619" cy="707886"/>
          </a:xfrm>
          <a:prstGeom prst="rect">
            <a:avLst/>
          </a:prstGeom>
        </p:spPr>
        <p:txBody>
          <a:bodyPr wrap="square">
            <a:spAutoFit/>
          </a:bodyPr>
          <a:lstStyle/>
          <a:p>
            <a:pPr algn="just"/>
            <a:r>
              <a:rPr lang="zh-CN" altLang="en-US" sz="2000" b="1" dirty="0" smtClean="0">
                <a:solidFill>
                  <a:srgbClr val="484849"/>
                </a:solidFill>
                <a:latin typeface="微软雅黑" panose="020B0503020204020204" pitchFamily="34" charset="-122"/>
                <a:ea typeface="微软雅黑" panose="020B0503020204020204" pitchFamily="34" charset="-122"/>
              </a:rPr>
              <a:t>撰写教学心得论文，定期参加学术会议与同行交流学习。</a:t>
            </a:r>
            <a:endParaRPr lang="zh-CN" altLang="en-US" sz="2000" b="1" dirty="0">
              <a:solidFill>
                <a:srgbClr val="484849"/>
              </a:solidFill>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1516589" y="5331395"/>
            <a:ext cx="1481958" cy="512396"/>
          </a:xfrm>
          <a:prstGeom prst="round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矩形 11"/>
          <p:cNvSpPr/>
          <p:nvPr/>
        </p:nvSpPr>
        <p:spPr>
          <a:xfrm>
            <a:off x="1549682" y="5363815"/>
            <a:ext cx="1415772" cy="461665"/>
          </a:xfrm>
          <a:prstGeom prst="rect">
            <a:avLst/>
          </a:prstGeom>
        </p:spPr>
        <p:txBody>
          <a:bodyPr wrap="none">
            <a:spAutoFit/>
          </a:bodyPr>
          <a:lstStyle/>
          <a:p>
            <a:r>
              <a:rPr lang="zh-CN" altLang="en-US" sz="2400" b="1" dirty="0">
                <a:solidFill>
                  <a:schemeClr val="accent2"/>
                </a:solidFill>
                <a:latin typeface="微软雅黑" panose="020B0503020204020204" pitchFamily="34" charset="-122"/>
                <a:ea typeface="微软雅黑" panose="020B0503020204020204" pitchFamily="34" charset="-122"/>
              </a:rPr>
              <a:t>设计意图</a:t>
            </a:r>
            <a:endParaRPr lang="zh-CN" altLang="en-US" sz="2400" dirty="0">
              <a:solidFill>
                <a:schemeClr val="accent2"/>
              </a:solidFill>
            </a:endParaRPr>
          </a:p>
        </p:txBody>
      </p:sp>
      <p:sp>
        <p:nvSpPr>
          <p:cNvPr id="14" name="椭圆 13"/>
          <p:cNvSpPr/>
          <p:nvPr/>
        </p:nvSpPr>
        <p:spPr bwMode="auto">
          <a:xfrm>
            <a:off x="1730234" y="1217184"/>
            <a:ext cx="1060488" cy="1060488"/>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5" name="矩形 14"/>
          <p:cNvSpPr/>
          <p:nvPr/>
        </p:nvSpPr>
        <p:spPr>
          <a:xfrm>
            <a:off x="2861320" y="2723550"/>
            <a:ext cx="4317181" cy="1323439"/>
          </a:xfrm>
          <a:prstGeom prst="rect">
            <a:avLst/>
          </a:prstGeom>
        </p:spPr>
        <p:txBody>
          <a:bodyPr wrap="square">
            <a:spAutoFit/>
          </a:bodyPr>
          <a:lstStyle/>
          <a:p>
            <a:r>
              <a:rPr lang="zh-CN" altLang="zh-CN" sz="2000" b="1" dirty="0" smtClean="0"/>
              <a:t>第八</a:t>
            </a:r>
            <a:r>
              <a:rPr lang="zh-CN" altLang="zh-CN" sz="2000" b="1" dirty="0" smtClean="0"/>
              <a:t>届（</a:t>
            </a:r>
            <a:r>
              <a:rPr lang="en-US" altLang="zh-CN" sz="2000" b="1" dirty="0" smtClean="0"/>
              <a:t>2016</a:t>
            </a:r>
            <a:r>
              <a:rPr lang="zh-CN" altLang="zh-CN" sz="2000" b="1" dirty="0" smtClean="0"/>
              <a:t>）应用统计与管理工程高层论坛</a:t>
            </a:r>
            <a:r>
              <a:rPr lang="en-US" altLang="zh-CN" sz="2000" b="1" dirty="0" smtClean="0"/>
              <a:t>--</a:t>
            </a:r>
            <a:r>
              <a:rPr lang="zh-CN" altLang="zh-CN" sz="2000" b="1" dirty="0" smtClean="0"/>
              <a:t>可拓创新方法</a:t>
            </a:r>
          </a:p>
          <a:p>
            <a:r>
              <a:rPr lang="zh-CN" altLang="zh-CN" sz="2000" b="1" dirty="0" smtClean="0"/>
              <a:t>报告题目：审美认知与大学外语教学</a:t>
            </a:r>
          </a:p>
          <a:p>
            <a:pPr algn="just"/>
            <a:endParaRPr lang="zh-CN" altLang="en-US" sz="2000" b="1" dirty="0">
              <a:solidFill>
                <a:schemeClr val="accent1"/>
              </a:solidFill>
              <a:latin typeface="+mj-ea"/>
              <a:ea typeface="+mj-ea"/>
            </a:endParaRPr>
          </a:p>
        </p:txBody>
      </p:sp>
      <p:sp>
        <p:nvSpPr>
          <p:cNvPr id="16" name="矩形 15"/>
          <p:cNvSpPr/>
          <p:nvPr/>
        </p:nvSpPr>
        <p:spPr>
          <a:xfrm>
            <a:off x="1837463" y="1331929"/>
            <a:ext cx="846029" cy="830997"/>
          </a:xfrm>
          <a:prstGeom prst="rect">
            <a:avLst/>
          </a:prstGeom>
        </p:spPr>
        <p:txBody>
          <a:bodyPr wrap="square">
            <a:spAutoFit/>
          </a:bodyPr>
          <a:lstStyle/>
          <a:p>
            <a:pPr algn="ctr"/>
            <a:r>
              <a:rPr lang="zh-CN" altLang="en-US" sz="2400" b="1" dirty="0">
                <a:solidFill>
                  <a:schemeClr val="accent2"/>
                </a:solidFill>
                <a:latin typeface="+mj-ea"/>
                <a:ea typeface="+mj-ea"/>
              </a:rPr>
              <a:t>您的标题</a:t>
            </a:r>
          </a:p>
        </p:txBody>
      </p:sp>
      <p:sp>
        <p:nvSpPr>
          <p:cNvPr id="17" name="椭圆 16"/>
          <p:cNvSpPr/>
          <p:nvPr/>
        </p:nvSpPr>
        <p:spPr bwMode="auto">
          <a:xfrm>
            <a:off x="1730234" y="2516472"/>
            <a:ext cx="1060488" cy="1060488"/>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p:nvSpPr>
        <p:spPr>
          <a:xfrm>
            <a:off x="1837463" y="2631217"/>
            <a:ext cx="846029" cy="830997"/>
          </a:xfrm>
          <a:prstGeom prst="rect">
            <a:avLst/>
          </a:prstGeom>
        </p:spPr>
        <p:txBody>
          <a:bodyPr wrap="square">
            <a:spAutoFit/>
          </a:bodyPr>
          <a:lstStyle/>
          <a:p>
            <a:pPr algn="ctr"/>
            <a:r>
              <a:rPr lang="zh-CN" altLang="en-US" sz="2400" b="1" dirty="0">
                <a:solidFill>
                  <a:schemeClr val="accent2"/>
                </a:solidFill>
                <a:latin typeface="+mj-ea"/>
                <a:ea typeface="+mj-ea"/>
              </a:rPr>
              <a:t>您的标题</a:t>
            </a:r>
          </a:p>
        </p:txBody>
      </p:sp>
      <p:sp>
        <p:nvSpPr>
          <p:cNvPr id="20" name="椭圆 19"/>
          <p:cNvSpPr/>
          <p:nvPr/>
        </p:nvSpPr>
        <p:spPr bwMode="auto">
          <a:xfrm>
            <a:off x="1730234" y="3858079"/>
            <a:ext cx="1060488" cy="1060488"/>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矩形 20"/>
          <p:cNvSpPr/>
          <p:nvPr/>
        </p:nvSpPr>
        <p:spPr>
          <a:xfrm>
            <a:off x="1837463" y="3972824"/>
            <a:ext cx="846029" cy="830997"/>
          </a:xfrm>
          <a:prstGeom prst="rect">
            <a:avLst/>
          </a:prstGeom>
        </p:spPr>
        <p:txBody>
          <a:bodyPr wrap="square">
            <a:spAutoFit/>
          </a:bodyPr>
          <a:lstStyle/>
          <a:p>
            <a:pPr algn="ctr"/>
            <a:r>
              <a:rPr lang="zh-CN" altLang="en-US" sz="2400" b="1" dirty="0">
                <a:solidFill>
                  <a:schemeClr val="accent2"/>
                </a:solidFill>
                <a:latin typeface="+mj-ea"/>
                <a:ea typeface="+mj-ea"/>
              </a:rPr>
              <a:t>您的标题</a:t>
            </a:r>
          </a:p>
        </p:txBody>
      </p:sp>
      <p:sp>
        <p:nvSpPr>
          <p:cNvPr id="25601" name="Rectangle 1"/>
          <p:cNvSpPr>
            <a:spLocks noChangeArrowheads="1"/>
          </p:cNvSpPr>
          <p:nvPr/>
        </p:nvSpPr>
        <p:spPr bwMode="auto">
          <a:xfrm>
            <a:off x="2861320" y="1147263"/>
            <a:ext cx="403244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论文一篇</a:t>
            </a:r>
            <a:endParaRPr kumimoji="0" lang="zh-CN"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高又谦 </a:t>
            </a:r>
            <a:r>
              <a:rPr kumimoji="0" lang="zh-CN"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r>
              <a:rPr kumimoji="0" 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艺术教育在演讲课上的应用</a:t>
            </a:r>
            <a:r>
              <a:rPr kumimoji="0" lang="zh-CN"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a:t>
            </a: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  </a:t>
            </a:r>
            <a:r>
              <a:rPr kumimoji="0" lang="zh-CN" altLang="en-US"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海外英语   </a:t>
            </a: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2017.2</a:t>
            </a:r>
            <a:endParaRPr kumimoji="0" lang="en-US" altLang="zh-CN"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5602" name="Rectangle 2"/>
          <p:cNvSpPr>
            <a:spLocks noChangeArrowheads="1"/>
          </p:cNvSpPr>
          <p:nvPr/>
        </p:nvSpPr>
        <p:spPr bwMode="auto">
          <a:xfrm>
            <a:off x="3031883" y="3809380"/>
            <a:ext cx="414661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第十一届（</a:t>
            </a:r>
            <a:r>
              <a:rPr kumimoji="0" lang="en-US" altLang="zh-CN"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2018</a:t>
            </a:r>
            <a:r>
              <a:rPr kumimoji="0" lang="zh-CN" altLang="en-US"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）中国社会语言学国际学术研讨会</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楷体" pitchFamily="49" charset="-122"/>
                <a:ea typeface="楷体" pitchFamily="49" charset="-122"/>
                <a:cs typeface="Times New Roman" pitchFamily="18" charset="0"/>
              </a:rPr>
              <a:t>海报展示：生态语言学与创意英语教学</a:t>
            </a:r>
            <a:endParaRPr kumimoji="0" lang="zh-CN" altLang="en-US" sz="20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pic>
        <p:nvPicPr>
          <p:cNvPr id="25604" name="Picture 4" descr="F:\私人照片\2017-2018\IMG20171103092437.jpg"/>
          <p:cNvPicPr>
            <a:picLocks noChangeAspect="1" noChangeArrowheads="1"/>
          </p:cNvPicPr>
          <p:nvPr/>
        </p:nvPicPr>
        <p:blipFill>
          <a:blip r:embed="rId3" cstate="print"/>
          <a:srcRect/>
          <a:stretch>
            <a:fillRect/>
          </a:stretch>
        </p:blipFill>
        <p:spPr bwMode="auto">
          <a:xfrm>
            <a:off x="7610549" y="728586"/>
            <a:ext cx="3672408" cy="2848373"/>
          </a:xfrm>
          <a:prstGeom prst="rect">
            <a:avLst/>
          </a:prstGeom>
          <a:noFill/>
        </p:spPr>
      </p:pic>
      <p:pic>
        <p:nvPicPr>
          <p:cNvPr id="25606" name="Picture 6" descr="C:\Users\huang\Downloads\Desktop\IMG20180714090942.jpg"/>
          <p:cNvPicPr>
            <a:picLocks noChangeAspect="1" noChangeArrowheads="1"/>
          </p:cNvPicPr>
          <p:nvPr/>
        </p:nvPicPr>
        <p:blipFill>
          <a:blip r:embed="rId4" cstate="print"/>
          <a:srcRect/>
          <a:stretch>
            <a:fillRect/>
          </a:stretch>
        </p:blipFill>
        <p:spPr bwMode="auto">
          <a:xfrm>
            <a:off x="7610549" y="3642055"/>
            <a:ext cx="3910293" cy="2932720"/>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400" fill="hold"/>
                                        <p:tgtEl>
                                          <p:spTgt spid="3"/>
                                        </p:tgtEl>
                                        <p:attrNameLst>
                                          <p:attrName>ppt_w</p:attrName>
                                        </p:attrNameLst>
                                      </p:cBhvr>
                                      <p:tavLst>
                                        <p:tav tm="0">
                                          <p:val>
                                            <p:fltVal val="0"/>
                                          </p:val>
                                        </p:tav>
                                        <p:tav tm="100000">
                                          <p:val>
                                            <p:strVal val="#ppt_w"/>
                                          </p:val>
                                        </p:tav>
                                      </p:tavLst>
                                    </p:anim>
                                    <p:anim calcmode="lin" valueType="num">
                                      <p:cBhvr>
                                        <p:cTn id="12" dur="400" fill="hold"/>
                                        <p:tgtEl>
                                          <p:spTgt spid="3"/>
                                        </p:tgtEl>
                                        <p:attrNameLst>
                                          <p:attrName>ppt_h</p:attrName>
                                        </p:attrNameLst>
                                      </p:cBhvr>
                                      <p:tavLst>
                                        <p:tav tm="0">
                                          <p:val>
                                            <p:fltVal val="0"/>
                                          </p:val>
                                        </p:tav>
                                        <p:tav tm="100000">
                                          <p:val>
                                            <p:strVal val="#ppt_h"/>
                                          </p:val>
                                        </p:tav>
                                      </p:tavLst>
                                    </p:anim>
                                    <p:anim calcmode="lin" valueType="num">
                                      <p:cBhvr>
                                        <p:cTn id="13" dur="400" fill="hold"/>
                                        <p:tgtEl>
                                          <p:spTgt spid="3"/>
                                        </p:tgtEl>
                                        <p:attrNameLst>
                                          <p:attrName>style.rotation</p:attrName>
                                        </p:attrNameLst>
                                      </p:cBhvr>
                                      <p:tavLst>
                                        <p:tav tm="0">
                                          <p:val>
                                            <p:fltVal val="90"/>
                                          </p:val>
                                        </p:tav>
                                        <p:tav tm="100000">
                                          <p:val>
                                            <p:fltVal val="0"/>
                                          </p:val>
                                        </p:tav>
                                      </p:tavLst>
                                    </p:anim>
                                    <p:animEffect transition="in" filter="fade">
                                      <p:cBhvr>
                                        <p:cTn id="14" dur="400"/>
                                        <p:tgtEl>
                                          <p:spTgt spid="3"/>
                                        </p:tgtEl>
                                      </p:cBhvr>
                                    </p:animEffect>
                                  </p:childTnLst>
                                </p:cTn>
                              </p:par>
                              <p:par>
                                <p:cTn id="15" presetID="8" presetClass="emph" presetSubtype="0" fill="hold" nodeType="withEffect">
                                  <p:stCondLst>
                                    <p:cond delay="0"/>
                                  </p:stCondLst>
                                  <p:childTnLst>
                                    <p:animRot by="-21600000">
                                      <p:cBhvr>
                                        <p:cTn id="16" dur="400" fill="hold"/>
                                        <p:tgtEl>
                                          <p:spTgt spid="3"/>
                                        </p:tgtEl>
                                        <p:attrNameLst>
                                          <p:attrName>r</p:attrName>
                                        </p:attrNameLst>
                                      </p:cBhvr>
                                    </p:animRo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400" fill="hold"/>
                                        <p:tgtEl>
                                          <p:spTgt spid="16"/>
                                        </p:tgtEl>
                                        <p:attrNameLst>
                                          <p:attrName>ppt_w</p:attrName>
                                        </p:attrNameLst>
                                      </p:cBhvr>
                                      <p:tavLst>
                                        <p:tav tm="0">
                                          <p:val>
                                            <p:fltVal val="0"/>
                                          </p:val>
                                        </p:tav>
                                        <p:tav tm="100000">
                                          <p:val>
                                            <p:strVal val="#ppt_w"/>
                                          </p:val>
                                        </p:tav>
                                      </p:tavLst>
                                    </p:anim>
                                    <p:anim calcmode="lin" valueType="num">
                                      <p:cBhvr>
                                        <p:cTn id="31" dur="400" fill="hold"/>
                                        <p:tgtEl>
                                          <p:spTgt spid="16"/>
                                        </p:tgtEl>
                                        <p:attrNameLst>
                                          <p:attrName>ppt_h</p:attrName>
                                        </p:attrNameLst>
                                      </p:cBhvr>
                                      <p:tavLst>
                                        <p:tav tm="0">
                                          <p:val>
                                            <p:fltVal val="0"/>
                                          </p:val>
                                        </p:tav>
                                        <p:tav tm="100000">
                                          <p:val>
                                            <p:strVal val="#ppt_h"/>
                                          </p:val>
                                        </p:tav>
                                      </p:tavLst>
                                    </p:anim>
                                    <p:anim calcmode="lin" valueType="num">
                                      <p:cBhvr>
                                        <p:cTn id="32" dur="400" fill="hold"/>
                                        <p:tgtEl>
                                          <p:spTgt spid="16"/>
                                        </p:tgtEl>
                                        <p:attrNameLst>
                                          <p:attrName>style.rotation</p:attrName>
                                        </p:attrNameLst>
                                      </p:cBhvr>
                                      <p:tavLst>
                                        <p:tav tm="0">
                                          <p:val>
                                            <p:fltVal val="90"/>
                                          </p:val>
                                        </p:tav>
                                        <p:tav tm="100000">
                                          <p:val>
                                            <p:fltVal val="0"/>
                                          </p:val>
                                        </p:tav>
                                      </p:tavLst>
                                    </p:anim>
                                    <p:animEffect transition="in" filter="fade">
                                      <p:cBhvr>
                                        <p:cTn id="33" dur="400"/>
                                        <p:tgtEl>
                                          <p:spTgt spid="16"/>
                                        </p:tgtEl>
                                      </p:cBhvr>
                                    </p:animEffect>
                                  </p:childTnLst>
                                </p:cTn>
                              </p:par>
                              <p:par>
                                <p:cTn id="34" presetID="8" presetClass="emph" presetSubtype="0" fill="hold" grpId="1" nodeType="withEffect">
                                  <p:stCondLst>
                                    <p:cond delay="0"/>
                                  </p:stCondLst>
                                  <p:childTnLst>
                                    <p:animRot by="21600000">
                                      <p:cBhvr>
                                        <p:cTn id="35" dur="400" fill="hold"/>
                                        <p:tgtEl>
                                          <p:spTgt spid="16"/>
                                        </p:tgtEl>
                                        <p:attrNameLst>
                                          <p:attrName>r</p:attrName>
                                        </p:attrNameLst>
                                      </p:cBhvr>
                                    </p:animRot>
                                  </p:childTnLst>
                                </p:cTn>
                              </p:par>
                            </p:childTnLst>
                          </p:cTn>
                        </p:par>
                        <p:par>
                          <p:cTn id="36" fill="hold">
                            <p:stCondLst>
                              <p:cond delay="24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2900"/>
                            </p:stCondLst>
                            <p:childTnLst>
                              <p:par>
                                <p:cTn id="43" presetID="31"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400" fill="hold"/>
                                        <p:tgtEl>
                                          <p:spTgt spid="18"/>
                                        </p:tgtEl>
                                        <p:attrNameLst>
                                          <p:attrName>ppt_w</p:attrName>
                                        </p:attrNameLst>
                                      </p:cBhvr>
                                      <p:tavLst>
                                        <p:tav tm="0">
                                          <p:val>
                                            <p:fltVal val="0"/>
                                          </p:val>
                                        </p:tav>
                                        <p:tav tm="100000">
                                          <p:val>
                                            <p:strVal val="#ppt_w"/>
                                          </p:val>
                                        </p:tav>
                                      </p:tavLst>
                                    </p:anim>
                                    <p:anim calcmode="lin" valueType="num">
                                      <p:cBhvr>
                                        <p:cTn id="46" dur="400" fill="hold"/>
                                        <p:tgtEl>
                                          <p:spTgt spid="18"/>
                                        </p:tgtEl>
                                        <p:attrNameLst>
                                          <p:attrName>ppt_h</p:attrName>
                                        </p:attrNameLst>
                                      </p:cBhvr>
                                      <p:tavLst>
                                        <p:tav tm="0">
                                          <p:val>
                                            <p:fltVal val="0"/>
                                          </p:val>
                                        </p:tav>
                                        <p:tav tm="100000">
                                          <p:val>
                                            <p:strVal val="#ppt_h"/>
                                          </p:val>
                                        </p:tav>
                                      </p:tavLst>
                                    </p:anim>
                                    <p:anim calcmode="lin" valueType="num">
                                      <p:cBhvr>
                                        <p:cTn id="47" dur="400" fill="hold"/>
                                        <p:tgtEl>
                                          <p:spTgt spid="18"/>
                                        </p:tgtEl>
                                        <p:attrNameLst>
                                          <p:attrName>style.rotation</p:attrName>
                                        </p:attrNameLst>
                                      </p:cBhvr>
                                      <p:tavLst>
                                        <p:tav tm="0">
                                          <p:val>
                                            <p:fltVal val="90"/>
                                          </p:val>
                                        </p:tav>
                                        <p:tav tm="100000">
                                          <p:val>
                                            <p:fltVal val="0"/>
                                          </p:val>
                                        </p:tav>
                                      </p:tavLst>
                                    </p:anim>
                                    <p:animEffect transition="in" filter="fade">
                                      <p:cBhvr>
                                        <p:cTn id="48" dur="400"/>
                                        <p:tgtEl>
                                          <p:spTgt spid="18"/>
                                        </p:tgtEl>
                                      </p:cBhvr>
                                    </p:animEffect>
                                  </p:childTnLst>
                                </p:cTn>
                              </p:par>
                              <p:par>
                                <p:cTn id="49" presetID="8" presetClass="emph" presetSubtype="0" fill="hold" grpId="1" nodeType="withEffect">
                                  <p:stCondLst>
                                    <p:cond delay="0"/>
                                  </p:stCondLst>
                                  <p:childTnLst>
                                    <p:animRot by="21600000">
                                      <p:cBhvr>
                                        <p:cTn id="50" dur="400" fill="hold"/>
                                        <p:tgtEl>
                                          <p:spTgt spid="18"/>
                                        </p:tgtEl>
                                        <p:attrNameLst>
                                          <p:attrName>r</p:attrName>
                                        </p:attrNameLst>
                                      </p:cBhvr>
                                    </p:animRot>
                                  </p:childTnLst>
                                </p:cTn>
                              </p:par>
                            </p:childTnLst>
                          </p:cTn>
                        </p:par>
                        <p:par>
                          <p:cTn id="51" fill="hold">
                            <p:stCondLst>
                              <p:cond delay="33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3800"/>
                            </p:stCondLst>
                            <p:childTnLst>
                              <p:par>
                                <p:cTn id="56" presetID="53"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childTnLst>
                          </p:cTn>
                        </p:par>
                        <p:par>
                          <p:cTn id="61" fill="hold">
                            <p:stCondLst>
                              <p:cond delay="4300"/>
                            </p:stCondLst>
                            <p:childTnLst>
                              <p:par>
                                <p:cTn id="62" presetID="31"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400" fill="hold"/>
                                        <p:tgtEl>
                                          <p:spTgt spid="21"/>
                                        </p:tgtEl>
                                        <p:attrNameLst>
                                          <p:attrName>ppt_w</p:attrName>
                                        </p:attrNameLst>
                                      </p:cBhvr>
                                      <p:tavLst>
                                        <p:tav tm="0">
                                          <p:val>
                                            <p:fltVal val="0"/>
                                          </p:val>
                                        </p:tav>
                                        <p:tav tm="100000">
                                          <p:val>
                                            <p:strVal val="#ppt_w"/>
                                          </p:val>
                                        </p:tav>
                                      </p:tavLst>
                                    </p:anim>
                                    <p:anim calcmode="lin" valueType="num">
                                      <p:cBhvr>
                                        <p:cTn id="65" dur="400" fill="hold"/>
                                        <p:tgtEl>
                                          <p:spTgt spid="21"/>
                                        </p:tgtEl>
                                        <p:attrNameLst>
                                          <p:attrName>ppt_h</p:attrName>
                                        </p:attrNameLst>
                                      </p:cBhvr>
                                      <p:tavLst>
                                        <p:tav tm="0">
                                          <p:val>
                                            <p:fltVal val="0"/>
                                          </p:val>
                                        </p:tav>
                                        <p:tav tm="100000">
                                          <p:val>
                                            <p:strVal val="#ppt_h"/>
                                          </p:val>
                                        </p:tav>
                                      </p:tavLst>
                                    </p:anim>
                                    <p:anim calcmode="lin" valueType="num">
                                      <p:cBhvr>
                                        <p:cTn id="66" dur="400" fill="hold"/>
                                        <p:tgtEl>
                                          <p:spTgt spid="21"/>
                                        </p:tgtEl>
                                        <p:attrNameLst>
                                          <p:attrName>style.rotation</p:attrName>
                                        </p:attrNameLst>
                                      </p:cBhvr>
                                      <p:tavLst>
                                        <p:tav tm="0">
                                          <p:val>
                                            <p:fltVal val="90"/>
                                          </p:val>
                                        </p:tav>
                                        <p:tav tm="100000">
                                          <p:val>
                                            <p:fltVal val="0"/>
                                          </p:val>
                                        </p:tav>
                                      </p:tavLst>
                                    </p:anim>
                                    <p:animEffect transition="in" filter="fade">
                                      <p:cBhvr>
                                        <p:cTn id="67" dur="400"/>
                                        <p:tgtEl>
                                          <p:spTgt spid="21"/>
                                        </p:tgtEl>
                                      </p:cBhvr>
                                    </p:animEffect>
                                  </p:childTnLst>
                                </p:cTn>
                              </p:par>
                              <p:par>
                                <p:cTn id="68" presetID="8" presetClass="emph" presetSubtype="0" fill="hold" grpId="1" nodeType="withEffect">
                                  <p:stCondLst>
                                    <p:cond delay="0"/>
                                  </p:stCondLst>
                                  <p:childTnLst>
                                    <p:animRot by="21600000">
                                      <p:cBhvr>
                                        <p:cTn id="69" dur="400" fill="hold"/>
                                        <p:tgtEl>
                                          <p:spTgt spid="21"/>
                                        </p:tgtEl>
                                        <p:attrNameLst>
                                          <p:attrName>r</p:attrName>
                                        </p:attrNameLst>
                                      </p:cBhvr>
                                    </p:animRot>
                                  </p:childTnLst>
                                </p:cTn>
                              </p:par>
                            </p:childTnLst>
                          </p:cTn>
                        </p:par>
                        <p:par>
                          <p:cTn id="70" fill="hold">
                            <p:stCondLst>
                              <p:cond delay="47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par>
                          <p:cTn id="74" fill="hold">
                            <p:stCondLst>
                              <p:cond delay="5200"/>
                            </p:stCondLst>
                            <p:childTnLst>
                              <p:par>
                                <p:cTn id="75" presetID="31"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400" fill="hold"/>
                                        <p:tgtEl>
                                          <p:spTgt spid="12"/>
                                        </p:tgtEl>
                                        <p:attrNameLst>
                                          <p:attrName>ppt_w</p:attrName>
                                        </p:attrNameLst>
                                      </p:cBhvr>
                                      <p:tavLst>
                                        <p:tav tm="0">
                                          <p:val>
                                            <p:fltVal val="0"/>
                                          </p:val>
                                        </p:tav>
                                        <p:tav tm="100000">
                                          <p:val>
                                            <p:strVal val="#ppt_w"/>
                                          </p:val>
                                        </p:tav>
                                      </p:tavLst>
                                    </p:anim>
                                    <p:anim calcmode="lin" valueType="num">
                                      <p:cBhvr>
                                        <p:cTn id="78" dur="400" fill="hold"/>
                                        <p:tgtEl>
                                          <p:spTgt spid="12"/>
                                        </p:tgtEl>
                                        <p:attrNameLst>
                                          <p:attrName>ppt_h</p:attrName>
                                        </p:attrNameLst>
                                      </p:cBhvr>
                                      <p:tavLst>
                                        <p:tav tm="0">
                                          <p:val>
                                            <p:fltVal val="0"/>
                                          </p:val>
                                        </p:tav>
                                        <p:tav tm="100000">
                                          <p:val>
                                            <p:strVal val="#ppt_h"/>
                                          </p:val>
                                        </p:tav>
                                      </p:tavLst>
                                    </p:anim>
                                    <p:anim calcmode="lin" valueType="num">
                                      <p:cBhvr>
                                        <p:cTn id="79" dur="400" fill="hold"/>
                                        <p:tgtEl>
                                          <p:spTgt spid="12"/>
                                        </p:tgtEl>
                                        <p:attrNameLst>
                                          <p:attrName>style.rotation</p:attrName>
                                        </p:attrNameLst>
                                      </p:cBhvr>
                                      <p:tavLst>
                                        <p:tav tm="0">
                                          <p:val>
                                            <p:fltVal val="90"/>
                                          </p:val>
                                        </p:tav>
                                        <p:tav tm="100000">
                                          <p:val>
                                            <p:fltVal val="0"/>
                                          </p:val>
                                        </p:tav>
                                      </p:tavLst>
                                    </p:anim>
                                    <p:animEffect transition="in" filter="fade">
                                      <p:cBhvr>
                                        <p:cTn id="80" dur="400"/>
                                        <p:tgtEl>
                                          <p:spTgt spid="12"/>
                                        </p:tgtEl>
                                      </p:cBhvr>
                                    </p:animEffect>
                                  </p:childTnLst>
                                </p:cTn>
                              </p:par>
                            </p:childTnLst>
                          </p:cTn>
                        </p:par>
                        <p:par>
                          <p:cTn id="81" fill="hold">
                            <p:stCondLst>
                              <p:cond delay="5600"/>
                            </p:stCondLst>
                            <p:childTnLst>
                              <p:par>
                                <p:cTn id="82" presetID="22" presetClass="entr" presetSubtype="8"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ipe(left)">
                                      <p:cBhvr>
                                        <p:cTn id="8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p:bldP spid="11" grpId="0" animBg="1"/>
      <p:bldP spid="12" grpId="0"/>
      <p:bldP spid="14" grpId="0" animBg="1"/>
      <p:bldP spid="15" grpId="0"/>
      <p:bldP spid="16" grpId="0"/>
      <p:bldP spid="16" grpId="1"/>
      <p:bldP spid="17" grpId="0" animBg="1"/>
      <p:bldP spid="18" grpId="0"/>
      <p:bldP spid="18" grpId="1"/>
      <p:bldP spid="20" grpId="0" animBg="1"/>
      <p:bldP spid="21" grpId="0"/>
      <p:bldP spid="2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9552064"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教学流程</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10" name="Line 12"/>
          <p:cNvSpPr>
            <a:spLocks noChangeShapeType="1"/>
          </p:cNvSpPr>
          <p:nvPr/>
        </p:nvSpPr>
        <p:spPr bwMode="auto">
          <a:xfrm>
            <a:off x="8230273"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
        <p:nvSpPr>
          <p:cNvPr id="1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教学反思</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Line 6"/>
          <p:cNvSpPr>
            <a:spLocks noChangeShapeType="1"/>
          </p:cNvSpPr>
          <p:nvPr/>
        </p:nvSpPr>
        <p:spPr bwMode="auto">
          <a:xfrm>
            <a:off x="1244749" y="2044538"/>
            <a:ext cx="0" cy="4813461"/>
          </a:xfrm>
          <a:prstGeom prst="line">
            <a:avLst/>
          </a:prstGeom>
          <a:noFill/>
          <a:ln w="38100" cap="flat">
            <a:solidFill>
              <a:srgbClr val="716F6E"/>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grpSp>
        <p:nvGrpSpPr>
          <p:cNvPr id="14" name="组合 13"/>
          <p:cNvGrpSpPr/>
          <p:nvPr/>
        </p:nvGrpSpPr>
        <p:grpSpPr>
          <a:xfrm>
            <a:off x="1097112" y="2212176"/>
            <a:ext cx="288925" cy="288925"/>
            <a:chOff x="957263" y="3209925"/>
            <a:chExt cx="288925" cy="288925"/>
          </a:xfrm>
        </p:grpSpPr>
        <p:sp>
          <p:nvSpPr>
            <p:cNvPr id="15"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solidFill>
                  <a:srgbClr val="294A5A"/>
                </a:solidFill>
              </a:endParaRPr>
            </a:p>
          </p:txBody>
        </p:sp>
        <p:sp>
          <p:nvSpPr>
            <p:cNvPr id="16"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grpSp>
      <p:sp>
        <p:nvSpPr>
          <p:cNvPr id="17" name="矩形 16"/>
          <p:cNvSpPr/>
          <p:nvPr/>
        </p:nvSpPr>
        <p:spPr>
          <a:xfrm>
            <a:off x="1472283" y="2125805"/>
            <a:ext cx="2753890" cy="461665"/>
          </a:xfrm>
          <a:prstGeom prst="rect">
            <a:avLst/>
          </a:prstGeom>
        </p:spPr>
        <p:txBody>
          <a:bodyPr wrap="square">
            <a:spAutoFit/>
          </a:bodyPr>
          <a:lstStyle/>
          <a:p>
            <a:pPr algn="just"/>
            <a:r>
              <a:rPr lang="zh-CN" altLang="en-US" sz="2400" b="1" dirty="0">
                <a:solidFill>
                  <a:srgbClr val="484849"/>
                </a:solidFill>
                <a:latin typeface="微软雅黑" panose="020B0503020204020204" pitchFamily="34" charset="-122"/>
                <a:ea typeface="微软雅黑" panose="020B0503020204020204" pitchFamily="34" charset="-122"/>
              </a:rPr>
              <a:t>分析，交流，思考</a:t>
            </a:r>
            <a:endParaRPr lang="en-US" altLang="zh-CN" sz="2400" b="1" dirty="0">
              <a:solidFill>
                <a:srgbClr val="484849"/>
              </a:solidFill>
              <a:latin typeface="微软雅黑" panose="020B0503020204020204" pitchFamily="34" charset="-122"/>
              <a:ea typeface="微软雅黑" panose="020B0503020204020204" pitchFamily="34" charset="-122"/>
            </a:endParaRPr>
          </a:p>
        </p:txBody>
      </p:sp>
      <p:sp>
        <p:nvSpPr>
          <p:cNvPr id="18" name="Freeform 5"/>
          <p:cNvSpPr/>
          <p:nvPr/>
        </p:nvSpPr>
        <p:spPr bwMode="auto">
          <a:xfrm>
            <a:off x="1132866" y="1839233"/>
            <a:ext cx="219075" cy="192088"/>
          </a:xfrm>
          <a:custGeom>
            <a:avLst/>
            <a:gdLst>
              <a:gd name="T0" fmla="*/ 208 w 416"/>
              <a:gd name="T1" fmla="*/ 361 h 361"/>
              <a:gd name="T2" fmla="*/ 312 w 416"/>
              <a:gd name="T3" fmla="*/ 181 h 361"/>
              <a:gd name="T4" fmla="*/ 416 w 416"/>
              <a:gd name="T5" fmla="*/ 0 h 361"/>
              <a:gd name="T6" fmla="*/ 208 w 416"/>
              <a:gd name="T7" fmla="*/ 0 h 361"/>
              <a:gd name="T8" fmla="*/ 0 w 416"/>
              <a:gd name="T9" fmla="*/ 0 h 361"/>
              <a:gd name="T10" fmla="*/ 104 w 416"/>
              <a:gd name="T11" fmla="*/ 181 h 361"/>
              <a:gd name="T12" fmla="*/ 208 w 416"/>
              <a:gd name="T13" fmla="*/ 361 h 361"/>
            </a:gdLst>
            <a:ahLst/>
            <a:cxnLst>
              <a:cxn ang="0">
                <a:pos x="T0" y="T1"/>
              </a:cxn>
              <a:cxn ang="0">
                <a:pos x="T2" y="T3"/>
              </a:cxn>
              <a:cxn ang="0">
                <a:pos x="T4" y="T5"/>
              </a:cxn>
              <a:cxn ang="0">
                <a:pos x="T6" y="T7"/>
              </a:cxn>
              <a:cxn ang="0">
                <a:pos x="T8" y="T9"/>
              </a:cxn>
              <a:cxn ang="0">
                <a:pos x="T10" y="T11"/>
              </a:cxn>
              <a:cxn ang="0">
                <a:pos x="T12" y="T13"/>
              </a:cxn>
            </a:cxnLst>
            <a:rect l="0" t="0" r="r" b="b"/>
            <a:pathLst>
              <a:path w="416" h="361">
                <a:moveTo>
                  <a:pt x="208" y="361"/>
                </a:moveTo>
                <a:lnTo>
                  <a:pt x="312" y="181"/>
                </a:lnTo>
                <a:lnTo>
                  <a:pt x="416" y="0"/>
                </a:lnTo>
                <a:lnTo>
                  <a:pt x="208" y="0"/>
                </a:lnTo>
                <a:lnTo>
                  <a:pt x="0" y="0"/>
                </a:lnTo>
                <a:lnTo>
                  <a:pt x="104" y="181"/>
                </a:lnTo>
                <a:lnTo>
                  <a:pt x="208" y="361"/>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19" name="矩形 18"/>
          <p:cNvSpPr/>
          <p:nvPr/>
        </p:nvSpPr>
        <p:spPr>
          <a:xfrm>
            <a:off x="3088411" y="6116683"/>
            <a:ext cx="4573464" cy="707886"/>
          </a:xfrm>
          <a:prstGeom prst="rect">
            <a:avLst/>
          </a:prstGeom>
        </p:spPr>
        <p:txBody>
          <a:bodyPr wrap="square">
            <a:spAutoFit/>
          </a:bodyPr>
          <a:lstStyle/>
          <a:p>
            <a:pPr algn="just"/>
            <a:r>
              <a:rPr lang="zh-CN" altLang="en-US" sz="2000" b="1" dirty="0" smtClean="0">
                <a:solidFill>
                  <a:srgbClr val="484849"/>
                </a:solidFill>
                <a:latin typeface="微软雅黑" panose="020B0503020204020204" pitchFamily="34" charset="-122"/>
                <a:ea typeface="微软雅黑" panose="020B0503020204020204" pitchFamily="34" charset="-122"/>
              </a:rPr>
              <a:t>通过设计广告词来体现商务活动的中的跨文化交流</a:t>
            </a:r>
            <a:endParaRPr lang="zh-CN" altLang="en-US" sz="2000" b="1" dirty="0">
              <a:solidFill>
                <a:srgbClr val="484849"/>
              </a:solidFill>
              <a:latin typeface="微软雅黑" panose="020B0503020204020204" pitchFamily="34" charset="-122"/>
              <a:ea typeface="微软雅黑" panose="020B0503020204020204" pitchFamily="34" charset="-122"/>
            </a:endParaRPr>
          </a:p>
        </p:txBody>
      </p:sp>
      <p:sp>
        <p:nvSpPr>
          <p:cNvPr id="28" name="圆角矩形 27"/>
          <p:cNvSpPr/>
          <p:nvPr/>
        </p:nvSpPr>
        <p:spPr bwMode="auto">
          <a:xfrm>
            <a:off x="1477520" y="6053486"/>
            <a:ext cx="1481958" cy="512396"/>
          </a:xfrm>
          <a:prstGeom prst="round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9" name="矩形 28"/>
          <p:cNvSpPr/>
          <p:nvPr/>
        </p:nvSpPr>
        <p:spPr>
          <a:xfrm>
            <a:off x="1510613" y="6085906"/>
            <a:ext cx="1415772" cy="461665"/>
          </a:xfrm>
          <a:prstGeom prst="rect">
            <a:avLst/>
          </a:prstGeom>
        </p:spPr>
        <p:txBody>
          <a:bodyPr wrap="none">
            <a:spAutoFit/>
          </a:bodyPr>
          <a:lstStyle/>
          <a:p>
            <a:r>
              <a:rPr lang="zh-CN" altLang="en-US" sz="2400" b="1" dirty="0">
                <a:solidFill>
                  <a:schemeClr val="accent2"/>
                </a:solidFill>
                <a:latin typeface="微软雅黑" panose="020B0503020204020204" pitchFamily="34" charset="-122"/>
                <a:ea typeface="微软雅黑" panose="020B0503020204020204" pitchFamily="34" charset="-122"/>
              </a:rPr>
              <a:t>设计意图</a:t>
            </a:r>
            <a:endParaRPr lang="zh-CN" altLang="en-US" sz="2400" dirty="0">
              <a:solidFill>
                <a:schemeClr val="accent2"/>
              </a:solidFill>
            </a:endParaRPr>
          </a:p>
        </p:txBody>
      </p:sp>
      <p:sp>
        <p:nvSpPr>
          <p:cNvPr id="53" name="圆角矩形 52"/>
          <p:cNvSpPr/>
          <p:nvPr/>
        </p:nvSpPr>
        <p:spPr bwMode="auto">
          <a:xfrm>
            <a:off x="1984275" y="3846400"/>
            <a:ext cx="4048036" cy="583456"/>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4" name="圆角矩形 53"/>
          <p:cNvSpPr/>
          <p:nvPr/>
        </p:nvSpPr>
        <p:spPr bwMode="auto">
          <a:xfrm>
            <a:off x="1984275" y="4617146"/>
            <a:ext cx="4048036" cy="583456"/>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矩形 54"/>
          <p:cNvSpPr/>
          <p:nvPr/>
        </p:nvSpPr>
        <p:spPr>
          <a:xfrm>
            <a:off x="2300609" y="3157186"/>
            <a:ext cx="3262432" cy="400110"/>
          </a:xfrm>
          <a:prstGeom prst="rect">
            <a:avLst/>
          </a:prstGeom>
        </p:spPr>
        <p:txBody>
          <a:bodyPr wrap="square">
            <a:spAutoFit/>
          </a:bodyPr>
          <a:lstStyle/>
          <a:p>
            <a:pPr algn="just"/>
            <a:r>
              <a:rPr lang="zh-CN" altLang="en-US" sz="2000" b="1" dirty="0">
                <a:solidFill>
                  <a:schemeClr val="accent2"/>
                </a:solidFill>
                <a:latin typeface="微软雅黑" panose="020B0503020204020204" pitchFamily="34" charset="-122"/>
                <a:ea typeface="微软雅黑" panose="020B0503020204020204" pitchFamily="34" charset="-122"/>
              </a:rPr>
              <a:t>已知解析式画函数图像</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56" name="矩形 55"/>
          <p:cNvSpPr/>
          <p:nvPr/>
        </p:nvSpPr>
        <p:spPr>
          <a:xfrm>
            <a:off x="2300609" y="3950827"/>
            <a:ext cx="3262432" cy="400110"/>
          </a:xfrm>
          <a:prstGeom prst="rect">
            <a:avLst/>
          </a:prstGeom>
        </p:spPr>
        <p:txBody>
          <a:bodyPr wrap="square">
            <a:spAutoFit/>
          </a:bodyPr>
          <a:lstStyle/>
          <a:p>
            <a:pPr algn="just"/>
            <a:r>
              <a:rPr lang="zh-CN" altLang="en-US" sz="2000" b="1" dirty="0" smtClean="0">
                <a:solidFill>
                  <a:schemeClr val="accent2"/>
                </a:solidFill>
                <a:latin typeface="微软雅黑" panose="020B0503020204020204" pitchFamily="34" charset="-122"/>
                <a:ea typeface="微软雅黑" panose="020B0503020204020204" pitchFamily="34" charset="-122"/>
              </a:rPr>
              <a:t>国际商务管理中的文化因素</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57" name="矩形 56"/>
          <p:cNvSpPr/>
          <p:nvPr/>
        </p:nvSpPr>
        <p:spPr>
          <a:xfrm>
            <a:off x="2300609" y="4721573"/>
            <a:ext cx="3262432" cy="400110"/>
          </a:xfrm>
          <a:prstGeom prst="rect">
            <a:avLst/>
          </a:prstGeom>
        </p:spPr>
        <p:txBody>
          <a:bodyPr wrap="square">
            <a:spAutoFit/>
          </a:bodyPr>
          <a:lstStyle/>
          <a:p>
            <a:pPr algn="just"/>
            <a:r>
              <a:rPr lang="zh-CN" altLang="en-US" sz="2000" b="1" dirty="0" smtClean="0">
                <a:solidFill>
                  <a:schemeClr val="accent2"/>
                </a:solidFill>
                <a:latin typeface="微软雅黑" panose="020B0503020204020204" pitchFamily="34" charset="-122"/>
                <a:ea typeface="微软雅黑" panose="020B0503020204020204" pitchFamily="34" charset="-122"/>
              </a:rPr>
              <a:t>企业文化</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58" name="圆角矩形 57"/>
          <p:cNvSpPr/>
          <p:nvPr/>
        </p:nvSpPr>
        <p:spPr bwMode="auto">
          <a:xfrm>
            <a:off x="1633885" y="2845414"/>
            <a:ext cx="4807858" cy="2615510"/>
          </a:xfrm>
          <a:prstGeom prst="roundRect">
            <a:avLst>
              <a:gd name="adj" fmla="val 5893"/>
            </a:avLst>
          </a:prstGeom>
          <a:noFill/>
          <a:ln w="19050"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0" name="Freeform 6"/>
          <p:cNvSpPr/>
          <p:nvPr/>
        </p:nvSpPr>
        <p:spPr bwMode="auto">
          <a:xfrm>
            <a:off x="8284306" y="2573081"/>
            <a:ext cx="660778" cy="3040590"/>
          </a:xfrm>
          <a:custGeom>
            <a:avLst/>
            <a:gdLst>
              <a:gd name="T0" fmla="*/ 41 w 1198"/>
              <a:gd name="T1" fmla="*/ 155 h 5535"/>
              <a:gd name="T2" fmla="*/ 951 w 1198"/>
              <a:gd name="T3" fmla="*/ 2741 h 5535"/>
              <a:gd name="T4" fmla="*/ 0 w 1198"/>
              <a:gd name="T5" fmla="*/ 5378 h 5535"/>
              <a:gd name="T6" fmla="*/ 190 w 1198"/>
              <a:gd name="T7" fmla="*/ 5535 h 5535"/>
              <a:gd name="T8" fmla="*/ 1198 w 1198"/>
              <a:gd name="T9" fmla="*/ 2741 h 5535"/>
              <a:gd name="T10" fmla="*/ 233 w 1198"/>
              <a:gd name="T11" fmla="*/ 0 h 5535"/>
              <a:gd name="T12" fmla="*/ 41 w 1198"/>
              <a:gd name="T13" fmla="*/ 155 h 5535"/>
            </a:gdLst>
            <a:ahLst/>
            <a:cxnLst>
              <a:cxn ang="0">
                <a:pos x="T0" y="T1"/>
              </a:cxn>
              <a:cxn ang="0">
                <a:pos x="T2" y="T3"/>
              </a:cxn>
              <a:cxn ang="0">
                <a:pos x="T4" y="T5"/>
              </a:cxn>
              <a:cxn ang="0">
                <a:pos x="T6" y="T7"/>
              </a:cxn>
              <a:cxn ang="0">
                <a:pos x="T8" y="T9"/>
              </a:cxn>
              <a:cxn ang="0">
                <a:pos x="T10" y="T11"/>
              </a:cxn>
              <a:cxn ang="0">
                <a:pos x="T12" y="T13"/>
              </a:cxn>
            </a:cxnLst>
            <a:rect l="0" t="0" r="r" b="b"/>
            <a:pathLst>
              <a:path w="1198" h="5535">
                <a:moveTo>
                  <a:pt x="41" y="155"/>
                </a:moveTo>
                <a:cubicBezTo>
                  <a:pt x="610" y="863"/>
                  <a:pt x="951" y="1762"/>
                  <a:pt x="951" y="2741"/>
                </a:cubicBezTo>
                <a:cubicBezTo>
                  <a:pt x="951" y="3743"/>
                  <a:pt x="594" y="4662"/>
                  <a:pt x="0" y="5378"/>
                </a:cubicBezTo>
                <a:lnTo>
                  <a:pt x="190" y="5535"/>
                </a:lnTo>
                <a:cubicBezTo>
                  <a:pt x="819" y="4777"/>
                  <a:pt x="1198" y="3803"/>
                  <a:pt x="1198" y="2741"/>
                </a:cubicBezTo>
                <a:cubicBezTo>
                  <a:pt x="1198" y="1704"/>
                  <a:pt x="837" y="750"/>
                  <a:pt x="233" y="0"/>
                </a:cubicBezTo>
                <a:lnTo>
                  <a:pt x="41" y="155"/>
                </a:lnTo>
                <a:close/>
              </a:path>
            </a:pathLst>
          </a:custGeom>
          <a:solidFill>
            <a:srgbClr val="A9A8A7"/>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1400"/>
          </a:p>
        </p:txBody>
      </p:sp>
      <p:sp>
        <p:nvSpPr>
          <p:cNvPr id="61" name="Oval 7"/>
          <p:cNvSpPr>
            <a:spLocks noChangeArrowheads="1"/>
          </p:cNvSpPr>
          <p:nvPr/>
        </p:nvSpPr>
        <p:spPr bwMode="auto">
          <a:xfrm>
            <a:off x="7977968" y="2228768"/>
            <a:ext cx="811416" cy="807617"/>
          </a:xfrm>
          <a:prstGeom prst="ellipse">
            <a:avLst/>
          </a:prstGeom>
          <a:solidFill>
            <a:schemeClr val="tx1"/>
          </a:solidFill>
          <a:ln>
            <a:noFill/>
          </a:ln>
        </p:spPr>
        <p:txBody>
          <a:bodyPr vert="horz" wrap="square" lIns="91440" tIns="45720" rIns="91440" bIns="45720" numCol="1" anchor="t" anchorCtr="0" compatLnSpc="1"/>
          <a:lstStyle/>
          <a:p>
            <a:endParaRPr lang="zh-CN" altLang="en-US" sz="1400"/>
          </a:p>
        </p:txBody>
      </p:sp>
      <p:sp>
        <p:nvSpPr>
          <p:cNvPr id="62" name="Oval 8"/>
          <p:cNvSpPr>
            <a:spLocks noChangeArrowheads="1"/>
          </p:cNvSpPr>
          <p:nvPr/>
        </p:nvSpPr>
        <p:spPr bwMode="auto">
          <a:xfrm>
            <a:off x="8461526" y="3674377"/>
            <a:ext cx="810149" cy="807617"/>
          </a:xfrm>
          <a:prstGeom prst="ellipse">
            <a:avLst/>
          </a:prstGeom>
          <a:solidFill>
            <a:schemeClr val="tx1"/>
          </a:solidFill>
          <a:ln>
            <a:noFill/>
          </a:ln>
        </p:spPr>
        <p:txBody>
          <a:bodyPr vert="horz" wrap="square" lIns="91440" tIns="45720" rIns="91440" bIns="45720" numCol="1" anchor="t" anchorCtr="0" compatLnSpc="1"/>
          <a:lstStyle/>
          <a:p>
            <a:endParaRPr lang="zh-CN" altLang="en-US" sz="1400"/>
          </a:p>
        </p:txBody>
      </p:sp>
      <p:sp>
        <p:nvSpPr>
          <p:cNvPr id="63" name="Oval 9"/>
          <p:cNvSpPr>
            <a:spLocks noChangeArrowheads="1"/>
          </p:cNvSpPr>
          <p:nvPr/>
        </p:nvSpPr>
        <p:spPr bwMode="auto">
          <a:xfrm>
            <a:off x="7977968" y="5165557"/>
            <a:ext cx="811416" cy="808883"/>
          </a:xfrm>
          <a:prstGeom prst="ellipse">
            <a:avLst/>
          </a:prstGeom>
          <a:solidFill>
            <a:schemeClr val="tx1"/>
          </a:solidFill>
          <a:ln>
            <a:noFill/>
          </a:ln>
        </p:spPr>
        <p:txBody>
          <a:bodyPr vert="horz" wrap="square" lIns="91440" tIns="45720" rIns="91440" bIns="45720" numCol="1" anchor="t" anchorCtr="0" compatLnSpc="1"/>
          <a:lstStyle/>
          <a:p>
            <a:endParaRPr lang="zh-CN" altLang="en-US" sz="1400"/>
          </a:p>
        </p:txBody>
      </p:sp>
      <p:sp>
        <p:nvSpPr>
          <p:cNvPr id="64" name="Line 10"/>
          <p:cNvSpPr>
            <a:spLocks noChangeShapeType="1"/>
          </p:cNvSpPr>
          <p:nvPr/>
        </p:nvSpPr>
        <p:spPr bwMode="auto">
          <a:xfrm flipV="1">
            <a:off x="7165287" y="2952839"/>
            <a:ext cx="869645" cy="794959"/>
          </a:xfrm>
          <a:prstGeom prst="line">
            <a:avLst/>
          </a:prstGeom>
          <a:noFill/>
          <a:ln w="12700" cap="flat">
            <a:solidFill>
              <a:srgbClr val="24211D"/>
            </a:solidFill>
            <a:prstDash val="solid"/>
            <a:miter lim="800000"/>
            <a:headEnd type="none" w="med" len="me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sz="1400"/>
          </a:p>
        </p:txBody>
      </p:sp>
      <p:sp>
        <p:nvSpPr>
          <p:cNvPr id="65" name="Line 11"/>
          <p:cNvSpPr>
            <a:spLocks noChangeShapeType="1"/>
          </p:cNvSpPr>
          <p:nvPr/>
        </p:nvSpPr>
        <p:spPr bwMode="auto">
          <a:xfrm>
            <a:off x="7291873" y="4097174"/>
            <a:ext cx="1107626" cy="0"/>
          </a:xfrm>
          <a:prstGeom prst="line">
            <a:avLst/>
          </a:prstGeom>
          <a:noFill/>
          <a:ln w="12700" cap="flat">
            <a:solidFill>
              <a:srgbClr val="24211D"/>
            </a:solidFill>
            <a:prstDash val="solid"/>
            <a:miter lim="800000"/>
            <a:headEnd type="none" w="med" len="me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sz="1400"/>
          </a:p>
        </p:txBody>
      </p:sp>
      <p:sp>
        <p:nvSpPr>
          <p:cNvPr id="66" name="Line 12"/>
          <p:cNvSpPr>
            <a:spLocks noChangeShapeType="1"/>
          </p:cNvSpPr>
          <p:nvPr/>
        </p:nvSpPr>
        <p:spPr bwMode="auto">
          <a:xfrm>
            <a:off x="7165287" y="4438955"/>
            <a:ext cx="869645" cy="796224"/>
          </a:xfrm>
          <a:prstGeom prst="line">
            <a:avLst/>
          </a:prstGeom>
          <a:noFill/>
          <a:ln w="12700" cap="flat">
            <a:solidFill>
              <a:srgbClr val="24211D"/>
            </a:solidFill>
            <a:prstDash val="solid"/>
            <a:miter lim="800000"/>
            <a:headEnd type="none" w="med" len="me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sz="1400"/>
          </a:p>
        </p:txBody>
      </p:sp>
      <p:sp>
        <p:nvSpPr>
          <p:cNvPr id="67" name="矩形 66"/>
          <p:cNvSpPr/>
          <p:nvPr/>
        </p:nvSpPr>
        <p:spPr>
          <a:xfrm>
            <a:off x="8012871" y="2423971"/>
            <a:ext cx="731298" cy="400110"/>
          </a:xfrm>
          <a:prstGeom prst="rect">
            <a:avLst/>
          </a:prstGeom>
        </p:spPr>
        <p:txBody>
          <a:bodyPr wrap="square">
            <a:spAutoFit/>
          </a:bodyPr>
          <a:lstStyle/>
          <a:p>
            <a:pPr algn="just"/>
            <a:r>
              <a:rPr lang="zh-CN" altLang="en-US" sz="2000" b="1" dirty="0" smtClean="0">
                <a:solidFill>
                  <a:schemeClr val="accent2"/>
                </a:solidFill>
                <a:latin typeface="微软雅黑" panose="020B0503020204020204" pitchFamily="34" charset="-122"/>
                <a:ea typeface="微软雅黑" panose="020B0503020204020204" pitchFamily="34" charset="-122"/>
              </a:rPr>
              <a:t>概念</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sp>
        <p:nvSpPr>
          <p:cNvPr id="68" name="矩形 67"/>
          <p:cNvSpPr/>
          <p:nvPr/>
        </p:nvSpPr>
        <p:spPr>
          <a:xfrm>
            <a:off x="8491705" y="3860473"/>
            <a:ext cx="731298" cy="400110"/>
          </a:xfrm>
          <a:prstGeom prst="rect">
            <a:avLst/>
          </a:prstGeom>
        </p:spPr>
        <p:txBody>
          <a:bodyPr wrap="square">
            <a:spAutoFit/>
          </a:bodyPr>
          <a:lstStyle/>
          <a:p>
            <a:pPr algn="just"/>
            <a:r>
              <a:rPr lang="zh-CN" altLang="en-US" sz="2000" b="1" dirty="0" smtClean="0">
                <a:solidFill>
                  <a:schemeClr val="accent2"/>
                </a:solidFill>
                <a:latin typeface="微软雅黑" panose="020B0503020204020204" pitchFamily="34" charset="-122"/>
                <a:ea typeface="微软雅黑" panose="020B0503020204020204" pitchFamily="34" charset="-122"/>
              </a:rPr>
              <a:t>理解</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sp>
        <p:nvSpPr>
          <p:cNvPr id="69" name="矩形 68"/>
          <p:cNvSpPr/>
          <p:nvPr/>
        </p:nvSpPr>
        <p:spPr>
          <a:xfrm>
            <a:off x="8012871" y="5373154"/>
            <a:ext cx="731298" cy="400110"/>
          </a:xfrm>
          <a:prstGeom prst="rect">
            <a:avLst/>
          </a:prstGeom>
        </p:spPr>
        <p:txBody>
          <a:bodyPr wrap="square">
            <a:spAutoFit/>
          </a:bodyPr>
          <a:lstStyle/>
          <a:p>
            <a:pPr algn="just"/>
            <a:r>
              <a:rPr lang="zh-CN" altLang="en-US" sz="2000" b="1" dirty="0" smtClean="0">
                <a:solidFill>
                  <a:schemeClr val="accent2"/>
                </a:solidFill>
                <a:latin typeface="微软雅黑" panose="020B0503020204020204" pitchFamily="34" charset="-122"/>
                <a:ea typeface="微软雅黑" panose="020B0503020204020204" pitchFamily="34" charset="-122"/>
              </a:rPr>
              <a:t>活</a:t>
            </a:r>
            <a:r>
              <a:rPr lang="zh-CN" altLang="en-US" sz="2000" b="1" dirty="0" smtClean="0">
                <a:solidFill>
                  <a:schemeClr val="accent2"/>
                </a:solidFill>
                <a:latin typeface="微软雅黑" panose="020B0503020204020204" pitchFamily="34" charset="-122"/>
                <a:ea typeface="微软雅黑" panose="020B0503020204020204" pitchFamily="34" charset="-122"/>
              </a:rPr>
              <a:t>用</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575397" y="3743999"/>
            <a:ext cx="675968" cy="673436"/>
            <a:chOff x="6575397" y="4016332"/>
            <a:chExt cx="675968" cy="673436"/>
          </a:xfrm>
        </p:grpSpPr>
        <p:sp>
          <p:nvSpPr>
            <p:cNvPr id="59" name="Oval 5"/>
            <p:cNvSpPr>
              <a:spLocks noChangeArrowheads="1"/>
            </p:cNvSpPr>
            <p:nvPr/>
          </p:nvSpPr>
          <p:spPr bwMode="auto">
            <a:xfrm>
              <a:off x="6575397" y="4016332"/>
              <a:ext cx="675968" cy="673436"/>
            </a:xfrm>
            <a:prstGeom prst="ellipse">
              <a:avLst/>
            </a:prstGeom>
            <a:solidFill>
              <a:schemeClr val="bg2"/>
            </a:solidFill>
            <a:ln w="9" cap="flat">
              <a:noFill/>
              <a:prstDash val="solid"/>
              <a:miter lim="800000"/>
            </a:ln>
          </p:spPr>
          <p:txBody>
            <a:bodyPr vert="horz" wrap="square" lIns="91440" tIns="45720" rIns="91440" bIns="45720" numCol="1" anchor="t" anchorCtr="0" compatLnSpc="1"/>
            <a:lstStyle/>
            <a:p>
              <a:endParaRPr lang="zh-CN" altLang="en-US" sz="1400"/>
            </a:p>
          </p:txBody>
        </p:sp>
        <p:sp>
          <p:nvSpPr>
            <p:cNvPr id="70" name="虚尾箭头 69"/>
            <p:cNvSpPr/>
            <p:nvPr/>
          </p:nvSpPr>
          <p:spPr>
            <a:xfrm>
              <a:off x="6681994" y="4079985"/>
              <a:ext cx="462774" cy="546185"/>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71" name="对角圆角矩形 70"/>
          <p:cNvSpPr/>
          <p:nvPr/>
        </p:nvSpPr>
        <p:spPr bwMode="auto">
          <a:xfrm>
            <a:off x="617491" y="944980"/>
            <a:ext cx="2600570" cy="848691"/>
          </a:xfrm>
          <a:prstGeom prst="round2DiagRect">
            <a:avLst/>
          </a:prstGeom>
          <a:solidFill>
            <a:schemeClr val="bg2"/>
          </a:solidFill>
          <a:ln w="7" cap="flat">
            <a:noFill/>
            <a:prstDash val="solid"/>
            <a:miter lim="800000"/>
          </a:ln>
        </p:spPr>
        <p:txBody>
          <a:bodyPr vert="horz" wrap="square" lIns="91440" tIns="45720" rIns="91440" bIns="45720" numCol="1" anchor="t" anchorCtr="0" compatLnSpc="1"/>
          <a:lstStyle/>
          <a:p>
            <a:endParaRPr lang="zh-CN" altLang="en-US"/>
          </a:p>
        </p:txBody>
      </p:sp>
      <p:sp>
        <p:nvSpPr>
          <p:cNvPr id="72" name="TextBox 71"/>
          <p:cNvSpPr txBox="1"/>
          <p:nvPr/>
        </p:nvSpPr>
        <p:spPr>
          <a:xfrm>
            <a:off x="1443570" y="1125196"/>
            <a:ext cx="1630475" cy="523220"/>
          </a:xfrm>
          <a:prstGeom prst="rect">
            <a:avLst/>
          </a:prstGeom>
          <a:noFill/>
        </p:spPr>
        <p:txBody>
          <a:bodyPr wrap="square" rtlCol="0">
            <a:spAutoFit/>
          </a:bodyPr>
          <a:lstStyle>
            <a:defPPr>
              <a:defRPr lang="zh-CN"/>
            </a:defPPr>
            <a:lvl1pPr>
              <a:defRPr sz="2400" b="1">
                <a:solidFill>
                  <a:schemeClr val="accent2"/>
                </a:solidFill>
                <a:latin typeface="+mj-ea"/>
                <a:ea typeface="+mj-ea"/>
              </a:defRPr>
            </a:lvl1pPr>
          </a:lstStyle>
          <a:p>
            <a:r>
              <a:rPr lang="zh-CN" altLang="en-US" sz="2800" dirty="0"/>
              <a:t>解决问题</a:t>
            </a:r>
          </a:p>
        </p:txBody>
      </p:sp>
      <p:sp>
        <p:nvSpPr>
          <p:cNvPr id="73" name="椭圆 72"/>
          <p:cNvSpPr/>
          <p:nvPr/>
        </p:nvSpPr>
        <p:spPr bwMode="auto">
          <a:xfrm>
            <a:off x="797185" y="1045436"/>
            <a:ext cx="640919" cy="640919"/>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4" name="TextBox 73"/>
          <p:cNvSpPr txBox="1"/>
          <p:nvPr/>
        </p:nvSpPr>
        <p:spPr>
          <a:xfrm>
            <a:off x="797185" y="1104285"/>
            <a:ext cx="646385" cy="523220"/>
          </a:xfrm>
          <a:prstGeom prst="rect">
            <a:avLst/>
          </a:prstGeom>
          <a:noFill/>
        </p:spPr>
        <p:txBody>
          <a:bodyPr wrap="square" rtlCol="0">
            <a:spAutoFit/>
          </a:bodyPr>
          <a:lstStyle/>
          <a:p>
            <a:pPr algn="ctr"/>
            <a:r>
              <a:rPr lang="en-US" altLang="zh-CN" sz="2800" b="1" dirty="0">
                <a:solidFill>
                  <a:schemeClr val="bg2"/>
                </a:solidFill>
              </a:rPr>
              <a:t>03</a:t>
            </a:r>
            <a:endParaRPr lang="zh-CN" altLang="en-US" sz="2800" b="1" dirty="0">
              <a:solidFill>
                <a:schemeClr val="bg2"/>
              </a:solidFill>
            </a:endParaRPr>
          </a:p>
        </p:txBody>
      </p:sp>
      <p:sp>
        <p:nvSpPr>
          <p:cNvPr id="76" name="Freeform 7"/>
          <p:cNvSpPr>
            <a:spLocks noEditPoints="1"/>
          </p:cNvSpPr>
          <p:nvPr/>
        </p:nvSpPr>
        <p:spPr bwMode="auto">
          <a:xfrm rot="947707">
            <a:off x="9652912" y="1259003"/>
            <a:ext cx="1951685" cy="1630072"/>
          </a:xfrm>
          <a:custGeom>
            <a:avLst/>
            <a:gdLst>
              <a:gd name="T0" fmla="*/ 3197 w 5010"/>
              <a:gd name="T1" fmla="*/ 3131 h 4154"/>
              <a:gd name="T2" fmla="*/ 2975 w 5010"/>
              <a:gd name="T3" fmla="*/ 3131 h 4154"/>
              <a:gd name="T4" fmla="*/ 1835 w 5010"/>
              <a:gd name="T5" fmla="*/ 1504 h 4154"/>
              <a:gd name="T6" fmla="*/ 1380 w 5010"/>
              <a:gd name="T7" fmla="*/ 1866 h 4154"/>
              <a:gd name="T8" fmla="*/ 2328 w 5010"/>
              <a:gd name="T9" fmla="*/ 2537 h 4154"/>
              <a:gd name="T10" fmla="*/ 2279 w 5010"/>
              <a:gd name="T11" fmla="*/ 2247 h 4154"/>
              <a:gd name="T12" fmla="*/ 2287 w 5010"/>
              <a:gd name="T13" fmla="*/ 1957 h 4154"/>
              <a:gd name="T14" fmla="*/ 2317 w 5010"/>
              <a:gd name="T15" fmla="*/ 1672 h 4154"/>
              <a:gd name="T16" fmla="*/ 1889 w 5010"/>
              <a:gd name="T17" fmla="*/ 1672 h 4154"/>
              <a:gd name="T18" fmla="*/ 708 w 5010"/>
              <a:gd name="T19" fmla="*/ 1993 h 4154"/>
              <a:gd name="T20" fmla="*/ 614 w 5010"/>
              <a:gd name="T21" fmla="*/ 2671 h 4154"/>
              <a:gd name="T22" fmla="*/ 1352 w 5010"/>
              <a:gd name="T23" fmla="*/ 2671 h 4154"/>
              <a:gd name="T24" fmla="*/ 1245 w 5010"/>
              <a:gd name="T25" fmla="*/ 2021 h 4154"/>
              <a:gd name="T26" fmla="*/ 614 w 5010"/>
              <a:gd name="T27" fmla="*/ 1536 h 4154"/>
              <a:gd name="T28" fmla="*/ 983 w 5010"/>
              <a:gd name="T29" fmla="*/ 1976 h 4154"/>
              <a:gd name="T30" fmla="*/ 1707 w 5010"/>
              <a:gd name="T31" fmla="*/ 2385 h 4154"/>
              <a:gd name="T32" fmla="*/ 1707 w 5010"/>
              <a:gd name="T33" fmla="*/ 2385 h 4154"/>
              <a:gd name="T34" fmla="*/ 1707 w 5010"/>
              <a:gd name="T35" fmla="*/ 2247 h 4154"/>
              <a:gd name="T36" fmla="*/ 1889 w 5010"/>
              <a:gd name="T37" fmla="*/ 1957 h 4154"/>
              <a:gd name="T38" fmla="*/ 3181 w 5010"/>
              <a:gd name="T39" fmla="*/ 1784 h 4154"/>
              <a:gd name="T40" fmla="*/ 4076 w 5010"/>
              <a:gd name="T41" fmla="*/ 2155 h 4154"/>
              <a:gd name="T42" fmla="*/ 4076 w 5010"/>
              <a:gd name="T43" fmla="*/ 2293 h 4154"/>
              <a:gd name="T44" fmla="*/ 3503 w 5010"/>
              <a:gd name="T45" fmla="*/ 1714 h 4154"/>
              <a:gd name="T46" fmla="*/ 3503 w 5010"/>
              <a:gd name="T47" fmla="*/ 1491 h 4154"/>
              <a:gd name="T48" fmla="*/ 2838 w 5010"/>
              <a:gd name="T49" fmla="*/ 2360 h 4154"/>
              <a:gd name="T50" fmla="*/ 3066 w 5010"/>
              <a:gd name="T51" fmla="*/ 2671 h 4154"/>
              <a:gd name="T52" fmla="*/ 3937 w 5010"/>
              <a:gd name="T53" fmla="*/ 2360 h 4154"/>
              <a:gd name="T54" fmla="*/ 3569 w 5010"/>
              <a:gd name="T55" fmla="*/ 2671 h 4154"/>
              <a:gd name="T56" fmla="*/ 3207 w 5010"/>
              <a:gd name="T57" fmla="*/ 2360 h 4154"/>
              <a:gd name="T58" fmla="*/ 4470 w 5010"/>
              <a:gd name="T59" fmla="*/ 2577 h 4154"/>
              <a:gd name="T60" fmla="*/ 4143 w 5010"/>
              <a:gd name="T61" fmla="*/ 2671 h 4154"/>
              <a:gd name="T62" fmla="*/ 4877 w 5010"/>
              <a:gd name="T63" fmla="*/ 1268 h 4154"/>
              <a:gd name="T64" fmla="*/ 4419 w 5010"/>
              <a:gd name="T65" fmla="*/ 2886 h 4154"/>
              <a:gd name="T66" fmla="*/ 0 w 5010"/>
              <a:gd name="T67" fmla="*/ 2753 h 4154"/>
              <a:gd name="T68" fmla="*/ 2505 w 5010"/>
              <a:gd name="T69" fmla="*/ 0 h 4154"/>
              <a:gd name="T70" fmla="*/ 4910 w 5010"/>
              <a:gd name="T71" fmla="*/ 2753 h 4154"/>
              <a:gd name="T72" fmla="*/ 100 w 5010"/>
              <a:gd name="T73" fmla="*/ 1401 h 4154"/>
              <a:gd name="T74" fmla="*/ 2505 w 5010"/>
              <a:gd name="T75" fmla="*/ 519 h 4154"/>
              <a:gd name="T76" fmla="*/ 2505 w 5010"/>
              <a:gd name="T77" fmla="*/ 3635 h 4154"/>
              <a:gd name="T78" fmla="*/ 3289 w 5010"/>
              <a:gd name="T79" fmla="*/ 940 h 4154"/>
              <a:gd name="T80" fmla="*/ 2960 w 5010"/>
              <a:gd name="T81" fmla="*/ 1179 h 4154"/>
              <a:gd name="T82" fmla="*/ 3086 w 5010"/>
              <a:gd name="T83" fmla="*/ 793 h 4154"/>
              <a:gd name="T84" fmla="*/ 2637 w 5010"/>
              <a:gd name="T85" fmla="*/ 852 h 4154"/>
              <a:gd name="T86" fmla="*/ 2415 w 5010"/>
              <a:gd name="T87" fmla="*/ 852 h 4154"/>
              <a:gd name="T88" fmla="*/ 1913 w 5010"/>
              <a:gd name="T89" fmla="*/ 793 h 4154"/>
              <a:gd name="T90" fmla="*/ 2038 w 5010"/>
              <a:gd name="T91" fmla="*/ 1179 h 4154"/>
              <a:gd name="T92" fmla="*/ 1710 w 5010"/>
              <a:gd name="T93" fmla="*/ 940 h 4154"/>
              <a:gd name="T94" fmla="*/ 1982 w 5010"/>
              <a:gd name="T95" fmla="*/ 3262 h 4154"/>
              <a:gd name="T96" fmla="*/ 1913 w 5010"/>
              <a:gd name="T97" fmla="*/ 3050 h 4154"/>
              <a:gd name="T98" fmla="*/ 1844 w 5010"/>
              <a:gd name="T99" fmla="*/ 3262 h 4154"/>
              <a:gd name="T100" fmla="*/ 2729 w 5010"/>
              <a:gd name="T101" fmla="*/ 3424 h 4154"/>
              <a:gd name="T102" fmla="*/ 2400 w 5010"/>
              <a:gd name="T103" fmla="*/ 3185 h 4154"/>
              <a:gd name="T104" fmla="*/ 2526 w 5010"/>
              <a:gd name="T105" fmla="*/ 3571 h 4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10" h="4154">
                <a:moveTo>
                  <a:pt x="3086" y="3381"/>
                </a:moveTo>
                <a:lnTo>
                  <a:pt x="3155" y="3262"/>
                </a:lnTo>
                <a:lnTo>
                  <a:pt x="3289" y="3233"/>
                </a:lnTo>
                <a:lnTo>
                  <a:pt x="3197" y="3131"/>
                </a:lnTo>
                <a:lnTo>
                  <a:pt x="3211" y="2994"/>
                </a:lnTo>
                <a:lnTo>
                  <a:pt x="3086" y="3050"/>
                </a:lnTo>
                <a:lnTo>
                  <a:pt x="2960" y="2994"/>
                </a:lnTo>
                <a:lnTo>
                  <a:pt x="2975" y="3131"/>
                </a:lnTo>
                <a:lnTo>
                  <a:pt x="2883" y="3233"/>
                </a:lnTo>
                <a:lnTo>
                  <a:pt x="3017" y="3262"/>
                </a:lnTo>
                <a:lnTo>
                  <a:pt x="3086" y="3381"/>
                </a:lnTo>
                <a:close/>
                <a:moveTo>
                  <a:pt x="1835" y="1504"/>
                </a:moveTo>
                <a:lnTo>
                  <a:pt x="1533" y="1504"/>
                </a:lnTo>
                <a:lnTo>
                  <a:pt x="1406" y="1747"/>
                </a:lnTo>
                <a:lnTo>
                  <a:pt x="1350" y="1747"/>
                </a:lnTo>
                <a:lnTo>
                  <a:pt x="1380" y="1866"/>
                </a:lnTo>
                <a:lnTo>
                  <a:pt x="1438" y="1866"/>
                </a:lnTo>
                <a:lnTo>
                  <a:pt x="1438" y="2658"/>
                </a:lnTo>
                <a:lnTo>
                  <a:pt x="2281" y="2658"/>
                </a:lnTo>
                <a:lnTo>
                  <a:pt x="2328" y="2537"/>
                </a:lnTo>
                <a:lnTo>
                  <a:pt x="2160" y="2537"/>
                </a:lnTo>
                <a:lnTo>
                  <a:pt x="2160" y="2385"/>
                </a:lnTo>
                <a:lnTo>
                  <a:pt x="2279" y="2385"/>
                </a:lnTo>
                <a:lnTo>
                  <a:pt x="2279" y="2247"/>
                </a:lnTo>
                <a:lnTo>
                  <a:pt x="2160" y="2247"/>
                </a:lnTo>
                <a:lnTo>
                  <a:pt x="2160" y="2098"/>
                </a:lnTo>
                <a:lnTo>
                  <a:pt x="2287" y="2098"/>
                </a:lnTo>
                <a:lnTo>
                  <a:pt x="2287" y="1957"/>
                </a:lnTo>
                <a:lnTo>
                  <a:pt x="2160" y="1957"/>
                </a:lnTo>
                <a:lnTo>
                  <a:pt x="2160" y="1812"/>
                </a:lnTo>
                <a:lnTo>
                  <a:pt x="2317" y="1812"/>
                </a:lnTo>
                <a:lnTo>
                  <a:pt x="2317" y="1672"/>
                </a:lnTo>
                <a:lnTo>
                  <a:pt x="2160" y="1672"/>
                </a:lnTo>
                <a:lnTo>
                  <a:pt x="2160" y="1510"/>
                </a:lnTo>
                <a:lnTo>
                  <a:pt x="1889" y="1510"/>
                </a:lnTo>
                <a:lnTo>
                  <a:pt x="1889" y="1672"/>
                </a:lnTo>
                <a:lnTo>
                  <a:pt x="1751" y="1672"/>
                </a:lnTo>
                <a:lnTo>
                  <a:pt x="1835" y="1504"/>
                </a:lnTo>
                <a:close/>
                <a:moveTo>
                  <a:pt x="635" y="1777"/>
                </a:moveTo>
                <a:cubicBezTo>
                  <a:pt x="651" y="1848"/>
                  <a:pt x="675" y="1920"/>
                  <a:pt x="708" y="1993"/>
                </a:cubicBezTo>
                <a:cubicBezTo>
                  <a:pt x="740" y="2066"/>
                  <a:pt x="781" y="2138"/>
                  <a:pt x="830" y="2209"/>
                </a:cubicBezTo>
                <a:cubicBezTo>
                  <a:pt x="800" y="2244"/>
                  <a:pt x="767" y="2279"/>
                  <a:pt x="731" y="2315"/>
                </a:cubicBezTo>
                <a:cubicBezTo>
                  <a:pt x="696" y="2351"/>
                  <a:pt x="656" y="2387"/>
                  <a:pt x="614" y="2425"/>
                </a:cubicBezTo>
                <a:lnTo>
                  <a:pt x="614" y="2671"/>
                </a:lnTo>
                <a:cubicBezTo>
                  <a:pt x="685" y="2632"/>
                  <a:pt x="752" y="2590"/>
                  <a:pt x="813" y="2543"/>
                </a:cubicBezTo>
                <a:cubicBezTo>
                  <a:pt x="875" y="2496"/>
                  <a:pt x="932" y="2446"/>
                  <a:pt x="983" y="2393"/>
                </a:cubicBezTo>
                <a:cubicBezTo>
                  <a:pt x="1034" y="2446"/>
                  <a:pt x="1091" y="2496"/>
                  <a:pt x="1152" y="2543"/>
                </a:cubicBezTo>
                <a:cubicBezTo>
                  <a:pt x="1213" y="2590"/>
                  <a:pt x="1280" y="2632"/>
                  <a:pt x="1352" y="2671"/>
                </a:cubicBezTo>
                <a:lnTo>
                  <a:pt x="1352" y="2425"/>
                </a:lnTo>
                <a:cubicBezTo>
                  <a:pt x="1309" y="2387"/>
                  <a:pt x="1269" y="2350"/>
                  <a:pt x="1234" y="2314"/>
                </a:cubicBezTo>
                <a:cubicBezTo>
                  <a:pt x="1198" y="2278"/>
                  <a:pt x="1166" y="2243"/>
                  <a:pt x="1136" y="2207"/>
                </a:cubicBezTo>
                <a:cubicBezTo>
                  <a:pt x="1179" y="2146"/>
                  <a:pt x="1215" y="2084"/>
                  <a:pt x="1245" y="2021"/>
                </a:cubicBezTo>
                <a:cubicBezTo>
                  <a:pt x="1275" y="1958"/>
                  <a:pt x="1299" y="1895"/>
                  <a:pt x="1317" y="1833"/>
                </a:cubicBezTo>
                <a:cubicBezTo>
                  <a:pt x="1334" y="1771"/>
                  <a:pt x="1346" y="1710"/>
                  <a:pt x="1352" y="1652"/>
                </a:cubicBezTo>
                <a:lnTo>
                  <a:pt x="1352" y="1536"/>
                </a:lnTo>
                <a:lnTo>
                  <a:pt x="614" y="1536"/>
                </a:lnTo>
                <a:lnTo>
                  <a:pt x="614" y="1677"/>
                </a:lnTo>
                <a:lnTo>
                  <a:pt x="1093" y="1677"/>
                </a:lnTo>
                <a:cubicBezTo>
                  <a:pt x="1077" y="1733"/>
                  <a:pt x="1060" y="1786"/>
                  <a:pt x="1042" y="1835"/>
                </a:cubicBezTo>
                <a:cubicBezTo>
                  <a:pt x="1024" y="1885"/>
                  <a:pt x="1005" y="1931"/>
                  <a:pt x="983" y="1976"/>
                </a:cubicBezTo>
                <a:cubicBezTo>
                  <a:pt x="968" y="1945"/>
                  <a:pt x="954" y="1913"/>
                  <a:pt x="941" y="1880"/>
                </a:cubicBezTo>
                <a:cubicBezTo>
                  <a:pt x="928" y="1847"/>
                  <a:pt x="916" y="1813"/>
                  <a:pt x="905" y="1777"/>
                </a:cubicBezTo>
                <a:lnTo>
                  <a:pt x="635" y="1777"/>
                </a:lnTo>
                <a:close/>
                <a:moveTo>
                  <a:pt x="1707" y="2385"/>
                </a:moveTo>
                <a:lnTo>
                  <a:pt x="1889" y="2385"/>
                </a:lnTo>
                <a:lnTo>
                  <a:pt x="1889" y="2537"/>
                </a:lnTo>
                <a:lnTo>
                  <a:pt x="1707" y="2537"/>
                </a:lnTo>
                <a:lnTo>
                  <a:pt x="1707" y="2385"/>
                </a:lnTo>
                <a:close/>
                <a:moveTo>
                  <a:pt x="1707" y="2098"/>
                </a:moveTo>
                <a:lnTo>
                  <a:pt x="1889" y="2098"/>
                </a:lnTo>
                <a:lnTo>
                  <a:pt x="1889" y="2247"/>
                </a:lnTo>
                <a:lnTo>
                  <a:pt x="1707" y="2247"/>
                </a:lnTo>
                <a:lnTo>
                  <a:pt x="1707" y="2098"/>
                </a:lnTo>
                <a:close/>
                <a:moveTo>
                  <a:pt x="1707" y="1812"/>
                </a:moveTo>
                <a:lnTo>
                  <a:pt x="1889" y="1812"/>
                </a:lnTo>
                <a:lnTo>
                  <a:pt x="1889" y="1957"/>
                </a:lnTo>
                <a:lnTo>
                  <a:pt x="1707" y="1957"/>
                </a:lnTo>
                <a:lnTo>
                  <a:pt x="1707" y="1812"/>
                </a:lnTo>
                <a:close/>
                <a:moveTo>
                  <a:pt x="3181" y="1491"/>
                </a:moveTo>
                <a:lnTo>
                  <a:pt x="3181" y="1784"/>
                </a:lnTo>
                <a:lnTo>
                  <a:pt x="2808" y="1784"/>
                </a:lnTo>
                <a:lnTo>
                  <a:pt x="2810" y="2293"/>
                </a:lnTo>
                <a:lnTo>
                  <a:pt x="4017" y="2293"/>
                </a:lnTo>
                <a:lnTo>
                  <a:pt x="4076" y="2155"/>
                </a:lnTo>
                <a:lnTo>
                  <a:pt x="3131" y="2155"/>
                </a:lnTo>
                <a:lnTo>
                  <a:pt x="3131" y="1922"/>
                </a:lnTo>
                <a:lnTo>
                  <a:pt x="4076" y="1922"/>
                </a:lnTo>
                <a:lnTo>
                  <a:pt x="4076" y="2293"/>
                </a:lnTo>
                <a:lnTo>
                  <a:pt x="4399" y="2293"/>
                </a:lnTo>
                <a:lnTo>
                  <a:pt x="4399" y="1784"/>
                </a:lnTo>
                <a:lnTo>
                  <a:pt x="3503" y="1784"/>
                </a:lnTo>
                <a:lnTo>
                  <a:pt x="3503" y="1714"/>
                </a:lnTo>
                <a:lnTo>
                  <a:pt x="4433" y="1714"/>
                </a:lnTo>
                <a:lnTo>
                  <a:pt x="4433" y="1558"/>
                </a:lnTo>
                <a:lnTo>
                  <a:pt x="3503" y="1558"/>
                </a:lnTo>
                <a:lnTo>
                  <a:pt x="3503" y="1491"/>
                </a:lnTo>
                <a:lnTo>
                  <a:pt x="3181" y="1491"/>
                </a:lnTo>
                <a:close/>
                <a:moveTo>
                  <a:pt x="3066" y="2671"/>
                </a:moveTo>
                <a:lnTo>
                  <a:pt x="3137" y="2360"/>
                </a:lnTo>
                <a:lnTo>
                  <a:pt x="2838" y="2360"/>
                </a:lnTo>
                <a:lnTo>
                  <a:pt x="2787" y="2577"/>
                </a:lnTo>
                <a:lnTo>
                  <a:pt x="2737" y="2577"/>
                </a:lnTo>
                <a:lnTo>
                  <a:pt x="2775" y="2671"/>
                </a:lnTo>
                <a:lnTo>
                  <a:pt x="3066" y="2671"/>
                </a:lnTo>
                <a:close/>
                <a:moveTo>
                  <a:pt x="4000" y="2671"/>
                </a:moveTo>
                <a:lnTo>
                  <a:pt x="4036" y="2577"/>
                </a:lnTo>
                <a:lnTo>
                  <a:pt x="3987" y="2577"/>
                </a:lnTo>
                <a:lnTo>
                  <a:pt x="3937" y="2360"/>
                </a:lnTo>
                <a:lnTo>
                  <a:pt x="3637" y="2360"/>
                </a:lnTo>
                <a:lnTo>
                  <a:pt x="3709" y="2671"/>
                </a:lnTo>
                <a:lnTo>
                  <a:pt x="4000" y="2671"/>
                </a:lnTo>
                <a:close/>
                <a:moveTo>
                  <a:pt x="3569" y="2671"/>
                </a:moveTo>
                <a:lnTo>
                  <a:pt x="3606" y="2577"/>
                </a:lnTo>
                <a:lnTo>
                  <a:pt x="3557" y="2577"/>
                </a:lnTo>
                <a:lnTo>
                  <a:pt x="3507" y="2360"/>
                </a:lnTo>
                <a:lnTo>
                  <a:pt x="3207" y="2360"/>
                </a:lnTo>
                <a:lnTo>
                  <a:pt x="3279" y="2671"/>
                </a:lnTo>
                <a:lnTo>
                  <a:pt x="3569" y="2671"/>
                </a:lnTo>
                <a:close/>
                <a:moveTo>
                  <a:pt x="4433" y="2671"/>
                </a:moveTo>
                <a:lnTo>
                  <a:pt x="4470" y="2577"/>
                </a:lnTo>
                <a:lnTo>
                  <a:pt x="4419" y="2577"/>
                </a:lnTo>
                <a:lnTo>
                  <a:pt x="4371" y="2360"/>
                </a:lnTo>
                <a:lnTo>
                  <a:pt x="4071" y="2360"/>
                </a:lnTo>
                <a:lnTo>
                  <a:pt x="4143" y="2671"/>
                </a:lnTo>
                <a:lnTo>
                  <a:pt x="4433" y="2671"/>
                </a:lnTo>
                <a:close/>
                <a:moveTo>
                  <a:pt x="2505" y="0"/>
                </a:moveTo>
                <a:cubicBezTo>
                  <a:pt x="3365" y="0"/>
                  <a:pt x="4103" y="523"/>
                  <a:pt x="4419" y="1268"/>
                </a:cubicBezTo>
                <a:lnTo>
                  <a:pt x="4877" y="1268"/>
                </a:lnTo>
                <a:cubicBezTo>
                  <a:pt x="4950" y="1268"/>
                  <a:pt x="5010" y="1328"/>
                  <a:pt x="5010" y="1401"/>
                </a:cubicBezTo>
                <a:lnTo>
                  <a:pt x="5010" y="2753"/>
                </a:lnTo>
                <a:cubicBezTo>
                  <a:pt x="5010" y="2826"/>
                  <a:pt x="4950" y="2886"/>
                  <a:pt x="4877" y="2886"/>
                </a:cubicBezTo>
                <a:lnTo>
                  <a:pt x="4419" y="2886"/>
                </a:lnTo>
                <a:cubicBezTo>
                  <a:pt x="4103" y="3631"/>
                  <a:pt x="3365" y="4154"/>
                  <a:pt x="2505" y="4154"/>
                </a:cubicBezTo>
                <a:cubicBezTo>
                  <a:pt x="1645" y="4154"/>
                  <a:pt x="907" y="3631"/>
                  <a:pt x="591" y="2886"/>
                </a:cubicBezTo>
                <a:lnTo>
                  <a:pt x="133" y="2886"/>
                </a:lnTo>
                <a:cubicBezTo>
                  <a:pt x="60" y="2886"/>
                  <a:pt x="0" y="2826"/>
                  <a:pt x="0" y="2753"/>
                </a:cubicBezTo>
                <a:lnTo>
                  <a:pt x="0" y="1401"/>
                </a:lnTo>
                <a:cubicBezTo>
                  <a:pt x="0" y="1328"/>
                  <a:pt x="60" y="1268"/>
                  <a:pt x="133" y="1268"/>
                </a:cubicBezTo>
                <a:lnTo>
                  <a:pt x="591" y="1268"/>
                </a:lnTo>
                <a:cubicBezTo>
                  <a:pt x="907" y="523"/>
                  <a:pt x="1645" y="0"/>
                  <a:pt x="2505" y="0"/>
                </a:cubicBezTo>
                <a:close/>
                <a:moveTo>
                  <a:pt x="133" y="1368"/>
                </a:moveTo>
                <a:lnTo>
                  <a:pt x="4877" y="1368"/>
                </a:lnTo>
                <a:cubicBezTo>
                  <a:pt x="4895" y="1368"/>
                  <a:pt x="4910" y="1383"/>
                  <a:pt x="4910" y="1401"/>
                </a:cubicBezTo>
                <a:lnTo>
                  <a:pt x="4910" y="2753"/>
                </a:lnTo>
                <a:cubicBezTo>
                  <a:pt x="4910" y="2771"/>
                  <a:pt x="4895" y="2786"/>
                  <a:pt x="4877" y="2786"/>
                </a:cubicBezTo>
                <a:lnTo>
                  <a:pt x="133" y="2786"/>
                </a:lnTo>
                <a:cubicBezTo>
                  <a:pt x="115" y="2786"/>
                  <a:pt x="100" y="2771"/>
                  <a:pt x="100" y="2753"/>
                </a:cubicBezTo>
                <a:lnTo>
                  <a:pt x="100" y="1401"/>
                </a:lnTo>
                <a:cubicBezTo>
                  <a:pt x="100" y="1383"/>
                  <a:pt x="115" y="1368"/>
                  <a:pt x="133" y="1368"/>
                </a:cubicBezTo>
                <a:close/>
                <a:moveTo>
                  <a:pt x="1173" y="1268"/>
                </a:moveTo>
                <a:lnTo>
                  <a:pt x="3836" y="1268"/>
                </a:lnTo>
                <a:cubicBezTo>
                  <a:pt x="3563" y="819"/>
                  <a:pt x="3069" y="519"/>
                  <a:pt x="2505" y="519"/>
                </a:cubicBezTo>
                <a:cubicBezTo>
                  <a:pt x="1941" y="519"/>
                  <a:pt x="1447" y="819"/>
                  <a:pt x="1173" y="1268"/>
                </a:cubicBezTo>
                <a:close/>
                <a:moveTo>
                  <a:pt x="3836" y="2886"/>
                </a:moveTo>
                <a:lnTo>
                  <a:pt x="1173" y="2886"/>
                </a:lnTo>
                <a:cubicBezTo>
                  <a:pt x="1447" y="3335"/>
                  <a:pt x="1941" y="3635"/>
                  <a:pt x="2505" y="3635"/>
                </a:cubicBezTo>
                <a:cubicBezTo>
                  <a:pt x="3069" y="3635"/>
                  <a:pt x="3563" y="3335"/>
                  <a:pt x="3836" y="2886"/>
                </a:cubicBezTo>
                <a:close/>
                <a:moveTo>
                  <a:pt x="3086" y="793"/>
                </a:moveTo>
                <a:lnTo>
                  <a:pt x="3155" y="912"/>
                </a:lnTo>
                <a:lnTo>
                  <a:pt x="3289" y="940"/>
                </a:lnTo>
                <a:lnTo>
                  <a:pt x="3197" y="1042"/>
                </a:lnTo>
                <a:lnTo>
                  <a:pt x="3211" y="1179"/>
                </a:lnTo>
                <a:lnTo>
                  <a:pt x="3086" y="1123"/>
                </a:lnTo>
                <a:lnTo>
                  <a:pt x="2960" y="1179"/>
                </a:lnTo>
                <a:lnTo>
                  <a:pt x="2975" y="1042"/>
                </a:lnTo>
                <a:lnTo>
                  <a:pt x="2883" y="940"/>
                </a:lnTo>
                <a:lnTo>
                  <a:pt x="3017" y="912"/>
                </a:lnTo>
                <a:lnTo>
                  <a:pt x="3086" y="793"/>
                </a:lnTo>
                <a:close/>
                <a:moveTo>
                  <a:pt x="2526" y="602"/>
                </a:moveTo>
                <a:lnTo>
                  <a:pt x="2595" y="721"/>
                </a:lnTo>
                <a:lnTo>
                  <a:pt x="2729" y="750"/>
                </a:lnTo>
                <a:lnTo>
                  <a:pt x="2637" y="852"/>
                </a:lnTo>
                <a:lnTo>
                  <a:pt x="2652" y="989"/>
                </a:lnTo>
                <a:lnTo>
                  <a:pt x="2526" y="933"/>
                </a:lnTo>
                <a:lnTo>
                  <a:pt x="2400" y="989"/>
                </a:lnTo>
                <a:lnTo>
                  <a:pt x="2415" y="852"/>
                </a:lnTo>
                <a:lnTo>
                  <a:pt x="2323" y="750"/>
                </a:lnTo>
                <a:lnTo>
                  <a:pt x="2457" y="721"/>
                </a:lnTo>
                <a:lnTo>
                  <a:pt x="2526" y="602"/>
                </a:lnTo>
                <a:close/>
                <a:moveTo>
                  <a:pt x="1913" y="793"/>
                </a:moveTo>
                <a:lnTo>
                  <a:pt x="1982" y="912"/>
                </a:lnTo>
                <a:lnTo>
                  <a:pt x="2116" y="940"/>
                </a:lnTo>
                <a:lnTo>
                  <a:pt x="2024" y="1042"/>
                </a:lnTo>
                <a:lnTo>
                  <a:pt x="2038" y="1179"/>
                </a:lnTo>
                <a:lnTo>
                  <a:pt x="1913" y="1123"/>
                </a:lnTo>
                <a:lnTo>
                  <a:pt x="1787" y="1179"/>
                </a:lnTo>
                <a:lnTo>
                  <a:pt x="1802" y="1042"/>
                </a:lnTo>
                <a:lnTo>
                  <a:pt x="1710" y="940"/>
                </a:lnTo>
                <a:lnTo>
                  <a:pt x="1844" y="912"/>
                </a:lnTo>
                <a:lnTo>
                  <a:pt x="1913" y="793"/>
                </a:lnTo>
                <a:close/>
                <a:moveTo>
                  <a:pt x="1913" y="3381"/>
                </a:moveTo>
                <a:lnTo>
                  <a:pt x="1982" y="3262"/>
                </a:lnTo>
                <a:lnTo>
                  <a:pt x="2116" y="3233"/>
                </a:lnTo>
                <a:lnTo>
                  <a:pt x="2024" y="3131"/>
                </a:lnTo>
                <a:lnTo>
                  <a:pt x="2038" y="2994"/>
                </a:lnTo>
                <a:lnTo>
                  <a:pt x="1913" y="3050"/>
                </a:lnTo>
                <a:lnTo>
                  <a:pt x="1787" y="2994"/>
                </a:lnTo>
                <a:lnTo>
                  <a:pt x="1802" y="3131"/>
                </a:lnTo>
                <a:lnTo>
                  <a:pt x="1710" y="3233"/>
                </a:lnTo>
                <a:lnTo>
                  <a:pt x="1844" y="3262"/>
                </a:lnTo>
                <a:lnTo>
                  <a:pt x="1913" y="3381"/>
                </a:lnTo>
                <a:close/>
                <a:moveTo>
                  <a:pt x="2526" y="3571"/>
                </a:moveTo>
                <a:lnTo>
                  <a:pt x="2595" y="3452"/>
                </a:lnTo>
                <a:lnTo>
                  <a:pt x="2729" y="3424"/>
                </a:lnTo>
                <a:lnTo>
                  <a:pt x="2637" y="3322"/>
                </a:lnTo>
                <a:lnTo>
                  <a:pt x="2652" y="3185"/>
                </a:lnTo>
                <a:lnTo>
                  <a:pt x="2526" y="3241"/>
                </a:lnTo>
                <a:lnTo>
                  <a:pt x="2400" y="3185"/>
                </a:lnTo>
                <a:lnTo>
                  <a:pt x="2415" y="3322"/>
                </a:lnTo>
                <a:lnTo>
                  <a:pt x="2323" y="3424"/>
                </a:lnTo>
                <a:lnTo>
                  <a:pt x="2457" y="3452"/>
                </a:lnTo>
                <a:lnTo>
                  <a:pt x="2526" y="357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690"/>
                            </p:stCondLst>
                            <p:childTnLst>
                              <p:par>
                                <p:cTn id="18" presetID="31" presetClass="entr" presetSubtype="0"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p:cTn id="20" dur="500" fill="hold"/>
                                        <p:tgtEl>
                                          <p:spTgt spid="71"/>
                                        </p:tgtEl>
                                        <p:attrNameLst>
                                          <p:attrName>ppt_w</p:attrName>
                                        </p:attrNameLst>
                                      </p:cBhvr>
                                      <p:tavLst>
                                        <p:tav tm="0">
                                          <p:val>
                                            <p:fltVal val="0"/>
                                          </p:val>
                                        </p:tav>
                                        <p:tav tm="100000">
                                          <p:val>
                                            <p:strVal val="#ppt_w"/>
                                          </p:val>
                                        </p:tav>
                                      </p:tavLst>
                                    </p:anim>
                                    <p:anim calcmode="lin" valueType="num">
                                      <p:cBhvr>
                                        <p:cTn id="21" dur="500" fill="hold"/>
                                        <p:tgtEl>
                                          <p:spTgt spid="71"/>
                                        </p:tgtEl>
                                        <p:attrNameLst>
                                          <p:attrName>ppt_h</p:attrName>
                                        </p:attrNameLst>
                                      </p:cBhvr>
                                      <p:tavLst>
                                        <p:tav tm="0">
                                          <p:val>
                                            <p:fltVal val="0"/>
                                          </p:val>
                                        </p:tav>
                                        <p:tav tm="100000">
                                          <p:val>
                                            <p:strVal val="#ppt_h"/>
                                          </p:val>
                                        </p:tav>
                                      </p:tavLst>
                                    </p:anim>
                                    <p:anim calcmode="lin" valueType="num">
                                      <p:cBhvr>
                                        <p:cTn id="22" dur="500" fill="hold"/>
                                        <p:tgtEl>
                                          <p:spTgt spid="71"/>
                                        </p:tgtEl>
                                        <p:attrNameLst>
                                          <p:attrName>style.rotation</p:attrName>
                                        </p:attrNameLst>
                                      </p:cBhvr>
                                      <p:tavLst>
                                        <p:tav tm="0">
                                          <p:val>
                                            <p:fltVal val="90"/>
                                          </p:val>
                                        </p:tav>
                                        <p:tav tm="100000">
                                          <p:val>
                                            <p:fltVal val="0"/>
                                          </p:val>
                                        </p:tav>
                                      </p:tavLst>
                                    </p:anim>
                                    <p:animEffect transition="in" filter="fade">
                                      <p:cBhvr>
                                        <p:cTn id="23" dur="500"/>
                                        <p:tgtEl>
                                          <p:spTgt spid="71"/>
                                        </p:tgtEl>
                                      </p:cBhvr>
                                    </p:animEffect>
                                  </p:childTnLst>
                                </p:cTn>
                              </p:par>
                              <p:par>
                                <p:cTn id="24" presetID="8" presetClass="emph" presetSubtype="0" fill="hold" grpId="1" nodeType="withEffect">
                                  <p:stCondLst>
                                    <p:cond delay="0"/>
                                  </p:stCondLst>
                                  <p:childTnLst>
                                    <p:animRot by="21600000">
                                      <p:cBhvr>
                                        <p:cTn id="25" dur="500" fill="hold"/>
                                        <p:tgtEl>
                                          <p:spTgt spid="71"/>
                                        </p:tgtEl>
                                        <p:attrNameLst>
                                          <p:attrName>r</p:attrName>
                                        </p:attrNameLst>
                                      </p:cBhvr>
                                    </p:animRot>
                                  </p:childTnLst>
                                </p:cTn>
                              </p:par>
                            </p:childTnLst>
                          </p:cTn>
                        </p:par>
                        <p:par>
                          <p:cTn id="26" fill="hold">
                            <p:stCondLst>
                              <p:cond delay="1190"/>
                            </p:stCondLst>
                            <p:childTnLst>
                              <p:par>
                                <p:cTn id="27" presetID="53" presetClass="entr" presetSubtype="16"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p:cTn id="29" dur="500" fill="hold"/>
                                        <p:tgtEl>
                                          <p:spTgt spid="73"/>
                                        </p:tgtEl>
                                        <p:attrNameLst>
                                          <p:attrName>ppt_w</p:attrName>
                                        </p:attrNameLst>
                                      </p:cBhvr>
                                      <p:tavLst>
                                        <p:tav tm="0">
                                          <p:val>
                                            <p:fltVal val="0"/>
                                          </p:val>
                                        </p:tav>
                                        <p:tav tm="100000">
                                          <p:val>
                                            <p:strVal val="#ppt_w"/>
                                          </p:val>
                                        </p:tav>
                                      </p:tavLst>
                                    </p:anim>
                                    <p:anim calcmode="lin" valueType="num">
                                      <p:cBhvr>
                                        <p:cTn id="30" dur="500" fill="hold"/>
                                        <p:tgtEl>
                                          <p:spTgt spid="73"/>
                                        </p:tgtEl>
                                        <p:attrNameLst>
                                          <p:attrName>ppt_h</p:attrName>
                                        </p:attrNameLst>
                                      </p:cBhvr>
                                      <p:tavLst>
                                        <p:tav tm="0">
                                          <p:val>
                                            <p:fltVal val="0"/>
                                          </p:val>
                                        </p:tav>
                                        <p:tav tm="100000">
                                          <p:val>
                                            <p:strVal val="#ppt_h"/>
                                          </p:val>
                                        </p:tav>
                                      </p:tavLst>
                                    </p:anim>
                                    <p:animEffect transition="in" filter="fade">
                                      <p:cBhvr>
                                        <p:cTn id="31" dur="500"/>
                                        <p:tgtEl>
                                          <p:spTgt spid="73"/>
                                        </p:tgtEl>
                                      </p:cBhvr>
                                    </p:animEffect>
                                  </p:childTnLst>
                                </p:cTn>
                              </p:par>
                            </p:childTnLst>
                          </p:cTn>
                        </p:par>
                        <p:par>
                          <p:cTn id="32" fill="hold">
                            <p:stCondLst>
                              <p:cond delay="1690"/>
                            </p:stCondLst>
                            <p:childTnLst>
                              <p:par>
                                <p:cTn id="33" presetID="31" presetClass="entr" presetSubtype="0" fill="hold" grpId="0"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400" fill="hold"/>
                                        <p:tgtEl>
                                          <p:spTgt spid="74"/>
                                        </p:tgtEl>
                                        <p:attrNameLst>
                                          <p:attrName>ppt_w</p:attrName>
                                        </p:attrNameLst>
                                      </p:cBhvr>
                                      <p:tavLst>
                                        <p:tav tm="0">
                                          <p:val>
                                            <p:fltVal val="0"/>
                                          </p:val>
                                        </p:tav>
                                        <p:tav tm="100000">
                                          <p:val>
                                            <p:strVal val="#ppt_w"/>
                                          </p:val>
                                        </p:tav>
                                      </p:tavLst>
                                    </p:anim>
                                    <p:anim calcmode="lin" valueType="num">
                                      <p:cBhvr>
                                        <p:cTn id="36" dur="400" fill="hold"/>
                                        <p:tgtEl>
                                          <p:spTgt spid="74"/>
                                        </p:tgtEl>
                                        <p:attrNameLst>
                                          <p:attrName>ppt_h</p:attrName>
                                        </p:attrNameLst>
                                      </p:cBhvr>
                                      <p:tavLst>
                                        <p:tav tm="0">
                                          <p:val>
                                            <p:fltVal val="0"/>
                                          </p:val>
                                        </p:tav>
                                        <p:tav tm="100000">
                                          <p:val>
                                            <p:strVal val="#ppt_h"/>
                                          </p:val>
                                        </p:tav>
                                      </p:tavLst>
                                    </p:anim>
                                    <p:anim calcmode="lin" valueType="num">
                                      <p:cBhvr>
                                        <p:cTn id="37" dur="400" fill="hold"/>
                                        <p:tgtEl>
                                          <p:spTgt spid="74"/>
                                        </p:tgtEl>
                                        <p:attrNameLst>
                                          <p:attrName>style.rotation</p:attrName>
                                        </p:attrNameLst>
                                      </p:cBhvr>
                                      <p:tavLst>
                                        <p:tav tm="0">
                                          <p:val>
                                            <p:fltVal val="90"/>
                                          </p:val>
                                        </p:tav>
                                        <p:tav tm="100000">
                                          <p:val>
                                            <p:fltVal val="0"/>
                                          </p:val>
                                        </p:tav>
                                      </p:tavLst>
                                    </p:anim>
                                    <p:animEffect transition="in" filter="fade">
                                      <p:cBhvr>
                                        <p:cTn id="38" dur="400"/>
                                        <p:tgtEl>
                                          <p:spTgt spid="74"/>
                                        </p:tgtEl>
                                      </p:cBhvr>
                                    </p:animEffect>
                                  </p:childTnLst>
                                </p:cTn>
                              </p:par>
                            </p:childTnLst>
                          </p:cTn>
                        </p:par>
                        <p:par>
                          <p:cTn id="39" fill="hold">
                            <p:stCondLst>
                              <p:cond delay="2190"/>
                            </p:stCondLst>
                            <p:childTnLst>
                              <p:par>
                                <p:cTn id="40" presetID="22" presetClass="entr" presetSubtype="8"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left)">
                                      <p:cBhvr>
                                        <p:cTn id="42" dur="500"/>
                                        <p:tgtEl>
                                          <p:spTgt spid="72"/>
                                        </p:tgtEl>
                                      </p:cBhvr>
                                    </p:animEffect>
                                  </p:childTnLst>
                                </p:cTn>
                              </p:par>
                            </p:childTnLst>
                          </p:cTn>
                        </p:par>
                        <p:par>
                          <p:cTn id="43" fill="hold">
                            <p:stCondLst>
                              <p:cond delay="2690"/>
                            </p:stCondLst>
                            <p:childTnLst>
                              <p:par>
                                <p:cTn id="44" presetID="12" presetClass="entr" presetSubtype="1"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300"/>
                                        <p:tgtEl>
                                          <p:spTgt spid="18"/>
                                        </p:tgtEl>
                                        <p:attrNameLst>
                                          <p:attrName>ppt_y</p:attrName>
                                        </p:attrNameLst>
                                      </p:cBhvr>
                                      <p:tavLst>
                                        <p:tav tm="0">
                                          <p:val>
                                            <p:strVal val="#ppt_y-#ppt_h*1.125000"/>
                                          </p:val>
                                        </p:tav>
                                        <p:tav tm="100000">
                                          <p:val>
                                            <p:strVal val="#ppt_y"/>
                                          </p:val>
                                        </p:tav>
                                      </p:tavLst>
                                    </p:anim>
                                    <p:animEffect transition="in" filter="wipe(down)">
                                      <p:cBhvr>
                                        <p:cTn id="47" dur="300"/>
                                        <p:tgtEl>
                                          <p:spTgt spid="18"/>
                                        </p:tgtEl>
                                      </p:cBhvr>
                                    </p:animEffect>
                                  </p:childTnLst>
                                </p:cTn>
                              </p:par>
                            </p:childTnLst>
                          </p:cTn>
                        </p:par>
                        <p:par>
                          <p:cTn id="48" fill="hold">
                            <p:stCondLst>
                              <p:cond delay="3190"/>
                            </p:stCondLst>
                            <p:childTnLst>
                              <p:par>
                                <p:cTn id="49" presetID="22" presetClass="entr" presetSubtype="1"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childTnLst>
                          </p:cTn>
                        </p:par>
                        <p:par>
                          <p:cTn id="52" fill="hold">
                            <p:stCondLst>
                              <p:cond delay="369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400" fill="hold"/>
                                        <p:tgtEl>
                                          <p:spTgt spid="14"/>
                                        </p:tgtEl>
                                        <p:attrNameLst>
                                          <p:attrName>ppt_w</p:attrName>
                                        </p:attrNameLst>
                                      </p:cBhvr>
                                      <p:tavLst>
                                        <p:tav tm="0">
                                          <p:val>
                                            <p:fltVal val="0"/>
                                          </p:val>
                                        </p:tav>
                                        <p:tav tm="100000">
                                          <p:val>
                                            <p:strVal val="#ppt_w"/>
                                          </p:val>
                                        </p:tav>
                                      </p:tavLst>
                                    </p:anim>
                                    <p:anim calcmode="lin" valueType="num">
                                      <p:cBhvr>
                                        <p:cTn id="56" dur="400" fill="hold"/>
                                        <p:tgtEl>
                                          <p:spTgt spid="14"/>
                                        </p:tgtEl>
                                        <p:attrNameLst>
                                          <p:attrName>ppt_h</p:attrName>
                                        </p:attrNameLst>
                                      </p:cBhvr>
                                      <p:tavLst>
                                        <p:tav tm="0">
                                          <p:val>
                                            <p:fltVal val="0"/>
                                          </p:val>
                                        </p:tav>
                                        <p:tav tm="100000">
                                          <p:val>
                                            <p:strVal val="#ppt_h"/>
                                          </p:val>
                                        </p:tav>
                                      </p:tavLst>
                                    </p:anim>
                                    <p:anim calcmode="lin" valueType="num">
                                      <p:cBhvr>
                                        <p:cTn id="57" dur="400" fill="hold"/>
                                        <p:tgtEl>
                                          <p:spTgt spid="14"/>
                                        </p:tgtEl>
                                        <p:attrNameLst>
                                          <p:attrName>style.rotation</p:attrName>
                                        </p:attrNameLst>
                                      </p:cBhvr>
                                      <p:tavLst>
                                        <p:tav tm="0">
                                          <p:val>
                                            <p:fltVal val="90"/>
                                          </p:val>
                                        </p:tav>
                                        <p:tav tm="100000">
                                          <p:val>
                                            <p:fltVal val="0"/>
                                          </p:val>
                                        </p:tav>
                                      </p:tavLst>
                                    </p:anim>
                                    <p:animEffect transition="in" filter="fade">
                                      <p:cBhvr>
                                        <p:cTn id="58" dur="400"/>
                                        <p:tgtEl>
                                          <p:spTgt spid="14"/>
                                        </p:tgtEl>
                                      </p:cBhvr>
                                    </p:animEffect>
                                  </p:childTnLst>
                                </p:cTn>
                              </p:par>
                              <p:par>
                                <p:cTn id="59" presetID="8" presetClass="emph" presetSubtype="0" fill="hold" nodeType="withEffect">
                                  <p:stCondLst>
                                    <p:cond delay="0"/>
                                  </p:stCondLst>
                                  <p:childTnLst>
                                    <p:animRot by="-21600000">
                                      <p:cBhvr>
                                        <p:cTn id="60" dur="400" fill="hold"/>
                                        <p:tgtEl>
                                          <p:spTgt spid="14"/>
                                        </p:tgtEl>
                                        <p:attrNameLst>
                                          <p:attrName>r</p:attrName>
                                        </p:attrNameLst>
                                      </p:cBhvr>
                                    </p:animRot>
                                  </p:childTnLst>
                                </p:cTn>
                              </p:par>
                            </p:childTnLst>
                          </p:cTn>
                        </p:par>
                        <p:par>
                          <p:cTn id="61" fill="hold">
                            <p:stCondLst>
                              <p:cond delay="4090"/>
                            </p:stCondLst>
                            <p:childTnLst>
                              <p:par>
                                <p:cTn id="62" presetID="22" presetClass="entr" presetSubtype="8"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4590"/>
                            </p:stCondLst>
                            <p:childTnLst>
                              <p:par>
                                <p:cTn id="74" presetID="22" presetClass="entr" presetSubtype="8"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500"/>
                                        <p:tgtEl>
                                          <p:spTgt spid="55"/>
                                        </p:tgtEl>
                                      </p:cBhvr>
                                    </p:animEffect>
                                  </p:childTnLst>
                                </p:cTn>
                              </p:par>
                              <p:par>
                                <p:cTn id="77" presetID="22" presetClass="entr" presetSubtype="8" fill="hold" grpId="0" nodeType="withEffect">
                                  <p:stCondLst>
                                    <p:cond delay="10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500"/>
                                        <p:tgtEl>
                                          <p:spTgt spid="56"/>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5290"/>
                            </p:stCondLst>
                            <p:childTnLst>
                              <p:par>
                                <p:cTn id="84" presetID="21" presetClass="entr" presetSubtype="1"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heel(1)">
                                      <p:cBhvr>
                                        <p:cTn id="86" dur="2000"/>
                                        <p:tgtEl>
                                          <p:spTgt spid="58"/>
                                        </p:tgtEl>
                                      </p:cBhvr>
                                    </p:animEffect>
                                  </p:childTnLst>
                                </p:cTn>
                              </p:par>
                            </p:childTnLst>
                          </p:cTn>
                        </p:par>
                        <p:par>
                          <p:cTn id="87" fill="hold">
                            <p:stCondLst>
                              <p:cond delay="7290"/>
                            </p:stCondLst>
                            <p:childTnLst>
                              <p:par>
                                <p:cTn id="88" presetID="53" presetClass="entr" presetSubtype="16" fill="hold"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childTnLst>
                          </p:cTn>
                        </p:par>
                        <p:par>
                          <p:cTn id="93" fill="hold">
                            <p:stCondLst>
                              <p:cond delay="7790"/>
                            </p:stCondLst>
                            <p:childTnLst>
                              <p:par>
                                <p:cTn id="94" presetID="22" presetClass="entr" presetSubtype="8"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wipe(left)">
                                      <p:cBhvr>
                                        <p:cTn id="96" dur="500"/>
                                        <p:tgtEl>
                                          <p:spTgt spid="6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left)">
                                      <p:cBhvr>
                                        <p:cTn id="99" dur="500"/>
                                        <p:tgtEl>
                                          <p:spTgt spid="6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500"/>
                                        <p:tgtEl>
                                          <p:spTgt spid="66"/>
                                        </p:tgtEl>
                                      </p:cBhvr>
                                    </p:animEffect>
                                  </p:childTnLst>
                                </p:cTn>
                              </p:par>
                            </p:childTnLst>
                          </p:cTn>
                        </p:par>
                        <p:par>
                          <p:cTn id="103" fill="hold">
                            <p:stCondLst>
                              <p:cond delay="8290"/>
                            </p:stCondLst>
                            <p:childTnLst>
                              <p:par>
                                <p:cTn id="104" presetID="53" presetClass="entr" presetSubtype="16"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500" fill="hold"/>
                                        <p:tgtEl>
                                          <p:spTgt spid="61"/>
                                        </p:tgtEl>
                                        <p:attrNameLst>
                                          <p:attrName>ppt_w</p:attrName>
                                        </p:attrNameLst>
                                      </p:cBhvr>
                                      <p:tavLst>
                                        <p:tav tm="0">
                                          <p:val>
                                            <p:fltVal val="0"/>
                                          </p:val>
                                        </p:tav>
                                        <p:tav tm="100000">
                                          <p:val>
                                            <p:strVal val="#ppt_w"/>
                                          </p:val>
                                        </p:tav>
                                      </p:tavLst>
                                    </p:anim>
                                    <p:anim calcmode="lin" valueType="num">
                                      <p:cBhvr>
                                        <p:cTn id="107" dur="500" fill="hold"/>
                                        <p:tgtEl>
                                          <p:spTgt spid="61"/>
                                        </p:tgtEl>
                                        <p:attrNameLst>
                                          <p:attrName>ppt_h</p:attrName>
                                        </p:attrNameLst>
                                      </p:cBhvr>
                                      <p:tavLst>
                                        <p:tav tm="0">
                                          <p:val>
                                            <p:fltVal val="0"/>
                                          </p:val>
                                        </p:tav>
                                        <p:tav tm="100000">
                                          <p:val>
                                            <p:strVal val="#ppt_h"/>
                                          </p:val>
                                        </p:tav>
                                      </p:tavLst>
                                    </p:anim>
                                    <p:animEffect transition="in" filter="fade">
                                      <p:cBhvr>
                                        <p:cTn id="108" dur="500"/>
                                        <p:tgtEl>
                                          <p:spTgt spid="61"/>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62"/>
                                        </p:tgtEl>
                                        <p:attrNameLst>
                                          <p:attrName>style.visibility</p:attrName>
                                        </p:attrNameLst>
                                      </p:cBhvr>
                                      <p:to>
                                        <p:strVal val="visible"/>
                                      </p:to>
                                    </p:set>
                                    <p:anim calcmode="lin" valueType="num">
                                      <p:cBhvr>
                                        <p:cTn id="111" dur="500" fill="hold"/>
                                        <p:tgtEl>
                                          <p:spTgt spid="62"/>
                                        </p:tgtEl>
                                        <p:attrNameLst>
                                          <p:attrName>ppt_w</p:attrName>
                                        </p:attrNameLst>
                                      </p:cBhvr>
                                      <p:tavLst>
                                        <p:tav tm="0">
                                          <p:val>
                                            <p:fltVal val="0"/>
                                          </p:val>
                                        </p:tav>
                                        <p:tav tm="100000">
                                          <p:val>
                                            <p:strVal val="#ppt_w"/>
                                          </p:val>
                                        </p:tav>
                                      </p:tavLst>
                                    </p:anim>
                                    <p:anim calcmode="lin" valueType="num">
                                      <p:cBhvr>
                                        <p:cTn id="112" dur="500" fill="hold"/>
                                        <p:tgtEl>
                                          <p:spTgt spid="62"/>
                                        </p:tgtEl>
                                        <p:attrNameLst>
                                          <p:attrName>ppt_h</p:attrName>
                                        </p:attrNameLst>
                                      </p:cBhvr>
                                      <p:tavLst>
                                        <p:tav tm="0">
                                          <p:val>
                                            <p:fltVal val="0"/>
                                          </p:val>
                                        </p:tav>
                                        <p:tav tm="100000">
                                          <p:val>
                                            <p:strVal val="#ppt_h"/>
                                          </p:val>
                                        </p:tav>
                                      </p:tavLst>
                                    </p:anim>
                                    <p:animEffect transition="in" filter="fade">
                                      <p:cBhvr>
                                        <p:cTn id="113" dur="500"/>
                                        <p:tgtEl>
                                          <p:spTgt spid="62"/>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p:cTn id="116" dur="500" fill="hold"/>
                                        <p:tgtEl>
                                          <p:spTgt spid="63"/>
                                        </p:tgtEl>
                                        <p:attrNameLst>
                                          <p:attrName>ppt_w</p:attrName>
                                        </p:attrNameLst>
                                      </p:cBhvr>
                                      <p:tavLst>
                                        <p:tav tm="0">
                                          <p:val>
                                            <p:fltVal val="0"/>
                                          </p:val>
                                        </p:tav>
                                        <p:tav tm="100000">
                                          <p:val>
                                            <p:strVal val="#ppt_w"/>
                                          </p:val>
                                        </p:tav>
                                      </p:tavLst>
                                    </p:anim>
                                    <p:anim calcmode="lin" valueType="num">
                                      <p:cBhvr>
                                        <p:cTn id="117" dur="500" fill="hold"/>
                                        <p:tgtEl>
                                          <p:spTgt spid="63"/>
                                        </p:tgtEl>
                                        <p:attrNameLst>
                                          <p:attrName>ppt_h</p:attrName>
                                        </p:attrNameLst>
                                      </p:cBhvr>
                                      <p:tavLst>
                                        <p:tav tm="0">
                                          <p:val>
                                            <p:fltVal val="0"/>
                                          </p:val>
                                        </p:tav>
                                        <p:tav tm="100000">
                                          <p:val>
                                            <p:strVal val="#ppt_h"/>
                                          </p:val>
                                        </p:tav>
                                      </p:tavLst>
                                    </p:anim>
                                    <p:animEffect transition="in" filter="fade">
                                      <p:cBhvr>
                                        <p:cTn id="118" dur="500"/>
                                        <p:tgtEl>
                                          <p:spTgt spid="63"/>
                                        </p:tgtEl>
                                      </p:cBhvr>
                                    </p:animEffect>
                                  </p:childTnLst>
                                </p:cTn>
                              </p:par>
                            </p:childTnLst>
                          </p:cTn>
                        </p:par>
                        <p:par>
                          <p:cTn id="119" fill="hold">
                            <p:stCondLst>
                              <p:cond delay="8790"/>
                            </p:stCondLst>
                            <p:childTnLst>
                              <p:par>
                                <p:cTn id="120" presetID="31" presetClass="entr" presetSubtype="0" fill="hold" grpId="0" nodeType="afterEffect">
                                  <p:stCondLst>
                                    <p:cond delay="0"/>
                                  </p:stCondLst>
                                  <p:childTnLst>
                                    <p:set>
                                      <p:cBhvr>
                                        <p:cTn id="121" dur="1" fill="hold">
                                          <p:stCondLst>
                                            <p:cond delay="0"/>
                                          </p:stCondLst>
                                        </p:cTn>
                                        <p:tgtEl>
                                          <p:spTgt spid="68"/>
                                        </p:tgtEl>
                                        <p:attrNameLst>
                                          <p:attrName>style.visibility</p:attrName>
                                        </p:attrNameLst>
                                      </p:cBhvr>
                                      <p:to>
                                        <p:strVal val="visible"/>
                                      </p:to>
                                    </p:set>
                                    <p:anim calcmode="lin" valueType="num">
                                      <p:cBhvr>
                                        <p:cTn id="122" dur="400" fill="hold"/>
                                        <p:tgtEl>
                                          <p:spTgt spid="68"/>
                                        </p:tgtEl>
                                        <p:attrNameLst>
                                          <p:attrName>ppt_w</p:attrName>
                                        </p:attrNameLst>
                                      </p:cBhvr>
                                      <p:tavLst>
                                        <p:tav tm="0">
                                          <p:val>
                                            <p:fltVal val="0"/>
                                          </p:val>
                                        </p:tav>
                                        <p:tav tm="100000">
                                          <p:val>
                                            <p:strVal val="#ppt_w"/>
                                          </p:val>
                                        </p:tav>
                                      </p:tavLst>
                                    </p:anim>
                                    <p:anim calcmode="lin" valueType="num">
                                      <p:cBhvr>
                                        <p:cTn id="123" dur="400" fill="hold"/>
                                        <p:tgtEl>
                                          <p:spTgt spid="68"/>
                                        </p:tgtEl>
                                        <p:attrNameLst>
                                          <p:attrName>ppt_h</p:attrName>
                                        </p:attrNameLst>
                                      </p:cBhvr>
                                      <p:tavLst>
                                        <p:tav tm="0">
                                          <p:val>
                                            <p:fltVal val="0"/>
                                          </p:val>
                                        </p:tav>
                                        <p:tav tm="100000">
                                          <p:val>
                                            <p:strVal val="#ppt_h"/>
                                          </p:val>
                                        </p:tav>
                                      </p:tavLst>
                                    </p:anim>
                                    <p:anim calcmode="lin" valueType="num">
                                      <p:cBhvr>
                                        <p:cTn id="124" dur="400" fill="hold"/>
                                        <p:tgtEl>
                                          <p:spTgt spid="68"/>
                                        </p:tgtEl>
                                        <p:attrNameLst>
                                          <p:attrName>style.rotation</p:attrName>
                                        </p:attrNameLst>
                                      </p:cBhvr>
                                      <p:tavLst>
                                        <p:tav tm="0">
                                          <p:val>
                                            <p:fltVal val="90"/>
                                          </p:val>
                                        </p:tav>
                                        <p:tav tm="100000">
                                          <p:val>
                                            <p:fltVal val="0"/>
                                          </p:val>
                                        </p:tav>
                                      </p:tavLst>
                                    </p:anim>
                                    <p:animEffect transition="in" filter="fade">
                                      <p:cBhvr>
                                        <p:cTn id="125" dur="400"/>
                                        <p:tgtEl>
                                          <p:spTgt spid="68"/>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9"/>
                                        </p:tgtEl>
                                        <p:attrNameLst>
                                          <p:attrName>style.visibility</p:attrName>
                                        </p:attrNameLst>
                                      </p:cBhvr>
                                      <p:to>
                                        <p:strVal val="visible"/>
                                      </p:to>
                                    </p:set>
                                    <p:anim calcmode="lin" valueType="num">
                                      <p:cBhvr>
                                        <p:cTn id="128" dur="400" fill="hold"/>
                                        <p:tgtEl>
                                          <p:spTgt spid="69"/>
                                        </p:tgtEl>
                                        <p:attrNameLst>
                                          <p:attrName>ppt_w</p:attrName>
                                        </p:attrNameLst>
                                      </p:cBhvr>
                                      <p:tavLst>
                                        <p:tav tm="0">
                                          <p:val>
                                            <p:fltVal val="0"/>
                                          </p:val>
                                        </p:tav>
                                        <p:tav tm="100000">
                                          <p:val>
                                            <p:strVal val="#ppt_w"/>
                                          </p:val>
                                        </p:tav>
                                      </p:tavLst>
                                    </p:anim>
                                    <p:anim calcmode="lin" valueType="num">
                                      <p:cBhvr>
                                        <p:cTn id="129" dur="400" fill="hold"/>
                                        <p:tgtEl>
                                          <p:spTgt spid="69"/>
                                        </p:tgtEl>
                                        <p:attrNameLst>
                                          <p:attrName>ppt_h</p:attrName>
                                        </p:attrNameLst>
                                      </p:cBhvr>
                                      <p:tavLst>
                                        <p:tav tm="0">
                                          <p:val>
                                            <p:fltVal val="0"/>
                                          </p:val>
                                        </p:tav>
                                        <p:tav tm="100000">
                                          <p:val>
                                            <p:strVal val="#ppt_h"/>
                                          </p:val>
                                        </p:tav>
                                      </p:tavLst>
                                    </p:anim>
                                    <p:anim calcmode="lin" valueType="num">
                                      <p:cBhvr>
                                        <p:cTn id="130" dur="400" fill="hold"/>
                                        <p:tgtEl>
                                          <p:spTgt spid="69"/>
                                        </p:tgtEl>
                                        <p:attrNameLst>
                                          <p:attrName>style.rotation</p:attrName>
                                        </p:attrNameLst>
                                      </p:cBhvr>
                                      <p:tavLst>
                                        <p:tav tm="0">
                                          <p:val>
                                            <p:fltVal val="90"/>
                                          </p:val>
                                        </p:tav>
                                        <p:tav tm="100000">
                                          <p:val>
                                            <p:fltVal val="0"/>
                                          </p:val>
                                        </p:tav>
                                      </p:tavLst>
                                    </p:anim>
                                    <p:animEffect transition="in" filter="fade">
                                      <p:cBhvr>
                                        <p:cTn id="131" dur="400"/>
                                        <p:tgtEl>
                                          <p:spTgt spid="69"/>
                                        </p:tgtEl>
                                      </p:cBhvr>
                                    </p:animEffect>
                                  </p:childTnLst>
                                </p:cTn>
                              </p:par>
                              <p:par>
                                <p:cTn id="132" presetID="31" presetClass="entr" presetSubtype="0" fill="hold" grpId="0" nodeType="withEffect">
                                  <p:stCondLst>
                                    <p:cond delay="0"/>
                                  </p:stCondLst>
                                  <p:childTnLst>
                                    <p:set>
                                      <p:cBhvr>
                                        <p:cTn id="133" dur="1" fill="hold">
                                          <p:stCondLst>
                                            <p:cond delay="0"/>
                                          </p:stCondLst>
                                        </p:cTn>
                                        <p:tgtEl>
                                          <p:spTgt spid="67"/>
                                        </p:tgtEl>
                                        <p:attrNameLst>
                                          <p:attrName>style.visibility</p:attrName>
                                        </p:attrNameLst>
                                      </p:cBhvr>
                                      <p:to>
                                        <p:strVal val="visible"/>
                                      </p:to>
                                    </p:set>
                                    <p:anim calcmode="lin" valueType="num">
                                      <p:cBhvr>
                                        <p:cTn id="134" dur="400" fill="hold"/>
                                        <p:tgtEl>
                                          <p:spTgt spid="67"/>
                                        </p:tgtEl>
                                        <p:attrNameLst>
                                          <p:attrName>ppt_w</p:attrName>
                                        </p:attrNameLst>
                                      </p:cBhvr>
                                      <p:tavLst>
                                        <p:tav tm="0">
                                          <p:val>
                                            <p:fltVal val="0"/>
                                          </p:val>
                                        </p:tav>
                                        <p:tav tm="100000">
                                          <p:val>
                                            <p:strVal val="#ppt_w"/>
                                          </p:val>
                                        </p:tav>
                                      </p:tavLst>
                                    </p:anim>
                                    <p:anim calcmode="lin" valueType="num">
                                      <p:cBhvr>
                                        <p:cTn id="135" dur="400" fill="hold"/>
                                        <p:tgtEl>
                                          <p:spTgt spid="67"/>
                                        </p:tgtEl>
                                        <p:attrNameLst>
                                          <p:attrName>ppt_h</p:attrName>
                                        </p:attrNameLst>
                                      </p:cBhvr>
                                      <p:tavLst>
                                        <p:tav tm="0">
                                          <p:val>
                                            <p:fltVal val="0"/>
                                          </p:val>
                                        </p:tav>
                                        <p:tav tm="100000">
                                          <p:val>
                                            <p:strVal val="#ppt_h"/>
                                          </p:val>
                                        </p:tav>
                                      </p:tavLst>
                                    </p:anim>
                                    <p:anim calcmode="lin" valueType="num">
                                      <p:cBhvr>
                                        <p:cTn id="136" dur="400" fill="hold"/>
                                        <p:tgtEl>
                                          <p:spTgt spid="67"/>
                                        </p:tgtEl>
                                        <p:attrNameLst>
                                          <p:attrName>style.rotation</p:attrName>
                                        </p:attrNameLst>
                                      </p:cBhvr>
                                      <p:tavLst>
                                        <p:tav tm="0">
                                          <p:val>
                                            <p:fltVal val="90"/>
                                          </p:val>
                                        </p:tav>
                                        <p:tav tm="100000">
                                          <p:val>
                                            <p:fltVal val="0"/>
                                          </p:val>
                                        </p:tav>
                                      </p:tavLst>
                                    </p:anim>
                                    <p:animEffect transition="in" filter="fade">
                                      <p:cBhvr>
                                        <p:cTn id="137" dur="400"/>
                                        <p:tgtEl>
                                          <p:spTgt spid="67"/>
                                        </p:tgtEl>
                                      </p:cBhvr>
                                    </p:animEffect>
                                  </p:childTnLst>
                                </p:cTn>
                              </p:par>
                            </p:childTnLst>
                          </p:cTn>
                        </p:par>
                        <p:par>
                          <p:cTn id="138" fill="hold">
                            <p:stCondLst>
                              <p:cond delay="9190"/>
                            </p:stCondLst>
                            <p:childTnLst>
                              <p:par>
                                <p:cTn id="139" presetID="16" presetClass="entr" presetSubtype="42" fill="hold" grpId="0" nodeType="afterEffect">
                                  <p:stCondLst>
                                    <p:cond delay="0"/>
                                  </p:stCondLst>
                                  <p:childTnLst>
                                    <p:set>
                                      <p:cBhvr>
                                        <p:cTn id="140" dur="1" fill="hold">
                                          <p:stCondLst>
                                            <p:cond delay="0"/>
                                          </p:stCondLst>
                                        </p:cTn>
                                        <p:tgtEl>
                                          <p:spTgt spid="60"/>
                                        </p:tgtEl>
                                        <p:attrNameLst>
                                          <p:attrName>style.visibility</p:attrName>
                                        </p:attrNameLst>
                                      </p:cBhvr>
                                      <p:to>
                                        <p:strVal val="visible"/>
                                      </p:to>
                                    </p:set>
                                    <p:animEffect transition="in" filter="barn(outHorizontal)">
                                      <p:cBhvr>
                                        <p:cTn id="141" dur="400"/>
                                        <p:tgtEl>
                                          <p:spTgt spid="60"/>
                                        </p:tgtEl>
                                      </p:cBhvr>
                                    </p:animEffect>
                                  </p:childTnLst>
                                </p:cTn>
                              </p:par>
                            </p:childTnLst>
                          </p:cTn>
                        </p:par>
                        <p:par>
                          <p:cTn id="142" fill="hold">
                            <p:stCondLst>
                              <p:cond delay="9590"/>
                            </p:stCondLst>
                            <p:childTnLst>
                              <p:par>
                                <p:cTn id="143" presetID="22" presetClass="entr" presetSubtype="8" fill="hold" grpId="0" nodeType="afterEffect">
                                  <p:stCondLst>
                                    <p:cond delay="0"/>
                                  </p:stCondLst>
                                  <p:childTnLst>
                                    <p:set>
                                      <p:cBhvr>
                                        <p:cTn id="144" dur="1" fill="hold">
                                          <p:stCondLst>
                                            <p:cond delay="0"/>
                                          </p:stCondLst>
                                        </p:cTn>
                                        <p:tgtEl>
                                          <p:spTgt spid="28"/>
                                        </p:tgtEl>
                                        <p:attrNameLst>
                                          <p:attrName>style.visibility</p:attrName>
                                        </p:attrNameLst>
                                      </p:cBhvr>
                                      <p:to>
                                        <p:strVal val="visible"/>
                                      </p:to>
                                    </p:set>
                                    <p:animEffect transition="in" filter="wipe(left)">
                                      <p:cBhvr>
                                        <p:cTn id="145" dur="500"/>
                                        <p:tgtEl>
                                          <p:spTgt spid="28"/>
                                        </p:tgtEl>
                                      </p:cBhvr>
                                    </p:animEffect>
                                  </p:childTnLst>
                                </p:cTn>
                              </p:par>
                            </p:childTnLst>
                          </p:cTn>
                        </p:par>
                        <p:par>
                          <p:cTn id="146" fill="hold">
                            <p:stCondLst>
                              <p:cond delay="10090"/>
                            </p:stCondLst>
                            <p:childTnLst>
                              <p:par>
                                <p:cTn id="147" presetID="31" presetClass="entr" presetSubtype="0" fill="hold" grpId="0" nodeType="afterEffect">
                                  <p:stCondLst>
                                    <p:cond delay="0"/>
                                  </p:stCondLst>
                                  <p:childTnLst>
                                    <p:set>
                                      <p:cBhvr>
                                        <p:cTn id="148" dur="1" fill="hold">
                                          <p:stCondLst>
                                            <p:cond delay="0"/>
                                          </p:stCondLst>
                                        </p:cTn>
                                        <p:tgtEl>
                                          <p:spTgt spid="29"/>
                                        </p:tgtEl>
                                        <p:attrNameLst>
                                          <p:attrName>style.visibility</p:attrName>
                                        </p:attrNameLst>
                                      </p:cBhvr>
                                      <p:to>
                                        <p:strVal val="visible"/>
                                      </p:to>
                                    </p:set>
                                    <p:anim calcmode="lin" valueType="num">
                                      <p:cBhvr>
                                        <p:cTn id="149" dur="400" fill="hold"/>
                                        <p:tgtEl>
                                          <p:spTgt spid="29"/>
                                        </p:tgtEl>
                                        <p:attrNameLst>
                                          <p:attrName>ppt_w</p:attrName>
                                        </p:attrNameLst>
                                      </p:cBhvr>
                                      <p:tavLst>
                                        <p:tav tm="0">
                                          <p:val>
                                            <p:fltVal val="0"/>
                                          </p:val>
                                        </p:tav>
                                        <p:tav tm="100000">
                                          <p:val>
                                            <p:strVal val="#ppt_w"/>
                                          </p:val>
                                        </p:tav>
                                      </p:tavLst>
                                    </p:anim>
                                    <p:anim calcmode="lin" valueType="num">
                                      <p:cBhvr>
                                        <p:cTn id="150" dur="400" fill="hold"/>
                                        <p:tgtEl>
                                          <p:spTgt spid="29"/>
                                        </p:tgtEl>
                                        <p:attrNameLst>
                                          <p:attrName>ppt_h</p:attrName>
                                        </p:attrNameLst>
                                      </p:cBhvr>
                                      <p:tavLst>
                                        <p:tav tm="0">
                                          <p:val>
                                            <p:fltVal val="0"/>
                                          </p:val>
                                        </p:tav>
                                        <p:tav tm="100000">
                                          <p:val>
                                            <p:strVal val="#ppt_h"/>
                                          </p:val>
                                        </p:tav>
                                      </p:tavLst>
                                    </p:anim>
                                    <p:anim calcmode="lin" valueType="num">
                                      <p:cBhvr>
                                        <p:cTn id="151" dur="400" fill="hold"/>
                                        <p:tgtEl>
                                          <p:spTgt spid="29"/>
                                        </p:tgtEl>
                                        <p:attrNameLst>
                                          <p:attrName>style.rotation</p:attrName>
                                        </p:attrNameLst>
                                      </p:cBhvr>
                                      <p:tavLst>
                                        <p:tav tm="0">
                                          <p:val>
                                            <p:fltVal val="90"/>
                                          </p:val>
                                        </p:tav>
                                        <p:tav tm="100000">
                                          <p:val>
                                            <p:fltVal val="0"/>
                                          </p:val>
                                        </p:tav>
                                      </p:tavLst>
                                    </p:anim>
                                    <p:animEffect transition="in" filter="fade">
                                      <p:cBhvr>
                                        <p:cTn id="152" dur="400"/>
                                        <p:tgtEl>
                                          <p:spTgt spid="29"/>
                                        </p:tgtEl>
                                      </p:cBhvr>
                                    </p:animEffect>
                                  </p:childTnLst>
                                </p:cTn>
                              </p:par>
                            </p:childTnLst>
                          </p:cTn>
                        </p:par>
                        <p:par>
                          <p:cTn id="153" fill="hold">
                            <p:stCondLst>
                              <p:cond delay="10490"/>
                            </p:stCondLst>
                            <p:childTnLst>
                              <p:par>
                                <p:cTn id="154" presetID="22" presetClass="entr" presetSubtype="8" fill="hold" grpId="0" nodeType="afterEffect">
                                  <p:stCondLst>
                                    <p:cond delay="0"/>
                                  </p:stCondLst>
                                  <p:childTnLst>
                                    <p:set>
                                      <p:cBhvr>
                                        <p:cTn id="155" dur="1" fill="hold">
                                          <p:stCondLst>
                                            <p:cond delay="0"/>
                                          </p:stCondLst>
                                        </p:cTn>
                                        <p:tgtEl>
                                          <p:spTgt spid="19"/>
                                        </p:tgtEl>
                                        <p:attrNameLst>
                                          <p:attrName>style.visibility</p:attrName>
                                        </p:attrNameLst>
                                      </p:cBhvr>
                                      <p:to>
                                        <p:strVal val="visible"/>
                                      </p:to>
                                    </p:set>
                                    <p:animEffect transition="in" filter="wipe(left)">
                                      <p:cBhvr>
                                        <p:cTn id="156" dur="500"/>
                                        <p:tgtEl>
                                          <p:spTgt spid="19"/>
                                        </p:tgtEl>
                                      </p:cBhvr>
                                    </p:animEffect>
                                  </p:childTnLst>
                                </p:cTn>
                              </p:par>
                            </p:childTnLst>
                          </p:cTn>
                        </p:par>
                        <p:par>
                          <p:cTn id="157" fill="hold">
                            <p:stCondLst>
                              <p:cond delay="10990"/>
                            </p:stCondLst>
                            <p:childTnLst>
                              <p:par>
                                <p:cTn id="158" presetID="52" presetClass="entr" presetSubtype="0" fill="hold" grpId="0" nodeType="afterEffect">
                                  <p:stCondLst>
                                    <p:cond delay="0"/>
                                  </p:stCondLst>
                                  <p:childTnLst>
                                    <p:set>
                                      <p:cBhvr>
                                        <p:cTn id="159" dur="1" fill="hold">
                                          <p:stCondLst>
                                            <p:cond delay="0"/>
                                          </p:stCondLst>
                                        </p:cTn>
                                        <p:tgtEl>
                                          <p:spTgt spid="76"/>
                                        </p:tgtEl>
                                        <p:attrNameLst>
                                          <p:attrName>style.visibility</p:attrName>
                                        </p:attrNameLst>
                                      </p:cBhvr>
                                      <p:to>
                                        <p:strVal val="visible"/>
                                      </p:to>
                                    </p:set>
                                    <p:animScale>
                                      <p:cBhvr>
                                        <p:cTn id="160" dur="1000" decel="50000" fill="hold">
                                          <p:stCondLst>
                                            <p:cond delay="0"/>
                                          </p:stCondLst>
                                        </p:cTn>
                                        <p:tgtEl>
                                          <p:spTgt spid="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1" dur="1000" decel="50000" fill="hold">
                                          <p:stCondLst>
                                            <p:cond delay="0"/>
                                          </p:stCondLst>
                                        </p:cTn>
                                        <p:tgtEl>
                                          <p:spTgt spid="76"/>
                                        </p:tgtEl>
                                        <p:attrNameLst>
                                          <p:attrName>ppt_x</p:attrName>
                                          <p:attrName>ppt_y</p:attrName>
                                        </p:attrNameLst>
                                      </p:cBhvr>
                                    </p:animMotion>
                                    <p:animEffect transition="in" filter="fade">
                                      <p:cBhvr>
                                        <p:cTn id="162" dur="1000"/>
                                        <p:tgtEl>
                                          <p:spTgt spid="76"/>
                                        </p:tgtEl>
                                      </p:cBhvr>
                                    </p:animEffect>
                                  </p:childTnLst>
                                </p:cTn>
                              </p:par>
                            </p:childTnLst>
                          </p:cTn>
                        </p:par>
                        <p:par>
                          <p:cTn id="163" fill="hold">
                            <p:stCondLst>
                              <p:cond delay="11990"/>
                            </p:stCondLst>
                            <p:childTnLst>
                              <p:par>
                                <p:cTn id="164" presetID="26" presetClass="emph" presetSubtype="0" fill="hold" grpId="1" nodeType="afterEffect">
                                  <p:stCondLst>
                                    <p:cond delay="0"/>
                                  </p:stCondLst>
                                  <p:childTnLst>
                                    <p:animEffect transition="out" filter="fade">
                                      <p:cBhvr>
                                        <p:cTn id="165" dur="500" tmFilter="0, 0; .2, .5; .8, .5; 1, 0"/>
                                        <p:tgtEl>
                                          <p:spTgt spid="76"/>
                                        </p:tgtEl>
                                      </p:cBhvr>
                                    </p:animEffect>
                                    <p:animScale>
                                      <p:cBhvr>
                                        <p:cTn id="166" dur="250" autoRev="1" fill="hold"/>
                                        <p:tgtEl>
                                          <p:spTgt spid="7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13" grpId="0" animBg="1"/>
      <p:bldP spid="17" grpId="0"/>
      <p:bldP spid="18" grpId="0" animBg="1"/>
      <p:bldP spid="19" grpId="0"/>
      <p:bldP spid="28" grpId="0" animBg="1"/>
      <p:bldP spid="29" grpId="0"/>
      <p:bldP spid="53" grpId="0" animBg="1"/>
      <p:bldP spid="54" grpId="0" animBg="1"/>
      <p:bldP spid="55" grpId="0"/>
      <p:bldP spid="56" grpId="0"/>
      <p:bldP spid="57" grpId="0"/>
      <p:bldP spid="58" grpId="0" animBg="1"/>
      <p:bldP spid="60" grpId="0" animBg="1"/>
      <p:bldP spid="61" grpId="0" animBg="1"/>
      <p:bldP spid="62" grpId="0" animBg="1"/>
      <p:bldP spid="63" grpId="0" animBg="1"/>
      <p:bldP spid="64" grpId="0" animBg="1"/>
      <p:bldP spid="65" grpId="0" animBg="1"/>
      <p:bldP spid="66" grpId="0" animBg="1"/>
      <p:bldP spid="67" grpId="0"/>
      <p:bldP spid="68" grpId="0"/>
      <p:bldP spid="69" grpId="0"/>
      <p:bldP spid="71" grpId="0" animBg="1"/>
      <p:bldP spid="71" grpId="1" animBg="1"/>
      <p:bldP spid="72" grpId="0"/>
      <p:bldP spid="73" grpId="0" animBg="1"/>
      <p:bldP spid="74" grpId="0"/>
      <p:bldP spid="76" grpId="0" animBg="1"/>
      <p:bldP spid="7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a:fillRect/>
          </a:stretch>
        </p:blipFill>
        <p:spPr bwMode="auto">
          <a:xfrm>
            <a:off x="6597774" y="1987806"/>
            <a:ext cx="4294296" cy="2594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a:fillRect/>
          </a:stretch>
        </p:blipFill>
        <p:spPr bwMode="auto">
          <a:xfrm>
            <a:off x="1616341" y="1987806"/>
            <a:ext cx="4572678" cy="2568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Line 6"/>
          <p:cNvSpPr>
            <a:spLocks noChangeShapeType="1"/>
          </p:cNvSpPr>
          <p:nvPr/>
        </p:nvSpPr>
        <p:spPr bwMode="auto">
          <a:xfrm>
            <a:off x="1244749" y="1"/>
            <a:ext cx="0" cy="6381327"/>
          </a:xfrm>
          <a:prstGeom prst="line">
            <a:avLst/>
          </a:prstGeom>
          <a:noFill/>
          <a:ln w="38100" cap="flat">
            <a:solidFill>
              <a:srgbClr val="716F6E"/>
            </a:solidFill>
            <a:prstDash val="solid"/>
            <a:miter lim="800000"/>
            <a:tailEnd type="oval"/>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grpSp>
        <p:nvGrpSpPr>
          <p:cNvPr id="3" name="组合 2"/>
          <p:cNvGrpSpPr/>
          <p:nvPr/>
        </p:nvGrpSpPr>
        <p:grpSpPr>
          <a:xfrm>
            <a:off x="1097112" y="635051"/>
            <a:ext cx="288925" cy="288925"/>
            <a:chOff x="957263" y="3209925"/>
            <a:chExt cx="288925" cy="288925"/>
          </a:xfrm>
        </p:grpSpPr>
        <p:sp>
          <p:nvSpPr>
            <p:cNvPr id="4"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solidFill>
                  <a:srgbClr val="294A5A"/>
                </a:solidFill>
              </a:endParaRPr>
            </a:p>
          </p:txBody>
        </p:sp>
        <p:sp>
          <p:nvSpPr>
            <p:cNvPr id="5"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grpSp>
      <p:sp>
        <p:nvSpPr>
          <p:cNvPr id="6" name="矩形 5"/>
          <p:cNvSpPr/>
          <p:nvPr/>
        </p:nvSpPr>
        <p:spPr>
          <a:xfrm>
            <a:off x="1472283" y="552930"/>
            <a:ext cx="4050034" cy="461665"/>
          </a:xfrm>
          <a:prstGeom prst="rect">
            <a:avLst/>
          </a:prstGeom>
        </p:spPr>
        <p:txBody>
          <a:bodyPr wrap="square">
            <a:spAutoFit/>
          </a:bodyPr>
          <a:lstStyle/>
          <a:p>
            <a:pPr algn="just"/>
            <a:r>
              <a:rPr lang="zh-CN" altLang="en-US" sz="2400" b="1" dirty="0">
                <a:solidFill>
                  <a:srgbClr val="484849"/>
                </a:solidFill>
                <a:latin typeface="微软雅黑" panose="020B0503020204020204" pitchFamily="34" charset="-122"/>
                <a:ea typeface="微软雅黑" panose="020B0503020204020204" pitchFamily="34" charset="-122"/>
              </a:rPr>
              <a:t>画图，拍照，点评</a:t>
            </a:r>
            <a:endParaRPr lang="en-US" altLang="zh-CN" sz="2400" b="1" dirty="0">
              <a:solidFill>
                <a:srgbClr val="484849"/>
              </a:solidFill>
              <a:latin typeface="微软雅黑" panose="020B0503020204020204" pitchFamily="34" charset="-122"/>
              <a:ea typeface="微软雅黑" panose="020B0503020204020204" pitchFamily="34" charset="-122"/>
            </a:endParaRPr>
          </a:p>
        </p:txBody>
      </p:sp>
      <p:sp>
        <p:nvSpPr>
          <p:cNvPr id="10" name="矩形 9"/>
          <p:cNvSpPr/>
          <p:nvPr/>
        </p:nvSpPr>
        <p:spPr>
          <a:xfrm>
            <a:off x="3146053" y="5618385"/>
            <a:ext cx="5770298" cy="461665"/>
          </a:xfrm>
          <a:prstGeom prst="rect">
            <a:avLst/>
          </a:prstGeom>
        </p:spPr>
        <p:txBody>
          <a:bodyPr wrap="square">
            <a:spAutoFit/>
          </a:bodyPr>
          <a:lstStyle/>
          <a:p>
            <a:pPr algn="just"/>
            <a:r>
              <a:rPr lang="zh-CN" altLang="en-US" sz="2400" dirty="0">
                <a:solidFill>
                  <a:srgbClr val="484849"/>
                </a:solidFill>
                <a:latin typeface="微软雅黑" panose="020B0503020204020204" pitchFamily="34" charset="-122"/>
                <a:ea typeface="微软雅黑" panose="020B0503020204020204" pitchFamily="34" charset="-122"/>
              </a:rPr>
              <a:t>动手实践，落实练习基本技能。</a:t>
            </a:r>
          </a:p>
        </p:txBody>
      </p:sp>
      <p:sp>
        <p:nvSpPr>
          <p:cNvPr id="11" name="矩形 10"/>
          <p:cNvSpPr/>
          <p:nvPr/>
        </p:nvSpPr>
        <p:spPr>
          <a:xfrm>
            <a:off x="1616341" y="1458194"/>
            <a:ext cx="4572678" cy="461665"/>
          </a:xfrm>
          <a:prstGeom prst="rect">
            <a:avLst/>
          </a:prstGeom>
          <a:solidFill>
            <a:schemeClr val="bg2"/>
          </a:solidFill>
        </p:spPr>
        <p:txBody>
          <a:bodyPr wrap="square">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学生讨论</a:t>
            </a:r>
          </a:p>
        </p:txBody>
      </p:sp>
      <p:sp>
        <p:nvSpPr>
          <p:cNvPr id="12" name="矩形 11"/>
          <p:cNvSpPr/>
          <p:nvPr/>
        </p:nvSpPr>
        <p:spPr>
          <a:xfrm>
            <a:off x="6597774" y="1458194"/>
            <a:ext cx="4279492" cy="461665"/>
          </a:xfrm>
          <a:prstGeom prst="rect">
            <a:avLst/>
          </a:prstGeom>
          <a:solidFill>
            <a:schemeClr val="bg2"/>
          </a:solidFill>
        </p:spPr>
        <p:txBody>
          <a:bodyPr wrap="square">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上传平台</a:t>
            </a:r>
          </a:p>
        </p:txBody>
      </p:sp>
      <p:sp>
        <p:nvSpPr>
          <p:cNvPr id="13" name="圆角矩形 12"/>
          <p:cNvSpPr/>
          <p:nvPr/>
        </p:nvSpPr>
        <p:spPr bwMode="auto">
          <a:xfrm>
            <a:off x="1516589" y="5585965"/>
            <a:ext cx="1481958" cy="512396"/>
          </a:xfrm>
          <a:prstGeom prst="round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矩形 13"/>
          <p:cNvSpPr/>
          <p:nvPr/>
        </p:nvSpPr>
        <p:spPr>
          <a:xfrm>
            <a:off x="1549682" y="5618385"/>
            <a:ext cx="1415772" cy="461665"/>
          </a:xfrm>
          <a:prstGeom prst="rect">
            <a:avLst/>
          </a:prstGeom>
        </p:spPr>
        <p:txBody>
          <a:bodyPr wrap="none">
            <a:spAutoFit/>
          </a:bodyPr>
          <a:lstStyle/>
          <a:p>
            <a:r>
              <a:rPr lang="zh-CN" altLang="en-US" sz="2400" b="1" dirty="0">
                <a:solidFill>
                  <a:schemeClr val="accent2"/>
                </a:solidFill>
                <a:latin typeface="微软雅黑" panose="020B0503020204020204" pitchFamily="34" charset="-122"/>
                <a:ea typeface="微软雅黑" panose="020B0503020204020204" pitchFamily="34" charset="-122"/>
              </a:rPr>
              <a:t>设计意图</a:t>
            </a:r>
            <a:endParaRPr lang="zh-CN" altLang="en-US" sz="2400" dirty="0">
              <a:solidFill>
                <a:schemeClr val="accent2"/>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400" fill="hold"/>
                                        <p:tgtEl>
                                          <p:spTgt spid="3"/>
                                        </p:tgtEl>
                                        <p:attrNameLst>
                                          <p:attrName>ppt_w</p:attrName>
                                        </p:attrNameLst>
                                      </p:cBhvr>
                                      <p:tavLst>
                                        <p:tav tm="0">
                                          <p:val>
                                            <p:fltVal val="0"/>
                                          </p:val>
                                        </p:tav>
                                        <p:tav tm="100000">
                                          <p:val>
                                            <p:strVal val="#ppt_w"/>
                                          </p:val>
                                        </p:tav>
                                      </p:tavLst>
                                    </p:anim>
                                    <p:anim calcmode="lin" valueType="num">
                                      <p:cBhvr>
                                        <p:cTn id="12" dur="400" fill="hold"/>
                                        <p:tgtEl>
                                          <p:spTgt spid="3"/>
                                        </p:tgtEl>
                                        <p:attrNameLst>
                                          <p:attrName>ppt_h</p:attrName>
                                        </p:attrNameLst>
                                      </p:cBhvr>
                                      <p:tavLst>
                                        <p:tav tm="0">
                                          <p:val>
                                            <p:fltVal val="0"/>
                                          </p:val>
                                        </p:tav>
                                        <p:tav tm="100000">
                                          <p:val>
                                            <p:strVal val="#ppt_h"/>
                                          </p:val>
                                        </p:tav>
                                      </p:tavLst>
                                    </p:anim>
                                    <p:anim calcmode="lin" valueType="num">
                                      <p:cBhvr>
                                        <p:cTn id="13" dur="400" fill="hold"/>
                                        <p:tgtEl>
                                          <p:spTgt spid="3"/>
                                        </p:tgtEl>
                                        <p:attrNameLst>
                                          <p:attrName>style.rotation</p:attrName>
                                        </p:attrNameLst>
                                      </p:cBhvr>
                                      <p:tavLst>
                                        <p:tav tm="0">
                                          <p:val>
                                            <p:fltVal val="90"/>
                                          </p:val>
                                        </p:tav>
                                        <p:tav tm="100000">
                                          <p:val>
                                            <p:fltVal val="0"/>
                                          </p:val>
                                        </p:tav>
                                      </p:tavLst>
                                    </p:anim>
                                    <p:animEffect transition="in" filter="fade">
                                      <p:cBhvr>
                                        <p:cTn id="14" dur="400"/>
                                        <p:tgtEl>
                                          <p:spTgt spid="3"/>
                                        </p:tgtEl>
                                      </p:cBhvr>
                                    </p:animEffect>
                                  </p:childTnLst>
                                </p:cTn>
                              </p:par>
                              <p:par>
                                <p:cTn id="15" presetID="8" presetClass="emph" presetSubtype="0" fill="hold" nodeType="withEffect">
                                  <p:stCondLst>
                                    <p:cond delay="0"/>
                                  </p:stCondLst>
                                  <p:childTnLst>
                                    <p:animRot by="-21600000">
                                      <p:cBhvr>
                                        <p:cTn id="16" dur="400" fill="hold"/>
                                        <p:tgtEl>
                                          <p:spTgt spid="3"/>
                                        </p:tgtEl>
                                        <p:attrNameLst>
                                          <p:attrName>r</p:attrName>
                                        </p:attrNameLst>
                                      </p:cBhvr>
                                    </p:animRo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up)">
                                      <p:cBhvr>
                                        <p:cTn id="28" dur="500"/>
                                        <p:tgtEl>
                                          <p:spTgt spid="6147"/>
                                        </p:tgtEl>
                                      </p:cBhvr>
                                    </p:animEffect>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6146"/>
                                        </p:tgtEl>
                                        <p:attrNameLst>
                                          <p:attrName>style.visibility</p:attrName>
                                        </p:attrNameLst>
                                      </p:cBhvr>
                                      <p:to>
                                        <p:strVal val="visible"/>
                                      </p:to>
                                    </p:set>
                                    <p:animEffect transition="in" filter="wipe(up)">
                                      <p:cBhvr>
                                        <p:cTn id="36" dur="500"/>
                                        <p:tgtEl>
                                          <p:spTgt spid="6146"/>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31"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400" fill="hold"/>
                                        <p:tgtEl>
                                          <p:spTgt spid="14"/>
                                        </p:tgtEl>
                                        <p:attrNameLst>
                                          <p:attrName>ppt_w</p:attrName>
                                        </p:attrNameLst>
                                      </p:cBhvr>
                                      <p:tavLst>
                                        <p:tav tm="0">
                                          <p:val>
                                            <p:fltVal val="0"/>
                                          </p:val>
                                        </p:tav>
                                        <p:tav tm="100000">
                                          <p:val>
                                            <p:strVal val="#ppt_w"/>
                                          </p:val>
                                        </p:tav>
                                      </p:tavLst>
                                    </p:anim>
                                    <p:anim calcmode="lin" valueType="num">
                                      <p:cBhvr>
                                        <p:cTn id="45" dur="400" fill="hold"/>
                                        <p:tgtEl>
                                          <p:spTgt spid="14"/>
                                        </p:tgtEl>
                                        <p:attrNameLst>
                                          <p:attrName>ppt_h</p:attrName>
                                        </p:attrNameLst>
                                      </p:cBhvr>
                                      <p:tavLst>
                                        <p:tav tm="0">
                                          <p:val>
                                            <p:fltVal val="0"/>
                                          </p:val>
                                        </p:tav>
                                        <p:tav tm="100000">
                                          <p:val>
                                            <p:strVal val="#ppt_h"/>
                                          </p:val>
                                        </p:tav>
                                      </p:tavLst>
                                    </p:anim>
                                    <p:anim calcmode="lin" valueType="num">
                                      <p:cBhvr>
                                        <p:cTn id="46" dur="400" fill="hold"/>
                                        <p:tgtEl>
                                          <p:spTgt spid="14"/>
                                        </p:tgtEl>
                                        <p:attrNameLst>
                                          <p:attrName>style.rotation</p:attrName>
                                        </p:attrNameLst>
                                      </p:cBhvr>
                                      <p:tavLst>
                                        <p:tav tm="0">
                                          <p:val>
                                            <p:fltVal val="90"/>
                                          </p:val>
                                        </p:tav>
                                        <p:tav tm="100000">
                                          <p:val>
                                            <p:fltVal val="0"/>
                                          </p:val>
                                        </p:tav>
                                      </p:tavLst>
                                    </p:anim>
                                    <p:animEffect transition="in" filter="fade">
                                      <p:cBhvr>
                                        <p:cTn id="47" dur="400"/>
                                        <p:tgtEl>
                                          <p:spTgt spid="14"/>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p:bldP spid="11" grpId="0" animBg="1"/>
      <p:bldP spid="1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9552064"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教学流程</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10" name="Line 12"/>
          <p:cNvSpPr>
            <a:spLocks noChangeShapeType="1"/>
          </p:cNvSpPr>
          <p:nvPr/>
        </p:nvSpPr>
        <p:spPr bwMode="auto">
          <a:xfrm>
            <a:off x="8230273"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
        <p:nvSpPr>
          <p:cNvPr id="1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教学反思</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4" name="对角圆角矩形 23"/>
          <p:cNvSpPr/>
          <p:nvPr/>
        </p:nvSpPr>
        <p:spPr bwMode="auto">
          <a:xfrm>
            <a:off x="617491" y="944980"/>
            <a:ext cx="2600570" cy="848691"/>
          </a:xfrm>
          <a:prstGeom prst="round2DiagRect">
            <a:avLst/>
          </a:prstGeom>
          <a:solidFill>
            <a:schemeClr val="bg2"/>
          </a:solidFill>
          <a:ln w="7" cap="flat">
            <a:noFill/>
            <a:prstDash val="solid"/>
            <a:miter lim="800000"/>
          </a:ln>
        </p:spPr>
        <p:txBody>
          <a:bodyPr vert="horz" wrap="square" lIns="91440" tIns="45720" rIns="91440" bIns="45720" numCol="1" anchor="t" anchorCtr="0" compatLnSpc="1"/>
          <a:lstStyle/>
          <a:p>
            <a:endParaRPr lang="zh-CN" altLang="en-US"/>
          </a:p>
        </p:txBody>
      </p:sp>
      <p:sp>
        <p:nvSpPr>
          <p:cNvPr id="25" name="TextBox 24"/>
          <p:cNvSpPr txBox="1"/>
          <p:nvPr/>
        </p:nvSpPr>
        <p:spPr>
          <a:xfrm>
            <a:off x="1443570" y="1125196"/>
            <a:ext cx="1630475" cy="523220"/>
          </a:xfrm>
          <a:prstGeom prst="rect">
            <a:avLst/>
          </a:prstGeom>
          <a:noFill/>
        </p:spPr>
        <p:txBody>
          <a:bodyPr wrap="square" rtlCol="0">
            <a:spAutoFit/>
          </a:bodyPr>
          <a:lstStyle>
            <a:defPPr>
              <a:defRPr lang="zh-CN"/>
            </a:defPPr>
            <a:lvl1pPr>
              <a:defRPr sz="2400" b="1">
                <a:solidFill>
                  <a:schemeClr val="accent2"/>
                </a:solidFill>
                <a:latin typeface="+mj-ea"/>
                <a:ea typeface="+mj-ea"/>
              </a:defRPr>
            </a:lvl1pPr>
          </a:lstStyle>
          <a:p>
            <a:r>
              <a:rPr lang="zh-CN" altLang="en-US" sz="2800" dirty="0"/>
              <a:t>效果评价</a:t>
            </a:r>
          </a:p>
        </p:txBody>
      </p:sp>
      <p:sp>
        <p:nvSpPr>
          <p:cNvPr id="26" name="椭圆 25"/>
          <p:cNvSpPr/>
          <p:nvPr/>
        </p:nvSpPr>
        <p:spPr bwMode="auto">
          <a:xfrm>
            <a:off x="797185" y="1045436"/>
            <a:ext cx="640919" cy="640919"/>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7" name="TextBox 26"/>
          <p:cNvSpPr txBox="1"/>
          <p:nvPr/>
        </p:nvSpPr>
        <p:spPr>
          <a:xfrm>
            <a:off x="797185" y="1104285"/>
            <a:ext cx="646385" cy="523220"/>
          </a:xfrm>
          <a:prstGeom prst="rect">
            <a:avLst/>
          </a:prstGeom>
          <a:noFill/>
        </p:spPr>
        <p:txBody>
          <a:bodyPr wrap="square" rtlCol="0">
            <a:spAutoFit/>
          </a:bodyPr>
          <a:lstStyle/>
          <a:p>
            <a:pPr algn="ctr"/>
            <a:r>
              <a:rPr lang="en-US" altLang="zh-CN" sz="2800" b="1" dirty="0">
                <a:solidFill>
                  <a:schemeClr val="bg2"/>
                </a:solidFill>
              </a:rPr>
              <a:t>04</a:t>
            </a:r>
            <a:endParaRPr lang="zh-CN" altLang="en-US" sz="2800" b="1" dirty="0">
              <a:solidFill>
                <a:schemeClr val="bg2"/>
              </a:solidFill>
            </a:endParaRPr>
          </a:p>
        </p:txBody>
      </p:sp>
      <p:sp>
        <p:nvSpPr>
          <p:cNvPr id="28" name="矩形 27"/>
          <p:cNvSpPr/>
          <p:nvPr/>
        </p:nvSpPr>
        <p:spPr>
          <a:xfrm>
            <a:off x="3378711" y="4979977"/>
            <a:ext cx="6464086" cy="400110"/>
          </a:xfrm>
          <a:prstGeom prst="rect">
            <a:avLst/>
          </a:prstGeom>
        </p:spPr>
        <p:txBody>
          <a:bodyPr wrap="square">
            <a:spAutoFit/>
          </a:bodyPr>
          <a:lstStyle/>
          <a:p>
            <a:pPr marL="285750" indent="-285750" algn="just">
              <a:buFont typeface="Wingdings" panose="05000000000000000000" pitchFamily="2" charset="2"/>
              <a:buChar char="l"/>
            </a:pPr>
            <a:r>
              <a:rPr lang="zh-CN" altLang="en-US" sz="2000" dirty="0" smtClean="0">
                <a:solidFill>
                  <a:schemeClr val="accent1"/>
                </a:solidFill>
                <a:latin typeface="+mj-ea"/>
                <a:ea typeface="+mj-ea"/>
              </a:rPr>
              <a:t>班级容量过大（</a:t>
            </a:r>
            <a:r>
              <a:rPr lang="en-US" altLang="zh-CN" sz="2000" dirty="0" smtClean="0">
                <a:solidFill>
                  <a:schemeClr val="accent1"/>
                </a:solidFill>
                <a:latin typeface="+mj-ea"/>
                <a:ea typeface="+mj-ea"/>
              </a:rPr>
              <a:t>120</a:t>
            </a:r>
            <a:r>
              <a:rPr lang="zh-CN" altLang="en-US" sz="2000" dirty="0" smtClean="0">
                <a:solidFill>
                  <a:schemeClr val="accent1"/>
                </a:solidFill>
                <a:latin typeface="+mj-ea"/>
                <a:ea typeface="+mj-ea"/>
              </a:rPr>
              <a:t>人），不能兼顾每个学生的表现</a:t>
            </a:r>
            <a:endParaRPr lang="zh-CN" altLang="en-US" sz="2000" dirty="0">
              <a:solidFill>
                <a:schemeClr val="accent1"/>
              </a:solidFill>
              <a:latin typeface="+mj-ea"/>
              <a:ea typeface="+mj-ea"/>
            </a:endParaRPr>
          </a:p>
        </p:txBody>
      </p:sp>
      <p:sp>
        <p:nvSpPr>
          <p:cNvPr id="29" name="Freeform 5"/>
          <p:cNvSpPr>
            <a:spLocks noEditPoints="1"/>
          </p:cNvSpPr>
          <p:nvPr/>
        </p:nvSpPr>
        <p:spPr bwMode="auto">
          <a:xfrm>
            <a:off x="2148142" y="2407431"/>
            <a:ext cx="871584" cy="1000998"/>
          </a:xfrm>
          <a:custGeom>
            <a:avLst/>
            <a:gdLst>
              <a:gd name="T0" fmla="*/ 441 w 692"/>
              <a:gd name="T1" fmla="*/ 98 h 782"/>
              <a:gd name="T2" fmla="*/ 343 w 692"/>
              <a:gd name="T3" fmla="*/ 196 h 782"/>
              <a:gd name="T4" fmla="*/ 245 w 692"/>
              <a:gd name="T5" fmla="*/ 196 h 782"/>
              <a:gd name="T6" fmla="*/ 147 w 692"/>
              <a:gd name="T7" fmla="*/ 98 h 782"/>
              <a:gd name="T8" fmla="*/ 245 w 692"/>
              <a:gd name="T9" fmla="*/ 0 h 782"/>
              <a:gd name="T10" fmla="*/ 343 w 692"/>
              <a:gd name="T11" fmla="*/ 0 h 782"/>
              <a:gd name="T12" fmla="*/ 441 w 692"/>
              <a:gd name="T13" fmla="*/ 98 h 782"/>
              <a:gd name="T14" fmla="*/ 575 w 692"/>
              <a:gd name="T15" fmla="*/ 429 h 782"/>
              <a:gd name="T16" fmla="*/ 536 w 692"/>
              <a:gd name="T17" fmla="*/ 424 h 782"/>
              <a:gd name="T18" fmla="*/ 380 w 692"/>
              <a:gd name="T19" fmla="*/ 580 h 782"/>
              <a:gd name="T20" fmla="*/ 503 w 692"/>
              <a:gd name="T21" fmla="*/ 733 h 782"/>
              <a:gd name="T22" fmla="*/ 536 w 692"/>
              <a:gd name="T23" fmla="*/ 736 h 782"/>
              <a:gd name="T24" fmla="*/ 692 w 692"/>
              <a:gd name="T25" fmla="*/ 580 h 782"/>
              <a:gd name="T26" fmla="*/ 575 w 692"/>
              <a:gd name="T27" fmla="*/ 429 h 782"/>
              <a:gd name="T28" fmla="*/ 624 w 692"/>
              <a:gd name="T29" fmla="*/ 558 h 782"/>
              <a:gd name="T30" fmla="*/ 624 w 692"/>
              <a:gd name="T31" fmla="*/ 558 h 782"/>
              <a:gd name="T32" fmla="*/ 575 w 692"/>
              <a:gd name="T33" fmla="*/ 607 h 782"/>
              <a:gd name="T34" fmla="*/ 536 w 692"/>
              <a:gd name="T35" fmla="*/ 646 h 782"/>
              <a:gd name="T36" fmla="*/ 492 w 692"/>
              <a:gd name="T37" fmla="*/ 646 h 782"/>
              <a:gd name="T38" fmla="*/ 447 w 692"/>
              <a:gd name="T39" fmla="*/ 602 h 782"/>
              <a:gd name="T40" fmla="*/ 447 w 692"/>
              <a:gd name="T41" fmla="*/ 558 h 782"/>
              <a:gd name="T42" fmla="*/ 492 w 692"/>
              <a:gd name="T43" fmla="*/ 558 h 782"/>
              <a:gd name="T44" fmla="*/ 514 w 692"/>
              <a:gd name="T45" fmla="*/ 580 h 782"/>
              <a:gd name="T46" fmla="*/ 575 w 692"/>
              <a:gd name="T47" fmla="*/ 519 h 782"/>
              <a:gd name="T48" fmla="*/ 580 w 692"/>
              <a:gd name="T49" fmla="*/ 514 h 782"/>
              <a:gd name="T50" fmla="*/ 624 w 692"/>
              <a:gd name="T51" fmla="*/ 514 h 782"/>
              <a:gd name="T52" fmla="*/ 624 w 692"/>
              <a:gd name="T53" fmla="*/ 558 h 782"/>
              <a:gd name="T54" fmla="*/ 488 w 692"/>
              <a:gd name="T55" fmla="*/ 98 h 782"/>
              <a:gd name="T56" fmla="*/ 490 w 692"/>
              <a:gd name="T57" fmla="*/ 120 h 782"/>
              <a:gd name="T58" fmla="*/ 367 w 692"/>
              <a:gd name="T59" fmla="*/ 243 h 782"/>
              <a:gd name="T60" fmla="*/ 220 w 692"/>
              <a:gd name="T61" fmla="*/ 243 h 782"/>
              <a:gd name="T62" fmla="*/ 98 w 692"/>
              <a:gd name="T63" fmla="*/ 120 h 782"/>
              <a:gd name="T64" fmla="*/ 100 w 692"/>
              <a:gd name="T65" fmla="*/ 98 h 782"/>
              <a:gd name="T66" fmla="*/ 0 w 692"/>
              <a:gd name="T67" fmla="*/ 218 h 782"/>
              <a:gd name="T68" fmla="*/ 0 w 692"/>
              <a:gd name="T69" fmla="*/ 659 h 782"/>
              <a:gd name="T70" fmla="*/ 122 w 692"/>
              <a:gd name="T71" fmla="*/ 782 h 782"/>
              <a:gd name="T72" fmla="*/ 448 w 692"/>
              <a:gd name="T73" fmla="*/ 782 h 782"/>
              <a:gd name="T74" fmla="*/ 315 w 692"/>
              <a:gd name="T75" fmla="*/ 580 h 782"/>
              <a:gd name="T76" fmla="*/ 534 w 692"/>
              <a:gd name="T77" fmla="*/ 361 h 782"/>
              <a:gd name="T78" fmla="*/ 588 w 692"/>
              <a:gd name="T79" fmla="*/ 368 h 782"/>
              <a:gd name="T80" fmla="*/ 588 w 692"/>
              <a:gd name="T81" fmla="*/ 218 h 782"/>
              <a:gd name="T82" fmla="*/ 488 w 692"/>
              <a:gd name="T83" fmla="*/ 98 h 782"/>
              <a:gd name="T84" fmla="*/ 275 w 692"/>
              <a:gd name="T85" fmla="*/ 490 h 782"/>
              <a:gd name="T86" fmla="*/ 275 w 692"/>
              <a:gd name="T87" fmla="*/ 490 h 782"/>
              <a:gd name="T88" fmla="*/ 122 w 692"/>
              <a:gd name="T89" fmla="*/ 490 h 782"/>
              <a:gd name="T90" fmla="*/ 98 w 692"/>
              <a:gd name="T91" fmla="*/ 466 h 782"/>
              <a:gd name="T92" fmla="*/ 122 w 692"/>
              <a:gd name="T93" fmla="*/ 441 h 782"/>
              <a:gd name="T94" fmla="*/ 275 w 692"/>
              <a:gd name="T95" fmla="*/ 441 h 782"/>
              <a:gd name="T96" fmla="*/ 300 w 692"/>
              <a:gd name="T97" fmla="*/ 466 h 782"/>
              <a:gd name="T98" fmla="*/ 275 w 692"/>
              <a:gd name="T99" fmla="*/ 490 h 782"/>
              <a:gd name="T100" fmla="*/ 324 w 692"/>
              <a:gd name="T101" fmla="*/ 392 h 782"/>
              <a:gd name="T102" fmla="*/ 324 w 692"/>
              <a:gd name="T103" fmla="*/ 392 h 782"/>
              <a:gd name="T104" fmla="*/ 122 w 692"/>
              <a:gd name="T105" fmla="*/ 392 h 782"/>
              <a:gd name="T106" fmla="*/ 98 w 692"/>
              <a:gd name="T107" fmla="*/ 368 h 782"/>
              <a:gd name="T108" fmla="*/ 122 w 692"/>
              <a:gd name="T109" fmla="*/ 343 h 782"/>
              <a:gd name="T110" fmla="*/ 324 w 692"/>
              <a:gd name="T111" fmla="*/ 343 h 782"/>
              <a:gd name="T112" fmla="*/ 349 w 692"/>
              <a:gd name="T113" fmla="*/ 368 h 782"/>
              <a:gd name="T114" fmla="*/ 324 w 692"/>
              <a:gd name="T115" fmla="*/ 39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2"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575" y="429"/>
                </a:moveTo>
                <a:cubicBezTo>
                  <a:pt x="562" y="425"/>
                  <a:pt x="549" y="424"/>
                  <a:pt x="536" y="424"/>
                </a:cubicBezTo>
                <a:cubicBezTo>
                  <a:pt x="450" y="424"/>
                  <a:pt x="380" y="494"/>
                  <a:pt x="380" y="580"/>
                </a:cubicBezTo>
                <a:cubicBezTo>
                  <a:pt x="380" y="655"/>
                  <a:pt x="432" y="717"/>
                  <a:pt x="503" y="733"/>
                </a:cubicBezTo>
                <a:cubicBezTo>
                  <a:pt x="513" y="735"/>
                  <a:pt x="524" y="736"/>
                  <a:pt x="536" y="736"/>
                </a:cubicBezTo>
                <a:cubicBezTo>
                  <a:pt x="622" y="736"/>
                  <a:pt x="692" y="666"/>
                  <a:pt x="692" y="580"/>
                </a:cubicBezTo>
                <a:cubicBezTo>
                  <a:pt x="692" y="507"/>
                  <a:pt x="642" y="446"/>
                  <a:pt x="575" y="429"/>
                </a:cubicBezTo>
                <a:close/>
                <a:moveTo>
                  <a:pt x="624" y="558"/>
                </a:moveTo>
                <a:lnTo>
                  <a:pt x="624" y="558"/>
                </a:lnTo>
                <a:lnTo>
                  <a:pt x="575" y="607"/>
                </a:lnTo>
                <a:lnTo>
                  <a:pt x="536" y="646"/>
                </a:lnTo>
                <a:cubicBezTo>
                  <a:pt x="524" y="658"/>
                  <a:pt x="504" y="658"/>
                  <a:pt x="492" y="646"/>
                </a:cubicBezTo>
                <a:lnTo>
                  <a:pt x="447" y="602"/>
                </a:lnTo>
                <a:cubicBezTo>
                  <a:pt x="435" y="590"/>
                  <a:pt x="435" y="570"/>
                  <a:pt x="447" y="558"/>
                </a:cubicBezTo>
                <a:cubicBezTo>
                  <a:pt x="460" y="546"/>
                  <a:pt x="479" y="546"/>
                  <a:pt x="492" y="558"/>
                </a:cubicBezTo>
                <a:lnTo>
                  <a:pt x="514" y="580"/>
                </a:lnTo>
                <a:lnTo>
                  <a:pt x="575" y="519"/>
                </a:lnTo>
                <a:lnTo>
                  <a:pt x="580" y="514"/>
                </a:lnTo>
                <a:cubicBezTo>
                  <a:pt x="592" y="501"/>
                  <a:pt x="612" y="501"/>
                  <a:pt x="624" y="514"/>
                </a:cubicBezTo>
                <a:cubicBezTo>
                  <a:pt x="636" y="526"/>
                  <a:pt x="636" y="546"/>
                  <a:pt x="624" y="558"/>
                </a:cubicBezTo>
                <a:close/>
                <a:moveTo>
                  <a:pt x="488" y="98"/>
                </a:moveTo>
                <a:cubicBezTo>
                  <a:pt x="489" y="105"/>
                  <a:pt x="490" y="113"/>
                  <a:pt x="490" y="120"/>
                </a:cubicBezTo>
                <a:cubicBezTo>
                  <a:pt x="490" y="188"/>
                  <a:pt x="435" y="243"/>
                  <a:pt x="367" y="243"/>
                </a:cubicBezTo>
                <a:lnTo>
                  <a:pt x="220" y="243"/>
                </a:lnTo>
                <a:cubicBezTo>
                  <a:pt x="153" y="243"/>
                  <a:pt x="98" y="188"/>
                  <a:pt x="98" y="120"/>
                </a:cubicBezTo>
                <a:cubicBezTo>
                  <a:pt x="98" y="113"/>
                  <a:pt x="99" y="105"/>
                  <a:pt x="100" y="98"/>
                </a:cubicBezTo>
                <a:cubicBezTo>
                  <a:pt x="43" y="109"/>
                  <a:pt x="0" y="158"/>
                  <a:pt x="0" y="218"/>
                </a:cubicBezTo>
                <a:lnTo>
                  <a:pt x="0" y="659"/>
                </a:lnTo>
                <a:cubicBezTo>
                  <a:pt x="0" y="727"/>
                  <a:pt x="55" y="782"/>
                  <a:pt x="122" y="782"/>
                </a:cubicBezTo>
                <a:lnTo>
                  <a:pt x="448" y="782"/>
                </a:lnTo>
                <a:cubicBezTo>
                  <a:pt x="370" y="749"/>
                  <a:pt x="315" y="671"/>
                  <a:pt x="315" y="580"/>
                </a:cubicBezTo>
                <a:cubicBezTo>
                  <a:pt x="315" y="459"/>
                  <a:pt x="413" y="361"/>
                  <a:pt x="534" y="361"/>
                </a:cubicBezTo>
                <a:cubicBezTo>
                  <a:pt x="553" y="361"/>
                  <a:pt x="571" y="364"/>
                  <a:pt x="588" y="368"/>
                </a:cubicBezTo>
                <a:lnTo>
                  <a:pt x="588" y="218"/>
                </a:lnTo>
                <a:cubicBezTo>
                  <a:pt x="588" y="158"/>
                  <a:pt x="545" y="109"/>
                  <a:pt x="488" y="98"/>
                </a:cubicBezTo>
                <a:close/>
                <a:moveTo>
                  <a:pt x="275" y="490"/>
                </a:moveTo>
                <a:lnTo>
                  <a:pt x="275" y="490"/>
                </a:lnTo>
                <a:lnTo>
                  <a:pt x="122" y="490"/>
                </a:lnTo>
                <a:cubicBezTo>
                  <a:pt x="109" y="490"/>
                  <a:pt x="98" y="479"/>
                  <a:pt x="98" y="466"/>
                </a:cubicBezTo>
                <a:cubicBezTo>
                  <a:pt x="98" y="452"/>
                  <a:pt x="109" y="441"/>
                  <a:pt x="122" y="441"/>
                </a:cubicBezTo>
                <a:lnTo>
                  <a:pt x="275" y="441"/>
                </a:lnTo>
                <a:cubicBezTo>
                  <a:pt x="289" y="441"/>
                  <a:pt x="300" y="452"/>
                  <a:pt x="300" y="466"/>
                </a:cubicBezTo>
                <a:cubicBezTo>
                  <a:pt x="300" y="479"/>
                  <a:pt x="289" y="490"/>
                  <a:pt x="275" y="490"/>
                </a:cubicBezTo>
                <a:close/>
                <a:moveTo>
                  <a:pt x="324" y="392"/>
                </a:moveTo>
                <a:lnTo>
                  <a:pt x="324" y="392"/>
                </a:lnTo>
                <a:lnTo>
                  <a:pt x="122" y="392"/>
                </a:lnTo>
                <a:cubicBezTo>
                  <a:pt x="109" y="392"/>
                  <a:pt x="98" y="381"/>
                  <a:pt x="98" y="368"/>
                </a:cubicBezTo>
                <a:cubicBezTo>
                  <a:pt x="98" y="354"/>
                  <a:pt x="109" y="343"/>
                  <a:pt x="122" y="343"/>
                </a:cubicBezTo>
                <a:lnTo>
                  <a:pt x="324" y="343"/>
                </a:lnTo>
                <a:cubicBezTo>
                  <a:pt x="338" y="343"/>
                  <a:pt x="349" y="354"/>
                  <a:pt x="349" y="368"/>
                </a:cubicBezTo>
                <a:cubicBezTo>
                  <a:pt x="349" y="381"/>
                  <a:pt x="338" y="392"/>
                  <a:pt x="324" y="392"/>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2" name="Freeform 6"/>
          <p:cNvSpPr>
            <a:spLocks noEditPoints="1"/>
          </p:cNvSpPr>
          <p:nvPr/>
        </p:nvSpPr>
        <p:spPr bwMode="auto">
          <a:xfrm>
            <a:off x="2148142" y="4833421"/>
            <a:ext cx="871584" cy="1000998"/>
          </a:xfrm>
          <a:custGeom>
            <a:avLst/>
            <a:gdLst>
              <a:gd name="T0" fmla="*/ 441 w 692"/>
              <a:gd name="T1" fmla="*/ 98 h 782"/>
              <a:gd name="T2" fmla="*/ 343 w 692"/>
              <a:gd name="T3" fmla="*/ 196 h 782"/>
              <a:gd name="T4" fmla="*/ 245 w 692"/>
              <a:gd name="T5" fmla="*/ 196 h 782"/>
              <a:gd name="T6" fmla="*/ 147 w 692"/>
              <a:gd name="T7" fmla="*/ 98 h 782"/>
              <a:gd name="T8" fmla="*/ 245 w 692"/>
              <a:gd name="T9" fmla="*/ 0 h 782"/>
              <a:gd name="T10" fmla="*/ 343 w 692"/>
              <a:gd name="T11" fmla="*/ 0 h 782"/>
              <a:gd name="T12" fmla="*/ 441 w 692"/>
              <a:gd name="T13" fmla="*/ 98 h 782"/>
              <a:gd name="T14" fmla="*/ 384 w 692"/>
              <a:gd name="T15" fmla="*/ 541 h 782"/>
              <a:gd name="T16" fmla="*/ 379 w 692"/>
              <a:gd name="T17" fmla="*/ 580 h 782"/>
              <a:gd name="T18" fmla="*/ 536 w 692"/>
              <a:gd name="T19" fmla="*/ 736 h 782"/>
              <a:gd name="T20" fmla="*/ 688 w 692"/>
              <a:gd name="T21" fmla="*/ 613 h 782"/>
              <a:gd name="T22" fmla="*/ 692 w 692"/>
              <a:gd name="T23" fmla="*/ 580 h 782"/>
              <a:gd name="T24" fmla="*/ 536 w 692"/>
              <a:gd name="T25" fmla="*/ 423 h 782"/>
              <a:gd name="T26" fmla="*/ 384 w 692"/>
              <a:gd name="T27" fmla="*/ 541 h 782"/>
              <a:gd name="T28" fmla="*/ 608 w 692"/>
              <a:gd name="T29" fmla="*/ 507 h 782"/>
              <a:gd name="T30" fmla="*/ 608 w 692"/>
              <a:gd name="T31" fmla="*/ 507 h 782"/>
              <a:gd name="T32" fmla="*/ 608 w 692"/>
              <a:gd name="T33" fmla="*/ 555 h 782"/>
              <a:gd name="T34" fmla="*/ 583 w 692"/>
              <a:gd name="T35" fmla="*/ 580 h 782"/>
              <a:gd name="T36" fmla="*/ 608 w 692"/>
              <a:gd name="T37" fmla="*/ 604 h 782"/>
              <a:gd name="T38" fmla="*/ 608 w 692"/>
              <a:gd name="T39" fmla="*/ 652 h 782"/>
              <a:gd name="T40" fmla="*/ 560 w 692"/>
              <a:gd name="T41" fmla="*/ 652 h 782"/>
              <a:gd name="T42" fmla="*/ 536 w 692"/>
              <a:gd name="T43" fmla="*/ 627 h 782"/>
              <a:gd name="T44" fmla="*/ 511 w 692"/>
              <a:gd name="T45" fmla="*/ 652 h 782"/>
              <a:gd name="T46" fmla="*/ 463 w 692"/>
              <a:gd name="T47" fmla="*/ 652 h 782"/>
              <a:gd name="T48" fmla="*/ 463 w 692"/>
              <a:gd name="T49" fmla="*/ 604 h 782"/>
              <a:gd name="T50" fmla="*/ 488 w 692"/>
              <a:gd name="T51" fmla="*/ 580 h 782"/>
              <a:gd name="T52" fmla="*/ 463 w 692"/>
              <a:gd name="T53" fmla="*/ 555 h 782"/>
              <a:gd name="T54" fmla="*/ 463 w 692"/>
              <a:gd name="T55" fmla="*/ 507 h 782"/>
              <a:gd name="T56" fmla="*/ 511 w 692"/>
              <a:gd name="T57" fmla="*/ 507 h 782"/>
              <a:gd name="T58" fmla="*/ 536 w 692"/>
              <a:gd name="T59" fmla="*/ 532 h 782"/>
              <a:gd name="T60" fmla="*/ 560 w 692"/>
              <a:gd name="T61" fmla="*/ 507 h 782"/>
              <a:gd name="T62" fmla="*/ 608 w 692"/>
              <a:gd name="T63" fmla="*/ 507 h 782"/>
              <a:gd name="T64" fmla="*/ 488 w 692"/>
              <a:gd name="T65" fmla="*/ 98 h 782"/>
              <a:gd name="T66" fmla="*/ 490 w 692"/>
              <a:gd name="T67" fmla="*/ 120 h 782"/>
              <a:gd name="T68" fmla="*/ 368 w 692"/>
              <a:gd name="T69" fmla="*/ 243 h 782"/>
              <a:gd name="T70" fmla="*/ 221 w 692"/>
              <a:gd name="T71" fmla="*/ 243 h 782"/>
              <a:gd name="T72" fmla="*/ 98 w 692"/>
              <a:gd name="T73" fmla="*/ 120 h 782"/>
              <a:gd name="T74" fmla="*/ 100 w 692"/>
              <a:gd name="T75" fmla="*/ 98 h 782"/>
              <a:gd name="T76" fmla="*/ 0 w 692"/>
              <a:gd name="T77" fmla="*/ 218 h 782"/>
              <a:gd name="T78" fmla="*/ 0 w 692"/>
              <a:gd name="T79" fmla="*/ 659 h 782"/>
              <a:gd name="T80" fmla="*/ 122 w 692"/>
              <a:gd name="T81" fmla="*/ 782 h 782"/>
              <a:gd name="T82" fmla="*/ 449 w 692"/>
              <a:gd name="T83" fmla="*/ 782 h 782"/>
              <a:gd name="T84" fmla="*/ 316 w 692"/>
              <a:gd name="T85" fmla="*/ 580 h 782"/>
              <a:gd name="T86" fmla="*/ 535 w 692"/>
              <a:gd name="T87" fmla="*/ 361 h 782"/>
              <a:gd name="T88" fmla="*/ 588 w 692"/>
              <a:gd name="T89" fmla="*/ 368 h 782"/>
              <a:gd name="T90" fmla="*/ 588 w 692"/>
              <a:gd name="T91" fmla="*/ 218 h 782"/>
              <a:gd name="T92" fmla="*/ 488 w 692"/>
              <a:gd name="T93" fmla="*/ 98 h 782"/>
              <a:gd name="T94" fmla="*/ 276 w 692"/>
              <a:gd name="T95" fmla="*/ 490 h 782"/>
              <a:gd name="T96" fmla="*/ 276 w 692"/>
              <a:gd name="T97" fmla="*/ 490 h 782"/>
              <a:gd name="T98" fmla="*/ 122 w 692"/>
              <a:gd name="T99" fmla="*/ 490 h 782"/>
              <a:gd name="T100" fmla="*/ 98 w 692"/>
              <a:gd name="T101" fmla="*/ 466 h 782"/>
              <a:gd name="T102" fmla="*/ 122 w 692"/>
              <a:gd name="T103" fmla="*/ 441 h 782"/>
              <a:gd name="T104" fmla="*/ 276 w 692"/>
              <a:gd name="T105" fmla="*/ 441 h 782"/>
              <a:gd name="T106" fmla="*/ 300 w 692"/>
              <a:gd name="T107" fmla="*/ 466 h 782"/>
              <a:gd name="T108" fmla="*/ 276 w 692"/>
              <a:gd name="T109" fmla="*/ 490 h 782"/>
              <a:gd name="T110" fmla="*/ 325 w 692"/>
              <a:gd name="T111" fmla="*/ 392 h 782"/>
              <a:gd name="T112" fmla="*/ 325 w 692"/>
              <a:gd name="T113" fmla="*/ 392 h 782"/>
              <a:gd name="T114" fmla="*/ 122 w 692"/>
              <a:gd name="T115" fmla="*/ 392 h 782"/>
              <a:gd name="T116" fmla="*/ 98 w 692"/>
              <a:gd name="T117" fmla="*/ 368 h 782"/>
              <a:gd name="T118" fmla="*/ 122 w 692"/>
              <a:gd name="T119" fmla="*/ 343 h 782"/>
              <a:gd name="T120" fmla="*/ 325 w 692"/>
              <a:gd name="T121" fmla="*/ 343 h 782"/>
              <a:gd name="T122" fmla="*/ 349 w 692"/>
              <a:gd name="T123" fmla="*/ 368 h 782"/>
              <a:gd name="T124" fmla="*/ 325 w 692"/>
              <a:gd name="T125" fmla="*/ 39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2"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384" y="541"/>
                </a:moveTo>
                <a:cubicBezTo>
                  <a:pt x="381" y="553"/>
                  <a:pt x="379" y="566"/>
                  <a:pt x="379" y="580"/>
                </a:cubicBezTo>
                <a:cubicBezTo>
                  <a:pt x="379" y="666"/>
                  <a:pt x="449" y="736"/>
                  <a:pt x="536" y="736"/>
                </a:cubicBezTo>
                <a:cubicBezTo>
                  <a:pt x="610" y="736"/>
                  <a:pt x="673" y="683"/>
                  <a:pt x="688" y="613"/>
                </a:cubicBezTo>
                <a:cubicBezTo>
                  <a:pt x="690" y="602"/>
                  <a:pt x="692" y="591"/>
                  <a:pt x="692" y="580"/>
                </a:cubicBezTo>
                <a:cubicBezTo>
                  <a:pt x="692" y="493"/>
                  <a:pt x="622" y="423"/>
                  <a:pt x="536" y="423"/>
                </a:cubicBezTo>
                <a:cubicBezTo>
                  <a:pt x="463" y="423"/>
                  <a:pt x="402" y="473"/>
                  <a:pt x="384" y="541"/>
                </a:cubicBezTo>
                <a:close/>
                <a:moveTo>
                  <a:pt x="608" y="507"/>
                </a:moveTo>
                <a:lnTo>
                  <a:pt x="608" y="507"/>
                </a:lnTo>
                <a:cubicBezTo>
                  <a:pt x="621" y="521"/>
                  <a:pt x="621" y="542"/>
                  <a:pt x="608" y="555"/>
                </a:cubicBezTo>
                <a:lnTo>
                  <a:pt x="583" y="580"/>
                </a:lnTo>
                <a:lnTo>
                  <a:pt x="608" y="604"/>
                </a:lnTo>
                <a:cubicBezTo>
                  <a:pt x="621" y="617"/>
                  <a:pt x="621" y="639"/>
                  <a:pt x="608" y="652"/>
                </a:cubicBezTo>
                <a:cubicBezTo>
                  <a:pt x="595" y="665"/>
                  <a:pt x="573" y="665"/>
                  <a:pt x="560" y="652"/>
                </a:cubicBezTo>
                <a:lnTo>
                  <a:pt x="536" y="627"/>
                </a:lnTo>
                <a:lnTo>
                  <a:pt x="511" y="652"/>
                </a:lnTo>
                <a:cubicBezTo>
                  <a:pt x="498" y="665"/>
                  <a:pt x="476" y="665"/>
                  <a:pt x="463" y="652"/>
                </a:cubicBezTo>
                <a:cubicBezTo>
                  <a:pt x="450" y="639"/>
                  <a:pt x="450" y="617"/>
                  <a:pt x="463" y="604"/>
                </a:cubicBezTo>
                <a:lnTo>
                  <a:pt x="488" y="580"/>
                </a:lnTo>
                <a:lnTo>
                  <a:pt x="463" y="555"/>
                </a:lnTo>
                <a:cubicBezTo>
                  <a:pt x="450" y="542"/>
                  <a:pt x="450" y="521"/>
                  <a:pt x="463" y="507"/>
                </a:cubicBezTo>
                <a:cubicBezTo>
                  <a:pt x="476" y="494"/>
                  <a:pt x="498" y="494"/>
                  <a:pt x="511" y="507"/>
                </a:cubicBezTo>
                <a:lnTo>
                  <a:pt x="536" y="532"/>
                </a:lnTo>
                <a:lnTo>
                  <a:pt x="560" y="507"/>
                </a:lnTo>
                <a:cubicBezTo>
                  <a:pt x="573" y="494"/>
                  <a:pt x="595" y="494"/>
                  <a:pt x="608" y="507"/>
                </a:cubicBezTo>
                <a:close/>
                <a:moveTo>
                  <a:pt x="488" y="98"/>
                </a:moveTo>
                <a:cubicBezTo>
                  <a:pt x="489" y="105"/>
                  <a:pt x="490" y="113"/>
                  <a:pt x="490" y="120"/>
                </a:cubicBezTo>
                <a:cubicBezTo>
                  <a:pt x="490" y="188"/>
                  <a:pt x="435" y="243"/>
                  <a:pt x="368" y="243"/>
                </a:cubicBezTo>
                <a:lnTo>
                  <a:pt x="221" y="243"/>
                </a:lnTo>
                <a:cubicBezTo>
                  <a:pt x="153" y="243"/>
                  <a:pt x="98" y="188"/>
                  <a:pt x="98" y="120"/>
                </a:cubicBezTo>
                <a:cubicBezTo>
                  <a:pt x="98" y="113"/>
                  <a:pt x="99" y="105"/>
                  <a:pt x="100" y="98"/>
                </a:cubicBezTo>
                <a:cubicBezTo>
                  <a:pt x="43" y="109"/>
                  <a:pt x="0" y="158"/>
                  <a:pt x="0" y="218"/>
                </a:cubicBezTo>
                <a:lnTo>
                  <a:pt x="0" y="659"/>
                </a:lnTo>
                <a:cubicBezTo>
                  <a:pt x="0" y="727"/>
                  <a:pt x="55" y="782"/>
                  <a:pt x="122" y="782"/>
                </a:cubicBezTo>
                <a:lnTo>
                  <a:pt x="449" y="782"/>
                </a:lnTo>
                <a:cubicBezTo>
                  <a:pt x="370" y="749"/>
                  <a:pt x="316" y="671"/>
                  <a:pt x="316" y="580"/>
                </a:cubicBezTo>
                <a:cubicBezTo>
                  <a:pt x="316" y="459"/>
                  <a:pt x="414" y="361"/>
                  <a:pt x="535" y="361"/>
                </a:cubicBezTo>
                <a:cubicBezTo>
                  <a:pt x="553" y="361"/>
                  <a:pt x="571" y="364"/>
                  <a:pt x="588" y="368"/>
                </a:cubicBezTo>
                <a:lnTo>
                  <a:pt x="588" y="218"/>
                </a:lnTo>
                <a:cubicBezTo>
                  <a:pt x="588" y="158"/>
                  <a:pt x="545" y="109"/>
                  <a:pt x="488" y="98"/>
                </a:cubicBezTo>
                <a:close/>
                <a:moveTo>
                  <a:pt x="276" y="490"/>
                </a:moveTo>
                <a:lnTo>
                  <a:pt x="276" y="490"/>
                </a:lnTo>
                <a:lnTo>
                  <a:pt x="122" y="490"/>
                </a:lnTo>
                <a:cubicBezTo>
                  <a:pt x="109" y="490"/>
                  <a:pt x="98" y="479"/>
                  <a:pt x="98" y="466"/>
                </a:cubicBezTo>
                <a:cubicBezTo>
                  <a:pt x="98" y="452"/>
                  <a:pt x="109" y="441"/>
                  <a:pt x="122" y="441"/>
                </a:cubicBezTo>
                <a:lnTo>
                  <a:pt x="276" y="441"/>
                </a:lnTo>
                <a:cubicBezTo>
                  <a:pt x="289" y="441"/>
                  <a:pt x="300" y="452"/>
                  <a:pt x="300" y="466"/>
                </a:cubicBezTo>
                <a:cubicBezTo>
                  <a:pt x="300" y="479"/>
                  <a:pt x="289" y="490"/>
                  <a:pt x="276" y="490"/>
                </a:cubicBezTo>
                <a:close/>
                <a:moveTo>
                  <a:pt x="325" y="392"/>
                </a:moveTo>
                <a:lnTo>
                  <a:pt x="325" y="392"/>
                </a:lnTo>
                <a:lnTo>
                  <a:pt x="122" y="392"/>
                </a:lnTo>
                <a:cubicBezTo>
                  <a:pt x="109" y="392"/>
                  <a:pt x="98" y="381"/>
                  <a:pt x="98" y="368"/>
                </a:cubicBezTo>
                <a:cubicBezTo>
                  <a:pt x="98" y="354"/>
                  <a:pt x="109" y="343"/>
                  <a:pt x="122" y="343"/>
                </a:cubicBezTo>
                <a:lnTo>
                  <a:pt x="325" y="343"/>
                </a:lnTo>
                <a:cubicBezTo>
                  <a:pt x="338" y="343"/>
                  <a:pt x="349" y="354"/>
                  <a:pt x="349" y="368"/>
                </a:cubicBezTo>
                <a:cubicBezTo>
                  <a:pt x="349" y="381"/>
                  <a:pt x="338" y="392"/>
                  <a:pt x="325" y="39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3351223" y="2263415"/>
            <a:ext cx="7341521" cy="400110"/>
          </a:xfrm>
          <a:prstGeom prst="rect">
            <a:avLst/>
          </a:prstGeom>
        </p:spPr>
        <p:txBody>
          <a:bodyPr wrap="square">
            <a:spAutoFit/>
          </a:bodyPr>
          <a:lstStyle/>
          <a:p>
            <a:pPr marL="285750" indent="-285750" algn="just">
              <a:buFont typeface="Wingdings" panose="05000000000000000000" pitchFamily="2" charset="2"/>
              <a:buChar char="l"/>
            </a:pPr>
            <a:r>
              <a:rPr lang="zh-CN" altLang="en-US" sz="2000" dirty="0" smtClean="0">
                <a:solidFill>
                  <a:schemeClr val="accent1"/>
                </a:solidFill>
                <a:latin typeface="+mj-ea"/>
                <a:ea typeface="+mj-ea"/>
              </a:rPr>
              <a:t>通</a:t>
            </a:r>
            <a:r>
              <a:rPr lang="zh-CN" altLang="en-US" sz="2000" dirty="0" smtClean="0">
                <a:solidFill>
                  <a:schemeClr val="accent1"/>
                </a:solidFill>
                <a:latin typeface="+mj-ea"/>
                <a:ea typeface="+mj-ea"/>
              </a:rPr>
              <a:t>识课教材涉及的知识面广泛，趣味性浓厚。</a:t>
            </a:r>
            <a:endParaRPr lang="zh-CN" altLang="en-US" sz="2000" dirty="0">
              <a:solidFill>
                <a:schemeClr val="accent1"/>
              </a:solidFill>
              <a:latin typeface="+mj-ea"/>
              <a:ea typeface="+mj-ea"/>
            </a:endParaRPr>
          </a:p>
        </p:txBody>
      </p:sp>
      <p:sp>
        <p:nvSpPr>
          <p:cNvPr id="36" name="矩形 35"/>
          <p:cNvSpPr/>
          <p:nvPr/>
        </p:nvSpPr>
        <p:spPr>
          <a:xfrm>
            <a:off x="3351223" y="2786849"/>
            <a:ext cx="7341521" cy="400110"/>
          </a:xfrm>
          <a:prstGeom prst="rect">
            <a:avLst/>
          </a:prstGeom>
        </p:spPr>
        <p:txBody>
          <a:bodyPr wrap="square">
            <a:spAutoFit/>
          </a:bodyPr>
          <a:lstStyle/>
          <a:p>
            <a:pPr marL="285750" indent="-285750" algn="just">
              <a:buFont typeface="Wingdings" panose="05000000000000000000" pitchFamily="2" charset="2"/>
              <a:buChar char="l"/>
            </a:pPr>
            <a:r>
              <a:rPr lang="zh-CN" altLang="en-US" sz="2000" dirty="0" smtClean="0">
                <a:solidFill>
                  <a:schemeClr val="accent1"/>
                </a:solidFill>
                <a:latin typeface="+mj-ea"/>
                <a:ea typeface="+mj-ea"/>
              </a:rPr>
              <a:t>中英文授课方式，让不同需求的学生都能满足学习的欲求</a:t>
            </a:r>
            <a:endParaRPr lang="zh-CN" altLang="en-US" sz="2000" dirty="0">
              <a:solidFill>
                <a:schemeClr val="accent1"/>
              </a:solidFill>
              <a:latin typeface="+mj-ea"/>
              <a:ea typeface="+mj-ea"/>
            </a:endParaRPr>
          </a:p>
        </p:txBody>
      </p:sp>
      <p:sp>
        <p:nvSpPr>
          <p:cNvPr id="37" name="矩形 36"/>
          <p:cNvSpPr/>
          <p:nvPr/>
        </p:nvSpPr>
        <p:spPr>
          <a:xfrm>
            <a:off x="3351223" y="3326671"/>
            <a:ext cx="7341521" cy="400110"/>
          </a:xfrm>
          <a:prstGeom prst="rect">
            <a:avLst/>
          </a:prstGeom>
        </p:spPr>
        <p:txBody>
          <a:bodyPr wrap="square">
            <a:spAutoFit/>
          </a:bodyPr>
          <a:lstStyle/>
          <a:p>
            <a:pPr marL="285750" indent="-285750" algn="just">
              <a:buFont typeface="Wingdings" panose="05000000000000000000" pitchFamily="2" charset="2"/>
              <a:buChar char="l"/>
            </a:pPr>
            <a:r>
              <a:rPr lang="zh-CN" altLang="en-US" sz="2000" dirty="0" smtClean="0">
                <a:solidFill>
                  <a:schemeClr val="accent1"/>
                </a:solidFill>
                <a:latin typeface="+mj-ea"/>
                <a:ea typeface="+mj-ea"/>
              </a:rPr>
              <a:t>理论与实践相结合的授课方式，让学生劳逸结合，不觉乏味</a:t>
            </a:r>
            <a:endParaRPr lang="zh-CN" altLang="en-US" sz="2000" dirty="0">
              <a:solidFill>
                <a:schemeClr val="accent1"/>
              </a:solidFill>
              <a:latin typeface="+mj-ea"/>
              <a:ea typeface="+mj-ea"/>
            </a:endParaRPr>
          </a:p>
        </p:txBody>
      </p:sp>
      <p:sp>
        <p:nvSpPr>
          <p:cNvPr id="38" name="TextBox 37"/>
          <p:cNvSpPr txBox="1"/>
          <p:nvPr/>
        </p:nvSpPr>
        <p:spPr>
          <a:xfrm>
            <a:off x="2036044" y="3557503"/>
            <a:ext cx="1064578" cy="400110"/>
          </a:xfrm>
          <a:prstGeom prst="rect">
            <a:avLst/>
          </a:prstGeom>
          <a:solidFill>
            <a:schemeClr val="bg2"/>
          </a:solidFill>
        </p:spPr>
        <p:txBody>
          <a:bodyPr wrap="square" rtlCol="0">
            <a:spAutoFit/>
          </a:bodyPr>
          <a:lstStyle/>
          <a:p>
            <a:pPr algn="ctr"/>
            <a:r>
              <a:rPr lang="zh-CN" altLang="en-US" sz="2000" b="1" dirty="0">
                <a:solidFill>
                  <a:schemeClr val="accent2"/>
                </a:solidFill>
                <a:latin typeface="+mj-ea"/>
                <a:ea typeface="+mj-ea"/>
              </a:rPr>
              <a:t>优势</a:t>
            </a:r>
          </a:p>
        </p:txBody>
      </p:sp>
      <p:sp>
        <p:nvSpPr>
          <p:cNvPr id="39" name="TextBox 38"/>
          <p:cNvSpPr txBox="1"/>
          <p:nvPr/>
        </p:nvSpPr>
        <p:spPr>
          <a:xfrm>
            <a:off x="2036044" y="5957024"/>
            <a:ext cx="1064578" cy="400110"/>
          </a:xfrm>
          <a:prstGeom prst="rect">
            <a:avLst/>
          </a:prstGeom>
          <a:solidFill>
            <a:schemeClr val="tx1"/>
          </a:solidFill>
        </p:spPr>
        <p:txBody>
          <a:bodyPr wrap="square" rtlCol="0">
            <a:spAutoFit/>
          </a:bodyPr>
          <a:lstStyle/>
          <a:p>
            <a:pPr algn="ctr"/>
            <a:r>
              <a:rPr lang="zh-CN" altLang="en-US" sz="2000" b="1" dirty="0">
                <a:solidFill>
                  <a:schemeClr val="accent2"/>
                </a:solidFill>
                <a:latin typeface="+mj-ea"/>
                <a:ea typeface="+mj-ea"/>
              </a:rPr>
              <a:t>缺点</a:t>
            </a:r>
          </a:p>
        </p:txBody>
      </p:sp>
      <p:sp>
        <p:nvSpPr>
          <p:cNvPr id="42" name="矩形 41"/>
          <p:cNvSpPr/>
          <p:nvPr/>
        </p:nvSpPr>
        <p:spPr>
          <a:xfrm>
            <a:off x="3531111" y="5957024"/>
            <a:ext cx="6464086" cy="400110"/>
          </a:xfrm>
          <a:prstGeom prst="rect">
            <a:avLst/>
          </a:prstGeom>
        </p:spPr>
        <p:txBody>
          <a:bodyPr wrap="square">
            <a:spAutoFit/>
          </a:bodyPr>
          <a:lstStyle/>
          <a:p>
            <a:pPr marL="285750" indent="-285750" algn="just">
              <a:buFont typeface="Wingdings" panose="05000000000000000000" pitchFamily="2" charset="2"/>
              <a:buChar char="l"/>
            </a:pPr>
            <a:r>
              <a:rPr lang="zh-CN" altLang="en-US" sz="2000" dirty="0" smtClean="0">
                <a:solidFill>
                  <a:schemeClr val="accent1"/>
                </a:solidFill>
                <a:latin typeface="+mj-ea"/>
                <a:ea typeface="+mj-ea"/>
              </a:rPr>
              <a:t>作业量庞大，老师不能及时批改，发出反馈。</a:t>
            </a:r>
            <a:endParaRPr lang="zh-CN" altLang="en-US" sz="2000" dirty="0">
              <a:solidFill>
                <a:schemeClr val="accent1"/>
              </a:solidFill>
              <a:latin typeface="+mj-ea"/>
              <a:ea typeface="+mj-ea"/>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690"/>
                            </p:stCondLst>
                            <p:childTnLst>
                              <p:par>
                                <p:cTn id="18" presetID="31"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 calcmode="lin" valueType="num">
                                      <p:cBhvr>
                                        <p:cTn id="22" dur="500" fill="hold"/>
                                        <p:tgtEl>
                                          <p:spTgt spid="24"/>
                                        </p:tgtEl>
                                        <p:attrNameLst>
                                          <p:attrName>style.rotation</p:attrName>
                                        </p:attrNameLst>
                                      </p:cBhvr>
                                      <p:tavLst>
                                        <p:tav tm="0">
                                          <p:val>
                                            <p:fltVal val="90"/>
                                          </p:val>
                                        </p:tav>
                                        <p:tav tm="100000">
                                          <p:val>
                                            <p:fltVal val="0"/>
                                          </p:val>
                                        </p:tav>
                                      </p:tavLst>
                                    </p:anim>
                                    <p:animEffect transition="in" filter="fade">
                                      <p:cBhvr>
                                        <p:cTn id="23" dur="500"/>
                                        <p:tgtEl>
                                          <p:spTgt spid="24"/>
                                        </p:tgtEl>
                                      </p:cBhvr>
                                    </p:animEffect>
                                  </p:childTnLst>
                                </p:cTn>
                              </p:par>
                              <p:par>
                                <p:cTn id="24" presetID="8" presetClass="emph" presetSubtype="0" fill="hold" grpId="1" nodeType="withEffect">
                                  <p:stCondLst>
                                    <p:cond delay="0"/>
                                  </p:stCondLst>
                                  <p:childTnLst>
                                    <p:animRot by="21600000">
                                      <p:cBhvr>
                                        <p:cTn id="25" dur="500" fill="hold"/>
                                        <p:tgtEl>
                                          <p:spTgt spid="24"/>
                                        </p:tgtEl>
                                        <p:attrNameLst>
                                          <p:attrName>r</p:attrName>
                                        </p:attrNameLst>
                                      </p:cBhvr>
                                    </p:animRot>
                                  </p:childTnLst>
                                </p:cTn>
                              </p:par>
                            </p:childTnLst>
                          </p:cTn>
                        </p:par>
                        <p:par>
                          <p:cTn id="26" fill="hold">
                            <p:stCondLst>
                              <p:cond delay="1190"/>
                            </p:stCondLst>
                            <p:childTnLst>
                              <p:par>
                                <p:cTn id="27" presetID="53"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1690"/>
                            </p:stCondLst>
                            <p:childTnLst>
                              <p:par>
                                <p:cTn id="33" presetID="31"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400" fill="hold"/>
                                        <p:tgtEl>
                                          <p:spTgt spid="27"/>
                                        </p:tgtEl>
                                        <p:attrNameLst>
                                          <p:attrName>ppt_w</p:attrName>
                                        </p:attrNameLst>
                                      </p:cBhvr>
                                      <p:tavLst>
                                        <p:tav tm="0">
                                          <p:val>
                                            <p:fltVal val="0"/>
                                          </p:val>
                                        </p:tav>
                                        <p:tav tm="100000">
                                          <p:val>
                                            <p:strVal val="#ppt_w"/>
                                          </p:val>
                                        </p:tav>
                                      </p:tavLst>
                                    </p:anim>
                                    <p:anim calcmode="lin" valueType="num">
                                      <p:cBhvr>
                                        <p:cTn id="36" dur="400" fill="hold"/>
                                        <p:tgtEl>
                                          <p:spTgt spid="27"/>
                                        </p:tgtEl>
                                        <p:attrNameLst>
                                          <p:attrName>ppt_h</p:attrName>
                                        </p:attrNameLst>
                                      </p:cBhvr>
                                      <p:tavLst>
                                        <p:tav tm="0">
                                          <p:val>
                                            <p:fltVal val="0"/>
                                          </p:val>
                                        </p:tav>
                                        <p:tav tm="100000">
                                          <p:val>
                                            <p:strVal val="#ppt_h"/>
                                          </p:val>
                                        </p:tav>
                                      </p:tavLst>
                                    </p:anim>
                                    <p:anim calcmode="lin" valueType="num">
                                      <p:cBhvr>
                                        <p:cTn id="37" dur="400" fill="hold"/>
                                        <p:tgtEl>
                                          <p:spTgt spid="27"/>
                                        </p:tgtEl>
                                        <p:attrNameLst>
                                          <p:attrName>style.rotation</p:attrName>
                                        </p:attrNameLst>
                                      </p:cBhvr>
                                      <p:tavLst>
                                        <p:tav tm="0">
                                          <p:val>
                                            <p:fltVal val="90"/>
                                          </p:val>
                                        </p:tav>
                                        <p:tav tm="100000">
                                          <p:val>
                                            <p:fltVal val="0"/>
                                          </p:val>
                                        </p:tav>
                                      </p:tavLst>
                                    </p:anim>
                                    <p:animEffect transition="in" filter="fade">
                                      <p:cBhvr>
                                        <p:cTn id="38" dur="400"/>
                                        <p:tgtEl>
                                          <p:spTgt spid="27"/>
                                        </p:tgtEl>
                                      </p:cBhvr>
                                    </p:animEffect>
                                  </p:childTnLst>
                                </p:cTn>
                              </p:par>
                            </p:childTnLst>
                          </p:cTn>
                        </p:par>
                        <p:par>
                          <p:cTn id="39" fill="hold">
                            <p:stCondLst>
                              <p:cond delay="219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par>
                          <p:cTn id="43" fill="hold">
                            <p:stCondLst>
                              <p:cond delay="2690"/>
                            </p:stCondLst>
                            <p:childTnLst>
                              <p:par>
                                <p:cTn id="44" presetID="31"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style.rotation</p:attrName>
                                        </p:attrNameLst>
                                      </p:cBhvr>
                                      <p:tavLst>
                                        <p:tav tm="0">
                                          <p:val>
                                            <p:fltVal val="90"/>
                                          </p:val>
                                        </p:tav>
                                        <p:tav tm="100000">
                                          <p:val>
                                            <p:fltVal val="0"/>
                                          </p:val>
                                        </p:tav>
                                      </p:tavLst>
                                    </p:anim>
                                    <p:animEffect transition="in" filter="fade">
                                      <p:cBhvr>
                                        <p:cTn id="49" dur="500"/>
                                        <p:tgtEl>
                                          <p:spTgt spid="29"/>
                                        </p:tgtEl>
                                      </p:cBhvr>
                                    </p:animEffect>
                                  </p:childTnLst>
                                </p:cTn>
                              </p:par>
                              <p:par>
                                <p:cTn id="50" presetID="8" presetClass="emph" presetSubtype="0" fill="hold" grpId="1" nodeType="withEffect">
                                  <p:stCondLst>
                                    <p:cond delay="0"/>
                                  </p:stCondLst>
                                  <p:childTnLst>
                                    <p:animRot by="21600000">
                                      <p:cBhvr>
                                        <p:cTn id="51" dur="500" fill="hold"/>
                                        <p:tgtEl>
                                          <p:spTgt spid="29"/>
                                        </p:tgtEl>
                                        <p:attrNameLst>
                                          <p:attrName>r</p:attrName>
                                        </p:attrNameLst>
                                      </p:cBhvr>
                                    </p:animRot>
                                  </p:childTnLst>
                                </p:cTn>
                              </p:par>
                            </p:childTnLst>
                          </p:cTn>
                        </p:par>
                        <p:par>
                          <p:cTn id="52" fill="hold">
                            <p:stCondLst>
                              <p:cond delay="3190"/>
                            </p:stCondLst>
                            <p:childTnLst>
                              <p:par>
                                <p:cTn id="53" presetID="16" presetClass="entr" presetSubtype="2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barn(inVertical)">
                                      <p:cBhvr>
                                        <p:cTn id="55" dur="500"/>
                                        <p:tgtEl>
                                          <p:spTgt spid="38"/>
                                        </p:tgtEl>
                                      </p:cBhvr>
                                    </p:animEffect>
                                  </p:childTnLst>
                                </p:cTn>
                              </p:par>
                            </p:childTnLst>
                          </p:cTn>
                        </p:par>
                        <p:par>
                          <p:cTn id="56" fill="hold">
                            <p:stCondLst>
                              <p:cond delay="3690"/>
                            </p:stCondLst>
                            <p:childTnLst>
                              <p:par>
                                <p:cTn id="57" presetID="2" presetClass="entr" presetSubtype="4"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0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0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childTnLst>
                          </p:cTn>
                        </p:par>
                        <p:par>
                          <p:cTn id="69" fill="hold">
                            <p:stCondLst>
                              <p:cond delay="4190"/>
                            </p:stCondLst>
                            <p:childTnLst>
                              <p:par>
                                <p:cTn id="70" presetID="31"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 calcmode="lin" valueType="num">
                                      <p:cBhvr>
                                        <p:cTn id="74" dur="500" fill="hold"/>
                                        <p:tgtEl>
                                          <p:spTgt spid="32"/>
                                        </p:tgtEl>
                                        <p:attrNameLst>
                                          <p:attrName>style.rotation</p:attrName>
                                        </p:attrNameLst>
                                      </p:cBhvr>
                                      <p:tavLst>
                                        <p:tav tm="0">
                                          <p:val>
                                            <p:fltVal val="90"/>
                                          </p:val>
                                        </p:tav>
                                        <p:tav tm="100000">
                                          <p:val>
                                            <p:fltVal val="0"/>
                                          </p:val>
                                        </p:tav>
                                      </p:tavLst>
                                    </p:anim>
                                    <p:animEffect transition="in" filter="fade">
                                      <p:cBhvr>
                                        <p:cTn id="75" dur="500"/>
                                        <p:tgtEl>
                                          <p:spTgt spid="32"/>
                                        </p:tgtEl>
                                      </p:cBhvr>
                                    </p:animEffect>
                                  </p:childTnLst>
                                </p:cTn>
                              </p:par>
                              <p:par>
                                <p:cTn id="76" presetID="8" presetClass="emph" presetSubtype="0" fill="hold" grpId="1" nodeType="withEffect">
                                  <p:stCondLst>
                                    <p:cond delay="0"/>
                                  </p:stCondLst>
                                  <p:childTnLst>
                                    <p:animRot by="21600000">
                                      <p:cBhvr>
                                        <p:cTn id="77" dur="500" fill="hold"/>
                                        <p:tgtEl>
                                          <p:spTgt spid="32"/>
                                        </p:tgtEl>
                                        <p:attrNameLst>
                                          <p:attrName>r</p:attrName>
                                        </p:attrNameLst>
                                      </p:cBhvr>
                                    </p:animRot>
                                  </p:childTnLst>
                                </p:cTn>
                              </p:par>
                            </p:childTnLst>
                          </p:cTn>
                        </p:par>
                        <p:par>
                          <p:cTn id="78" fill="hold">
                            <p:stCondLst>
                              <p:cond delay="4690"/>
                            </p:stCondLst>
                            <p:childTnLst>
                              <p:par>
                                <p:cTn id="79" presetID="16" presetClass="entr" presetSubtype="21"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barn(inVertical)">
                                      <p:cBhvr>
                                        <p:cTn id="81" dur="500"/>
                                        <p:tgtEl>
                                          <p:spTgt spid="39"/>
                                        </p:tgtEl>
                                      </p:cBhvr>
                                    </p:animEffect>
                                  </p:childTnLst>
                                </p:cTn>
                              </p:par>
                            </p:childTnLst>
                          </p:cTn>
                        </p:par>
                        <p:par>
                          <p:cTn id="82" fill="hold">
                            <p:stCondLst>
                              <p:cond delay="5190"/>
                            </p:stCondLst>
                            <p:childTnLst>
                              <p:par>
                                <p:cTn id="83" presetID="2" presetClass="entr" presetSubtype="4"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par>
                          <p:cTn id="87" fill="hold">
                            <p:stCondLst>
                              <p:cond delay="5690"/>
                            </p:stCondLst>
                            <p:childTnLst>
                              <p:par>
                                <p:cTn id="88" presetID="2" presetClass="entr" presetSubtype="4"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additive="base">
                                        <p:cTn id="90" dur="500" fill="hold"/>
                                        <p:tgtEl>
                                          <p:spTgt spid="42"/>
                                        </p:tgtEl>
                                        <p:attrNameLst>
                                          <p:attrName>ppt_x</p:attrName>
                                        </p:attrNameLst>
                                      </p:cBhvr>
                                      <p:tavLst>
                                        <p:tav tm="0">
                                          <p:val>
                                            <p:strVal val="#ppt_x"/>
                                          </p:val>
                                        </p:tav>
                                        <p:tav tm="100000">
                                          <p:val>
                                            <p:strVal val="#ppt_x"/>
                                          </p:val>
                                        </p:tav>
                                      </p:tavLst>
                                    </p:anim>
                                    <p:anim calcmode="lin" valueType="num">
                                      <p:cBhvr additive="base">
                                        <p:cTn id="9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24" grpId="0" animBg="1"/>
      <p:bldP spid="24" grpId="1" animBg="1"/>
      <p:bldP spid="25" grpId="0"/>
      <p:bldP spid="26" grpId="0" animBg="1"/>
      <p:bldP spid="27" grpId="0"/>
      <p:bldP spid="28" grpId="0"/>
      <p:bldP spid="29" grpId="0" animBg="1"/>
      <p:bldP spid="29" grpId="1" animBg="1"/>
      <p:bldP spid="32" grpId="0" animBg="1"/>
      <p:bldP spid="32" grpId="1" animBg="1"/>
      <p:bldP spid="35" grpId="0"/>
      <p:bldP spid="36" grpId="0"/>
      <p:bldP spid="37" grpId="0"/>
      <p:bldP spid="38" grpId="0" animBg="1"/>
      <p:bldP spid="39" grpId="0" animBg="1"/>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9552064"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3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教学反思</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教学流程</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10" name="Line 12"/>
          <p:cNvSpPr>
            <a:spLocks noChangeShapeType="1"/>
          </p:cNvSpPr>
          <p:nvPr/>
        </p:nvSpPr>
        <p:spPr bwMode="auto">
          <a:xfrm>
            <a:off x="8230273"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
        <p:nvSpPr>
          <p:cNvPr id="12" name="Line 6"/>
          <p:cNvSpPr>
            <a:spLocks noChangeShapeType="1"/>
          </p:cNvSpPr>
          <p:nvPr/>
        </p:nvSpPr>
        <p:spPr bwMode="auto">
          <a:xfrm>
            <a:off x="1244749" y="2071566"/>
            <a:ext cx="0" cy="4786434"/>
          </a:xfrm>
          <a:prstGeom prst="line">
            <a:avLst/>
          </a:prstGeom>
          <a:noFill/>
          <a:ln w="38100" cap="flat">
            <a:solidFill>
              <a:srgbClr val="716F6E"/>
            </a:solidFill>
            <a:prstDash val="solid"/>
            <a:miter lim="800000"/>
            <a:headEnd type="none"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grpSp>
        <p:nvGrpSpPr>
          <p:cNvPr id="13" name="组合 12"/>
          <p:cNvGrpSpPr/>
          <p:nvPr/>
        </p:nvGrpSpPr>
        <p:grpSpPr>
          <a:xfrm>
            <a:off x="1097112" y="2530878"/>
            <a:ext cx="288925" cy="288925"/>
            <a:chOff x="957263" y="3209925"/>
            <a:chExt cx="288925" cy="288925"/>
          </a:xfrm>
        </p:grpSpPr>
        <p:sp>
          <p:nvSpPr>
            <p:cNvPr id="14"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solidFill>
                  <a:srgbClr val="294A5A"/>
                </a:solidFill>
              </a:endParaRPr>
            </a:p>
          </p:txBody>
        </p:sp>
        <p:sp>
          <p:nvSpPr>
            <p:cNvPr id="15"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grpSp>
      <p:sp>
        <p:nvSpPr>
          <p:cNvPr id="16" name="矩形 15"/>
          <p:cNvSpPr/>
          <p:nvPr/>
        </p:nvSpPr>
        <p:spPr>
          <a:xfrm>
            <a:off x="1472283" y="2444507"/>
            <a:ext cx="3113930" cy="830997"/>
          </a:xfrm>
          <a:prstGeom prst="rect">
            <a:avLst/>
          </a:prstGeom>
        </p:spPr>
        <p:txBody>
          <a:bodyPr wrap="square">
            <a:spAutoFit/>
          </a:bodyPr>
          <a:lstStyle/>
          <a:p>
            <a:pPr algn="just"/>
            <a:r>
              <a:rPr lang="zh-CN" altLang="en-US" sz="2400" b="1" dirty="0">
                <a:solidFill>
                  <a:srgbClr val="484849"/>
                </a:solidFill>
                <a:latin typeface="微软雅黑" panose="020B0503020204020204" pitchFamily="34" charset="-122"/>
                <a:ea typeface="微软雅黑" panose="020B0503020204020204" pitchFamily="34" charset="-122"/>
              </a:rPr>
              <a:t>借典型例题，理知识脉络</a:t>
            </a:r>
            <a:endParaRPr lang="en-US" altLang="zh-CN" sz="2400" b="1" dirty="0">
              <a:solidFill>
                <a:srgbClr val="484849"/>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a:off x="1132866" y="1879478"/>
            <a:ext cx="219075" cy="192088"/>
          </a:xfrm>
          <a:custGeom>
            <a:avLst/>
            <a:gdLst>
              <a:gd name="T0" fmla="*/ 208 w 416"/>
              <a:gd name="T1" fmla="*/ 361 h 361"/>
              <a:gd name="T2" fmla="*/ 312 w 416"/>
              <a:gd name="T3" fmla="*/ 181 h 361"/>
              <a:gd name="T4" fmla="*/ 416 w 416"/>
              <a:gd name="T5" fmla="*/ 0 h 361"/>
              <a:gd name="T6" fmla="*/ 208 w 416"/>
              <a:gd name="T7" fmla="*/ 0 h 361"/>
              <a:gd name="T8" fmla="*/ 0 w 416"/>
              <a:gd name="T9" fmla="*/ 0 h 361"/>
              <a:gd name="T10" fmla="*/ 104 w 416"/>
              <a:gd name="T11" fmla="*/ 181 h 361"/>
              <a:gd name="T12" fmla="*/ 208 w 416"/>
              <a:gd name="T13" fmla="*/ 361 h 361"/>
            </a:gdLst>
            <a:ahLst/>
            <a:cxnLst>
              <a:cxn ang="0">
                <a:pos x="T0" y="T1"/>
              </a:cxn>
              <a:cxn ang="0">
                <a:pos x="T2" y="T3"/>
              </a:cxn>
              <a:cxn ang="0">
                <a:pos x="T4" y="T5"/>
              </a:cxn>
              <a:cxn ang="0">
                <a:pos x="T6" y="T7"/>
              </a:cxn>
              <a:cxn ang="0">
                <a:pos x="T8" y="T9"/>
              </a:cxn>
              <a:cxn ang="0">
                <a:pos x="T10" y="T11"/>
              </a:cxn>
              <a:cxn ang="0">
                <a:pos x="T12" y="T13"/>
              </a:cxn>
            </a:cxnLst>
            <a:rect l="0" t="0" r="r" b="b"/>
            <a:pathLst>
              <a:path w="416" h="361">
                <a:moveTo>
                  <a:pt x="208" y="361"/>
                </a:moveTo>
                <a:lnTo>
                  <a:pt x="312" y="181"/>
                </a:lnTo>
                <a:lnTo>
                  <a:pt x="416" y="0"/>
                </a:lnTo>
                <a:lnTo>
                  <a:pt x="208" y="0"/>
                </a:lnTo>
                <a:lnTo>
                  <a:pt x="0" y="0"/>
                </a:lnTo>
                <a:lnTo>
                  <a:pt x="104" y="181"/>
                </a:lnTo>
                <a:lnTo>
                  <a:pt x="208" y="361"/>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21" name="矩形 20"/>
          <p:cNvSpPr/>
          <p:nvPr/>
        </p:nvSpPr>
        <p:spPr>
          <a:xfrm>
            <a:off x="1533604" y="4941168"/>
            <a:ext cx="3038689" cy="707886"/>
          </a:xfrm>
          <a:prstGeom prst="rect">
            <a:avLst/>
          </a:prstGeom>
        </p:spPr>
        <p:txBody>
          <a:bodyPr wrap="square">
            <a:spAutoFit/>
          </a:bodyPr>
          <a:lstStyle/>
          <a:p>
            <a:pPr algn="just"/>
            <a:r>
              <a:rPr lang="zh-CN" altLang="en-US" sz="2000" dirty="0">
                <a:solidFill>
                  <a:srgbClr val="484849"/>
                </a:solidFill>
                <a:latin typeface="微软雅黑" panose="020B0503020204020204" pitchFamily="34" charset="-122"/>
                <a:ea typeface="微软雅黑" panose="020B0503020204020204" pitchFamily="34" charset="-122"/>
              </a:rPr>
              <a:t>利用一个典型例题，学生进行知识内化。</a:t>
            </a:r>
          </a:p>
        </p:txBody>
      </p:sp>
      <p:sp>
        <p:nvSpPr>
          <p:cNvPr id="27" name="圆角矩形 26"/>
          <p:cNvSpPr/>
          <p:nvPr/>
        </p:nvSpPr>
        <p:spPr bwMode="auto">
          <a:xfrm>
            <a:off x="1516589" y="4314257"/>
            <a:ext cx="1481958" cy="512396"/>
          </a:xfrm>
          <a:prstGeom prst="round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8" name="矩形 27"/>
          <p:cNvSpPr/>
          <p:nvPr/>
        </p:nvSpPr>
        <p:spPr>
          <a:xfrm>
            <a:off x="1549682" y="4346677"/>
            <a:ext cx="1415772" cy="461665"/>
          </a:xfrm>
          <a:prstGeom prst="rect">
            <a:avLst/>
          </a:prstGeom>
        </p:spPr>
        <p:txBody>
          <a:bodyPr wrap="none">
            <a:spAutoFit/>
          </a:bodyPr>
          <a:lstStyle/>
          <a:p>
            <a:r>
              <a:rPr lang="zh-CN" altLang="en-US" sz="2400" b="1" dirty="0">
                <a:solidFill>
                  <a:schemeClr val="accent2"/>
                </a:solidFill>
                <a:latin typeface="微软雅黑" panose="020B0503020204020204" pitchFamily="34" charset="-122"/>
                <a:ea typeface="微软雅黑" panose="020B0503020204020204" pitchFamily="34" charset="-122"/>
              </a:rPr>
              <a:t>设计意图</a:t>
            </a:r>
            <a:endParaRPr lang="zh-CN" altLang="en-US" sz="2400" dirty="0">
              <a:solidFill>
                <a:schemeClr val="accent2"/>
              </a:solidFill>
            </a:endParaRPr>
          </a:p>
        </p:txBody>
      </p:sp>
      <p:pic>
        <p:nvPicPr>
          <p:cNvPr id="29" name="图片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03806" y="1045436"/>
            <a:ext cx="6652933" cy="5753323"/>
          </a:xfrm>
          <a:prstGeom prst="rect">
            <a:avLst/>
          </a:prstGeom>
        </p:spPr>
      </p:pic>
      <p:sp>
        <p:nvSpPr>
          <p:cNvPr id="35" name="对角圆角矩形 34"/>
          <p:cNvSpPr/>
          <p:nvPr/>
        </p:nvSpPr>
        <p:spPr bwMode="auto">
          <a:xfrm>
            <a:off x="617491" y="944980"/>
            <a:ext cx="2600570" cy="848691"/>
          </a:xfrm>
          <a:prstGeom prst="round2DiagRect">
            <a:avLst/>
          </a:prstGeom>
          <a:solidFill>
            <a:schemeClr val="bg2"/>
          </a:solidFill>
          <a:ln w="7" cap="flat">
            <a:noFill/>
            <a:prstDash val="solid"/>
            <a:miter lim="800000"/>
          </a:ln>
        </p:spPr>
        <p:txBody>
          <a:bodyPr vert="horz" wrap="square" lIns="91440" tIns="45720" rIns="91440" bIns="45720" numCol="1" anchor="t" anchorCtr="0" compatLnSpc="1"/>
          <a:lstStyle/>
          <a:p>
            <a:endParaRPr lang="zh-CN" altLang="en-US"/>
          </a:p>
        </p:txBody>
      </p:sp>
      <p:sp>
        <p:nvSpPr>
          <p:cNvPr id="36" name="TextBox 35"/>
          <p:cNvSpPr txBox="1"/>
          <p:nvPr/>
        </p:nvSpPr>
        <p:spPr>
          <a:xfrm>
            <a:off x="1443570" y="1125196"/>
            <a:ext cx="1630475" cy="523220"/>
          </a:xfrm>
          <a:prstGeom prst="rect">
            <a:avLst/>
          </a:prstGeom>
          <a:noFill/>
        </p:spPr>
        <p:txBody>
          <a:bodyPr wrap="square" rtlCol="0">
            <a:spAutoFit/>
          </a:bodyPr>
          <a:lstStyle>
            <a:defPPr>
              <a:defRPr lang="zh-CN"/>
            </a:defPPr>
            <a:lvl1pPr>
              <a:defRPr sz="2400" b="1">
                <a:solidFill>
                  <a:schemeClr val="accent2"/>
                </a:solidFill>
                <a:latin typeface="+mj-ea"/>
                <a:ea typeface="+mj-ea"/>
              </a:defRPr>
            </a:lvl1pPr>
          </a:lstStyle>
          <a:p>
            <a:r>
              <a:rPr lang="zh-CN" altLang="en-US" sz="2800" dirty="0"/>
              <a:t>总结提升</a:t>
            </a:r>
          </a:p>
        </p:txBody>
      </p:sp>
      <p:sp>
        <p:nvSpPr>
          <p:cNvPr id="37" name="椭圆 36"/>
          <p:cNvSpPr/>
          <p:nvPr/>
        </p:nvSpPr>
        <p:spPr bwMode="auto">
          <a:xfrm>
            <a:off x="797185" y="1045436"/>
            <a:ext cx="640919" cy="640919"/>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8" name="TextBox 37"/>
          <p:cNvSpPr txBox="1"/>
          <p:nvPr/>
        </p:nvSpPr>
        <p:spPr>
          <a:xfrm>
            <a:off x="797185" y="1104285"/>
            <a:ext cx="646385" cy="523220"/>
          </a:xfrm>
          <a:prstGeom prst="rect">
            <a:avLst/>
          </a:prstGeom>
          <a:noFill/>
        </p:spPr>
        <p:txBody>
          <a:bodyPr wrap="square" rtlCol="0">
            <a:spAutoFit/>
          </a:bodyPr>
          <a:lstStyle/>
          <a:p>
            <a:pPr algn="ctr"/>
            <a:r>
              <a:rPr lang="en-US" altLang="zh-CN" sz="2800" b="1" dirty="0">
                <a:solidFill>
                  <a:schemeClr val="bg2"/>
                </a:solidFill>
              </a:rPr>
              <a:t>05</a:t>
            </a:r>
            <a:endParaRPr lang="zh-CN" altLang="en-US" sz="2800" b="1" dirty="0">
              <a:solidFill>
                <a:schemeClr val="bg2"/>
              </a:solidFill>
            </a:endParaRPr>
          </a:p>
        </p:txBody>
      </p:sp>
      <p:sp>
        <p:nvSpPr>
          <p:cNvPr id="39" name="TextBox 38"/>
          <p:cNvSpPr txBox="1"/>
          <p:nvPr/>
        </p:nvSpPr>
        <p:spPr>
          <a:xfrm>
            <a:off x="6175864" y="4589970"/>
            <a:ext cx="4108817" cy="369332"/>
          </a:xfrm>
          <a:prstGeom prst="rect">
            <a:avLst/>
          </a:prstGeom>
          <a:noFill/>
        </p:spPr>
        <p:txBody>
          <a:bodyPr wrap="none" rtlCol="0">
            <a:spAutoFit/>
          </a:bodyPr>
          <a:lstStyle/>
          <a:p>
            <a:r>
              <a:rPr lang="zh-CN" altLang="en-US" dirty="0">
                <a:solidFill>
                  <a:schemeClr val="accent2"/>
                </a:solidFill>
                <a:latin typeface="+mj-ea"/>
                <a:ea typeface="+mj-ea"/>
              </a:rPr>
              <a:t>本图片可以更换成你自己的图片或视频</a:t>
            </a:r>
          </a:p>
        </p:txBody>
      </p:sp>
      <p:pic>
        <p:nvPicPr>
          <p:cNvPr id="17410" name="Picture 2" descr="https://ps.ssl.qhimg.com/sdmt/88_135_100/t0181b5190b7c56d651.jpg"/>
          <p:cNvPicPr>
            <a:picLocks noChangeAspect="1" noChangeArrowheads="1"/>
          </p:cNvPicPr>
          <p:nvPr/>
        </p:nvPicPr>
        <p:blipFill>
          <a:blip r:embed="rId4" cstate="print"/>
          <a:srcRect/>
          <a:stretch>
            <a:fillRect/>
          </a:stretch>
        </p:blipFill>
        <p:spPr bwMode="auto">
          <a:xfrm>
            <a:off x="155575" y="-617538"/>
            <a:ext cx="838200" cy="1285876"/>
          </a:xfrm>
          <a:prstGeom prst="rect">
            <a:avLst/>
          </a:prstGeom>
          <a:noFill/>
        </p:spPr>
      </p:pic>
      <p:pic>
        <p:nvPicPr>
          <p:cNvPr id="17412" name="Picture 4" descr="https://ps.ssl.qhimg.com/sdmt/88_135_100/t0181b5190b7c56d651.jpg"/>
          <p:cNvPicPr>
            <a:picLocks noChangeAspect="1" noChangeArrowheads="1"/>
          </p:cNvPicPr>
          <p:nvPr/>
        </p:nvPicPr>
        <p:blipFill>
          <a:blip r:embed="rId4" cstate="print"/>
          <a:srcRect/>
          <a:stretch>
            <a:fillRect/>
          </a:stretch>
        </p:blipFill>
        <p:spPr bwMode="auto">
          <a:xfrm>
            <a:off x="155575" y="-617538"/>
            <a:ext cx="838200" cy="1285876"/>
          </a:xfrm>
          <a:prstGeom prst="rect">
            <a:avLst/>
          </a:prstGeom>
          <a:noFill/>
        </p:spPr>
      </p:pic>
      <p:pic>
        <p:nvPicPr>
          <p:cNvPr id="40" name="图片 3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71789" y="1268760"/>
            <a:ext cx="6384950" cy="5806285"/>
          </a:xfrm>
          <a:prstGeom prst="rect">
            <a:avLst/>
          </a:prstGeom>
        </p:spPr>
      </p:pic>
      <p:pic>
        <p:nvPicPr>
          <p:cNvPr id="17413" name="Picture 5" descr="C:\Users\huang\Downloads\Desktop\t0181b5190b7c56d651.jpg"/>
          <p:cNvPicPr>
            <a:picLocks noChangeAspect="1" noChangeArrowheads="1"/>
          </p:cNvPicPr>
          <p:nvPr/>
        </p:nvPicPr>
        <p:blipFill>
          <a:blip r:embed="rId4" cstate="print"/>
          <a:srcRect/>
          <a:stretch>
            <a:fillRect/>
          </a:stretch>
        </p:blipFill>
        <p:spPr bwMode="auto">
          <a:xfrm>
            <a:off x="6089485" y="1517163"/>
            <a:ext cx="4603260" cy="3784045"/>
          </a:xfrm>
          <a:prstGeom prst="rect">
            <a:avLst/>
          </a:prstGeom>
          <a:noFill/>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690"/>
                            </p:stCondLst>
                            <p:childTnLst>
                              <p:par>
                                <p:cTn id="18" presetID="31"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 calcmode="lin" valueType="num">
                                      <p:cBhvr>
                                        <p:cTn id="22" dur="500" fill="hold"/>
                                        <p:tgtEl>
                                          <p:spTgt spid="35"/>
                                        </p:tgtEl>
                                        <p:attrNameLst>
                                          <p:attrName>style.rotation</p:attrName>
                                        </p:attrNameLst>
                                      </p:cBhvr>
                                      <p:tavLst>
                                        <p:tav tm="0">
                                          <p:val>
                                            <p:fltVal val="90"/>
                                          </p:val>
                                        </p:tav>
                                        <p:tav tm="100000">
                                          <p:val>
                                            <p:fltVal val="0"/>
                                          </p:val>
                                        </p:tav>
                                      </p:tavLst>
                                    </p:anim>
                                    <p:animEffect transition="in" filter="fade">
                                      <p:cBhvr>
                                        <p:cTn id="23" dur="500"/>
                                        <p:tgtEl>
                                          <p:spTgt spid="35"/>
                                        </p:tgtEl>
                                      </p:cBhvr>
                                    </p:animEffect>
                                  </p:childTnLst>
                                </p:cTn>
                              </p:par>
                              <p:par>
                                <p:cTn id="24" presetID="8" presetClass="emph" presetSubtype="0" fill="hold" grpId="1" nodeType="withEffect">
                                  <p:stCondLst>
                                    <p:cond delay="0"/>
                                  </p:stCondLst>
                                  <p:childTnLst>
                                    <p:animRot by="21600000">
                                      <p:cBhvr>
                                        <p:cTn id="25" dur="500" fill="hold"/>
                                        <p:tgtEl>
                                          <p:spTgt spid="35"/>
                                        </p:tgtEl>
                                        <p:attrNameLst>
                                          <p:attrName>r</p:attrName>
                                        </p:attrNameLst>
                                      </p:cBhvr>
                                    </p:animRot>
                                  </p:childTnLst>
                                </p:cTn>
                              </p:par>
                            </p:childTnLst>
                          </p:cTn>
                        </p:par>
                        <p:par>
                          <p:cTn id="26" fill="hold">
                            <p:stCondLst>
                              <p:cond delay="1190"/>
                            </p:stCondLst>
                            <p:childTnLst>
                              <p:par>
                                <p:cTn id="27" presetID="53" presetClass="entr" presetSubtype="16"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par>
                          <p:cTn id="32" fill="hold">
                            <p:stCondLst>
                              <p:cond delay="1690"/>
                            </p:stCondLst>
                            <p:childTnLst>
                              <p:par>
                                <p:cTn id="33" presetID="31"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400" fill="hold"/>
                                        <p:tgtEl>
                                          <p:spTgt spid="38"/>
                                        </p:tgtEl>
                                        <p:attrNameLst>
                                          <p:attrName>ppt_w</p:attrName>
                                        </p:attrNameLst>
                                      </p:cBhvr>
                                      <p:tavLst>
                                        <p:tav tm="0">
                                          <p:val>
                                            <p:fltVal val="0"/>
                                          </p:val>
                                        </p:tav>
                                        <p:tav tm="100000">
                                          <p:val>
                                            <p:strVal val="#ppt_w"/>
                                          </p:val>
                                        </p:tav>
                                      </p:tavLst>
                                    </p:anim>
                                    <p:anim calcmode="lin" valueType="num">
                                      <p:cBhvr>
                                        <p:cTn id="36" dur="400" fill="hold"/>
                                        <p:tgtEl>
                                          <p:spTgt spid="38"/>
                                        </p:tgtEl>
                                        <p:attrNameLst>
                                          <p:attrName>ppt_h</p:attrName>
                                        </p:attrNameLst>
                                      </p:cBhvr>
                                      <p:tavLst>
                                        <p:tav tm="0">
                                          <p:val>
                                            <p:fltVal val="0"/>
                                          </p:val>
                                        </p:tav>
                                        <p:tav tm="100000">
                                          <p:val>
                                            <p:strVal val="#ppt_h"/>
                                          </p:val>
                                        </p:tav>
                                      </p:tavLst>
                                    </p:anim>
                                    <p:anim calcmode="lin" valueType="num">
                                      <p:cBhvr>
                                        <p:cTn id="37" dur="400" fill="hold"/>
                                        <p:tgtEl>
                                          <p:spTgt spid="38"/>
                                        </p:tgtEl>
                                        <p:attrNameLst>
                                          <p:attrName>style.rotation</p:attrName>
                                        </p:attrNameLst>
                                      </p:cBhvr>
                                      <p:tavLst>
                                        <p:tav tm="0">
                                          <p:val>
                                            <p:fltVal val="90"/>
                                          </p:val>
                                        </p:tav>
                                        <p:tav tm="100000">
                                          <p:val>
                                            <p:fltVal val="0"/>
                                          </p:val>
                                        </p:tav>
                                      </p:tavLst>
                                    </p:anim>
                                    <p:animEffect transition="in" filter="fade">
                                      <p:cBhvr>
                                        <p:cTn id="38" dur="400"/>
                                        <p:tgtEl>
                                          <p:spTgt spid="38"/>
                                        </p:tgtEl>
                                      </p:cBhvr>
                                    </p:animEffect>
                                  </p:childTnLst>
                                </p:cTn>
                              </p:par>
                            </p:childTnLst>
                          </p:cTn>
                        </p:par>
                        <p:par>
                          <p:cTn id="39" fill="hold">
                            <p:stCondLst>
                              <p:cond delay="2190"/>
                            </p:stCondLst>
                            <p:childTnLst>
                              <p:par>
                                <p:cTn id="40" presetID="2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par>
                          <p:cTn id="43" fill="hold">
                            <p:stCondLst>
                              <p:cond delay="2690"/>
                            </p:stCondLst>
                            <p:childTnLst>
                              <p:par>
                                <p:cTn id="44" presetID="12" presetClass="entr" presetSubtype="1"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300"/>
                                        <p:tgtEl>
                                          <p:spTgt spid="17"/>
                                        </p:tgtEl>
                                        <p:attrNameLst>
                                          <p:attrName>ppt_y</p:attrName>
                                        </p:attrNameLst>
                                      </p:cBhvr>
                                      <p:tavLst>
                                        <p:tav tm="0">
                                          <p:val>
                                            <p:strVal val="#ppt_y-#ppt_h*1.125000"/>
                                          </p:val>
                                        </p:tav>
                                        <p:tav tm="100000">
                                          <p:val>
                                            <p:strVal val="#ppt_y"/>
                                          </p:val>
                                        </p:tav>
                                      </p:tavLst>
                                    </p:anim>
                                    <p:animEffect transition="in" filter="wipe(down)">
                                      <p:cBhvr>
                                        <p:cTn id="47" dur="300"/>
                                        <p:tgtEl>
                                          <p:spTgt spid="17"/>
                                        </p:tgtEl>
                                      </p:cBhvr>
                                    </p:animEffect>
                                  </p:childTnLst>
                                </p:cTn>
                              </p:par>
                            </p:childTnLst>
                          </p:cTn>
                        </p:par>
                        <p:par>
                          <p:cTn id="48" fill="hold">
                            <p:stCondLst>
                              <p:cond delay="3190"/>
                            </p:stCondLst>
                            <p:childTnLst>
                              <p:par>
                                <p:cTn id="49" presetID="2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par>
                          <p:cTn id="52" fill="hold">
                            <p:stCondLst>
                              <p:cond delay="3690"/>
                            </p:stCondLst>
                            <p:childTnLst>
                              <p:par>
                                <p:cTn id="53" presetID="31"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400" fill="hold"/>
                                        <p:tgtEl>
                                          <p:spTgt spid="13"/>
                                        </p:tgtEl>
                                        <p:attrNameLst>
                                          <p:attrName>ppt_w</p:attrName>
                                        </p:attrNameLst>
                                      </p:cBhvr>
                                      <p:tavLst>
                                        <p:tav tm="0">
                                          <p:val>
                                            <p:fltVal val="0"/>
                                          </p:val>
                                        </p:tav>
                                        <p:tav tm="100000">
                                          <p:val>
                                            <p:strVal val="#ppt_w"/>
                                          </p:val>
                                        </p:tav>
                                      </p:tavLst>
                                    </p:anim>
                                    <p:anim calcmode="lin" valueType="num">
                                      <p:cBhvr>
                                        <p:cTn id="56" dur="400" fill="hold"/>
                                        <p:tgtEl>
                                          <p:spTgt spid="13"/>
                                        </p:tgtEl>
                                        <p:attrNameLst>
                                          <p:attrName>ppt_h</p:attrName>
                                        </p:attrNameLst>
                                      </p:cBhvr>
                                      <p:tavLst>
                                        <p:tav tm="0">
                                          <p:val>
                                            <p:fltVal val="0"/>
                                          </p:val>
                                        </p:tav>
                                        <p:tav tm="100000">
                                          <p:val>
                                            <p:strVal val="#ppt_h"/>
                                          </p:val>
                                        </p:tav>
                                      </p:tavLst>
                                    </p:anim>
                                    <p:anim calcmode="lin" valueType="num">
                                      <p:cBhvr>
                                        <p:cTn id="57" dur="400" fill="hold"/>
                                        <p:tgtEl>
                                          <p:spTgt spid="13"/>
                                        </p:tgtEl>
                                        <p:attrNameLst>
                                          <p:attrName>style.rotation</p:attrName>
                                        </p:attrNameLst>
                                      </p:cBhvr>
                                      <p:tavLst>
                                        <p:tav tm="0">
                                          <p:val>
                                            <p:fltVal val="90"/>
                                          </p:val>
                                        </p:tav>
                                        <p:tav tm="100000">
                                          <p:val>
                                            <p:fltVal val="0"/>
                                          </p:val>
                                        </p:tav>
                                      </p:tavLst>
                                    </p:anim>
                                    <p:animEffect transition="in" filter="fade">
                                      <p:cBhvr>
                                        <p:cTn id="58" dur="400"/>
                                        <p:tgtEl>
                                          <p:spTgt spid="13"/>
                                        </p:tgtEl>
                                      </p:cBhvr>
                                    </p:animEffect>
                                  </p:childTnLst>
                                </p:cTn>
                              </p:par>
                              <p:par>
                                <p:cTn id="59" presetID="8" presetClass="emph" presetSubtype="0" fill="hold" nodeType="withEffect">
                                  <p:stCondLst>
                                    <p:cond delay="0"/>
                                  </p:stCondLst>
                                  <p:childTnLst>
                                    <p:animRot by="-21600000">
                                      <p:cBhvr>
                                        <p:cTn id="60" dur="400" fill="hold"/>
                                        <p:tgtEl>
                                          <p:spTgt spid="13"/>
                                        </p:tgtEl>
                                        <p:attrNameLst>
                                          <p:attrName>r</p:attrName>
                                        </p:attrNameLst>
                                      </p:cBhvr>
                                    </p:animRot>
                                  </p:childTnLst>
                                </p:cTn>
                              </p:par>
                            </p:childTnLst>
                          </p:cTn>
                        </p:par>
                        <p:par>
                          <p:cTn id="61" fill="hold">
                            <p:stCondLst>
                              <p:cond delay="419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par>
                          <p:cTn id="65" fill="hold">
                            <p:stCondLst>
                              <p:cond delay="4690"/>
                            </p:stCondLst>
                            <p:childTnLst>
                              <p:par>
                                <p:cTn id="66" presetID="2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par>
                          <p:cTn id="69" fill="hold">
                            <p:stCondLst>
                              <p:cond delay="5190"/>
                            </p:stCondLst>
                            <p:childTnLst>
                              <p:par>
                                <p:cTn id="70" presetID="31"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400" fill="hold"/>
                                        <p:tgtEl>
                                          <p:spTgt spid="28"/>
                                        </p:tgtEl>
                                        <p:attrNameLst>
                                          <p:attrName>ppt_w</p:attrName>
                                        </p:attrNameLst>
                                      </p:cBhvr>
                                      <p:tavLst>
                                        <p:tav tm="0">
                                          <p:val>
                                            <p:fltVal val="0"/>
                                          </p:val>
                                        </p:tav>
                                        <p:tav tm="100000">
                                          <p:val>
                                            <p:strVal val="#ppt_w"/>
                                          </p:val>
                                        </p:tav>
                                      </p:tavLst>
                                    </p:anim>
                                    <p:anim calcmode="lin" valueType="num">
                                      <p:cBhvr>
                                        <p:cTn id="73" dur="400" fill="hold"/>
                                        <p:tgtEl>
                                          <p:spTgt spid="28"/>
                                        </p:tgtEl>
                                        <p:attrNameLst>
                                          <p:attrName>ppt_h</p:attrName>
                                        </p:attrNameLst>
                                      </p:cBhvr>
                                      <p:tavLst>
                                        <p:tav tm="0">
                                          <p:val>
                                            <p:fltVal val="0"/>
                                          </p:val>
                                        </p:tav>
                                        <p:tav tm="100000">
                                          <p:val>
                                            <p:strVal val="#ppt_h"/>
                                          </p:val>
                                        </p:tav>
                                      </p:tavLst>
                                    </p:anim>
                                    <p:anim calcmode="lin" valueType="num">
                                      <p:cBhvr>
                                        <p:cTn id="74" dur="400" fill="hold"/>
                                        <p:tgtEl>
                                          <p:spTgt spid="28"/>
                                        </p:tgtEl>
                                        <p:attrNameLst>
                                          <p:attrName>style.rotation</p:attrName>
                                        </p:attrNameLst>
                                      </p:cBhvr>
                                      <p:tavLst>
                                        <p:tav tm="0">
                                          <p:val>
                                            <p:fltVal val="90"/>
                                          </p:val>
                                        </p:tav>
                                        <p:tav tm="100000">
                                          <p:val>
                                            <p:fltVal val="0"/>
                                          </p:val>
                                        </p:tav>
                                      </p:tavLst>
                                    </p:anim>
                                    <p:animEffect transition="in" filter="fade">
                                      <p:cBhvr>
                                        <p:cTn id="75" dur="400"/>
                                        <p:tgtEl>
                                          <p:spTgt spid="28"/>
                                        </p:tgtEl>
                                      </p:cBhvr>
                                    </p:animEffect>
                                  </p:childTnLst>
                                </p:cTn>
                              </p:par>
                            </p:childTnLst>
                          </p:cTn>
                        </p:par>
                        <p:par>
                          <p:cTn id="76" fill="hold">
                            <p:stCondLst>
                              <p:cond delay="5690"/>
                            </p:stCondLst>
                            <p:childTnLst>
                              <p:par>
                                <p:cTn id="77" presetID="22" presetClass="entr" presetSubtype="8"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par>
                                <p:cTn id="80" presetID="42"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par>
                          <p:cTn id="85" fill="hold">
                            <p:stCondLst>
                              <p:cond delay="6690"/>
                            </p:stCondLst>
                            <p:childTnLst>
                              <p:par>
                                <p:cTn id="86" presetID="31"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 calcmode="lin" valueType="num">
                                      <p:cBhvr>
                                        <p:cTn id="90" dur="500" fill="hold"/>
                                        <p:tgtEl>
                                          <p:spTgt spid="39"/>
                                        </p:tgtEl>
                                        <p:attrNameLst>
                                          <p:attrName>style.rotation</p:attrName>
                                        </p:attrNameLst>
                                      </p:cBhvr>
                                      <p:tavLst>
                                        <p:tav tm="0">
                                          <p:val>
                                            <p:fltVal val="90"/>
                                          </p:val>
                                        </p:tav>
                                        <p:tav tm="100000">
                                          <p:val>
                                            <p:fltVal val="0"/>
                                          </p:val>
                                        </p:tav>
                                      </p:tavLst>
                                    </p:anim>
                                    <p:animEffect transition="in" filter="fade">
                                      <p:cBhvr>
                                        <p:cTn id="91" dur="500"/>
                                        <p:tgtEl>
                                          <p:spTgt spid="39"/>
                                        </p:tgtEl>
                                      </p:cBhvr>
                                    </p:animEffect>
                                  </p:childTnLst>
                                </p:cTn>
                              </p:par>
                              <p:par>
                                <p:cTn id="92" presetID="42" presetClass="entr" presetSubtype="0" fill="hold"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1000"/>
                                        <p:tgtEl>
                                          <p:spTgt spid="40"/>
                                        </p:tgtEl>
                                      </p:cBhvr>
                                    </p:animEffect>
                                    <p:anim calcmode="lin" valueType="num">
                                      <p:cBhvr>
                                        <p:cTn id="95" dur="1000" fill="hold"/>
                                        <p:tgtEl>
                                          <p:spTgt spid="40"/>
                                        </p:tgtEl>
                                        <p:attrNameLst>
                                          <p:attrName>ppt_x</p:attrName>
                                        </p:attrNameLst>
                                      </p:cBhvr>
                                      <p:tavLst>
                                        <p:tav tm="0">
                                          <p:val>
                                            <p:strVal val="#ppt_x"/>
                                          </p:val>
                                        </p:tav>
                                        <p:tav tm="100000">
                                          <p:val>
                                            <p:strVal val="#ppt_x"/>
                                          </p:val>
                                        </p:tav>
                                      </p:tavLst>
                                    </p:anim>
                                    <p:anim calcmode="lin" valueType="num">
                                      <p:cBhvr>
                                        <p:cTn id="9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12" grpId="0" animBg="1"/>
      <p:bldP spid="16" grpId="0"/>
      <p:bldP spid="17" grpId="0" animBg="1"/>
      <p:bldP spid="21" grpId="0"/>
      <p:bldP spid="27" grpId="0" animBg="1"/>
      <p:bldP spid="28" grpId="0"/>
      <p:bldP spid="35" grpId="0" animBg="1"/>
      <p:bldP spid="35" grpId="1" animBg="1"/>
      <p:bldP spid="36" grpId="0"/>
      <p:bldP spid="37" grpId="0" animBg="1"/>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1244749" y="1"/>
            <a:ext cx="0" cy="6857999"/>
          </a:xfrm>
          <a:prstGeom prst="line">
            <a:avLst/>
          </a:prstGeom>
          <a:noFill/>
          <a:ln w="38100" cap="flat">
            <a:solidFill>
              <a:srgbClr val="716F6E"/>
            </a:solidFill>
            <a:prstDash val="solid"/>
            <a:miter lim="800000"/>
            <a:headEnd type="none"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grpSp>
        <p:nvGrpSpPr>
          <p:cNvPr id="3" name="组合 2"/>
          <p:cNvGrpSpPr/>
          <p:nvPr/>
        </p:nvGrpSpPr>
        <p:grpSpPr>
          <a:xfrm>
            <a:off x="1097112" y="635051"/>
            <a:ext cx="288925" cy="288925"/>
            <a:chOff x="957263" y="3209925"/>
            <a:chExt cx="288925" cy="288925"/>
          </a:xfrm>
        </p:grpSpPr>
        <p:sp>
          <p:nvSpPr>
            <p:cNvPr id="4"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solidFill>
                  <a:srgbClr val="294A5A"/>
                </a:solidFill>
              </a:endParaRPr>
            </a:p>
          </p:txBody>
        </p:sp>
        <p:sp>
          <p:nvSpPr>
            <p:cNvPr id="5"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294A5A"/>
                </a:solidFill>
              </a:endParaRPr>
            </a:p>
          </p:txBody>
        </p:sp>
      </p:grpSp>
      <p:sp>
        <p:nvSpPr>
          <p:cNvPr id="6" name="矩形 5"/>
          <p:cNvSpPr/>
          <p:nvPr/>
        </p:nvSpPr>
        <p:spPr>
          <a:xfrm>
            <a:off x="1472283" y="552930"/>
            <a:ext cx="4050034" cy="461665"/>
          </a:xfrm>
          <a:prstGeom prst="rect">
            <a:avLst/>
          </a:prstGeom>
        </p:spPr>
        <p:txBody>
          <a:bodyPr wrap="square">
            <a:spAutoFit/>
          </a:bodyPr>
          <a:lstStyle/>
          <a:p>
            <a:pPr algn="just"/>
            <a:r>
              <a:rPr lang="zh-CN" altLang="en-US" sz="2400" b="1" dirty="0" smtClean="0">
                <a:solidFill>
                  <a:srgbClr val="484849"/>
                </a:solidFill>
                <a:latin typeface="微软雅黑" panose="020B0503020204020204" pitchFamily="34" charset="-122"/>
                <a:ea typeface="微软雅黑" panose="020B0503020204020204" pitchFamily="34" charset="-122"/>
              </a:rPr>
              <a:t>拍摄小视频，</a:t>
            </a:r>
            <a:r>
              <a:rPr lang="zh-CN" altLang="en-US" sz="2400" b="1" dirty="0" smtClean="0">
                <a:solidFill>
                  <a:srgbClr val="484849"/>
                </a:solidFill>
                <a:latin typeface="微软雅黑" panose="020B0503020204020204" pitchFamily="34" charset="-122"/>
                <a:ea typeface="微软雅黑" panose="020B0503020204020204" pitchFamily="34" charset="-122"/>
              </a:rPr>
              <a:t>记录</a:t>
            </a:r>
            <a:r>
              <a:rPr lang="zh-CN" altLang="en-US" sz="2400" b="1" dirty="0">
                <a:solidFill>
                  <a:srgbClr val="484849"/>
                </a:solidFill>
                <a:latin typeface="微软雅黑" panose="020B0503020204020204" pitchFamily="34" charset="-122"/>
                <a:ea typeface="微软雅黑" panose="020B0503020204020204" pitchFamily="34" charset="-122"/>
              </a:rPr>
              <a:t>作业</a:t>
            </a:r>
            <a:endParaRPr lang="en-US" altLang="zh-CN" sz="2400" b="1" dirty="0">
              <a:solidFill>
                <a:srgbClr val="484849"/>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2881771" y="1850542"/>
            <a:ext cx="7488832" cy="400110"/>
          </a:xfrm>
          <a:prstGeom prst="rect">
            <a:avLst/>
          </a:prstGeom>
          <a:solidFill>
            <a:schemeClr val="accent2"/>
          </a:solidFill>
          <a:ln>
            <a:solidFill>
              <a:schemeClr val="accent1">
                <a:lumMod val="40000"/>
                <a:lumOff val="60000"/>
              </a:schemeClr>
            </a:solidFill>
          </a:ln>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2000" dirty="0" smtClean="0">
                <a:sym typeface="Arial" panose="020B0604020202020204" pitchFamily="34" charset="0"/>
              </a:rPr>
              <a:t>模拟商场，顾客购物，售货员讲解</a:t>
            </a:r>
            <a:endParaRPr lang="zh-CN" altLang="en-US" sz="2000" dirty="0"/>
          </a:p>
        </p:txBody>
      </p:sp>
      <p:sp>
        <p:nvSpPr>
          <p:cNvPr id="39" name="对角圆角矩形 38"/>
          <p:cNvSpPr/>
          <p:nvPr/>
        </p:nvSpPr>
        <p:spPr bwMode="auto">
          <a:xfrm>
            <a:off x="1668607" y="1850542"/>
            <a:ext cx="1109140" cy="430887"/>
          </a:xfrm>
          <a:prstGeom prst="round2Diag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0" name="矩形 39"/>
          <p:cNvSpPr/>
          <p:nvPr/>
        </p:nvSpPr>
        <p:spPr>
          <a:xfrm>
            <a:off x="1746123" y="1881319"/>
            <a:ext cx="954107" cy="400110"/>
          </a:xfrm>
          <a:prstGeom prst="rect">
            <a:avLst/>
          </a:prstGeom>
        </p:spPr>
        <p:txBody>
          <a:bodyPr wrap="none">
            <a:spAutoFit/>
          </a:bodyPr>
          <a:lstStyle/>
          <a:p>
            <a:r>
              <a:rPr lang="zh-CN" altLang="en-US" sz="2000" b="1" dirty="0">
                <a:solidFill>
                  <a:schemeClr val="accent2"/>
                </a:solidFill>
                <a:latin typeface="+mj-ea"/>
                <a:ea typeface="+mj-ea"/>
              </a:rPr>
              <a:t>情境一</a:t>
            </a:r>
          </a:p>
        </p:txBody>
      </p:sp>
      <p:sp>
        <p:nvSpPr>
          <p:cNvPr id="41" name="TextBox 40"/>
          <p:cNvSpPr txBox="1"/>
          <p:nvPr/>
        </p:nvSpPr>
        <p:spPr>
          <a:xfrm>
            <a:off x="2881771" y="2717441"/>
            <a:ext cx="7488832" cy="400110"/>
          </a:xfrm>
          <a:prstGeom prst="rect">
            <a:avLst/>
          </a:prstGeom>
          <a:solidFill>
            <a:schemeClr val="accent2"/>
          </a:solidFill>
          <a:ln>
            <a:solidFill>
              <a:schemeClr val="accent1">
                <a:lumMod val="40000"/>
                <a:lumOff val="60000"/>
              </a:schemeClr>
            </a:solidFill>
          </a:ln>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2000" dirty="0" smtClean="0">
                <a:sym typeface="Arial" panose="020B0604020202020204" pitchFamily="34" charset="0"/>
              </a:rPr>
              <a:t>模拟机场，托运行李，办理登机牌</a:t>
            </a:r>
            <a:endParaRPr lang="zh-CN" altLang="en-US" sz="2000" dirty="0"/>
          </a:p>
        </p:txBody>
      </p:sp>
      <p:sp>
        <p:nvSpPr>
          <p:cNvPr id="42" name="对角圆角矩形 41"/>
          <p:cNvSpPr/>
          <p:nvPr/>
        </p:nvSpPr>
        <p:spPr bwMode="auto">
          <a:xfrm>
            <a:off x="1668607" y="2717441"/>
            <a:ext cx="1109140" cy="430887"/>
          </a:xfrm>
          <a:prstGeom prst="round2Diag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矩形 42"/>
          <p:cNvSpPr/>
          <p:nvPr/>
        </p:nvSpPr>
        <p:spPr>
          <a:xfrm>
            <a:off x="1746123" y="2748218"/>
            <a:ext cx="954107" cy="400110"/>
          </a:xfrm>
          <a:prstGeom prst="rect">
            <a:avLst/>
          </a:prstGeom>
        </p:spPr>
        <p:txBody>
          <a:bodyPr wrap="none">
            <a:spAutoFit/>
          </a:bodyPr>
          <a:lstStyle/>
          <a:p>
            <a:r>
              <a:rPr lang="zh-CN" altLang="en-US" sz="2000" b="1" dirty="0">
                <a:solidFill>
                  <a:schemeClr val="accent2"/>
                </a:solidFill>
                <a:latin typeface="+mj-ea"/>
                <a:ea typeface="+mj-ea"/>
              </a:rPr>
              <a:t>情境二</a:t>
            </a:r>
          </a:p>
        </p:txBody>
      </p:sp>
      <p:sp>
        <p:nvSpPr>
          <p:cNvPr id="45" name="对角圆角矩形 44"/>
          <p:cNvSpPr/>
          <p:nvPr/>
        </p:nvSpPr>
        <p:spPr bwMode="auto">
          <a:xfrm>
            <a:off x="1668607" y="3536838"/>
            <a:ext cx="1109140" cy="430887"/>
          </a:xfrm>
          <a:prstGeom prst="round2Diag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6" name="矩形 45"/>
          <p:cNvSpPr/>
          <p:nvPr/>
        </p:nvSpPr>
        <p:spPr>
          <a:xfrm>
            <a:off x="1746123" y="3567615"/>
            <a:ext cx="954107" cy="400110"/>
          </a:xfrm>
          <a:prstGeom prst="rect">
            <a:avLst/>
          </a:prstGeom>
        </p:spPr>
        <p:txBody>
          <a:bodyPr wrap="none">
            <a:spAutoFit/>
          </a:bodyPr>
          <a:lstStyle/>
          <a:p>
            <a:r>
              <a:rPr lang="zh-CN" altLang="en-US" sz="2000" b="1" dirty="0">
                <a:solidFill>
                  <a:schemeClr val="accent2"/>
                </a:solidFill>
                <a:latin typeface="+mj-ea"/>
                <a:ea typeface="+mj-ea"/>
              </a:rPr>
              <a:t>情境三</a:t>
            </a:r>
          </a:p>
        </p:txBody>
      </p:sp>
      <p:sp>
        <p:nvSpPr>
          <p:cNvPr id="47" name="TextBox 46"/>
          <p:cNvSpPr txBox="1"/>
          <p:nvPr/>
        </p:nvSpPr>
        <p:spPr>
          <a:xfrm>
            <a:off x="2881771" y="4344360"/>
            <a:ext cx="7488832" cy="400110"/>
          </a:xfrm>
          <a:prstGeom prst="rect">
            <a:avLst/>
          </a:prstGeom>
          <a:solidFill>
            <a:schemeClr val="accent2"/>
          </a:solidFill>
          <a:ln>
            <a:solidFill>
              <a:schemeClr val="accent1">
                <a:lumMod val="40000"/>
                <a:lumOff val="60000"/>
              </a:schemeClr>
            </a:solidFill>
          </a:ln>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2000" dirty="0">
                <a:sym typeface="Arial" panose="020B0604020202020204" pitchFamily="34" charset="0"/>
              </a:rPr>
              <a:t>服务生用左手</a:t>
            </a:r>
            <a:r>
              <a:rPr lang="zh-CN" altLang="en-US" sz="2000" dirty="0" smtClean="0">
                <a:sym typeface="Arial" panose="020B0604020202020204" pitchFamily="34" charset="0"/>
              </a:rPr>
              <a:t>为</a:t>
            </a:r>
            <a:r>
              <a:rPr lang="zh-CN" altLang="en-US" sz="2000" dirty="0" smtClean="0">
                <a:sym typeface="Arial" panose="020B0604020202020204" pitchFamily="34" charset="0"/>
              </a:rPr>
              <a:t>印度籍</a:t>
            </a:r>
            <a:r>
              <a:rPr lang="zh-CN" altLang="en-US" sz="2000" dirty="0" smtClean="0">
                <a:sym typeface="Arial" panose="020B0604020202020204" pitchFamily="34" charset="0"/>
              </a:rPr>
              <a:t>客人</a:t>
            </a:r>
            <a:r>
              <a:rPr lang="zh-CN" altLang="en-US" sz="2000" dirty="0">
                <a:sym typeface="Arial" panose="020B0604020202020204" pitchFamily="34" charset="0"/>
              </a:rPr>
              <a:t>撤换餐盘</a:t>
            </a:r>
          </a:p>
        </p:txBody>
      </p:sp>
      <p:sp>
        <p:nvSpPr>
          <p:cNvPr id="48" name="对角圆角矩形 47"/>
          <p:cNvSpPr/>
          <p:nvPr/>
        </p:nvSpPr>
        <p:spPr bwMode="auto">
          <a:xfrm>
            <a:off x="1668607" y="4344360"/>
            <a:ext cx="1109140" cy="430887"/>
          </a:xfrm>
          <a:prstGeom prst="round2Diag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9" name="矩形 48"/>
          <p:cNvSpPr/>
          <p:nvPr/>
        </p:nvSpPr>
        <p:spPr>
          <a:xfrm>
            <a:off x="1746123" y="4375137"/>
            <a:ext cx="954107" cy="400110"/>
          </a:xfrm>
          <a:prstGeom prst="rect">
            <a:avLst/>
          </a:prstGeom>
        </p:spPr>
        <p:txBody>
          <a:bodyPr wrap="none">
            <a:spAutoFit/>
          </a:bodyPr>
          <a:lstStyle/>
          <a:p>
            <a:r>
              <a:rPr lang="zh-CN" altLang="en-US" sz="2000" b="1" dirty="0">
                <a:solidFill>
                  <a:schemeClr val="accent2"/>
                </a:solidFill>
                <a:latin typeface="+mj-ea"/>
                <a:ea typeface="+mj-ea"/>
              </a:rPr>
              <a:t>情境四</a:t>
            </a:r>
          </a:p>
        </p:txBody>
      </p:sp>
      <p:sp>
        <p:nvSpPr>
          <p:cNvPr id="50" name="TextBox 49"/>
          <p:cNvSpPr txBox="1"/>
          <p:nvPr/>
        </p:nvSpPr>
        <p:spPr>
          <a:xfrm>
            <a:off x="2881771" y="5151882"/>
            <a:ext cx="7488832" cy="400110"/>
          </a:xfrm>
          <a:prstGeom prst="rect">
            <a:avLst/>
          </a:prstGeom>
          <a:solidFill>
            <a:schemeClr val="accent2"/>
          </a:solidFill>
          <a:ln>
            <a:solidFill>
              <a:schemeClr val="accent1">
                <a:lumMod val="40000"/>
                <a:lumOff val="60000"/>
              </a:schemeClr>
            </a:solidFill>
          </a:ln>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2000" dirty="0" smtClean="0"/>
              <a:t>模拟采访，称呼出错，提及隐私和禁忌</a:t>
            </a:r>
            <a:endParaRPr lang="zh-CN" altLang="en-US" sz="2000" dirty="0"/>
          </a:p>
        </p:txBody>
      </p:sp>
      <p:sp>
        <p:nvSpPr>
          <p:cNvPr id="51" name="对角圆角矩形 50"/>
          <p:cNvSpPr/>
          <p:nvPr/>
        </p:nvSpPr>
        <p:spPr bwMode="auto">
          <a:xfrm>
            <a:off x="1668607" y="5151882"/>
            <a:ext cx="1109140" cy="430887"/>
          </a:xfrm>
          <a:prstGeom prst="round2Diag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2" name="矩形 51"/>
          <p:cNvSpPr/>
          <p:nvPr/>
        </p:nvSpPr>
        <p:spPr>
          <a:xfrm>
            <a:off x="1746123" y="5182659"/>
            <a:ext cx="954107" cy="400110"/>
          </a:xfrm>
          <a:prstGeom prst="rect">
            <a:avLst/>
          </a:prstGeom>
        </p:spPr>
        <p:txBody>
          <a:bodyPr wrap="none">
            <a:spAutoFit/>
          </a:bodyPr>
          <a:lstStyle/>
          <a:p>
            <a:r>
              <a:rPr lang="zh-CN" altLang="en-US" sz="2000" b="1" dirty="0">
                <a:solidFill>
                  <a:schemeClr val="accent2"/>
                </a:solidFill>
                <a:latin typeface="+mj-ea"/>
                <a:ea typeface="+mj-ea"/>
              </a:rPr>
              <a:t>情境五</a:t>
            </a:r>
          </a:p>
        </p:txBody>
      </p:sp>
      <p:sp>
        <p:nvSpPr>
          <p:cNvPr id="53" name="流程图: 离页连接符 52"/>
          <p:cNvSpPr/>
          <p:nvPr/>
        </p:nvSpPr>
        <p:spPr bwMode="auto">
          <a:xfrm rot="5400000">
            <a:off x="10171044" y="1664741"/>
            <a:ext cx="615574" cy="771712"/>
          </a:xfrm>
          <a:prstGeom prst="flowChartOffpageConnector">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4" name="Text Box 19"/>
          <p:cNvSpPr txBox="1">
            <a:spLocks noChangeArrowheads="1"/>
          </p:cNvSpPr>
          <p:nvPr/>
        </p:nvSpPr>
        <p:spPr bwMode="auto">
          <a:xfrm>
            <a:off x="10184264" y="1736434"/>
            <a:ext cx="71789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solidFill>
                  <a:schemeClr val="accent2"/>
                </a:solidFill>
                <a:latin typeface="+mj-ea"/>
                <a:ea typeface="+mj-ea"/>
              </a:rPr>
              <a:t>正常情境</a:t>
            </a:r>
            <a:endParaRPr lang="zh-CN" altLang="en-US" b="1" dirty="0">
              <a:solidFill>
                <a:schemeClr val="accent2"/>
              </a:solidFill>
              <a:latin typeface="+mj-ea"/>
              <a:ea typeface="+mj-ea"/>
            </a:endParaRPr>
          </a:p>
        </p:txBody>
      </p:sp>
      <p:sp>
        <p:nvSpPr>
          <p:cNvPr id="55" name="流程图: 离页连接符 54"/>
          <p:cNvSpPr/>
          <p:nvPr/>
        </p:nvSpPr>
        <p:spPr bwMode="auto">
          <a:xfrm rot="5400000">
            <a:off x="10171044" y="2519764"/>
            <a:ext cx="615574" cy="771712"/>
          </a:xfrm>
          <a:prstGeom prst="flowChartOffpageConnector">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6" name="Text Box 19"/>
          <p:cNvSpPr txBox="1">
            <a:spLocks noChangeArrowheads="1"/>
          </p:cNvSpPr>
          <p:nvPr/>
        </p:nvSpPr>
        <p:spPr bwMode="auto">
          <a:xfrm>
            <a:off x="10184264" y="2591457"/>
            <a:ext cx="71789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smtClean="0">
                <a:solidFill>
                  <a:schemeClr val="accent2"/>
                </a:solidFill>
                <a:latin typeface="+mj-ea"/>
                <a:ea typeface="+mj-ea"/>
              </a:rPr>
              <a:t>紧急情境</a:t>
            </a:r>
            <a:endParaRPr lang="zh-CN" altLang="en-US" b="1" dirty="0">
              <a:solidFill>
                <a:schemeClr val="accent2"/>
              </a:solidFill>
              <a:latin typeface="+mj-ea"/>
              <a:ea typeface="+mj-ea"/>
            </a:endParaRPr>
          </a:p>
        </p:txBody>
      </p:sp>
      <p:sp>
        <p:nvSpPr>
          <p:cNvPr id="57" name="流程图: 离页连接符 56"/>
          <p:cNvSpPr/>
          <p:nvPr/>
        </p:nvSpPr>
        <p:spPr bwMode="auto">
          <a:xfrm rot="5400000">
            <a:off x="10171044" y="3362912"/>
            <a:ext cx="615574" cy="771712"/>
          </a:xfrm>
          <a:prstGeom prst="flowChartOffpageConnector">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8" name="Text Box 19"/>
          <p:cNvSpPr txBox="1">
            <a:spLocks noChangeArrowheads="1"/>
          </p:cNvSpPr>
          <p:nvPr/>
        </p:nvSpPr>
        <p:spPr bwMode="auto">
          <a:xfrm>
            <a:off x="10184264" y="3434605"/>
            <a:ext cx="71789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smtClean="0">
                <a:solidFill>
                  <a:schemeClr val="accent2"/>
                </a:solidFill>
                <a:latin typeface="+mj-ea"/>
                <a:ea typeface="+mj-ea"/>
              </a:rPr>
              <a:t>服务情境</a:t>
            </a:r>
            <a:endParaRPr lang="zh-CN" altLang="en-US" b="1" dirty="0">
              <a:solidFill>
                <a:schemeClr val="accent2"/>
              </a:solidFill>
              <a:latin typeface="+mj-ea"/>
              <a:ea typeface="+mj-ea"/>
            </a:endParaRPr>
          </a:p>
        </p:txBody>
      </p:sp>
      <p:sp>
        <p:nvSpPr>
          <p:cNvPr id="59" name="流程图: 离页连接符 58"/>
          <p:cNvSpPr/>
          <p:nvPr/>
        </p:nvSpPr>
        <p:spPr bwMode="auto">
          <a:xfrm rot="5400000">
            <a:off x="10171044" y="4217935"/>
            <a:ext cx="615574" cy="771712"/>
          </a:xfrm>
          <a:prstGeom prst="flowChartOffpageConnector">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0" name="Text Box 19"/>
          <p:cNvSpPr txBox="1">
            <a:spLocks noChangeArrowheads="1"/>
          </p:cNvSpPr>
          <p:nvPr/>
        </p:nvSpPr>
        <p:spPr bwMode="auto">
          <a:xfrm>
            <a:off x="10184264" y="4289628"/>
            <a:ext cx="71789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chemeClr val="accent2"/>
                </a:solidFill>
                <a:latin typeface="+mj-ea"/>
                <a:ea typeface="+mj-ea"/>
              </a:rPr>
              <a:t>出错情境</a:t>
            </a:r>
          </a:p>
        </p:txBody>
      </p:sp>
      <p:sp>
        <p:nvSpPr>
          <p:cNvPr id="61" name="流程图: 离页连接符 60"/>
          <p:cNvSpPr/>
          <p:nvPr/>
        </p:nvSpPr>
        <p:spPr bwMode="auto">
          <a:xfrm rot="5400000">
            <a:off x="10171044" y="4989831"/>
            <a:ext cx="615574" cy="771712"/>
          </a:xfrm>
          <a:prstGeom prst="flowChartOffpageConnector">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2" name="Text Box 19"/>
          <p:cNvSpPr txBox="1">
            <a:spLocks noChangeArrowheads="1"/>
          </p:cNvSpPr>
          <p:nvPr/>
        </p:nvSpPr>
        <p:spPr bwMode="auto">
          <a:xfrm>
            <a:off x="10184264" y="5061524"/>
            <a:ext cx="71789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smtClean="0">
                <a:solidFill>
                  <a:schemeClr val="accent2"/>
                </a:solidFill>
                <a:latin typeface="+mj-ea"/>
                <a:ea typeface="+mj-ea"/>
              </a:rPr>
              <a:t>出错</a:t>
            </a:r>
            <a:r>
              <a:rPr lang="zh-CN" altLang="en-US" b="1" dirty="0" smtClean="0">
                <a:solidFill>
                  <a:schemeClr val="accent2"/>
                </a:solidFill>
                <a:latin typeface="+mj-ea"/>
                <a:ea typeface="+mj-ea"/>
              </a:rPr>
              <a:t>情境</a:t>
            </a:r>
            <a:endParaRPr lang="zh-CN" altLang="en-US" b="1" dirty="0">
              <a:solidFill>
                <a:schemeClr val="accent2"/>
              </a:solidFill>
              <a:latin typeface="+mj-ea"/>
              <a:ea typeface="+mj-ea"/>
            </a:endParaRPr>
          </a:p>
        </p:txBody>
      </p:sp>
      <p:sp>
        <p:nvSpPr>
          <p:cNvPr id="33" name="TextBox 32"/>
          <p:cNvSpPr txBox="1"/>
          <p:nvPr/>
        </p:nvSpPr>
        <p:spPr>
          <a:xfrm>
            <a:off x="2777747" y="3567615"/>
            <a:ext cx="7488832" cy="400110"/>
          </a:xfrm>
          <a:prstGeom prst="rect">
            <a:avLst/>
          </a:prstGeom>
          <a:solidFill>
            <a:schemeClr val="accent2"/>
          </a:solidFill>
          <a:ln>
            <a:solidFill>
              <a:schemeClr val="accent1">
                <a:lumMod val="40000"/>
                <a:lumOff val="60000"/>
              </a:schemeClr>
            </a:solidFill>
          </a:ln>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2000" dirty="0" smtClean="0">
                <a:sym typeface="Arial" panose="020B0604020202020204" pitchFamily="34" charset="0"/>
              </a:rPr>
              <a:t>模拟餐馆，顾客点餐，服务员介绍菜品</a:t>
            </a:r>
            <a:endParaRPr lang="zh-CN" altLang="en-US" sz="20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400" fill="hold"/>
                                        <p:tgtEl>
                                          <p:spTgt spid="3"/>
                                        </p:tgtEl>
                                        <p:attrNameLst>
                                          <p:attrName>ppt_w</p:attrName>
                                        </p:attrNameLst>
                                      </p:cBhvr>
                                      <p:tavLst>
                                        <p:tav tm="0">
                                          <p:val>
                                            <p:fltVal val="0"/>
                                          </p:val>
                                        </p:tav>
                                        <p:tav tm="100000">
                                          <p:val>
                                            <p:strVal val="#ppt_w"/>
                                          </p:val>
                                        </p:tav>
                                      </p:tavLst>
                                    </p:anim>
                                    <p:anim calcmode="lin" valueType="num">
                                      <p:cBhvr>
                                        <p:cTn id="12" dur="400" fill="hold"/>
                                        <p:tgtEl>
                                          <p:spTgt spid="3"/>
                                        </p:tgtEl>
                                        <p:attrNameLst>
                                          <p:attrName>ppt_h</p:attrName>
                                        </p:attrNameLst>
                                      </p:cBhvr>
                                      <p:tavLst>
                                        <p:tav tm="0">
                                          <p:val>
                                            <p:fltVal val="0"/>
                                          </p:val>
                                        </p:tav>
                                        <p:tav tm="100000">
                                          <p:val>
                                            <p:strVal val="#ppt_h"/>
                                          </p:val>
                                        </p:tav>
                                      </p:tavLst>
                                    </p:anim>
                                    <p:anim calcmode="lin" valueType="num">
                                      <p:cBhvr>
                                        <p:cTn id="13" dur="400" fill="hold"/>
                                        <p:tgtEl>
                                          <p:spTgt spid="3"/>
                                        </p:tgtEl>
                                        <p:attrNameLst>
                                          <p:attrName>style.rotation</p:attrName>
                                        </p:attrNameLst>
                                      </p:cBhvr>
                                      <p:tavLst>
                                        <p:tav tm="0">
                                          <p:val>
                                            <p:fltVal val="90"/>
                                          </p:val>
                                        </p:tav>
                                        <p:tav tm="100000">
                                          <p:val>
                                            <p:fltVal val="0"/>
                                          </p:val>
                                        </p:tav>
                                      </p:tavLst>
                                    </p:anim>
                                    <p:animEffect transition="in" filter="fade">
                                      <p:cBhvr>
                                        <p:cTn id="14" dur="400"/>
                                        <p:tgtEl>
                                          <p:spTgt spid="3"/>
                                        </p:tgtEl>
                                      </p:cBhvr>
                                    </p:animEffect>
                                  </p:childTnLst>
                                </p:cTn>
                              </p:par>
                              <p:par>
                                <p:cTn id="15" presetID="8" presetClass="emph" presetSubtype="0" fill="hold" nodeType="withEffect">
                                  <p:stCondLst>
                                    <p:cond delay="0"/>
                                  </p:stCondLst>
                                  <p:childTnLst>
                                    <p:animRot by="-21600000">
                                      <p:cBhvr>
                                        <p:cTn id="16" dur="400" fill="hold"/>
                                        <p:tgtEl>
                                          <p:spTgt spid="3"/>
                                        </p:tgtEl>
                                        <p:attrNameLst>
                                          <p:attrName>r</p:attrName>
                                        </p:attrNameLst>
                                      </p:cBhvr>
                                    </p:animRo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0-#ppt_w/2"/>
                                          </p:val>
                                        </p:tav>
                                        <p:tav tm="100000">
                                          <p:val>
                                            <p:strVal val="#ppt_x"/>
                                          </p:val>
                                        </p:tav>
                                      </p:tavLst>
                                    </p:anim>
                                    <p:anim calcmode="lin" valueType="num">
                                      <p:cBhvr additive="base">
                                        <p:cTn id="25" dur="5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0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0-#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20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0-#ppt_w/2"/>
                                          </p:val>
                                        </p:tav>
                                        <p:tav tm="100000">
                                          <p:val>
                                            <p:strVal val="#ppt_x"/>
                                          </p:val>
                                        </p:tav>
                                      </p:tavLst>
                                    </p:anim>
                                    <p:anim calcmode="lin" valueType="num">
                                      <p:cBhvr additive="base">
                                        <p:cTn id="33" dur="500" fill="hold"/>
                                        <p:tgtEl>
                                          <p:spTgt spid="45"/>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30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0-#ppt_w/2"/>
                                          </p:val>
                                        </p:tav>
                                        <p:tav tm="100000">
                                          <p:val>
                                            <p:strVal val="#ppt_x"/>
                                          </p:val>
                                        </p:tav>
                                      </p:tavLst>
                                    </p:anim>
                                    <p:anim calcmode="lin" valueType="num">
                                      <p:cBhvr additive="base">
                                        <p:cTn id="37" dur="500" fill="hold"/>
                                        <p:tgtEl>
                                          <p:spTgt spid="48"/>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40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500" fill="hold"/>
                                        <p:tgtEl>
                                          <p:spTgt spid="51"/>
                                        </p:tgtEl>
                                        <p:attrNameLst>
                                          <p:attrName>ppt_x</p:attrName>
                                        </p:attrNameLst>
                                      </p:cBhvr>
                                      <p:tavLst>
                                        <p:tav tm="0">
                                          <p:val>
                                            <p:strVal val="0-#ppt_w/2"/>
                                          </p:val>
                                        </p:tav>
                                        <p:tav tm="100000">
                                          <p:val>
                                            <p:strVal val="#ppt_x"/>
                                          </p:val>
                                        </p:tav>
                                      </p:tavLst>
                                    </p:anim>
                                    <p:anim calcmode="lin" valueType="num">
                                      <p:cBhvr additive="base">
                                        <p:cTn id="41" dur="500" fill="hold"/>
                                        <p:tgtEl>
                                          <p:spTgt spid="51"/>
                                        </p:tgtEl>
                                        <p:attrNameLst>
                                          <p:attrName>ppt_y</p:attrName>
                                        </p:attrNameLst>
                                      </p:cBhvr>
                                      <p:tavLst>
                                        <p:tav tm="0">
                                          <p:val>
                                            <p:strVal val="#ppt_y"/>
                                          </p:val>
                                        </p:tav>
                                        <p:tav tm="100000">
                                          <p:val>
                                            <p:strVal val="#ppt_y"/>
                                          </p:val>
                                        </p:tav>
                                      </p:tavLst>
                                    </p:anim>
                                  </p:childTnLst>
                                </p:cTn>
                              </p:par>
                            </p:childTnLst>
                          </p:cTn>
                        </p:par>
                        <p:par>
                          <p:cTn id="42" fill="hold">
                            <p:stCondLst>
                              <p:cond delay="2400"/>
                            </p:stCondLst>
                            <p:childTnLst>
                              <p:par>
                                <p:cTn id="43" presetID="3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400" fill="hold"/>
                                        <p:tgtEl>
                                          <p:spTgt spid="40"/>
                                        </p:tgtEl>
                                        <p:attrNameLst>
                                          <p:attrName>ppt_w</p:attrName>
                                        </p:attrNameLst>
                                      </p:cBhvr>
                                      <p:tavLst>
                                        <p:tav tm="0">
                                          <p:val>
                                            <p:fltVal val="0"/>
                                          </p:val>
                                        </p:tav>
                                        <p:tav tm="100000">
                                          <p:val>
                                            <p:strVal val="#ppt_w"/>
                                          </p:val>
                                        </p:tav>
                                      </p:tavLst>
                                    </p:anim>
                                    <p:anim calcmode="lin" valueType="num">
                                      <p:cBhvr>
                                        <p:cTn id="46" dur="400" fill="hold"/>
                                        <p:tgtEl>
                                          <p:spTgt spid="40"/>
                                        </p:tgtEl>
                                        <p:attrNameLst>
                                          <p:attrName>ppt_h</p:attrName>
                                        </p:attrNameLst>
                                      </p:cBhvr>
                                      <p:tavLst>
                                        <p:tav tm="0">
                                          <p:val>
                                            <p:fltVal val="0"/>
                                          </p:val>
                                        </p:tav>
                                        <p:tav tm="100000">
                                          <p:val>
                                            <p:strVal val="#ppt_h"/>
                                          </p:val>
                                        </p:tav>
                                      </p:tavLst>
                                    </p:anim>
                                    <p:anim calcmode="lin" valueType="num">
                                      <p:cBhvr>
                                        <p:cTn id="47" dur="400" fill="hold"/>
                                        <p:tgtEl>
                                          <p:spTgt spid="40"/>
                                        </p:tgtEl>
                                        <p:attrNameLst>
                                          <p:attrName>style.rotation</p:attrName>
                                        </p:attrNameLst>
                                      </p:cBhvr>
                                      <p:tavLst>
                                        <p:tav tm="0">
                                          <p:val>
                                            <p:fltVal val="90"/>
                                          </p:val>
                                        </p:tav>
                                        <p:tav tm="100000">
                                          <p:val>
                                            <p:fltVal val="0"/>
                                          </p:val>
                                        </p:tav>
                                      </p:tavLst>
                                    </p:anim>
                                    <p:animEffect transition="in" filter="fade">
                                      <p:cBhvr>
                                        <p:cTn id="48" dur="400"/>
                                        <p:tgtEl>
                                          <p:spTgt spid="40"/>
                                        </p:tgtEl>
                                      </p:cBhvr>
                                    </p:animEffect>
                                  </p:childTnLst>
                                </p:cTn>
                              </p:par>
                            </p:childTnLst>
                          </p:cTn>
                        </p:par>
                        <p:par>
                          <p:cTn id="49" fill="hold">
                            <p:stCondLst>
                              <p:cond delay="2800"/>
                            </p:stCondLst>
                            <p:childTnLst>
                              <p:par>
                                <p:cTn id="50" presetID="22" presetClass="entr" presetSubtype="8"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par>
                          <p:cTn id="53" fill="hold">
                            <p:stCondLst>
                              <p:cond delay="3300"/>
                            </p:stCondLst>
                            <p:childTnLst>
                              <p:par>
                                <p:cTn id="54" presetID="2" presetClass="entr" presetSubtype="2"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1+#ppt_w/2"/>
                                          </p:val>
                                        </p:tav>
                                        <p:tav tm="100000">
                                          <p:val>
                                            <p:strVal val="#ppt_x"/>
                                          </p:val>
                                        </p:tav>
                                      </p:tavLst>
                                    </p:anim>
                                    <p:anim calcmode="lin" valueType="num">
                                      <p:cBhvr additive="base">
                                        <p:cTn id="57" dur="500" fill="hold"/>
                                        <p:tgtEl>
                                          <p:spTgt spid="5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 calcmode="lin" valueType="num">
                                      <p:cBhvr additive="base">
                                        <p:cTn id="60" dur="500" fill="hold"/>
                                        <p:tgtEl>
                                          <p:spTgt spid="54"/>
                                        </p:tgtEl>
                                        <p:attrNameLst>
                                          <p:attrName>ppt_x</p:attrName>
                                        </p:attrNameLst>
                                      </p:cBhvr>
                                      <p:tavLst>
                                        <p:tav tm="0">
                                          <p:val>
                                            <p:strVal val="1+#ppt_w/2"/>
                                          </p:val>
                                        </p:tav>
                                        <p:tav tm="100000">
                                          <p:val>
                                            <p:strVal val="#ppt_x"/>
                                          </p:val>
                                        </p:tav>
                                      </p:tavLst>
                                    </p:anim>
                                    <p:anim calcmode="lin" valueType="num">
                                      <p:cBhvr additive="base">
                                        <p:cTn id="61" dur="500" fill="hold"/>
                                        <p:tgtEl>
                                          <p:spTgt spid="54"/>
                                        </p:tgtEl>
                                        <p:attrNameLst>
                                          <p:attrName>ppt_y</p:attrName>
                                        </p:attrNameLst>
                                      </p:cBhvr>
                                      <p:tavLst>
                                        <p:tav tm="0">
                                          <p:val>
                                            <p:strVal val="#ppt_y"/>
                                          </p:val>
                                        </p:tav>
                                        <p:tav tm="100000">
                                          <p:val>
                                            <p:strVal val="#ppt_y"/>
                                          </p:val>
                                        </p:tav>
                                      </p:tavLst>
                                    </p:anim>
                                  </p:childTnLst>
                                </p:cTn>
                              </p:par>
                            </p:childTnLst>
                          </p:cTn>
                        </p:par>
                        <p:par>
                          <p:cTn id="62" fill="hold">
                            <p:stCondLst>
                              <p:cond delay="3800"/>
                            </p:stCondLst>
                            <p:childTnLst>
                              <p:par>
                                <p:cTn id="63" presetID="31" presetClass="entr" presetSubtype="0"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p:cTn id="65" dur="400" fill="hold"/>
                                        <p:tgtEl>
                                          <p:spTgt spid="43"/>
                                        </p:tgtEl>
                                        <p:attrNameLst>
                                          <p:attrName>ppt_w</p:attrName>
                                        </p:attrNameLst>
                                      </p:cBhvr>
                                      <p:tavLst>
                                        <p:tav tm="0">
                                          <p:val>
                                            <p:fltVal val="0"/>
                                          </p:val>
                                        </p:tav>
                                        <p:tav tm="100000">
                                          <p:val>
                                            <p:strVal val="#ppt_w"/>
                                          </p:val>
                                        </p:tav>
                                      </p:tavLst>
                                    </p:anim>
                                    <p:anim calcmode="lin" valueType="num">
                                      <p:cBhvr>
                                        <p:cTn id="66" dur="400" fill="hold"/>
                                        <p:tgtEl>
                                          <p:spTgt spid="43"/>
                                        </p:tgtEl>
                                        <p:attrNameLst>
                                          <p:attrName>ppt_h</p:attrName>
                                        </p:attrNameLst>
                                      </p:cBhvr>
                                      <p:tavLst>
                                        <p:tav tm="0">
                                          <p:val>
                                            <p:fltVal val="0"/>
                                          </p:val>
                                        </p:tav>
                                        <p:tav tm="100000">
                                          <p:val>
                                            <p:strVal val="#ppt_h"/>
                                          </p:val>
                                        </p:tav>
                                      </p:tavLst>
                                    </p:anim>
                                    <p:anim calcmode="lin" valueType="num">
                                      <p:cBhvr>
                                        <p:cTn id="67" dur="400" fill="hold"/>
                                        <p:tgtEl>
                                          <p:spTgt spid="43"/>
                                        </p:tgtEl>
                                        <p:attrNameLst>
                                          <p:attrName>style.rotation</p:attrName>
                                        </p:attrNameLst>
                                      </p:cBhvr>
                                      <p:tavLst>
                                        <p:tav tm="0">
                                          <p:val>
                                            <p:fltVal val="90"/>
                                          </p:val>
                                        </p:tav>
                                        <p:tav tm="100000">
                                          <p:val>
                                            <p:fltVal val="0"/>
                                          </p:val>
                                        </p:tav>
                                      </p:tavLst>
                                    </p:anim>
                                    <p:animEffect transition="in" filter="fade">
                                      <p:cBhvr>
                                        <p:cTn id="68" dur="400"/>
                                        <p:tgtEl>
                                          <p:spTgt spid="43"/>
                                        </p:tgtEl>
                                      </p:cBhvr>
                                    </p:animEffect>
                                  </p:childTnLst>
                                </p:cTn>
                              </p:par>
                            </p:childTnLst>
                          </p:cTn>
                        </p:par>
                        <p:par>
                          <p:cTn id="69" fill="hold">
                            <p:stCondLst>
                              <p:cond delay="4200"/>
                            </p:stCondLst>
                            <p:childTnLst>
                              <p:par>
                                <p:cTn id="70" presetID="22" presetClass="entr" presetSubtype="8"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par>
                          <p:cTn id="73" fill="hold">
                            <p:stCondLst>
                              <p:cond delay="4700"/>
                            </p:stCondLst>
                            <p:childTnLst>
                              <p:par>
                                <p:cTn id="74" presetID="2" presetClass="entr" presetSubtype="2"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500" fill="hold"/>
                                        <p:tgtEl>
                                          <p:spTgt spid="55"/>
                                        </p:tgtEl>
                                        <p:attrNameLst>
                                          <p:attrName>ppt_x</p:attrName>
                                        </p:attrNameLst>
                                      </p:cBhvr>
                                      <p:tavLst>
                                        <p:tav tm="0">
                                          <p:val>
                                            <p:strVal val="1+#ppt_w/2"/>
                                          </p:val>
                                        </p:tav>
                                        <p:tav tm="100000">
                                          <p:val>
                                            <p:strVal val="#ppt_x"/>
                                          </p:val>
                                        </p:tav>
                                      </p:tavLst>
                                    </p:anim>
                                    <p:anim calcmode="lin" valueType="num">
                                      <p:cBhvr additive="base">
                                        <p:cTn id="77" dur="500" fill="hold"/>
                                        <p:tgtEl>
                                          <p:spTgt spid="55"/>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additive="base">
                                        <p:cTn id="80" dur="500" fill="hold"/>
                                        <p:tgtEl>
                                          <p:spTgt spid="56"/>
                                        </p:tgtEl>
                                        <p:attrNameLst>
                                          <p:attrName>ppt_x</p:attrName>
                                        </p:attrNameLst>
                                      </p:cBhvr>
                                      <p:tavLst>
                                        <p:tav tm="0">
                                          <p:val>
                                            <p:strVal val="1+#ppt_w/2"/>
                                          </p:val>
                                        </p:tav>
                                        <p:tav tm="100000">
                                          <p:val>
                                            <p:strVal val="#ppt_x"/>
                                          </p:val>
                                        </p:tav>
                                      </p:tavLst>
                                    </p:anim>
                                    <p:anim calcmode="lin" valueType="num">
                                      <p:cBhvr additive="base">
                                        <p:cTn id="81" dur="500" fill="hold"/>
                                        <p:tgtEl>
                                          <p:spTgt spid="56"/>
                                        </p:tgtEl>
                                        <p:attrNameLst>
                                          <p:attrName>ppt_y</p:attrName>
                                        </p:attrNameLst>
                                      </p:cBhvr>
                                      <p:tavLst>
                                        <p:tav tm="0">
                                          <p:val>
                                            <p:strVal val="#ppt_y"/>
                                          </p:val>
                                        </p:tav>
                                        <p:tav tm="100000">
                                          <p:val>
                                            <p:strVal val="#ppt_y"/>
                                          </p:val>
                                        </p:tav>
                                      </p:tavLst>
                                    </p:anim>
                                  </p:childTnLst>
                                </p:cTn>
                              </p:par>
                            </p:childTnLst>
                          </p:cTn>
                        </p:par>
                        <p:par>
                          <p:cTn id="82" fill="hold">
                            <p:stCondLst>
                              <p:cond delay="5200"/>
                            </p:stCondLst>
                            <p:childTnLst>
                              <p:par>
                                <p:cTn id="83" presetID="31"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400" fill="hold"/>
                                        <p:tgtEl>
                                          <p:spTgt spid="46"/>
                                        </p:tgtEl>
                                        <p:attrNameLst>
                                          <p:attrName>ppt_w</p:attrName>
                                        </p:attrNameLst>
                                      </p:cBhvr>
                                      <p:tavLst>
                                        <p:tav tm="0">
                                          <p:val>
                                            <p:fltVal val="0"/>
                                          </p:val>
                                        </p:tav>
                                        <p:tav tm="100000">
                                          <p:val>
                                            <p:strVal val="#ppt_w"/>
                                          </p:val>
                                        </p:tav>
                                      </p:tavLst>
                                    </p:anim>
                                    <p:anim calcmode="lin" valueType="num">
                                      <p:cBhvr>
                                        <p:cTn id="86" dur="400" fill="hold"/>
                                        <p:tgtEl>
                                          <p:spTgt spid="46"/>
                                        </p:tgtEl>
                                        <p:attrNameLst>
                                          <p:attrName>ppt_h</p:attrName>
                                        </p:attrNameLst>
                                      </p:cBhvr>
                                      <p:tavLst>
                                        <p:tav tm="0">
                                          <p:val>
                                            <p:fltVal val="0"/>
                                          </p:val>
                                        </p:tav>
                                        <p:tav tm="100000">
                                          <p:val>
                                            <p:strVal val="#ppt_h"/>
                                          </p:val>
                                        </p:tav>
                                      </p:tavLst>
                                    </p:anim>
                                    <p:anim calcmode="lin" valueType="num">
                                      <p:cBhvr>
                                        <p:cTn id="87" dur="400" fill="hold"/>
                                        <p:tgtEl>
                                          <p:spTgt spid="46"/>
                                        </p:tgtEl>
                                        <p:attrNameLst>
                                          <p:attrName>style.rotation</p:attrName>
                                        </p:attrNameLst>
                                      </p:cBhvr>
                                      <p:tavLst>
                                        <p:tav tm="0">
                                          <p:val>
                                            <p:fltVal val="90"/>
                                          </p:val>
                                        </p:tav>
                                        <p:tav tm="100000">
                                          <p:val>
                                            <p:fltVal val="0"/>
                                          </p:val>
                                        </p:tav>
                                      </p:tavLst>
                                    </p:anim>
                                    <p:animEffect transition="in" filter="fade">
                                      <p:cBhvr>
                                        <p:cTn id="88" dur="400"/>
                                        <p:tgtEl>
                                          <p:spTgt spid="46"/>
                                        </p:tgtEl>
                                      </p:cBhvr>
                                    </p:animEffect>
                                  </p:childTnLst>
                                </p:cTn>
                              </p:par>
                            </p:childTnLst>
                          </p:cTn>
                        </p:par>
                        <p:par>
                          <p:cTn id="89" fill="hold">
                            <p:stCondLst>
                              <p:cond delay="5600"/>
                            </p:stCondLst>
                            <p:childTnLst>
                              <p:par>
                                <p:cTn id="90" presetID="2" presetClass="entr" presetSubtype="2" fill="hold" grpId="0" nodeType="after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additive="base">
                                        <p:cTn id="92" dur="500" fill="hold"/>
                                        <p:tgtEl>
                                          <p:spTgt spid="57"/>
                                        </p:tgtEl>
                                        <p:attrNameLst>
                                          <p:attrName>ppt_x</p:attrName>
                                        </p:attrNameLst>
                                      </p:cBhvr>
                                      <p:tavLst>
                                        <p:tav tm="0">
                                          <p:val>
                                            <p:strVal val="1+#ppt_w/2"/>
                                          </p:val>
                                        </p:tav>
                                        <p:tav tm="100000">
                                          <p:val>
                                            <p:strVal val="#ppt_x"/>
                                          </p:val>
                                        </p:tav>
                                      </p:tavLst>
                                    </p:anim>
                                    <p:anim calcmode="lin" valueType="num">
                                      <p:cBhvr additive="base">
                                        <p:cTn id="93" dur="500" fill="hold"/>
                                        <p:tgtEl>
                                          <p:spTgt spid="57"/>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500" fill="hold"/>
                                        <p:tgtEl>
                                          <p:spTgt spid="58"/>
                                        </p:tgtEl>
                                        <p:attrNameLst>
                                          <p:attrName>ppt_x</p:attrName>
                                        </p:attrNameLst>
                                      </p:cBhvr>
                                      <p:tavLst>
                                        <p:tav tm="0">
                                          <p:val>
                                            <p:strVal val="1+#ppt_w/2"/>
                                          </p:val>
                                        </p:tav>
                                        <p:tav tm="100000">
                                          <p:val>
                                            <p:strVal val="#ppt_x"/>
                                          </p:val>
                                        </p:tav>
                                      </p:tavLst>
                                    </p:anim>
                                    <p:anim calcmode="lin" valueType="num">
                                      <p:cBhvr additive="base">
                                        <p:cTn id="97" dur="500" fill="hold"/>
                                        <p:tgtEl>
                                          <p:spTgt spid="58"/>
                                        </p:tgtEl>
                                        <p:attrNameLst>
                                          <p:attrName>ppt_y</p:attrName>
                                        </p:attrNameLst>
                                      </p:cBhvr>
                                      <p:tavLst>
                                        <p:tav tm="0">
                                          <p:val>
                                            <p:strVal val="#ppt_y"/>
                                          </p:val>
                                        </p:tav>
                                        <p:tav tm="100000">
                                          <p:val>
                                            <p:strVal val="#ppt_y"/>
                                          </p:val>
                                        </p:tav>
                                      </p:tavLst>
                                    </p:anim>
                                  </p:childTnLst>
                                </p:cTn>
                              </p:par>
                            </p:childTnLst>
                          </p:cTn>
                        </p:par>
                        <p:par>
                          <p:cTn id="98" fill="hold">
                            <p:stCondLst>
                              <p:cond delay="6100"/>
                            </p:stCondLst>
                            <p:childTnLst>
                              <p:par>
                                <p:cTn id="99" presetID="31" presetClass="entr" presetSubtype="0" fill="hold" grpId="0" nodeType="afterEffect">
                                  <p:stCondLst>
                                    <p:cond delay="0"/>
                                  </p:stCondLst>
                                  <p:childTnLst>
                                    <p:set>
                                      <p:cBhvr>
                                        <p:cTn id="100" dur="1" fill="hold">
                                          <p:stCondLst>
                                            <p:cond delay="0"/>
                                          </p:stCondLst>
                                        </p:cTn>
                                        <p:tgtEl>
                                          <p:spTgt spid="49"/>
                                        </p:tgtEl>
                                        <p:attrNameLst>
                                          <p:attrName>style.visibility</p:attrName>
                                        </p:attrNameLst>
                                      </p:cBhvr>
                                      <p:to>
                                        <p:strVal val="visible"/>
                                      </p:to>
                                    </p:set>
                                    <p:anim calcmode="lin" valueType="num">
                                      <p:cBhvr>
                                        <p:cTn id="101" dur="400" fill="hold"/>
                                        <p:tgtEl>
                                          <p:spTgt spid="49"/>
                                        </p:tgtEl>
                                        <p:attrNameLst>
                                          <p:attrName>ppt_w</p:attrName>
                                        </p:attrNameLst>
                                      </p:cBhvr>
                                      <p:tavLst>
                                        <p:tav tm="0">
                                          <p:val>
                                            <p:fltVal val="0"/>
                                          </p:val>
                                        </p:tav>
                                        <p:tav tm="100000">
                                          <p:val>
                                            <p:strVal val="#ppt_w"/>
                                          </p:val>
                                        </p:tav>
                                      </p:tavLst>
                                    </p:anim>
                                    <p:anim calcmode="lin" valueType="num">
                                      <p:cBhvr>
                                        <p:cTn id="102" dur="400" fill="hold"/>
                                        <p:tgtEl>
                                          <p:spTgt spid="49"/>
                                        </p:tgtEl>
                                        <p:attrNameLst>
                                          <p:attrName>ppt_h</p:attrName>
                                        </p:attrNameLst>
                                      </p:cBhvr>
                                      <p:tavLst>
                                        <p:tav tm="0">
                                          <p:val>
                                            <p:fltVal val="0"/>
                                          </p:val>
                                        </p:tav>
                                        <p:tav tm="100000">
                                          <p:val>
                                            <p:strVal val="#ppt_h"/>
                                          </p:val>
                                        </p:tav>
                                      </p:tavLst>
                                    </p:anim>
                                    <p:anim calcmode="lin" valueType="num">
                                      <p:cBhvr>
                                        <p:cTn id="103" dur="400" fill="hold"/>
                                        <p:tgtEl>
                                          <p:spTgt spid="49"/>
                                        </p:tgtEl>
                                        <p:attrNameLst>
                                          <p:attrName>style.rotation</p:attrName>
                                        </p:attrNameLst>
                                      </p:cBhvr>
                                      <p:tavLst>
                                        <p:tav tm="0">
                                          <p:val>
                                            <p:fltVal val="90"/>
                                          </p:val>
                                        </p:tav>
                                        <p:tav tm="100000">
                                          <p:val>
                                            <p:fltVal val="0"/>
                                          </p:val>
                                        </p:tav>
                                      </p:tavLst>
                                    </p:anim>
                                    <p:animEffect transition="in" filter="fade">
                                      <p:cBhvr>
                                        <p:cTn id="104" dur="400"/>
                                        <p:tgtEl>
                                          <p:spTgt spid="49"/>
                                        </p:tgtEl>
                                      </p:cBhvr>
                                    </p:animEffect>
                                  </p:childTnLst>
                                </p:cTn>
                              </p:par>
                            </p:childTnLst>
                          </p:cTn>
                        </p:par>
                        <p:par>
                          <p:cTn id="105" fill="hold">
                            <p:stCondLst>
                              <p:cond delay="6500"/>
                            </p:stCondLst>
                            <p:childTnLst>
                              <p:par>
                                <p:cTn id="106" presetID="22" presetClass="entr" presetSubtype="8"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left)">
                                      <p:cBhvr>
                                        <p:cTn id="108" dur="500"/>
                                        <p:tgtEl>
                                          <p:spTgt spid="47"/>
                                        </p:tgtEl>
                                      </p:cBhvr>
                                    </p:animEffect>
                                  </p:childTnLst>
                                </p:cTn>
                              </p:par>
                            </p:childTnLst>
                          </p:cTn>
                        </p:par>
                        <p:par>
                          <p:cTn id="109" fill="hold">
                            <p:stCondLst>
                              <p:cond delay="7000"/>
                            </p:stCondLst>
                            <p:childTnLst>
                              <p:par>
                                <p:cTn id="110" presetID="2" presetClass="entr" presetSubtype="2" fill="hold" grpId="0" nodeType="after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additive="base">
                                        <p:cTn id="112" dur="500" fill="hold"/>
                                        <p:tgtEl>
                                          <p:spTgt spid="59"/>
                                        </p:tgtEl>
                                        <p:attrNameLst>
                                          <p:attrName>ppt_x</p:attrName>
                                        </p:attrNameLst>
                                      </p:cBhvr>
                                      <p:tavLst>
                                        <p:tav tm="0">
                                          <p:val>
                                            <p:strVal val="1+#ppt_w/2"/>
                                          </p:val>
                                        </p:tav>
                                        <p:tav tm="100000">
                                          <p:val>
                                            <p:strVal val="#ppt_x"/>
                                          </p:val>
                                        </p:tav>
                                      </p:tavLst>
                                    </p:anim>
                                    <p:anim calcmode="lin" valueType="num">
                                      <p:cBhvr additive="base">
                                        <p:cTn id="113" dur="500" fill="hold"/>
                                        <p:tgtEl>
                                          <p:spTgt spid="59"/>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 calcmode="lin" valueType="num">
                                      <p:cBhvr additive="base">
                                        <p:cTn id="116" dur="500" fill="hold"/>
                                        <p:tgtEl>
                                          <p:spTgt spid="60"/>
                                        </p:tgtEl>
                                        <p:attrNameLst>
                                          <p:attrName>ppt_x</p:attrName>
                                        </p:attrNameLst>
                                      </p:cBhvr>
                                      <p:tavLst>
                                        <p:tav tm="0">
                                          <p:val>
                                            <p:strVal val="1+#ppt_w/2"/>
                                          </p:val>
                                        </p:tav>
                                        <p:tav tm="100000">
                                          <p:val>
                                            <p:strVal val="#ppt_x"/>
                                          </p:val>
                                        </p:tav>
                                      </p:tavLst>
                                    </p:anim>
                                    <p:anim calcmode="lin" valueType="num">
                                      <p:cBhvr additive="base">
                                        <p:cTn id="117" dur="500" fill="hold"/>
                                        <p:tgtEl>
                                          <p:spTgt spid="60"/>
                                        </p:tgtEl>
                                        <p:attrNameLst>
                                          <p:attrName>ppt_y</p:attrName>
                                        </p:attrNameLst>
                                      </p:cBhvr>
                                      <p:tavLst>
                                        <p:tav tm="0">
                                          <p:val>
                                            <p:strVal val="#ppt_y"/>
                                          </p:val>
                                        </p:tav>
                                        <p:tav tm="100000">
                                          <p:val>
                                            <p:strVal val="#ppt_y"/>
                                          </p:val>
                                        </p:tav>
                                      </p:tavLst>
                                    </p:anim>
                                  </p:childTnLst>
                                </p:cTn>
                              </p:par>
                            </p:childTnLst>
                          </p:cTn>
                        </p:par>
                        <p:par>
                          <p:cTn id="118" fill="hold">
                            <p:stCondLst>
                              <p:cond delay="7500"/>
                            </p:stCondLst>
                            <p:childTnLst>
                              <p:par>
                                <p:cTn id="119" presetID="31" presetClass="entr" presetSubtype="0" fill="hold" grpId="0" nodeType="afterEffect">
                                  <p:stCondLst>
                                    <p:cond delay="0"/>
                                  </p:stCondLst>
                                  <p:childTnLst>
                                    <p:set>
                                      <p:cBhvr>
                                        <p:cTn id="120" dur="1" fill="hold">
                                          <p:stCondLst>
                                            <p:cond delay="0"/>
                                          </p:stCondLst>
                                        </p:cTn>
                                        <p:tgtEl>
                                          <p:spTgt spid="52"/>
                                        </p:tgtEl>
                                        <p:attrNameLst>
                                          <p:attrName>style.visibility</p:attrName>
                                        </p:attrNameLst>
                                      </p:cBhvr>
                                      <p:to>
                                        <p:strVal val="visible"/>
                                      </p:to>
                                    </p:set>
                                    <p:anim calcmode="lin" valueType="num">
                                      <p:cBhvr>
                                        <p:cTn id="121" dur="400" fill="hold"/>
                                        <p:tgtEl>
                                          <p:spTgt spid="52"/>
                                        </p:tgtEl>
                                        <p:attrNameLst>
                                          <p:attrName>ppt_w</p:attrName>
                                        </p:attrNameLst>
                                      </p:cBhvr>
                                      <p:tavLst>
                                        <p:tav tm="0">
                                          <p:val>
                                            <p:fltVal val="0"/>
                                          </p:val>
                                        </p:tav>
                                        <p:tav tm="100000">
                                          <p:val>
                                            <p:strVal val="#ppt_w"/>
                                          </p:val>
                                        </p:tav>
                                      </p:tavLst>
                                    </p:anim>
                                    <p:anim calcmode="lin" valueType="num">
                                      <p:cBhvr>
                                        <p:cTn id="122" dur="400" fill="hold"/>
                                        <p:tgtEl>
                                          <p:spTgt spid="52"/>
                                        </p:tgtEl>
                                        <p:attrNameLst>
                                          <p:attrName>ppt_h</p:attrName>
                                        </p:attrNameLst>
                                      </p:cBhvr>
                                      <p:tavLst>
                                        <p:tav tm="0">
                                          <p:val>
                                            <p:fltVal val="0"/>
                                          </p:val>
                                        </p:tav>
                                        <p:tav tm="100000">
                                          <p:val>
                                            <p:strVal val="#ppt_h"/>
                                          </p:val>
                                        </p:tav>
                                      </p:tavLst>
                                    </p:anim>
                                    <p:anim calcmode="lin" valueType="num">
                                      <p:cBhvr>
                                        <p:cTn id="123" dur="400" fill="hold"/>
                                        <p:tgtEl>
                                          <p:spTgt spid="52"/>
                                        </p:tgtEl>
                                        <p:attrNameLst>
                                          <p:attrName>style.rotation</p:attrName>
                                        </p:attrNameLst>
                                      </p:cBhvr>
                                      <p:tavLst>
                                        <p:tav tm="0">
                                          <p:val>
                                            <p:fltVal val="90"/>
                                          </p:val>
                                        </p:tav>
                                        <p:tav tm="100000">
                                          <p:val>
                                            <p:fltVal val="0"/>
                                          </p:val>
                                        </p:tav>
                                      </p:tavLst>
                                    </p:anim>
                                    <p:animEffect transition="in" filter="fade">
                                      <p:cBhvr>
                                        <p:cTn id="124" dur="400"/>
                                        <p:tgtEl>
                                          <p:spTgt spid="52"/>
                                        </p:tgtEl>
                                      </p:cBhvr>
                                    </p:animEffect>
                                  </p:childTnLst>
                                </p:cTn>
                              </p:par>
                            </p:childTnLst>
                          </p:cTn>
                        </p:par>
                        <p:par>
                          <p:cTn id="125" fill="hold">
                            <p:stCondLst>
                              <p:cond delay="7900"/>
                            </p:stCondLst>
                            <p:childTnLst>
                              <p:par>
                                <p:cTn id="126" presetID="22" presetClass="entr" presetSubtype="8" fill="hold" grpId="0" nodeType="after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wipe(left)">
                                      <p:cBhvr>
                                        <p:cTn id="128" dur="500"/>
                                        <p:tgtEl>
                                          <p:spTgt spid="50"/>
                                        </p:tgtEl>
                                      </p:cBhvr>
                                    </p:animEffect>
                                  </p:childTnLst>
                                </p:cTn>
                              </p:par>
                            </p:childTnLst>
                          </p:cTn>
                        </p:par>
                        <p:par>
                          <p:cTn id="129" fill="hold">
                            <p:stCondLst>
                              <p:cond delay="8400"/>
                            </p:stCondLst>
                            <p:childTnLst>
                              <p:par>
                                <p:cTn id="130" presetID="2" presetClass="entr" presetSubtype="2" fill="hold" grpId="0" nodeType="afterEffect">
                                  <p:stCondLst>
                                    <p:cond delay="0"/>
                                  </p:stCondLst>
                                  <p:childTnLst>
                                    <p:set>
                                      <p:cBhvr>
                                        <p:cTn id="131" dur="1" fill="hold">
                                          <p:stCondLst>
                                            <p:cond delay="0"/>
                                          </p:stCondLst>
                                        </p:cTn>
                                        <p:tgtEl>
                                          <p:spTgt spid="61"/>
                                        </p:tgtEl>
                                        <p:attrNameLst>
                                          <p:attrName>style.visibility</p:attrName>
                                        </p:attrNameLst>
                                      </p:cBhvr>
                                      <p:to>
                                        <p:strVal val="visible"/>
                                      </p:to>
                                    </p:set>
                                    <p:anim calcmode="lin" valueType="num">
                                      <p:cBhvr additive="base">
                                        <p:cTn id="132" dur="500" fill="hold"/>
                                        <p:tgtEl>
                                          <p:spTgt spid="61"/>
                                        </p:tgtEl>
                                        <p:attrNameLst>
                                          <p:attrName>ppt_x</p:attrName>
                                        </p:attrNameLst>
                                      </p:cBhvr>
                                      <p:tavLst>
                                        <p:tav tm="0">
                                          <p:val>
                                            <p:strVal val="1+#ppt_w/2"/>
                                          </p:val>
                                        </p:tav>
                                        <p:tav tm="100000">
                                          <p:val>
                                            <p:strVal val="#ppt_x"/>
                                          </p:val>
                                        </p:tav>
                                      </p:tavLst>
                                    </p:anim>
                                    <p:anim calcmode="lin" valueType="num">
                                      <p:cBhvr additive="base">
                                        <p:cTn id="133" dur="500" fill="hold"/>
                                        <p:tgtEl>
                                          <p:spTgt spid="61"/>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62"/>
                                        </p:tgtEl>
                                        <p:attrNameLst>
                                          <p:attrName>style.visibility</p:attrName>
                                        </p:attrNameLst>
                                      </p:cBhvr>
                                      <p:to>
                                        <p:strVal val="visible"/>
                                      </p:to>
                                    </p:set>
                                    <p:anim calcmode="lin" valueType="num">
                                      <p:cBhvr additive="base">
                                        <p:cTn id="136" dur="500" fill="hold"/>
                                        <p:tgtEl>
                                          <p:spTgt spid="62"/>
                                        </p:tgtEl>
                                        <p:attrNameLst>
                                          <p:attrName>ppt_x</p:attrName>
                                        </p:attrNameLst>
                                      </p:cBhvr>
                                      <p:tavLst>
                                        <p:tav tm="0">
                                          <p:val>
                                            <p:strVal val="1+#ppt_w/2"/>
                                          </p:val>
                                        </p:tav>
                                        <p:tav tm="100000">
                                          <p:val>
                                            <p:strVal val="#ppt_x"/>
                                          </p:val>
                                        </p:tav>
                                      </p:tavLst>
                                    </p:anim>
                                    <p:anim calcmode="lin" valueType="num">
                                      <p:cBhvr additive="base">
                                        <p:cTn id="137" dur="500" fill="hold"/>
                                        <p:tgtEl>
                                          <p:spTgt spid="62"/>
                                        </p:tgtEl>
                                        <p:attrNameLst>
                                          <p:attrName>ppt_y</p:attrName>
                                        </p:attrNameLst>
                                      </p:cBhvr>
                                      <p:tavLst>
                                        <p:tav tm="0">
                                          <p:val>
                                            <p:strVal val="#ppt_y"/>
                                          </p:val>
                                        </p:tav>
                                        <p:tav tm="100000">
                                          <p:val>
                                            <p:strVal val="#ppt_y"/>
                                          </p:val>
                                        </p:tav>
                                      </p:tavLst>
                                    </p:anim>
                                  </p:childTnLst>
                                </p:cTn>
                              </p:par>
                            </p:childTnLst>
                          </p:cTn>
                        </p:par>
                        <p:par>
                          <p:cTn id="138" fill="hold">
                            <p:stCondLst>
                              <p:cond delay="8900"/>
                            </p:stCondLst>
                            <p:childTnLst>
                              <p:par>
                                <p:cTn id="139" presetID="22" presetClass="entr" presetSubtype="8"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wipe(left)">
                                      <p:cBhvr>
                                        <p:cTn id="1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8" grpId="0" animBg="1"/>
      <p:bldP spid="39" grpId="0" animBg="1"/>
      <p:bldP spid="40" grpId="0"/>
      <p:bldP spid="41" grpId="0" animBg="1"/>
      <p:bldP spid="42" grpId="0" animBg="1"/>
      <p:bldP spid="43" grpId="0"/>
      <p:bldP spid="45" grpId="0" animBg="1"/>
      <p:bldP spid="46" grpId="0"/>
      <p:bldP spid="47" grpId="0" animBg="1"/>
      <p:bldP spid="48" grpId="0" animBg="1"/>
      <p:bldP spid="49" grpId="0"/>
      <p:bldP spid="50" grpId="0" animBg="1"/>
      <p:bldP spid="51" grpId="0" animBg="1"/>
      <p:bldP spid="52" grpId="0"/>
      <p:bldP spid="53" grpId="0" animBg="1"/>
      <p:bldP spid="54" grpId="0"/>
      <p:bldP spid="55" grpId="0" animBg="1"/>
      <p:bldP spid="56" grpId="0"/>
      <p:bldP spid="57" grpId="0" animBg="1"/>
      <p:bldP spid="58" grpId="0"/>
      <p:bldP spid="59" grpId="0" animBg="1"/>
      <p:bldP spid="60" grpId="0"/>
      <p:bldP spid="61" grpId="0" animBg="1"/>
      <p:bldP spid="62" grpId="0"/>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5"/>
          <p:cNvSpPr/>
          <p:nvPr/>
        </p:nvSpPr>
        <p:spPr bwMode="auto">
          <a:xfrm>
            <a:off x="0" y="0"/>
            <a:ext cx="12196800" cy="2607972"/>
          </a:xfrm>
          <a:custGeom>
            <a:avLst/>
            <a:gdLst>
              <a:gd name="T0" fmla="*/ 16000 w 16000"/>
              <a:gd name="T1" fmla="*/ 1588 h 3399"/>
              <a:gd name="T2" fmla="*/ 8927 w 16000"/>
              <a:gd name="T3" fmla="*/ 3277 h 3399"/>
              <a:gd name="T4" fmla="*/ 7073 w 16000"/>
              <a:gd name="T5" fmla="*/ 3277 h 3399"/>
              <a:gd name="T6" fmla="*/ 0 w 16000"/>
              <a:gd name="T7" fmla="*/ 1588 h 3399"/>
              <a:gd name="T8" fmla="*/ 0 w 16000"/>
              <a:gd name="T9" fmla="*/ 0 h 3399"/>
              <a:gd name="T10" fmla="*/ 16000 w 16000"/>
              <a:gd name="T11" fmla="*/ 0 h 3399"/>
              <a:gd name="T12" fmla="*/ 16000 w 16000"/>
              <a:gd name="T13" fmla="*/ 1588 h 3399"/>
            </a:gdLst>
            <a:ahLst/>
            <a:cxnLst>
              <a:cxn ang="0">
                <a:pos x="T0" y="T1"/>
              </a:cxn>
              <a:cxn ang="0">
                <a:pos x="T2" y="T3"/>
              </a:cxn>
              <a:cxn ang="0">
                <a:pos x="T4" y="T5"/>
              </a:cxn>
              <a:cxn ang="0">
                <a:pos x="T6" y="T7"/>
              </a:cxn>
              <a:cxn ang="0">
                <a:pos x="T8" y="T9"/>
              </a:cxn>
              <a:cxn ang="0">
                <a:pos x="T10" y="T11"/>
              </a:cxn>
              <a:cxn ang="0">
                <a:pos x="T12" y="T13"/>
              </a:cxn>
            </a:cxnLst>
            <a:rect l="0" t="0" r="r" b="b"/>
            <a:pathLst>
              <a:path w="16000" h="3399">
                <a:moveTo>
                  <a:pt x="16000" y="1588"/>
                </a:moveTo>
                <a:lnTo>
                  <a:pt x="8927" y="3277"/>
                </a:lnTo>
                <a:cubicBezTo>
                  <a:pt x="8417" y="3399"/>
                  <a:pt x="7583" y="3399"/>
                  <a:pt x="7073" y="3277"/>
                </a:cubicBezTo>
                <a:lnTo>
                  <a:pt x="0" y="1588"/>
                </a:lnTo>
                <a:lnTo>
                  <a:pt x="0" y="0"/>
                </a:lnTo>
                <a:lnTo>
                  <a:pt x="16000" y="0"/>
                </a:lnTo>
                <a:lnTo>
                  <a:pt x="16000" y="1588"/>
                </a:ln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294A5A"/>
              </a:solidFill>
            </a:endParaRPr>
          </a:p>
        </p:txBody>
      </p:sp>
      <p:grpSp>
        <p:nvGrpSpPr>
          <p:cNvPr id="29" name="组合 28"/>
          <p:cNvGrpSpPr/>
          <p:nvPr/>
        </p:nvGrpSpPr>
        <p:grpSpPr>
          <a:xfrm>
            <a:off x="5030767" y="1339442"/>
            <a:ext cx="2135228" cy="2149410"/>
            <a:chOff x="5066242" y="1339442"/>
            <a:chExt cx="2135228" cy="2149410"/>
          </a:xfrm>
        </p:grpSpPr>
        <p:sp>
          <p:nvSpPr>
            <p:cNvPr id="30" name="Oval 6"/>
            <p:cNvSpPr>
              <a:spLocks noChangeArrowheads="1"/>
            </p:cNvSpPr>
            <p:nvPr/>
          </p:nvSpPr>
          <p:spPr bwMode="auto">
            <a:xfrm>
              <a:off x="5066242" y="1339442"/>
              <a:ext cx="2135228" cy="2149410"/>
            </a:xfrm>
            <a:prstGeom prst="ellipse">
              <a:avLst/>
            </a:prstGeom>
            <a:solidFill>
              <a:schemeClr val="accent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31" name="Oval 7"/>
            <p:cNvSpPr>
              <a:spLocks noChangeArrowheads="1"/>
            </p:cNvSpPr>
            <p:nvPr/>
          </p:nvSpPr>
          <p:spPr bwMode="auto">
            <a:xfrm>
              <a:off x="5159215" y="1433991"/>
              <a:ext cx="1949282" cy="1960313"/>
            </a:xfrm>
            <a:prstGeom prst="ellipse">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grpSp>
      <p:sp>
        <p:nvSpPr>
          <p:cNvPr id="33" name="TextBox 32"/>
          <p:cNvSpPr txBox="1"/>
          <p:nvPr/>
        </p:nvSpPr>
        <p:spPr>
          <a:xfrm>
            <a:off x="2307283" y="3789040"/>
            <a:ext cx="7428718" cy="1569660"/>
          </a:xfrm>
          <a:prstGeom prst="rect">
            <a:avLst/>
          </a:prstGeom>
          <a:noFill/>
        </p:spPr>
        <p:txBody>
          <a:bodyPr wrap="square" rtlCol="0">
            <a:spAutoFit/>
          </a:bodyPr>
          <a:lstStyle/>
          <a:p>
            <a:pPr algn="ctr"/>
            <a:r>
              <a:rPr lang="zh-CN" altLang="en-US" sz="9600" b="1" dirty="0">
                <a:solidFill>
                  <a:srgbClr val="294A5A"/>
                </a:solidFill>
                <a:latin typeface="微软雅黑" panose="020B0503020204020204" pitchFamily="34" charset="-122"/>
                <a:ea typeface="微软雅黑" panose="020B0503020204020204" pitchFamily="34" charset="-122"/>
              </a:rPr>
              <a:t>教学反思</a:t>
            </a:r>
          </a:p>
        </p:txBody>
      </p:sp>
      <p:sp>
        <p:nvSpPr>
          <p:cNvPr id="8" name="Freeform 48"/>
          <p:cNvSpPr>
            <a:spLocks noEditPoints="1"/>
          </p:cNvSpPr>
          <p:nvPr/>
        </p:nvSpPr>
        <p:spPr bwMode="auto">
          <a:xfrm>
            <a:off x="5488121" y="1828800"/>
            <a:ext cx="1096712" cy="1170694"/>
          </a:xfrm>
          <a:custGeom>
            <a:avLst/>
            <a:gdLst>
              <a:gd name="T0" fmla="*/ 210 w 553"/>
              <a:gd name="T1" fmla="*/ 368 h 591"/>
              <a:gd name="T2" fmla="*/ 199 w 553"/>
              <a:gd name="T3" fmla="*/ 334 h 591"/>
              <a:gd name="T4" fmla="*/ 242 w 553"/>
              <a:gd name="T5" fmla="*/ 161 h 591"/>
              <a:gd name="T6" fmla="*/ 287 w 553"/>
              <a:gd name="T7" fmla="*/ 302 h 591"/>
              <a:gd name="T8" fmla="*/ 343 w 553"/>
              <a:gd name="T9" fmla="*/ 139 h 591"/>
              <a:gd name="T10" fmla="*/ 219 w 553"/>
              <a:gd name="T11" fmla="*/ 276 h 591"/>
              <a:gd name="T12" fmla="*/ 208 w 553"/>
              <a:gd name="T13" fmla="*/ 294 h 591"/>
              <a:gd name="T14" fmla="*/ 284 w 553"/>
              <a:gd name="T15" fmla="*/ 339 h 591"/>
              <a:gd name="T16" fmla="*/ 365 w 553"/>
              <a:gd name="T17" fmla="*/ 118 h 591"/>
              <a:gd name="T18" fmla="*/ 369 w 553"/>
              <a:gd name="T19" fmla="*/ 75 h 591"/>
              <a:gd name="T20" fmla="*/ 365 w 553"/>
              <a:gd name="T21" fmla="*/ 118 h 591"/>
              <a:gd name="T22" fmla="*/ 432 w 553"/>
              <a:gd name="T23" fmla="*/ 140 h 591"/>
              <a:gd name="T24" fmla="*/ 389 w 553"/>
              <a:gd name="T25" fmla="*/ 143 h 591"/>
              <a:gd name="T26" fmla="*/ 316 w 553"/>
              <a:gd name="T27" fmla="*/ 100 h 591"/>
              <a:gd name="T28" fmla="*/ 298 w 553"/>
              <a:gd name="T29" fmla="*/ 61 h 591"/>
              <a:gd name="T30" fmla="*/ 316 w 553"/>
              <a:gd name="T31" fmla="*/ 100 h 591"/>
              <a:gd name="T32" fmla="*/ 244 w 553"/>
              <a:gd name="T33" fmla="*/ 74 h 591"/>
              <a:gd name="T34" fmla="*/ 248 w 553"/>
              <a:gd name="T35" fmla="*/ 117 h 591"/>
              <a:gd name="T36" fmla="*/ 407 w 553"/>
              <a:gd name="T37" fmla="*/ 211 h 591"/>
              <a:gd name="T38" fmla="*/ 446 w 553"/>
              <a:gd name="T39" fmla="*/ 193 h 591"/>
              <a:gd name="T40" fmla="*/ 407 w 553"/>
              <a:gd name="T41" fmla="*/ 211 h 591"/>
              <a:gd name="T42" fmla="*/ 204 w 553"/>
              <a:gd name="T43" fmla="*/ 303 h 591"/>
              <a:gd name="T44" fmla="*/ 193 w 553"/>
              <a:gd name="T45" fmla="*/ 321 h 591"/>
              <a:gd name="T46" fmla="*/ 269 w 553"/>
              <a:gd name="T47" fmla="*/ 365 h 591"/>
              <a:gd name="T48" fmla="*/ 202 w 553"/>
              <a:gd name="T49" fmla="*/ 591 h 591"/>
              <a:gd name="T50" fmla="*/ 216 w 553"/>
              <a:gd name="T51" fmla="*/ 35 h 591"/>
              <a:gd name="T52" fmla="*/ 526 w 553"/>
              <a:gd name="T53" fmla="*/ 168 h 591"/>
              <a:gd name="T54" fmla="*/ 531 w 553"/>
              <a:gd name="T55" fmla="*/ 257 h 591"/>
              <a:gd name="T56" fmla="*/ 547 w 553"/>
              <a:gd name="T57" fmla="*/ 369 h 591"/>
              <a:gd name="T58" fmla="*/ 528 w 553"/>
              <a:gd name="T59" fmla="*/ 464 h 591"/>
              <a:gd name="T60" fmla="*/ 413 w 553"/>
              <a:gd name="T61" fmla="*/ 490 h 591"/>
              <a:gd name="T62" fmla="*/ 202 w 553"/>
              <a:gd name="T63"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91">
                <a:moveTo>
                  <a:pt x="199" y="334"/>
                </a:moveTo>
                <a:cubicBezTo>
                  <a:pt x="193" y="346"/>
                  <a:pt x="198" y="361"/>
                  <a:pt x="210" y="368"/>
                </a:cubicBezTo>
                <a:cubicBezTo>
                  <a:pt x="220" y="373"/>
                  <a:pt x="232" y="372"/>
                  <a:pt x="240" y="364"/>
                </a:cubicBezTo>
                <a:lnTo>
                  <a:pt x="199" y="334"/>
                </a:lnTo>
                <a:close/>
                <a:moveTo>
                  <a:pt x="343" y="139"/>
                </a:moveTo>
                <a:cubicBezTo>
                  <a:pt x="306" y="118"/>
                  <a:pt x="261" y="128"/>
                  <a:pt x="242" y="161"/>
                </a:cubicBezTo>
                <a:cubicBezTo>
                  <a:pt x="222" y="196"/>
                  <a:pt x="248" y="233"/>
                  <a:pt x="230" y="269"/>
                </a:cubicBezTo>
                <a:lnTo>
                  <a:pt x="287" y="302"/>
                </a:lnTo>
                <a:cubicBezTo>
                  <a:pt x="309" y="269"/>
                  <a:pt x="354" y="272"/>
                  <a:pt x="374" y="238"/>
                </a:cubicBezTo>
                <a:cubicBezTo>
                  <a:pt x="393" y="204"/>
                  <a:pt x="379" y="160"/>
                  <a:pt x="343" y="139"/>
                </a:cubicBezTo>
                <a:close/>
                <a:moveTo>
                  <a:pt x="281" y="323"/>
                </a:moveTo>
                <a:lnTo>
                  <a:pt x="219" y="276"/>
                </a:lnTo>
                <a:cubicBezTo>
                  <a:pt x="214" y="272"/>
                  <a:pt x="208" y="274"/>
                  <a:pt x="205" y="279"/>
                </a:cubicBezTo>
                <a:cubicBezTo>
                  <a:pt x="202" y="284"/>
                  <a:pt x="204" y="291"/>
                  <a:pt x="208" y="294"/>
                </a:cubicBezTo>
                <a:lnTo>
                  <a:pt x="270" y="341"/>
                </a:lnTo>
                <a:cubicBezTo>
                  <a:pt x="275" y="345"/>
                  <a:pt x="281" y="344"/>
                  <a:pt x="284" y="339"/>
                </a:cubicBezTo>
                <a:cubicBezTo>
                  <a:pt x="287" y="334"/>
                  <a:pt x="286" y="326"/>
                  <a:pt x="281" y="323"/>
                </a:cubicBezTo>
                <a:close/>
                <a:moveTo>
                  <a:pt x="365" y="118"/>
                </a:moveTo>
                <a:lnTo>
                  <a:pt x="384" y="85"/>
                </a:lnTo>
                <a:lnTo>
                  <a:pt x="369" y="75"/>
                </a:lnTo>
                <a:lnTo>
                  <a:pt x="349" y="109"/>
                </a:lnTo>
                <a:lnTo>
                  <a:pt x="365" y="118"/>
                </a:lnTo>
                <a:close/>
                <a:moveTo>
                  <a:pt x="398" y="159"/>
                </a:moveTo>
                <a:lnTo>
                  <a:pt x="432" y="140"/>
                </a:lnTo>
                <a:lnTo>
                  <a:pt x="423" y="124"/>
                </a:lnTo>
                <a:lnTo>
                  <a:pt x="389" y="143"/>
                </a:lnTo>
                <a:lnTo>
                  <a:pt x="398" y="159"/>
                </a:lnTo>
                <a:close/>
                <a:moveTo>
                  <a:pt x="316" y="100"/>
                </a:moveTo>
                <a:lnTo>
                  <a:pt x="316" y="61"/>
                </a:lnTo>
                <a:lnTo>
                  <a:pt x="298" y="61"/>
                </a:lnTo>
                <a:lnTo>
                  <a:pt x="298" y="100"/>
                </a:lnTo>
                <a:lnTo>
                  <a:pt x="316" y="100"/>
                </a:lnTo>
                <a:close/>
                <a:moveTo>
                  <a:pt x="264" y="108"/>
                </a:moveTo>
                <a:lnTo>
                  <a:pt x="244" y="74"/>
                </a:lnTo>
                <a:lnTo>
                  <a:pt x="229" y="83"/>
                </a:lnTo>
                <a:lnTo>
                  <a:pt x="248" y="117"/>
                </a:lnTo>
                <a:lnTo>
                  <a:pt x="264" y="108"/>
                </a:lnTo>
                <a:close/>
                <a:moveTo>
                  <a:pt x="407" y="211"/>
                </a:moveTo>
                <a:lnTo>
                  <a:pt x="446" y="211"/>
                </a:lnTo>
                <a:lnTo>
                  <a:pt x="446" y="193"/>
                </a:lnTo>
                <a:lnTo>
                  <a:pt x="407" y="193"/>
                </a:lnTo>
                <a:lnTo>
                  <a:pt x="407" y="211"/>
                </a:lnTo>
                <a:close/>
                <a:moveTo>
                  <a:pt x="266" y="350"/>
                </a:moveTo>
                <a:lnTo>
                  <a:pt x="204" y="303"/>
                </a:lnTo>
                <a:cubicBezTo>
                  <a:pt x="199" y="299"/>
                  <a:pt x="193" y="300"/>
                  <a:pt x="190" y="305"/>
                </a:cubicBezTo>
                <a:cubicBezTo>
                  <a:pt x="187" y="310"/>
                  <a:pt x="188" y="317"/>
                  <a:pt x="193" y="321"/>
                </a:cubicBezTo>
                <a:lnTo>
                  <a:pt x="255" y="368"/>
                </a:lnTo>
                <a:cubicBezTo>
                  <a:pt x="260" y="372"/>
                  <a:pt x="266" y="370"/>
                  <a:pt x="269" y="365"/>
                </a:cubicBezTo>
                <a:cubicBezTo>
                  <a:pt x="272" y="360"/>
                  <a:pt x="270" y="353"/>
                  <a:pt x="266" y="350"/>
                </a:cubicBezTo>
                <a:close/>
                <a:moveTo>
                  <a:pt x="202" y="591"/>
                </a:moveTo>
                <a:cubicBezTo>
                  <a:pt x="209" y="544"/>
                  <a:pt x="208" y="495"/>
                  <a:pt x="196" y="451"/>
                </a:cubicBezTo>
                <a:cubicBezTo>
                  <a:pt x="0" y="341"/>
                  <a:pt x="51" y="86"/>
                  <a:pt x="216" y="35"/>
                </a:cubicBezTo>
                <a:cubicBezTo>
                  <a:pt x="303" y="0"/>
                  <a:pt x="421" y="21"/>
                  <a:pt x="497" y="98"/>
                </a:cubicBezTo>
                <a:cubicBezTo>
                  <a:pt x="553" y="154"/>
                  <a:pt x="526" y="168"/>
                  <a:pt x="526" y="168"/>
                </a:cubicBezTo>
                <a:lnTo>
                  <a:pt x="514" y="175"/>
                </a:lnTo>
                <a:cubicBezTo>
                  <a:pt x="521" y="202"/>
                  <a:pt x="533" y="251"/>
                  <a:pt x="531" y="257"/>
                </a:cubicBezTo>
                <a:cubicBezTo>
                  <a:pt x="529" y="266"/>
                  <a:pt x="519" y="276"/>
                  <a:pt x="519" y="276"/>
                </a:cubicBezTo>
                <a:lnTo>
                  <a:pt x="547" y="369"/>
                </a:lnTo>
                <a:lnTo>
                  <a:pt x="522" y="380"/>
                </a:lnTo>
                <a:cubicBezTo>
                  <a:pt x="528" y="410"/>
                  <a:pt x="531" y="435"/>
                  <a:pt x="528" y="464"/>
                </a:cubicBezTo>
                <a:cubicBezTo>
                  <a:pt x="527" y="470"/>
                  <a:pt x="510" y="484"/>
                  <a:pt x="497" y="485"/>
                </a:cubicBezTo>
                <a:lnTo>
                  <a:pt x="413" y="490"/>
                </a:lnTo>
                <a:lnTo>
                  <a:pt x="419" y="591"/>
                </a:lnTo>
                <a:lnTo>
                  <a:pt x="202" y="59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400" fill="hold"/>
                                        <p:tgtEl>
                                          <p:spTgt spid="8"/>
                                        </p:tgtEl>
                                        <p:attrNameLst>
                                          <p:attrName>ppt_w</p:attrName>
                                        </p:attrNameLst>
                                      </p:cBhvr>
                                      <p:tavLst>
                                        <p:tav tm="0">
                                          <p:val>
                                            <p:fltVal val="0"/>
                                          </p:val>
                                        </p:tav>
                                        <p:tav tm="100000">
                                          <p:val>
                                            <p:strVal val="#ppt_w"/>
                                          </p:val>
                                        </p:tav>
                                      </p:tavLst>
                                    </p:anim>
                                    <p:anim calcmode="lin" valueType="num">
                                      <p:cBhvr>
                                        <p:cTn id="18" dur="400" fill="hold"/>
                                        <p:tgtEl>
                                          <p:spTgt spid="8"/>
                                        </p:tgtEl>
                                        <p:attrNameLst>
                                          <p:attrName>ppt_h</p:attrName>
                                        </p:attrNameLst>
                                      </p:cBhvr>
                                      <p:tavLst>
                                        <p:tav tm="0">
                                          <p:val>
                                            <p:fltVal val="0"/>
                                          </p:val>
                                        </p:tav>
                                        <p:tav tm="100000">
                                          <p:val>
                                            <p:strVal val="#ppt_h"/>
                                          </p:val>
                                        </p:tav>
                                      </p:tavLst>
                                    </p:anim>
                                    <p:anim calcmode="lin" valueType="num">
                                      <p:cBhvr>
                                        <p:cTn id="19" dur="400" fill="hold"/>
                                        <p:tgtEl>
                                          <p:spTgt spid="8"/>
                                        </p:tgtEl>
                                        <p:attrNameLst>
                                          <p:attrName>style.rotation</p:attrName>
                                        </p:attrNameLst>
                                      </p:cBhvr>
                                      <p:tavLst>
                                        <p:tav tm="0">
                                          <p:val>
                                            <p:fltVal val="90"/>
                                          </p:val>
                                        </p:tav>
                                        <p:tav tm="100000">
                                          <p:val>
                                            <p:fltVal val="0"/>
                                          </p:val>
                                        </p:tav>
                                      </p:tavLst>
                                    </p:anim>
                                    <p:animEffect transition="in" filter="fade">
                                      <p:cBhvr>
                                        <p:cTn id="20" dur="400"/>
                                        <p:tgtEl>
                                          <p:spTgt spid="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教学反思</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12" name="椭圆 11"/>
          <p:cNvSpPr>
            <a:spLocks noChangeAspect="1"/>
          </p:cNvSpPr>
          <p:nvPr/>
        </p:nvSpPr>
        <p:spPr bwMode="auto">
          <a:xfrm>
            <a:off x="3418200" y="1556792"/>
            <a:ext cx="417600" cy="4176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1" i="0" u="none" strike="noStrike" cap="none" normalizeH="0" baseline="0" dirty="0">
                <a:ln>
                  <a:noFill/>
                </a:ln>
                <a:solidFill>
                  <a:schemeClr val="accent2"/>
                </a:solidFill>
                <a:effectLst/>
                <a:latin typeface="+mn-ea"/>
                <a:ea typeface="+mn-ea"/>
              </a:rPr>
              <a:t>1</a:t>
            </a:r>
            <a:endParaRPr kumimoji="0" lang="zh-CN" altLang="en-US" sz="1600" b="1" i="0" u="none" strike="noStrike" cap="none" normalizeH="0" baseline="0" dirty="0">
              <a:ln>
                <a:noFill/>
              </a:ln>
              <a:solidFill>
                <a:schemeClr val="accent2"/>
              </a:solidFill>
              <a:effectLst/>
              <a:latin typeface="+mn-ea"/>
              <a:ea typeface="+mn-ea"/>
            </a:endParaRPr>
          </a:p>
        </p:txBody>
      </p:sp>
      <p:sp>
        <p:nvSpPr>
          <p:cNvPr id="13" name="TextBox 12"/>
          <p:cNvSpPr txBox="1"/>
          <p:nvPr/>
        </p:nvSpPr>
        <p:spPr>
          <a:xfrm>
            <a:off x="3800612" y="1406865"/>
            <a:ext cx="7295142" cy="830997"/>
          </a:xfrm>
          <a:prstGeom prst="rect">
            <a:avLst/>
          </a:prstGeom>
          <a:noFill/>
        </p:spPr>
        <p:txBody>
          <a:bodyPr wrap="square" rtlCol="0">
            <a:spAutoFit/>
          </a:bodyPr>
          <a:lstStyle/>
          <a:p>
            <a:r>
              <a:rPr lang="zh-CN" altLang="en-US" sz="2400" dirty="0" smtClean="0">
                <a:solidFill>
                  <a:schemeClr val="accent1"/>
                </a:solidFill>
                <a:latin typeface="微软雅黑" panose="020B0503020204020204" pitchFamily="34" charset="-122"/>
                <a:ea typeface="微软雅黑" panose="020B0503020204020204" pitchFamily="34" charset="-122"/>
              </a:rPr>
              <a:t>从学生的兴趣出发，营造</a:t>
            </a:r>
            <a:r>
              <a:rPr lang="zh-CN" altLang="en-US" sz="2400" dirty="0">
                <a:solidFill>
                  <a:schemeClr val="accent1"/>
                </a:solidFill>
                <a:latin typeface="微软雅黑" panose="020B0503020204020204" pitchFamily="34" charset="-122"/>
                <a:ea typeface="微软雅黑" panose="020B0503020204020204" pitchFamily="34" charset="-122"/>
              </a:rPr>
              <a:t>了宽松活跃的氛围，力求培养学生善学、乐学、活学；</a:t>
            </a:r>
          </a:p>
        </p:txBody>
      </p:sp>
      <p:cxnSp>
        <p:nvCxnSpPr>
          <p:cNvPr id="14" name="直接连接符 13"/>
          <p:cNvCxnSpPr/>
          <p:nvPr/>
        </p:nvCxnSpPr>
        <p:spPr bwMode="auto">
          <a:xfrm>
            <a:off x="2930029" y="1340768"/>
            <a:ext cx="0" cy="2574921"/>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TextBox 14"/>
          <p:cNvSpPr txBox="1"/>
          <p:nvPr/>
        </p:nvSpPr>
        <p:spPr>
          <a:xfrm>
            <a:off x="1057821" y="3454024"/>
            <a:ext cx="1512168" cy="461665"/>
          </a:xfrm>
          <a:prstGeom prst="rect">
            <a:avLst/>
          </a:prstGeom>
          <a:solidFill>
            <a:schemeClr val="accent1"/>
          </a:solidFill>
        </p:spPr>
        <p:txBody>
          <a:bodyPr wrap="square" rtlCol="0">
            <a:spAutoFit/>
          </a:bodyPr>
          <a:lstStyle/>
          <a:p>
            <a:pPr algn="ctr"/>
            <a:r>
              <a:rPr lang="zh-CN" altLang="en-US" sz="2400" b="1" dirty="0">
                <a:solidFill>
                  <a:schemeClr val="accent2"/>
                </a:solidFill>
                <a:latin typeface="+mj-ea"/>
                <a:ea typeface="+mj-ea"/>
              </a:rPr>
              <a:t>亮点</a:t>
            </a:r>
          </a:p>
        </p:txBody>
      </p:sp>
      <p:sp>
        <p:nvSpPr>
          <p:cNvPr id="16" name="椭圆 15"/>
          <p:cNvSpPr>
            <a:spLocks noChangeAspect="1"/>
          </p:cNvSpPr>
          <p:nvPr/>
        </p:nvSpPr>
        <p:spPr bwMode="auto">
          <a:xfrm>
            <a:off x="3418200" y="2541671"/>
            <a:ext cx="417600" cy="4176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1" i="0" u="none" strike="noStrike" cap="none" normalizeH="0" baseline="0" dirty="0">
                <a:ln>
                  <a:noFill/>
                </a:ln>
                <a:solidFill>
                  <a:schemeClr val="accent2"/>
                </a:solidFill>
                <a:effectLst/>
                <a:latin typeface="+mn-ea"/>
                <a:ea typeface="+mn-ea"/>
              </a:rPr>
              <a:t>2</a:t>
            </a:r>
            <a:endParaRPr kumimoji="0" lang="zh-CN" altLang="en-US" sz="1600" b="1" i="0" u="none" strike="noStrike" cap="none" normalizeH="0" baseline="0" dirty="0">
              <a:ln>
                <a:noFill/>
              </a:ln>
              <a:solidFill>
                <a:schemeClr val="accent2"/>
              </a:solidFill>
              <a:effectLst/>
              <a:latin typeface="+mn-ea"/>
              <a:ea typeface="+mn-ea"/>
            </a:endParaRPr>
          </a:p>
        </p:txBody>
      </p:sp>
      <p:sp>
        <p:nvSpPr>
          <p:cNvPr id="17" name="TextBox 16"/>
          <p:cNvSpPr txBox="1"/>
          <p:nvPr/>
        </p:nvSpPr>
        <p:spPr>
          <a:xfrm>
            <a:off x="3800612" y="2349286"/>
            <a:ext cx="7295142" cy="830997"/>
          </a:xfrm>
          <a:prstGeom prst="rect">
            <a:avLst/>
          </a:prstGeom>
          <a:noFill/>
        </p:spPr>
        <p:txBody>
          <a:bodyPr wrap="square" rtlCol="0">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结合专业发展的需要来组织课堂，体现了“做中学、学中做”</a:t>
            </a:r>
          </a:p>
        </p:txBody>
      </p:sp>
      <p:sp>
        <p:nvSpPr>
          <p:cNvPr id="18" name="椭圆 17"/>
          <p:cNvSpPr>
            <a:spLocks noChangeAspect="1"/>
          </p:cNvSpPr>
          <p:nvPr/>
        </p:nvSpPr>
        <p:spPr bwMode="auto">
          <a:xfrm>
            <a:off x="3418200" y="3566796"/>
            <a:ext cx="417600" cy="4176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600" b="1" i="0" u="none" strike="noStrike" cap="none" normalizeH="0" baseline="0" dirty="0">
                <a:ln>
                  <a:noFill/>
                </a:ln>
                <a:solidFill>
                  <a:schemeClr val="accent2"/>
                </a:solidFill>
                <a:effectLst/>
                <a:latin typeface="+mn-ea"/>
                <a:ea typeface="+mn-ea"/>
              </a:rPr>
              <a:t>3</a:t>
            </a:r>
            <a:endParaRPr kumimoji="0" lang="zh-CN" altLang="en-US" sz="1600" b="1" i="0" u="none" strike="noStrike" cap="none" normalizeH="0" baseline="0" dirty="0">
              <a:ln>
                <a:noFill/>
              </a:ln>
              <a:solidFill>
                <a:schemeClr val="accent2"/>
              </a:solidFill>
              <a:effectLst/>
              <a:latin typeface="+mn-ea"/>
              <a:ea typeface="+mn-ea"/>
            </a:endParaRPr>
          </a:p>
        </p:txBody>
      </p:sp>
      <p:sp>
        <p:nvSpPr>
          <p:cNvPr id="19" name="TextBox 18"/>
          <p:cNvSpPr txBox="1"/>
          <p:nvPr/>
        </p:nvSpPr>
        <p:spPr>
          <a:xfrm>
            <a:off x="3800612" y="3379807"/>
            <a:ext cx="7295142" cy="1200329"/>
          </a:xfrm>
          <a:prstGeom prst="rect">
            <a:avLst/>
          </a:prstGeom>
          <a:noFill/>
        </p:spPr>
        <p:txBody>
          <a:bodyPr wrap="square" rtlCol="0">
            <a:spAutoFit/>
          </a:bodyPr>
          <a:lstStyle/>
          <a:p>
            <a:pPr>
              <a:lnSpc>
                <a:spcPct val="150000"/>
              </a:lnSpc>
            </a:pPr>
            <a:r>
              <a:rPr lang="zh-CN" altLang="en-US" sz="2400" dirty="0">
                <a:solidFill>
                  <a:schemeClr val="accent1"/>
                </a:solidFill>
                <a:latin typeface="微软雅黑" panose="020B0503020204020204" pitchFamily="34" charset="-122"/>
                <a:ea typeface="微软雅黑" panose="020B0503020204020204" pitchFamily="34" charset="-122"/>
              </a:rPr>
              <a:t>注重培养学生的</a:t>
            </a:r>
            <a:r>
              <a:rPr lang="zh-CN" altLang="en-US" sz="2400" dirty="0" smtClean="0">
                <a:solidFill>
                  <a:schemeClr val="accent1"/>
                </a:solidFill>
                <a:latin typeface="微软雅黑" panose="020B0503020204020204" pitchFamily="34" charset="-122"/>
                <a:ea typeface="微软雅黑" panose="020B0503020204020204" pitchFamily="34" charset="-122"/>
              </a:rPr>
              <a:t>情感表达，利用转喻和借喻有效做到委婉表达，维护语言的生态多样化。</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20" name="Freeform 7"/>
          <p:cNvSpPr>
            <a:spLocks noEditPoints="1"/>
          </p:cNvSpPr>
          <p:nvPr/>
        </p:nvSpPr>
        <p:spPr bwMode="auto">
          <a:xfrm>
            <a:off x="1051848" y="4581128"/>
            <a:ext cx="1153889" cy="1230626"/>
          </a:xfrm>
          <a:custGeom>
            <a:avLst/>
            <a:gdLst>
              <a:gd name="T0" fmla="*/ 1544 w 4074"/>
              <a:gd name="T1" fmla="*/ 2704 h 4348"/>
              <a:gd name="T2" fmla="*/ 1469 w 4074"/>
              <a:gd name="T3" fmla="*/ 2456 h 4348"/>
              <a:gd name="T4" fmla="*/ 1780 w 4074"/>
              <a:gd name="T5" fmla="*/ 1186 h 4348"/>
              <a:gd name="T6" fmla="*/ 2113 w 4074"/>
              <a:gd name="T7" fmla="*/ 2218 h 4348"/>
              <a:gd name="T8" fmla="*/ 2525 w 4074"/>
              <a:gd name="T9" fmla="*/ 1022 h 4348"/>
              <a:gd name="T10" fmla="*/ 1612 w 4074"/>
              <a:gd name="T11" fmla="*/ 2029 h 4348"/>
              <a:gd name="T12" fmla="*/ 1534 w 4074"/>
              <a:gd name="T13" fmla="*/ 2165 h 4348"/>
              <a:gd name="T14" fmla="*/ 2094 w 4074"/>
              <a:gd name="T15" fmla="*/ 2491 h 4348"/>
              <a:gd name="T16" fmla="*/ 2687 w 4074"/>
              <a:gd name="T17" fmla="*/ 868 h 4348"/>
              <a:gd name="T18" fmla="*/ 2715 w 4074"/>
              <a:gd name="T19" fmla="*/ 553 h 4348"/>
              <a:gd name="T20" fmla="*/ 2687 w 4074"/>
              <a:gd name="T21" fmla="*/ 868 h 4348"/>
              <a:gd name="T22" fmla="*/ 3181 w 4074"/>
              <a:gd name="T23" fmla="*/ 1025 h 4348"/>
              <a:gd name="T24" fmla="*/ 2866 w 4074"/>
              <a:gd name="T25" fmla="*/ 1053 h 4348"/>
              <a:gd name="T26" fmla="*/ 2324 w 4074"/>
              <a:gd name="T27" fmla="*/ 731 h 4348"/>
              <a:gd name="T28" fmla="*/ 2192 w 4074"/>
              <a:gd name="T29" fmla="*/ 444 h 4348"/>
              <a:gd name="T30" fmla="*/ 2324 w 4074"/>
              <a:gd name="T31" fmla="*/ 731 h 4348"/>
              <a:gd name="T32" fmla="*/ 1799 w 4074"/>
              <a:gd name="T33" fmla="*/ 545 h 4348"/>
              <a:gd name="T34" fmla="*/ 1827 w 4074"/>
              <a:gd name="T35" fmla="*/ 859 h 4348"/>
              <a:gd name="T36" fmla="*/ 2994 w 4074"/>
              <a:gd name="T37" fmla="*/ 1551 h 4348"/>
              <a:gd name="T38" fmla="*/ 3281 w 4074"/>
              <a:gd name="T39" fmla="*/ 1418 h 4348"/>
              <a:gd name="T40" fmla="*/ 2994 w 4074"/>
              <a:gd name="T41" fmla="*/ 1551 h 4348"/>
              <a:gd name="T42" fmla="*/ 1499 w 4074"/>
              <a:gd name="T43" fmla="*/ 2225 h 4348"/>
              <a:gd name="T44" fmla="*/ 1420 w 4074"/>
              <a:gd name="T45" fmla="*/ 2361 h 4348"/>
              <a:gd name="T46" fmla="*/ 1980 w 4074"/>
              <a:gd name="T47" fmla="*/ 2687 h 4348"/>
              <a:gd name="T48" fmla="*/ 1485 w 4074"/>
              <a:gd name="T49" fmla="*/ 4348 h 4348"/>
              <a:gd name="T50" fmla="*/ 1592 w 4074"/>
              <a:gd name="T51" fmla="*/ 254 h 4348"/>
              <a:gd name="T52" fmla="*/ 3876 w 4074"/>
              <a:gd name="T53" fmla="*/ 1236 h 4348"/>
              <a:gd name="T54" fmla="*/ 3913 w 4074"/>
              <a:gd name="T55" fmla="*/ 1892 h 4348"/>
              <a:gd name="T56" fmla="*/ 4027 w 4074"/>
              <a:gd name="T57" fmla="*/ 2717 h 4348"/>
              <a:gd name="T58" fmla="*/ 3886 w 4074"/>
              <a:gd name="T59" fmla="*/ 3417 h 4348"/>
              <a:gd name="T60" fmla="*/ 3043 w 4074"/>
              <a:gd name="T61" fmla="*/ 3609 h 4348"/>
              <a:gd name="T62" fmla="*/ 1485 w 4074"/>
              <a:gd name="T63" fmla="*/ 4348 h 4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4" h="4348">
                <a:moveTo>
                  <a:pt x="1469" y="2456"/>
                </a:moveTo>
                <a:cubicBezTo>
                  <a:pt x="1425" y="2545"/>
                  <a:pt x="1457" y="2654"/>
                  <a:pt x="1544" y="2704"/>
                </a:cubicBezTo>
                <a:cubicBezTo>
                  <a:pt x="1617" y="2746"/>
                  <a:pt x="1706" y="2734"/>
                  <a:pt x="1766" y="2681"/>
                </a:cubicBezTo>
                <a:lnTo>
                  <a:pt x="1469" y="2456"/>
                </a:lnTo>
                <a:close/>
                <a:moveTo>
                  <a:pt x="2525" y="1022"/>
                </a:moveTo>
                <a:cubicBezTo>
                  <a:pt x="2256" y="867"/>
                  <a:pt x="1922" y="940"/>
                  <a:pt x="1780" y="1186"/>
                </a:cubicBezTo>
                <a:cubicBezTo>
                  <a:pt x="1635" y="1438"/>
                  <a:pt x="1823" y="1714"/>
                  <a:pt x="1692" y="1975"/>
                </a:cubicBezTo>
                <a:lnTo>
                  <a:pt x="2113" y="2218"/>
                </a:lnTo>
                <a:cubicBezTo>
                  <a:pt x="2273" y="1974"/>
                  <a:pt x="2610" y="2000"/>
                  <a:pt x="2756" y="1749"/>
                </a:cubicBezTo>
                <a:cubicBezTo>
                  <a:pt x="2898" y="1503"/>
                  <a:pt x="2794" y="1178"/>
                  <a:pt x="2525" y="1022"/>
                </a:cubicBezTo>
                <a:close/>
                <a:moveTo>
                  <a:pt x="2070" y="2375"/>
                </a:moveTo>
                <a:lnTo>
                  <a:pt x="1612" y="2029"/>
                </a:lnTo>
                <a:cubicBezTo>
                  <a:pt x="1578" y="2002"/>
                  <a:pt x="1532" y="2012"/>
                  <a:pt x="1510" y="2049"/>
                </a:cubicBezTo>
                <a:cubicBezTo>
                  <a:pt x="1489" y="2086"/>
                  <a:pt x="1499" y="2138"/>
                  <a:pt x="1534" y="2165"/>
                </a:cubicBezTo>
                <a:lnTo>
                  <a:pt x="1991" y="2511"/>
                </a:lnTo>
                <a:cubicBezTo>
                  <a:pt x="2026" y="2537"/>
                  <a:pt x="2072" y="2528"/>
                  <a:pt x="2094" y="2491"/>
                </a:cubicBezTo>
                <a:cubicBezTo>
                  <a:pt x="2115" y="2453"/>
                  <a:pt x="2104" y="2401"/>
                  <a:pt x="2070" y="2375"/>
                </a:cubicBezTo>
                <a:close/>
                <a:moveTo>
                  <a:pt x="2687" y="868"/>
                </a:moveTo>
                <a:lnTo>
                  <a:pt x="2831" y="620"/>
                </a:lnTo>
                <a:lnTo>
                  <a:pt x="2715" y="553"/>
                </a:lnTo>
                <a:lnTo>
                  <a:pt x="2572" y="801"/>
                </a:lnTo>
                <a:lnTo>
                  <a:pt x="2687" y="868"/>
                </a:lnTo>
                <a:close/>
                <a:moveTo>
                  <a:pt x="2932" y="1168"/>
                </a:moveTo>
                <a:lnTo>
                  <a:pt x="3181" y="1025"/>
                </a:lnTo>
                <a:lnTo>
                  <a:pt x="3114" y="910"/>
                </a:lnTo>
                <a:lnTo>
                  <a:pt x="2866" y="1053"/>
                </a:lnTo>
                <a:lnTo>
                  <a:pt x="2932" y="1168"/>
                </a:lnTo>
                <a:close/>
                <a:moveTo>
                  <a:pt x="2324" y="731"/>
                </a:moveTo>
                <a:lnTo>
                  <a:pt x="2324" y="444"/>
                </a:lnTo>
                <a:lnTo>
                  <a:pt x="2192" y="444"/>
                </a:lnTo>
                <a:lnTo>
                  <a:pt x="2192" y="730"/>
                </a:lnTo>
                <a:lnTo>
                  <a:pt x="2324" y="731"/>
                </a:lnTo>
                <a:close/>
                <a:moveTo>
                  <a:pt x="1942" y="793"/>
                </a:moveTo>
                <a:lnTo>
                  <a:pt x="1799" y="545"/>
                </a:lnTo>
                <a:lnTo>
                  <a:pt x="1683" y="611"/>
                </a:lnTo>
                <a:lnTo>
                  <a:pt x="1827" y="859"/>
                </a:lnTo>
                <a:lnTo>
                  <a:pt x="1942" y="793"/>
                </a:lnTo>
                <a:close/>
                <a:moveTo>
                  <a:pt x="2994" y="1551"/>
                </a:moveTo>
                <a:lnTo>
                  <a:pt x="3281" y="1551"/>
                </a:lnTo>
                <a:lnTo>
                  <a:pt x="3281" y="1418"/>
                </a:lnTo>
                <a:lnTo>
                  <a:pt x="2995" y="1418"/>
                </a:lnTo>
                <a:lnTo>
                  <a:pt x="2994" y="1551"/>
                </a:lnTo>
                <a:close/>
                <a:moveTo>
                  <a:pt x="1956" y="2572"/>
                </a:moveTo>
                <a:lnTo>
                  <a:pt x="1499" y="2225"/>
                </a:lnTo>
                <a:cubicBezTo>
                  <a:pt x="1464" y="2199"/>
                  <a:pt x="1418" y="2208"/>
                  <a:pt x="1397" y="2246"/>
                </a:cubicBezTo>
                <a:cubicBezTo>
                  <a:pt x="1375" y="2283"/>
                  <a:pt x="1386" y="2335"/>
                  <a:pt x="1420" y="2361"/>
                </a:cubicBezTo>
                <a:lnTo>
                  <a:pt x="1878" y="2708"/>
                </a:lnTo>
                <a:cubicBezTo>
                  <a:pt x="1912" y="2734"/>
                  <a:pt x="1958" y="2725"/>
                  <a:pt x="1980" y="2687"/>
                </a:cubicBezTo>
                <a:cubicBezTo>
                  <a:pt x="2002" y="2650"/>
                  <a:pt x="1991" y="2598"/>
                  <a:pt x="1956" y="2572"/>
                </a:cubicBezTo>
                <a:close/>
                <a:moveTo>
                  <a:pt x="1485" y="4348"/>
                </a:moveTo>
                <a:cubicBezTo>
                  <a:pt x="1536" y="4004"/>
                  <a:pt x="1534" y="3642"/>
                  <a:pt x="1442" y="3319"/>
                </a:cubicBezTo>
                <a:cubicBezTo>
                  <a:pt x="0" y="2508"/>
                  <a:pt x="379" y="632"/>
                  <a:pt x="1592" y="254"/>
                </a:cubicBezTo>
                <a:cubicBezTo>
                  <a:pt x="2228" y="0"/>
                  <a:pt x="3097" y="153"/>
                  <a:pt x="3663" y="718"/>
                </a:cubicBezTo>
                <a:cubicBezTo>
                  <a:pt x="4074" y="1129"/>
                  <a:pt x="3876" y="1236"/>
                  <a:pt x="3876" y="1236"/>
                </a:cubicBezTo>
                <a:lnTo>
                  <a:pt x="3786" y="1286"/>
                </a:lnTo>
                <a:cubicBezTo>
                  <a:pt x="3836" y="1482"/>
                  <a:pt x="3924" y="1842"/>
                  <a:pt x="3913" y="1892"/>
                </a:cubicBezTo>
                <a:cubicBezTo>
                  <a:pt x="3898" y="1960"/>
                  <a:pt x="3822" y="2028"/>
                  <a:pt x="3822" y="2028"/>
                </a:cubicBezTo>
                <a:lnTo>
                  <a:pt x="4027" y="2717"/>
                </a:lnTo>
                <a:lnTo>
                  <a:pt x="3845" y="2794"/>
                </a:lnTo>
                <a:cubicBezTo>
                  <a:pt x="3885" y="3015"/>
                  <a:pt x="3908" y="3199"/>
                  <a:pt x="3886" y="3417"/>
                </a:cubicBezTo>
                <a:cubicBezTo>
                  <a:pt x="3883" y="3455"/>
                  <a:pt x="3759" y="3564"/>
                  <a:pt x="3659" y="3570"/>
                </a:cubicBezTo>
                <a:lnTo>
                  <a:pt x="3043" y="3609"/>
                </a:lnTo>
                <a:lnTo>
                  <a:pt x="3083" y="4348"/>
                </a:lnTo>
                <a:lnTo>
                  <a:pt x="1485" y="434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1" name="Freeform 5"/>
          <p:cNvSpPr>
            <a:spLocks noEditPoints="1"/>
          </p:cNvSpPr>
          <p:nvPr/>
        </p:nvSpPr>
        <p:spPr bwMode="auto">
          <a:xfrm>
            <a:off x="1224942" y="1453083"/>
            <a:ext cx="1177925" cy="1727200"/>
          </a:xfrm>
          <a:custGeom>
            <a:avLst/>
            <a:gdLst>
              <a:gd name="T0" fmla="*/ 1018 w 2143"/>
              <a:gd name="T1" fmla="*/ 2013 h 3130"/>
              <a:gd name="T2" fmla="*/ 1369 w 2143"/>
              <a:gd name="T3" fmla="*/ 1814 h 3130"/>
              <a:gd name="T4" fmla="*/ 1589 w 2143"/>
              <a:gd name="T5" fmla="*/ 1875 h 3130"/>
              <a:gd name="T6" fmla="*/ 1795 w 2143"/>
              <a:gd name="T7" fmla="*/ 1471 h 3130"/>
              <a:gd name="T8" fmla="*/ 1948 w 2143"/>
              <a:gd name="T9" fmla="*/ 1357 h 3130"/>
              <a:gd name="T10" fmla="*/ 1955 w 2143"/>
              <a:gd name="T11" fmla="*/ 870 h 3130"/>
              <a:gd name="T12" fmla="*/ 1806 w 2143"/>
              <a:gd name="T13" fmla="*/ 752 h 3130"/>
              <a:gd name="T14" fmla="*/ 1638 w 2143"/>
              <a:gd name="T15" fmla="*/ 353 h 3130"/>
              <a:gd name="T16" fmla="*/ 1460 w 2143"/>
              <a:gd name="T17" fmla="*/ 387 h 3130"/>
              <a:gd name="T18" fmla="*/ 1125 w 2143"/>
              <a:gd name="T19" fmla="*/ 190 h 3130"/>
              <a:gd name="T20" fmla="*/ 1044 w 2143"/>
              <a:gd name="T21" fmla="*/ 189 h 3130"/>
              <a:gd name="T22" fmla="*/ 795 w 2143"/>
              <a:gd name="T23" fmla="*/ 385 h 3130"/>
              <a:gd name="T24" fmla="*/ 715 w 2143"/>
              <a:gd name="T25" fmla="*/ 362 h 3130"/>
              <a:gd name="T26" fmla="*/ 513 w 2143"/>
              <a:gd name="T27" fmla="*/ 379 h 3130"/>
              <a:gd name="T28" fmla="*/ 221 w 2143"/>
              <a:gd name="T29" fmla="*/ 769 h 3130"/>
              <a:gd name="T30" fmla="*/ 272 w 2143"/>
              <a:gd name="T31" fmla="*/ 952 h 3130"/>
              <a:gd name="T32" fmla="*/ 175 w 2143"/>
              <a:gd name="T33" fmla="*/ 1378 h 3130"/>
              <a:gd name="T34" fmla="*/ 496 w 2143"/>
              <a:gd name="T35" fmla="*/ 1675 h 3130"/>
              <a:gd name="T36" fmla="*/ 534 w 2143"/>
              <a:gd name="T37" fmla="*/ 1860 h 3130"/>
              <a:gd name="T38" fmla="*/ 747 w 2143"/>
              <a:gd name="T39" fmla="*/ 1805 h 3130"/>
              <a:gd name="T40" fmla="*/ 810 w 2143"/>
              <a:gd name="T41" fmla="*/ 1995 h 3130"/>
              <a:gd name="T42" fmla="*/ 607 w 2143"/>
              <a:gd name="T43" fmla="*/ 2010 h 3130"/>
              <a:gd name="T44" fmla="*/ 334 w 2143"/>
              <a:gd name="T45" fmla="*/ 1671 h 3130"/>
              <a:gd name="T46" fmla="*/ 20 w 2143"/>
              <a:gd name="T47" fmla="*/ 1426 h 3130"/>
              <a:gd name="T48" fmla="*/ 141 w 2143"/>
              <a:gd name="T49" fmla="*/ 1047 h 3130"/>
              <a:gd name="T50" fmla="*/ 176 w 2143"/>
              <a:gd name="T51" fmla="*/ 613 h 3130"/>
              <a:gd name="T52" fmla="*/ 350 w 2143"/>
              <a:gd name="T53" fmla="*/ 379 h 3130"/>
              <a:gd name="T54" fmla="*/ 760 w 2143"/>
              <a:gd name="T55" fmla="*/ 207 h 3130"/>
              <a:gd name="T56" fmla="*/ 820 w 2143"/>
              <a:gd name="T57" fmla="*/ 222 h 3130"/>
              <a:gd name="T58" fmla="*/ 1084 w 2143"/>
              <a:gd name="T59" fmla="*/ 0 h 3130"/>
              <a:gd name="T60" fmla="*/ 1396 w 2143"/>
              <a:gd name="T61" fmla="*/ 235 h 3130"/>
              <a:gd name="T62" fmla="*/ 1754 w 2143"/>
              <a:gd name="T63" fmla="*/ 240 h 3130"/>
              <a:gd name="T64" fmla="*/ 1856 w 2143"/>
              <a:gd name="T65" fmla="*/ 598 h 3130"/>
              <a:gd name="T66" fmla="*/ 2083 w 2143"/>
              <a:gd name="T67" fmla="*/ 969 h 3130"/>
              <a:gd name="T68" fmla="*/ 2079 w 2143"/>
              <a:gd name="T69" fmla="*/ 1262 h 3130"/>
              <a:gd name="T70" fmla="*/ 1841 w 2143"/>
              <a:gd name="T71" fmla="*/ 1627 h 3130"/>
              <a:gd name="T72" fmla="*/ 1589 w 2143"/>
              <a:gd name="T73" fmla="*/ 2037 h 3130"/>
              <a:gd name="T74" fmla="*/ 1369 w 2143"/>
              <a:gd name="T75" fmla="*/ 1976 h 3130"/>
              <a:gd name="T76" fmla="*/ 1059 w 2143"/>
              <a:gd name="T77" fmla="*/ 2202 h 3130"/>
              <a:gd name="T78" fmla="*/ 1067 w 2143"/>
              <a:gd name="T79" fmla="*/ 1691 h 3130"/>
              <a:gd name="T80" fmla="*/ 1067 w 2143"/>
              <a:gd name="T81" fmla="*/ 1788 h 3130"/>
              <a:gd name="T82" fmla="*/ 1721 w 2143"/>
              <a:gd name="T83" fmla="*/ 1134 h 3130"/>
              <a:gd name="T84" fmla="*/ 1067 w 2143"/>
              <a:gd name="T85" fmla="*/ 1603 h 3130"/>
              <a:gd name="T86" fmla="*/ 1535 w 2143"/>
              <a:gd name="T87" fmla="*/ 1135 h 3130"/>
              <a:gd name="T88" fmla="*/ 1465 w 2143"/>
              <a:gd name="T89" fmla="*/ 2145 h 3130"/>
              <a:gd name="T90" fmla="*/ 1189 w 2143"/>
              <a:gd name="T91" fmla="*/ 2304 h 3130"/>
              <a:gd name="T92" fmla="*/ 1414 w 2143"/>
              <a:gd name="T93" fmla="*/ 2757 h 3130"/>
              <a:gd name="T94" fmla="*/ 1840 w 2143"/>
              <a:gd name="T95" fmla="*/ 2998 h 3130"/>
              <a:gd name="T96" fmla="*/ 777 w 2143"/>
              <a:gd name="T97" fmla="*/ 2178 h 3130"/>
              <a:gd name="T98" fmla="*/ 535 w 2143"/>
              <a:gd name="T99" fmla="*/ 2151 h 3130"/>
              <a:gd name="T100" fmla="*/ 374 w 2143"/>
              <a:gd name="T101" fmla="*/ 3073 h 3130"/>
              <a:gd name="T102" fmla="*/ 992 w 2143"/>
              <a:gd name="T103" fmla="*/ 3032 h 3130"/>
              <a:gd name="T104" fmla="*/ 1059 w 2143"/>
              <a:gd name="T105" fmla="*/ 2332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3" h="3130">
                <a:moveTo>
                  <a:pt x="747" y="1805"/>
                </a:moveTo>
                <a:cubicBezTo>
                  <a:pt x="826" y="1805"/>
                  <a:pt x="903" y="1844"/>
                  <a:pt x="944" y="1904"/>
                </a:cubicBezTo>
                <a:lnTo>
                  <a:pt x="1018" y="2013"/>
                </a:lnTo>
                <a:cubicBezTo>
                  <a:pt x="1041" y="2047"/>
                  <a:pt x="1075" y="2047"/>
                  <a:pt x="1099" y="2014"/>
                </a:cubicBezTo>
                <a:lnTo>
                  <a:pt x="1177" y="1907"/>
                </a:lnTo>
                <a:cubicBezTo>
                  <a:pt x="1218" y="1850"/>
                  <a:pt x="1293" y="1814"/>
                  <a:pt x="1369" y="1814"/>
                </a:cubicBezTo>
                <a:cubicBezTo>
                  <a:pt x="1393" y="1814"/>
                  <a:pt x="1417" y="1818"/>
                  <a:pt x="1439" y="1825"/>
                </a:cubicBezTo>
                <a:lnTo>
                  <a:pt x="1564" y="1870"/>
                </a:lnTo>
                <a:cubicBezTo>
                  <a:pt x="1573" y="1873"/>
                  <a:pt x="1581" y="1875"/>
                  <a:pt x="1589" y="1875"/>
                </a:cubicBezTo>
                <a:cubicBezTo>
                  <a:pt x="1625" y="1875"/>
                  <a:pt x="1630" y="1843"/>
                  <a:pt x="1630" y="1824"/>
                </a:cubicBezTo>
                <a:lnTo>
                  <a:pt x="1630" y="1692"/>
                </a:lnTo>
                <a:cubicBezTo>
                  <a:pt x="1630" y="1595"/>
                  <a:pt x="1703" y="1498"/>
                  <a:pt x="1795" y="1471"/>
                </a:cubicBezTo>
                <a:lnTo>
                  <a:pt x="1922" y="1434"/>
                </a:lnTo>
                <a:cubicBezTo>
                  <a:pt x="1941" y="1428"/>
                  <a:pt x="1955" y="1417"/>
                  <a:pt x="1960" y="1404"/>
                </a:cubicBezTo>
                <a:cubicBezTo>
                  <a:pt x="1964" y="1391"/>
                  <a:pt x="1960" y="1373"/>
                  <a:pt x="1948" y="1357"/>
                </a:cubicBezTo>
                <a:lnTo>
                  <a:pt x="1870" y="1250"/>
                </a:lnTo>
                <a:cubicBezTo>
                  <a:pt x="1814" y="1173"/>
                  <a:pt x="1816" y="1052"/>
                  <a:pt x="1874" y="975"/>
                </a:cubicBezTo>
                <a:lnTo>
                  <a:pt x="1955" y="870"/>
                </a:lnTo>
                <a:cubicBezTo>
                  <a:pt x="1967" y="854"/>
                  <a:pt x="1972" y="837"/>
                  <a:pt x="1968" y="824"/>
                </a:cubicBezTo>
                <a:cubicBezTo>
                  <a:pt x="1964" y="811"/>
                  <a:pt x="1951" y="799"/>
                  <a:pt x="1931" y="793"/>
                </a:cubicBezTo>
                <a:lnTo>
                  <a:pt x="1806" y="752"/>
                </a:lnTo>
                <a:cubicBezTo>
                  <a:pt x="1714" y="722"/>
                  <a:pt x="1644" y="624"/>
                  <a:pt x="1647" y="527"/>
                </a:cubicBezTo>
                <a:lnTo>
                  <a:pt x="1651" y="395"/>
                </a:lnTo>
                <a:cubicBezTo>
                  <a:pt x="1651" y="377"/>
                  <a:pt x="1646" y="362"/>
                  <a:pt x="1638" y="353"/>
                </a:cubicBezTo>
                <a:cubicBezTo>
                  <a:pt x="1629" y="344"/>
                  <a:pt x="1617" y="343"/>
                  <a:pt x="1609" y="343"/>
                </a:cubicBezTo>
                <a:cubicBezTo>
                  <a:pt x="1601" y="343"/>
                  <a:pt x="1594" y="344"/>
                  <a:pt x="1586" y="347"/>
                </a:cubicBezTo>
                <a:lnTo>
                  <a:pt x="1460" y="387"/>
                </a:lnTo>
                <a:cubicBezTo>
                  <a:pt x="1440" y="394"/>
                  <a:pt x="1418" y="397"/>
                  <a:pt x="1396" y="397"/>
                </a:cubicBezTo>
                <a:cubicBezTo>
                  <a:pt x="1317" y="397"/>
                  <a:pt x="1241" y="358"/>
                  <a:pt x="1200" y="298"/>
                </a:cubicBezTo>
                <a:lnTo>
                  <a:pt x="1125" y="190"/>
                </a:lnTo>
                <a:cubicBezTo>
                  <a:pt x="1113" y="172"/>
                  <a:pt x="1099" y="163"/>
                  <a:pt x="1084" y="163"/>
                </a:cubicBezTo>
                <a:cubicBezTo>
                  <a:pt x="1067" y="163"/>
                  <a:pt x="1061" y="163"/>
                  <a:pt x="1047" y="184"/>
                </a:cubicBezTo>
                <a:lnTo>
                  <a:pt x="1044" y="189"/>
                </a:lnTo>
                <a:cubicBezTo>
                  <a:pt x="1011" y="240"/>
                  <a:pt x="969" y="304"/>
                  <a:pt x="933" y="339"/>
                </a:cubicBezTo>
                <a:cubicBezTo>
                  <a:pt x="910" y="361"/>
                  <a:pt x="875" y="389"/>
                  <a:pt x="827" y="389"/>
                </a:cubicBezTo>
                <a:cubicBezTo>
                  <a:pt x="814" y="389"/>
                  <a:pt x="803" y="387"/>
                  <a:pt x="795" y="385"/>
                </a:cubicBezTo>
                <a:lnTo>
                  <a:pt x="783" y="385"/>
                </a:lnTo>
                <a:lnTo>
                  <a:pt x="774" y="379"/>
                </a:lnTo>
                <a:cubicBezTo>
                  <a:pt x="759" y="375"/>
                  <a:pt x="738" y="369"/>
                  <a:pt x="715" y="362"/>
                </a:cubicBezTo>
                <a:cubicBezTo>
                  <a:pt x="681" y="353"/>
                  <a:pt x="625" y="337"/>
                  <a:pt x="614" y="334"/>
                </a:cubicBezTo>
                <a:cubicBezTo>
                  <a:pt x="590" y="329"/>
                  <a:pt x="563" y="325"/>
                  <a:pt x="556" y="325"/>
                </a:cubicBezTo>
                <a:cubicBezTo>
                  <a:pt x="524" y="325"/>
                  <a:pt x="513" y="353"/>
                  <a:pt x="513" y="379"/>
                </a:cubicBezTo>
                <a:lnTo>
                  <a:pt x="513" y="511"/>
                </a:lnTo>
                <a:cubicBezTo>
                  <a:pt x="513" y="607"/>
                  <a:pt x="440" y="704"/>
                  <a:pt x="347" y="731"/>
                </a:cubicBezTo>
                <a:lnTo>
                  <a:pt x="221" y="769"/>
                </a:lnTo>
                <a:cubicBezTo>
                  <a:pt x="201" y="774"/>
                  <a:pt x="188" y="785"/>
                  <a:pt x="183" y="799"/>
                </a:cubicBezTo>
                <a:cubicBezTo>
                  <a:pt x="179" y="811"/>
                  <a:pt x="183" y="829"/>
                  <a:pt x="195" y="845"/>
                </a:cubicBezTo>
                <a:lnTo>
                  <a:pt x="272" y="952"/>
                </a:lnTo>
                <a:cubicBezTo>
                  <a:pt x="329" y="1030"/>
                  <a:pt x="327" y="1151"/>
                  <a:pt x="269" y="1227"/>
                </a:cubicBezTo>
                <a:lnTo>
                  <a:pt x="188" y="1332"/>
                </a:lnTo>
                <a:cubicBezTo>
                  <a:pt x="176" y="1348"/>
                  <a:pt x="171" y="1365"/>
                  <a:pt x="175" y="1378"/>
                </a:cubicBezTo>
                <a:cubicBezTo>
                  <a:pt x="179" y="1392"/>
                  <a:pt x="193" y="1403"/>
                  <a:pt x="212" y="1410"/>
                </a:cubicBezTo>
                <a:lnTo>
                  <a:pt x="337" y="1450"/>
                </a:lnTo>
                <a:cubicBezTo>
                  <a:pt x="429" y="1480"/>
                  <a:pt x="499" y="1579"/>
                  <a:pt x="496" y="1675"/>
                </a:cubicBezTo>
                <a:lnTo>
                  <a:pt x="492" y="1807"/>
                </a:lnTo>
                <a:cubicBezTo>
                  <a:pt x="492" y="1825"/>
                  <a:pt x="496" y="1840"/>
                  <a:pt x="505" y="1849"/>
                </a:cubicBezTo>
                <a:cubicBezTo>
                  <a:pt x="514" y="1858"/>
                  <a:pt x="526" y="1860"/>
                  <a:pt x="534" y="1860"/>
                </a:cubicBezTo>
                <a:cubicBezTo>
                  <a:pt x="542" y="1860"/>
                  <a:pt x="549" y="1858"/>
                  <a:pt x="557" y="1856"/>
                </a:cubicBezTo>
                <a:lnTo>
                  <a:pt x="683" y="1815"/>
                </a:lnTo>
                <a:cubicBezTo>
                  <a:pt x="705" y="1808"/>
                  <a:pt x="726" y="1805"/>
                  <a:pt x="747" y="1805"/>
                </a:cubicBezTo>
                <a:close/>
                <a:moveTo>
                  <a:pt x="1059" y="2202"/>
                </a:moveTo>
                <a:cubicBezTo>
                  <a:pt x="990" y="2202"/>
                  <a:pt x="926" y="2166"/>
                  <a:pt x="884" y="2104"/>
                </a:cubicBezTo>
                <a:lnTo>
                  <a:pt x="810" y="1995"/>
                </a:lnTo>
                <a:cubicBezTo>
                  <a:pt x="800" y="1981"/>
                  <a:pt x="774" y="1967"/>
                  <a:pt x="747" y="1967"/>
                </a:cubicBezTo>
                <a:cubicBezTo>
                  <a:pt x="742" y="1967"/>
                  <a:pt x="737" y="1968"/>
                  <a:pt x="732" y="1970"/>
                </a:cubicBezTo>
                <a:lnTo>
                  <a:pt x="607" y="2010"/>
                </a:lnTo>
                <a:cubicBezTo>
                  <a:pt x="527" y="2036"/>
                  <a:pt x="442" y="2017"/>
                  <a:pt x="389" y="1962"/>
                </a:cubicBezTo>
                <a:cubicBezTo>
                  <a:pt x="349" y="1921"/>
                  <a:pt x="328" y="1865"/>
                  <a:pt x="330" y="1802"/>
                </a:cubicBezTo>
                <a:lnTo>
                  <a:pt x="334" y="1671"/>
                </a:lnTo>
                <a:cubicBezTo>
                  <a:pt x="335" y="1646"/>
                  <a:pt x="310" y="1612"/>
                  <a:pt x="287" y="1604"/>
                </a:cubicBezTo>
                <a:lnTo>
                  <a:pt x="162" y="1564"/>
                </a:lnTo>
                <a:cubicBezTo>
                  <a:pt x="91" y="1541"/>
                  <a:pt x="40" y="1491"/>
                  <a:pt x="20" y="1426"/>
                </a:cubicBezTo>
                <a:cubicBezTo>
                  <a:pt x="0" y="1362"/>
                  <a:pt x="14" y="1292"/>
                  <a:pt x="59" y="1233"/>
                </a:cubicBezTo>
                <a:lnTo>
                  <a:pt x="140" y="1128"/>
                </a:lnTo>
                <a:cubicBezTo>
                  <a:pt x="155" y="1109"/>
                  <a:pt x="155" y="1067"/>
                  <a:pt x="141" y="1047"/>
                </a:cubicBezTo>
                <a:lnTo>
                  <a:pt x="64" y="940"/>
                </a:lnTo>
                <a:cubicBezTo>
                  <a:pt x="20" y="881"/>
                  <a:pt x="8" y="810"/>
                  <a:pt x="29" y="746"/>
                </a:cubicBezTo>
                <a:cubicBezTo>
                  <a:pt x="52" y="682"/>
                  <a:pt x="105" y="633"/>
                  <a:pt x="176" y="613"/>
                </a:cubicBezTo>
                <a:lnTo>
                  <a:pt x="302" y="576"/>
                </a:lnTo>
                <a:cubicBezTo>
                  <a:pt x="325" y="569"/>
                  <a:pt x="350" y="535"/>
                  <a:pt x="350" y="511"/>
                </a:cubicBezTo>
                <a:lnTo>
                  <a:pt x="350" y="379"/>
                </a:lnTo>
                <a:cubicBezTo>
                  <a:pt x="350" y="256"/>
                  <a:pt x="439" y="163"/>
                  <a:pt x="556" y="163"/>
                </a:cubicBezTo>
                <a:cubicBezTo>
                  <a:pt x="584" y="163"/>
                  <a:pt x="627" y="171"/>
                  <a:pt x="648" y="176"/>
                </a:cubicBezTo>
                <a:cubicBezTo>
                  <a:pt x="660" y="178"/>
                  <a:pt x="693" y="187"/>
                  <a:pt x="760" y="207"/>
                </a:cubicBezTo>
                <a:cubicBezTo>
                  <a:pt x="782" y="213"/>
                  <a:pt x="802" y="219"/>
                  <a:pt x="816" y="223"/>
                </a:cubicBezTo>
                <a:lnTo>
                  <a:pt x="819" y="223"/>
                </a:lnTo>
                <a:cubicBezTo>
                  <a:pt x="820" y="222"/>
                  <a:pt x="820" y="222"/>
                  <a:pt x="820" y="222"/>
                </a:cubicBezTo>
                <a:cubicBezTo>
                  <a:pt x="838" y="205"/>
                  <a:pt x="867" y="164"/>
                  <a:pt x="907" y="102"/>
                </a:cubicBezTo>
                <a:lnTo>
                  <a:pt x="910" y="97"/>
                </a:lnTo>
                <a:cubicBezTo>
                  <a:pt x="951" y="32"/>
                  <a:pt x="1008" y="0"/>
                  <a:pt x="1084" y="0"/>
                </a:cubicBezTo>
                <a:cubicBezTo>
                  <a:pt x="1153" y="0"/>
                  <a:pt x="1217" y="36"/>
                  <a:pt x="1259" y="98"/>
                </a:cubicBezTo>
                <a:lnTo>
                  <a:pt x="1334" y="207"/>
                </a:lnTo>
                <a:cubicBezTo>
                  <a:pt x="1343" y="221"/>
                  <a:pt x="1369" y="235"/>
                  <a:pt x="1396" y="235"/>
                </a:cubicBezTo>
                <a:cubicBezTo>
                  <a:pt x="1403" y="235"/>
                  <a:pt x="1408" y="234"/>
                  <a:pt x="1411" y="233"/>
                </a:cubicBezTo>
                <a:lnTo>
                  <a:pt x="1536" y="192"/>
                </a:lnTo>
                <a:cubicBezTo>
                  <a:pt x="1615" y="166"/>
                  <a:pt x="1701" y="185"/>
                  <a:pt x="1754" y="240"/>
                </a:cubicBezTo>
                <a:cubicBezTo>
                  <a:pt x="1794" y="281"/>
                  <a:pt x="1815" y="338"/>
                  <a:pt x="1813" y="400"/>
                </a:cubicBezTo>
                <a:lnTo>
                  <a:pt x="1809" y="532"/>
                </a:lnTo>
                <a:cubicBezTo>
                  <a:pt x="1808" y="556"/>
                  <a:pt x="1833" y="590"/>
                  <a:pt x="1856" y="598"/>
                </a:cubicBezTo>
                <a:lnTo>
                  <a:pt x="1981" y="639"/>
                </a:lnTo>
                <a:cubicBezTo>
                  <a:pt x="2051" y="661"/>
                  <a:pt x="2103" y="711"/>
                  <a:pt x="2123" y="776"/>
                </a:cubicBezTo>
                <a:cubicBezTo>
                  <a:pt x="2143" y="841"/>
                  <a:pt x="2128" y="911"/>
                  <a:pt x="2083" y="969"/>
                </a:cubicBezTo>
                <a:lnTo>
                  <a:pt x="2003" y="1074"/>
                </a:lnTo>
                <a:cubicBezTo>
                  <a:pt x="1988" y="1093"/>
                  <a:pt x="1988" y="1135"/>
                  <a:pt x="2002" y="1155"/>
                </a:cubicBezTo>
                <a:lnTo>
                  <a:pt x="2079" y="1262"/>
                </a:lnTo>
                <a:cubicBezTo>
                  <a:pt x="2123" y="1322"/>
                  <a:pt x="2135" y="1393"/>
                  <a:pt x="2113" y="1456"/>
                </a:cubicBezTo>
                <a:cubicBezTo>
                  <a:pt x="2092" y="1520"/>
                  <a:pt x="2039" y="1568"/>
                  <a:pt x="1968" y="1589"/>
                </a:cubicBezTo>
                <a:lnTo>
                  <a:pt x="1841" y="1627"/>
                </a:lnTo>
                <a:cubicBezTo>
                  <a:pt x="1817" y="1634"/>
                  <a:pt x="1792" y="1667"/>
                  <a:pt x="1792" y="1692"/>
                </a:cubicBezTo>
                <a:lnTo>
                  <a:pt x="1792" y="1824"/>
                </a:lnTo>
                <a:cubicBezTo>
                  <a:pt x="1792" y="1947"/>
                  <a:pt x="1707" y="2037"/>
                  <a:pt x="1589" y="2037"/>
                </a:cubicBezTo>
                <a:cubicBezTo>
                  <a:pt x="1562" y="2037"/>
                  <a:pt x="1535" y="2032"/>
                  <a:pt x="1509" y="2023"/>
                </a:cubicBezTo>
                <a:lnTo>
                  <a:pt x="1385" y="1979"/>
                </a:lnTo>
                <a:cubicBezTo>
                  <a:pt x="1381" y="1977"/>
                  <a:pt x="1375" y="1976"/>
                  <a:pt x="1369" y="1976"/>
                </a:cubicBezTo>
                <a:cubicBezTo>
                  <a:pt x="1343" y="1976"/>
                  <a:pt x="1317" y="1989"/>
                  <a:pt x="1308" y="2002"/>
                </a:cubicBezTo>
                <a:lnTo>
                  <a:pt x="1230" y="2109"/>
                </a:lnTo>
                <a:cubicBezTo>
                  <a:pt x="1187" y="2169"/>
                  <a:pt x="1126" y="2202"/>
                  <a:pt x="1059" y="2202"/>
                </a:cubicBezTo>
                <a:close/>
                <a:moveTo>
                  <a:pt x="1067" y="578"/>
                </a:moveTo>
                <a:cubicBezTo>
                  <a:pt x="760" y="578"/>
                  <a:pt x="511" y="828"/>
                  <a:pt x="511" y="1134"/>
                </a:cubicBezTo>
                <a:cubicBezTo>
                  <a:pt x="511" y="1441"/>
                  <a:pt x="760" y="1691"/>
                  <a:pt x="1067" y="1691"/>
                </a:cubicBezTo>
                <a:cubicBezTo>
                  <a:pt x="1374" y="1691"/>
                  <a:pt x="1623" y="1441"/>
                  <a:pt x="1623" y="1134"/>
                </a:cubicBezTo>
                <a:cubicBezTo>
                  <a:pt x="1623" y="828"/>
                  <a:pt x="1374" y="578"/>
                  <a:pt x="1067" y="578"/>
                </a:cubicBezTo>
                <a:close/>
                <a:moveTo>
                  <a:pt x="1067" y="1788"/>
                </a:moveTo>
                <a:cubicBezTo>
                  <a:pt x="707" y="1788"/>
                  <a:pt x="414" y="1495"/>
                  <a:pt x="414" y="1134"/>
                </a:cubicBezTo>
                <a:cubicBezTo>
                  <a:pt x="414" y="774"/>
                  <a:pt x="707" y="481"/>
                  <a:pt x="1067" y="481"/>
                </a:cubicBezTo>
                <a:cubicBezTo>
                  <a:pt x="1427" y="481"/>
                  <a:pt x="1721" y="774"/>
                  <a:pt x="1721" y="1134"/>
                </a:cubicBezTo>
                <a:cubicBezTo>
                  <a:pt x="1721" y="1495"/>
                  <a:pt x="1427" y="1788"/>
                  <a:pt x="1067" y="1788"/>
                </a:cubicBezTo>
                <a:close/>
                <a:moveTo>
                  <a:pt x="1535" y="1135"/>
                </a:moveTo>
                <a:cubicBezTo>
                  <a:pt x="1535" y="1393"/>
                  <a:pt x="1326" y="1603"/>
                  <a:pt x="1067" y="1603"/>
                </a:cubicBezTo>
                <a:cubicBezTo>
                  <a:pt x="808" y="1603"/>
                  <a:pt x="599" y="1393"/>
                  <a:pt x="599" y="1135"/>
                </a:cubicBezTo>
                <a:cubicBezTo>
                  <a:pt x="599" y="876"/>
                  <a:pt x="808" y="666"/>
                  <a:pt x="1067" y="666"/>
                </a:cubicBezTo>
                <a:cubicBezTo>
                  <a:pt x="1326" y="666"/>
                  <a:pt x="1535" y="876"/>
                  <a:pt x="1535" y="1135"/>
                </a:cubicBezTo>
                <a:close/>
                <a:moveTo>
                  <a:pt x="1597" y="2166"/>
                </a:moveTo>
                <a:cubicBezTo>
                  <a:pt x="1595" y="2167"/>
                  <a:pt x="1592" y="2167"/>
                  <a:pt x="1589" y="2167"/>
                </a:cubicBezTo>
                <a:cubicBezTo>
                  <a:pt x="1547" y="2167"/>
                  <a:pt x="1505" y="2159"/>
                  <a:pt x="1465" y="2145"/>
                </a:cubicBezTo>
                <a:lnTo>
                  <a:pt x="1386" y="2117"/>
                </a:lnTo>
                <a:lnTo>
                  <a:pt x="1336" y="2186"/>
                </a:lnTo>
                <a:cubicBezTo>
                  <a:pt x="1296" y="2240"/>
                  <a:pt x="1245" y="2280"/>
                  <a:pt x="1189" y="2304"/>
                </a:cubicBezTo>
                <a:lnTo>
                  <a:pt x="1228" y="2954"/>
                </a:lnTo>
                <a:cubicBezTo>
                  <a:pt x="1231" y="3006"/>
                  <a:pt x="1256" y="3013"/>
                  <a:pt x="1284" y="2968"/>
                </a:cubicBezTo>
                <a:lnTo>
                  <a:pt x="1414" y="2757"/>
                </a:lnTo>
                <a:cubicBezTo>
                  <a:pt x="1442" y="2712"/>
                  <a:pt x="1494" y="2707"/>
                  <a:pt x="1530" y="2744"/>
                </a:cubicBezTo>
                <a:lnTo>
                  <a:pt x="1798" y="3022"/>
                </a:lnTo>
                <a:cubicBezTo>
                  <a:pt x="1834" y="3060"/>
                  <a:pt x="1853" y="3049"/>
                  <a:pt x="1840" y="2998"/>
                </a:cubicBezTo>
                <a:cubicBezTo>
                  <a:pt x="1840" y="2998"/>
                  <a:pt x="1672" y="2420"/>
                  <a:pt x="1597" y="2166"/>
                </a:cubicBezTo>
                <a:close/>
                <a:moveTo>
                  <a:pt x="1059" y="2332"/>
                </a:moveTo>
                <a:cubicBezTo>
                  <a:pt x="946" y="2332"/>
                  <a:pt x="844" y="2275"/>
                  <a:pt x="777" y="2178"/>
                </a:cubicBezTo>
                <a:lnTo>
                  <a:pt x="729" y="2107"/>
                </a:lnTo>
                <a:lnTo>
                  <a:pt x="647" y="2134"/>
                </a:lnTo>
                <a:cubicBezTo>
                  <a:pt x="611" y="2145"/>
                  <a:pt x="573" y="2151"/>
                  <a:pt x="535" y="2151"/>
                </a:cubicBezTo>
                <a:cubicBezTo>
                  <a:pt x="519" y="2151"/>
                  <a:pt x="503" y="2150"/>
                  <a:pt x="487" y="2148"/>
                </a:cubicBezTo>
                <a:cubicBezTo>
                  <a:pt x="419" y="2398"/>
                  <a:pt x="263" y="2975"/>
                  <a:pt x="260" y="2991"/>
                </a:cubicBezTo>
                <a:cubicBezTo>
                  <a:pt x="250" y="3045"/>
                  <a:pt x="282" y="3130"/>
                  <a:pt x="374" y="3073"/>
                </a:cubicBezTo>
                <a:cubicBezTo>
                  <a:pt x="387" y="3065"/>
                  <a:pt x="660" y="2841"/>
                  <a:pt x="660" y="2841"/>
                </a:cubicBezTo>
                <a:cubicBezTo>
                  <a:pt x="700" y="2806"/>
                  <a:pt x="735" y="2804"/>
                  <a:pt x="781" y="2845"/>
                </a:cubicBezTo>
                <a:lnTo>
                  <a:pt x="992" y="3032"/>
                </a:lnTo>
                <a:cubicBezTo>
                  <a:pt x="1029" y="3066"/>
                  <a:pt x="1087" y="3047"/>
                  <a:pt x="1085" y="2994"/>
                </a:cubicBezTo>
                <a:lnTo>
                  <a:pt x="1065" y="2331"/>
                </a:lnTo>
                <a:cubicBezTo>
                  <a:pt x="1063" y="2331"/>
                  <a:pt x="1061" y="2332"/>
                  <a:pt x="1059" y="2332"/>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2" name="TextBox 21"/>
          <p:cNvSpPr txBox="1"/>
          <p:nvPr/>
        </p:nvSpPr>
        <p:spPr>
          <a:xfrm>
            <a:off x="1057821" y="5896974"/>
            <a:ext cx="1512168" cy="461665"/>
          </a:xfrm>
          <a:prstGeom prst="rect">
            <a:avLst/>
          </a:prstGeom>
          <a:solidFill>
            <a:schemeClr val="accent1"/>
          </a:solidFill>
        </p:spPr>
        <p:txBody>
          <a:bodyPr wrap="square" rtlCol="0">
            <a:spAutoFit/>
          </a:bodyPr>
          <a:lstStyle/>
          <a:p>
            <a:pPr algn="ctr"/>
            <a:r>
              <a:rPr lang="zh-CN" altLang="en-US" sz="2400" b="1" dirty="0">
                <a:solidFill>
                  <a:schemeClr val="accent2"/>
                </a:solidFill>
                <a:latin typeface="+mj-ea"/>
                <a:ea typeface="+mj-ea"/>
              </a:rPr>
              <a:t>努力方向</a:t>
            </a:r>
          </a:p>
        </p:txBody>
      </p:sp>
      <p:sp>
        <p:nvSpPr>
          <p:cNvPr id="24" name="TextBox 23"/>
          <p:cNvSpPr txBox="1"/>
          <p:nvPr/>
        </p:nvSpPr>
        <p:spPr>
          <a:xfrm>
            <a:off x="3290069" y="4927477"/>
            <a:ext cx="7805685" cy="1200329"/>
          </a:xfrm>
          <a:prstGeom prst="rect">
            <a:avLst/>
          </a:prstGeom>
          <a:noFill/>
        </p:spPr>
        <p:txBody>
          <a:bodyPr wrap="square" rtlCol="0">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技能实训环节时间紧凑，不是每一个同学都得到实际的锻炼，在检查作业时，我关注了每一上传的视频反馈回来的学习效果。</a:t>
            </a:r>
          </a:p>
        </p:txBody>
      </p:sp>
      <p:cxnSp>
        <p:nvCxnSpPr>
          <p:cNvPr id="25" name="直接连接符 24"/>
          <p:cNvCxnSpPr/>
          <p:nvPr/>
        </p:nvCxnSpPr>
        <p:spPr bwMode="auto">
          <a:xfrm>
            <a:off x="2930029" y="4493401"/>
            <a:ext cx="0" cy="1865238"/>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Rectangle 7"/>
          <p:cNvSpPr>
            <a:spLocks noChangeArrowheads="1"/>
          </p:cNvSpPr>
          <p:nvPr/>
        </p:nvSpPr>
        <p:spPr bwMode="auto">
          <a:xfrm>
            <a:off x="10903803"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27"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28"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29"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教学反思</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5"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6" name="Line 12"/>
          <p:cNvSpPr>
            <a:spLocks noChangeShapeType="1"/>
          </p:cNvSpPr>
          <p:nvPr/>
        </p:nvSpPr>
        <p:spPr bwMode="auto">
          <a:xfrm>
            <a:off x="8230273"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
        <p:nvSpPr>
          <p:cNvPr id="37" name="Line 12"/>
          <p:cNvSpPr>
            <a:spLocks noChangeShapeType="1"/>
          </p:cNvSpPr>
          <p:nvPr/>
        </p:nvSpPr>
        <p:spPr bwMode="auto">
          <a:xfrm>
            <a:off x="9499515"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300" fill="hold"/>
                                        <p:tgtEl>
                                          <p:spTgt spid="26"/>
                                        </p:tgtEl>
                                        <p:attrNameLst>
                                          <p:attrName>ppt_x</p:attrName>
                                        </p:attrNameLst>
                                      </p:cBhvr>
                                      <p:tavLst>
                                        <p:tav tm="0">
                                          <p:val>
                                            <p:strVal val="0-#ppt_w/2"/>
                                          </p:val>
                                        </p:tav>
                                        <p:tav tm="100000">
                                          <p:val>
                                            <p:strVal val="#ppt_x"/>
                                          </p:val>
                                        </p:tav>
                                      </p:tavLst>
                                    </p:anim>
                                    <p:anim calcmode="lin" valueType="num">
                                      <p:cBhvr additive="base">
                                        <p:cTn id="8" dur="3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300" fill="hold"/>
                                        <p:tgtEl>
                                          <p:spTgt spid="11"/>
                                        </p:tgtEl>
                                        <p:attrNameLst>
                                          <p:attrName>ppt_w</p:attrName>
                                        </p:attrNameLst>
                                      </p:cBhvr>
                                      <p:tavLst>
                                        <p:tav tm="0">
                                          <p:val>
                                            <p:fltVal val="0"/>
                                          </p:val>
                                        </p:tav>
                                        <p:tav tm="100000">
                                          <p:val>
                                            <p:strVal val="#ppt_w"/>
                                          </p:val>
                                        </p:tav>
                                      </p:tavLst>
                                    </p:anim>
                                    <p:anim calcmode="lin" valueType="num">
                                      <p:cBhvr>
                                        <p:cTn id="13" dur="300" fill="hold"/>
                                        <p:tgtEl>
                                          <p:spTgt spid="11"/>
                                        </p:tgtEl>
                                        <p:attrNameLst>
                                          <p:attrName>ppt_h</p:attrName>
                                        </p:attrNameLst>
                                      </p:cBhvr>
                                      <p:tavLst>
                                        <p:tav tm="0">
                                          <p:val>
                                            <p:fltVal val="0"/>
                                          </p:val>
                                        </p:tav>
                                        <p:tav tm="100000">
                                          <p:val>
                                            <p:strVal val="#ppt_h"/>
                                          </p:val>
                                        </p:tav>
                                      </p:tavLst>
                                    </p:anim>
                                    <p:animEffect transition="in" filter="fade">
                                      <p:cBhvr>
                                        <p:cTn id="14" dur="300"/>
                                        <p:tgtEl>
                                          <p:spTgt spid="11"/>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34"/>
                                        </p:tgtEl>
                                        <p:attrNameLst>
                                          <p:attrName>style.visibility</p:attrName>
                                        </p:attrNameLst>
                                      </p:cBhvr>
                                      <p:to>
                                        <p:strVal val="visible"/>
                                      </p:to>
                                    </p:set>
                                    <p:anim by="(-#ppt_w*2)" calcmode="lin" valueType="num">
                                      <p:cBhvr rctx="PPT">
                                        <p:cTn id="18" dur="150" autoRev="1" fill="hold">
                                          <p:stCondLst>
                                            <p:cond delay="0"/>
                                          </p:stCondLst>
                                        </p:cTn>
                                        <p:tgtEl>
                                          <p:spTgt spid="34"/>
                                        </p:tgtEl>
                                        <p:attrNameLst>
                                          <p:attrName>ppt_w</p:attrName>
                                        </p:attrNameLst>
                                      </p:cBhvr>
                                    </p:anim>
                                    <p:anim by="(#ppt_w*0.50)" calcmode="lin" valueType="num">
                                      <p:cBhvr>
                                        <p:cTn id="19" dur="150" decel="50000" autoRev="1" fill="hold">
                                          <p:stCondLst>
                                            <p:cond delay="0"/>
                                          </p:stCondLst>
                                        </p:cTn>
                                        <p:tgtEl>
                                          <p:spTgt spid="34"/>
                                        </p:tgtEl>
                                        <p:attrNameLst>
                                          <p:attrName>ppt_x</p:attrName>
                                        </p:attrNameLst>
                                      </p:cBhvr>
                                    </p:anim>
                                    <p:anim from="(-#ppt_h/2)" to="(#ppt_y)" calcmode="lin" valueType="num">
                                      <p:cBhvr>
                                        <p:cTn id="20" dur="300" fill="hold">
                                          <p:stCondLst>
                                            <p:cond delay="0"/>
                                          </p:stCondLst>
                                        </p:cTn>
                                        <p:tgtEl>
                                          <p:spTgt spid="34"/>
                                        </p:tgtEl>
                                        <p:attrNameLst>
                                          <p:attrName>ppt_y</p:attrName>
                                        </p:attrNameLst>
                                      </p:cBhvr>
                                    </p:anim>
                                    <p:animRot by="21600000">
                                      <p:cBhvr>
                                        <p:cTn id="21" dur="300" fill="hold">
                                          <p:stCondLst>
                                            <p:cond delay="0"/>
                                          </p:stCondLst>
                                        </p:cTn>
                                        <p:tgtEl>
                                          <p:spTgt spid="34"/>
                                        </p:tgtEl>
                                        <p:attrNameLst>
                                          <p:attrName>r</p:attrName>
                                        </p:attrNameLst>
                                      </p:cBhvr>
                                    </p:animRot>
                                  </p:childTnLst>
                                </p:cTn>
                              </p:par>
                            </p:childTnLst>
                          </p:cTn>
                        </p:par>
                        <p:par>
                          <p:cTn id="22" fill="hold">
                            <p:stCondLst>
                              <p:cond delay="990"/>
                            </p:stCondLst>
                            <p:childTnLst>
                              <p:par>
                                <p:cTn id="23" presetID="31"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style.rotation</p:attrName>
                                        </p:attrNameLst>
                                      </p:cBhvr>
                                      <p:tavLst>
                                        <p:tav tm="0">
                                          <p:val>
                                            <p:fltVal val="90"/>
                                          </p:val>
                                        </p:tav>
                                        <p:tav tm="100000">
                                          <p:val>
                                            <p:fltVal val="0"/>
                                          </p:val>
                                        </p:tav>
                                      </p:tavLst>
                                    </p:anim>
                                    <p:animEffect transition="in" filter="fade">
                                      <p:cBhvr>
                                        <p:cTn id="28" dur="500"/>
                                        <p:tgtEl>
                                          <p:spTgt spid="21"/>
                                        </p:tgtEl>
                                      </p:cBhvr>
                                    </p:animEffect>
                                  </p:childTnLst>
                                </p:cTn>
                              </p:par>
                            </p:childTnLst>
                          </p:cTn>
                        </p:par>
                        <p:par>
                          <p:cTn id="29" fill="hold">
                            <p:stCondLst>
                              <p:cond delay="149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1990"/>
                            </p:stCondLst>
                            <p:childTnLst>
                              <p:par>
                                <p:cTn id="34" presetID="16" presetClass="entr" presetSubtype="4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outHorizontal)">
                                      <p:cBhvr>
                                        <p:cTn id="36" dur="500"/>
                                        <p:tgtEl>
                                          <p:spTgt spid="14"/>
                                        </p:tgtEl>
                                      </p:cBhvr>
                                    </p:animEffect>
                                  </p:childTnLst>
                                </p:cTn>
                              </p:par>
                            </p:childTnLst>
                          </p:cTn>
                        </p:par>
                        <p:par>
                          <p:cTn id="37" fill="hold">
                            <p:stCondLst>
                              <p:cond delay="2490"/>
                            </p:stCondLst>
                            <p:childTnLst>
                              <p:par>
                                <p:cTn id="38" presetID="2" presetClass="entr" presetSubtype="2"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1+#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0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20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1+#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par>
                          <p:cTn id="50" fill="hold">
                            <p:stCondLst>
                              <p:cond delay="2990"/>
                            </p:stCondLst>
                            <p:childTnLst>
                              <p:par>
                                <p:cTn id="51" presetID="2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par>
                                <p:cTn id="54" presetID="22" presetClass="entr" presetSubtype="8" fill="hold" grpId="0" nodeType="withEffect">
                                  <p:stCondLst>
                                    <p:cond delay="10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par>
                                <p:cTn id="57" presetID="22" presetClass="entr" presetSubtype="8" fill="hold" grpId="0" nodeType="withEffect">
                                  <p:stCondLst>
                                    <p:cond delay="20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par>
                          <p:cTn id="60" fill="hold">
                            <p:stCondLst>
                              <p:cond delay="3490"/>
                            </p:stCondLst>
                            <p:childTnLst>
                              <p:par>
                                <p:cTn id="61" presetID="31"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 calcmode="lin" valueType="num">
                                      <p:cBhvr>
                                        <p:cTn id="65" dur="500" fill="hold"/>
                                        <p:tgtEl>
                                          <p:spTgt spid="20"/>
                                        </p:tgtEl>
                                        <p:attrNameLst>
                                          <p:attrName>style.rotation</p:attrName>
                                        </p:attrNameLst>
                                      </p:cBhvr>
                                      <p:tavLst>
                                        <p:tav tm="0">
                                          <p:val>
                                            <p:fltVal val="90"/>
                                          </p:val>
                                        </p:tav>
                                        <p:tav tm="100000">
                                          <p:val>
                                            <p:fltVal val="0"/>
                                          </p:val>
                                        </p:tav>
                                      </p:tavLst>
                                    </p:anim>
                                    <p:animEffect transition="in" filter="fade">
                                      <p:cBhvr>
                                        <p:cTn id="66" dur="500"/>
                                        <p:tgtEl>
                                          <p:spTgt spid="20"/>
                                        </p:tgtEl>
                                      </p:cBhvr>
                                    </p:animEffect>
                                  </p:childTnLst>
                                </p:cTn>
                              </p:par>
                            </p:childTnLst>
                          </p:cTn>
                        </p:par>
                        <p:par>
                          <p:cTn id="67" fill="hold">
                            <p:stCondLst>
                              <p:cond delay="3990"/>
                            </p:stCondLst>
                            <p:childTnLst>
                              <p:par>
                                <p:cTn id="68" presetID="22" presetClass="entr" presetSubtype="1"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childTnLst>
                          </p:cTn>
                        </p:par>
                        <p:par>
                          <p:cTn id="71" fill="hold">
                            <p:stCondLst>
                              <p:cond delay="4490"/>
                            </p:stCondLst>
                            <p:childTnLst>
                              <p:par>
                                <p:cTn id="72" presetID="16" presetClass="entr" presetSubtype="42"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barn(outHorizontal)">
                                      <p:cBhvr>
                                        <p:cTn id="74" dur="500"/>
                                        <p:tgtEl>
                                          <p:spTgt spid="25"/>
                                        </p:tgtEl>
                                      </p:cBhvr>
                                    </p:animEffect>
                                  </p:childTnLst>
                                </p:cTn>
                              </p:par>
                            </p:childTnLst>
                          </p:cTn>
                        </p:par>
                        <p:par>
                          <p:cTn id="75" fill="hold">
                            <p:stCondLst>
                              <p:cond delay="4990"/>
                            </p:stCondLst>
                            <p:childTnLst>
                              <p:par>
                                <p:cTn id="76" presetID="22" presetClass="entr" presetSubtype="8"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12" grpId="0" animBg="1"/>
      <p:bldP spid="13" grpId="0"/>
      <p:bldP spid="15" grpId="0" animBg="1"/>
      <p:bldP spid="16" grpId="0" animBg="1"/>
      <p:bldP spid="17" grpId="0"/>
      <p:bldP spid="18" grpId="0" animBg="1"/>
      <p:bldP spid="19" grpId="0"/>
      <p:bldP spid="20" grpId="0" animBg="1"/>
      <p:bldP spid="21" grpId="0" animBg="1"/>
      <p:bldP spid="22" grpId="0" animBg="1"/>
      <p:bldP spid="24"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5"/>
          <p:cNvSpPr/>
          <p:nvPr/>
        </p:nvSpPr>
        <p:spPr bwMode="auto">
          <a:xfrm>
            <a:off x="0" y="0"/>
            <a:ext cx="12196800" cy="2607972"/>
          </a:xfrm>
          <a:custGeom>
            <a:avLst/>
            <a:gdLst>
              <a:gd name="T0" fmla="*/ 16000 w 16000"/>
              <a:gd name="T1" fmla="*/ 1588 h 3399"/>
              <a:gd name="T2" fmla="*/ 8927 w 16000"/>
              <a:gd name="T3" fmla="*/ 3277 h 3399"/>
              <a:gd name="T4" fmla="*/ 7073 w 16000"/>
              <a:gd name="T5" fmla="*/ 3277 h 3399"/>
              <a:gd name="T6" fmla="*/ 0 w 16000"/>
              <a:gd name="T7" fmla="*/ 1588 h 3399"/>
              <a:gd name="T8" fmla="*/ 0 w 16000"/>
              <a:gd name="T9" fmla="*/ 0 h 3399"/>
              <a:gd name="T10" fmla="*/ 16000 w 16000"/>
              <a:gd name="T11" fmla="*/ 0 h 3399"/>
              <a:gd name="T12" fmla="*/ 16000 w 16000"/>
              <a:gd name="T13" fmla="*/ 1588 h 3399"/>
            </a:gdLst>
            <a:ahLst/>
            <a:cxnLst>
              <a:cxn ang="0">
                <a:pos x="T0" y="T1"/>
              </a:cxn>
              <a:cxn ang="0">
                <a:pos x="T2" y="T3"/>
              </a:cxn>
              <a:cxn ang="0">
                <a:pos x="T4" y="T5"/>
              </a:cxn>
              <a:cxn ang="0">
                <a:pos x="T6" y="T7"/>
              </a:cxn>
              <a:cxn ang="0">
                <a:pos x="T8" y="T9"/>
              </a:cxn>
              <a:cxn ang="0">
                <a:pos x="T10" y="T11"/>
              </a:cxn>
              <a:cxn ang="0">
                <a:pos x="T12" y="T13"/>
              </a:cxn>
            </a:cxnLst>
            <a:rect l="0" t="0" r="r" b="b"/>
            <a:pathLst>
              <a:path w="16000" h="3399">
                <a:moveTo>
                  <a:pt x="16000" y="1588"/>
                </a:moveTo>
                <a:lnTo>
                  <a:pt x="8927" y="3277"/>
                </a:lnTo>
                <a:cubicBezTo>
                  <a:pt x="8417" y="3399"/>
                  <a:pt x="7583" y="3399"/>
                  <a:pt x="7073" y="3277"/>
                </a:cubicBezTo>
                <a:lnTo>
                  <a:pt x="0" y="1588"/>
                </a:lnTo>
                <a:lnTo>
                  <a:pt x="0" y="0"/>
                </a:lnTo>
                <a:lnTo>
                  <a:pt x="16000" y="0"/>
                </a:lnTo>
                <a:lnTo>
                  <a:pt x="16000" y="1588"/>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29" name="组合 28"/>
          <p:cNvGrpSpPr/>
          <p:nvPr/>
        </p:nvGrpSpPr>
        <p:grpSpPr>
          <a:xfrm>
            <a:off x="5030767" y="1339442"/>
            <a:ext cx="2135228" cy="2149410"/>
            <a:chOff x="5066242" y="1339442"/>
            <a:chExt cx="2135228" cy="2149410"/>
          </a:xfrm>
        </p:grpSpPr>
        <p:sp>
          <p:nvSpPr>
            <p:cNvPr id="30" name="Oval 6"/>
            <p:cNvSpPr>
              <a:spLocks noChangeArrowheads="1"/>
            </p:cNvSpPr>
            <p:nvPr/>
          </p:nvSpPr>
          <p:spPr bwMode="auto">
            <a:xfrm>
              <a:off x="5066242" y="1339442"/>
              <a:ext cx="2135228" cy="2149410"/>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31" name="Oval 7"/>
            <p:cNvSpPr>
              <a:spLocks noChangeArrowheads="1"/>
            </p:cNvSpPr>
            <p:nvPr/>
          </p:nvSpPr>
          <p:spPr bwMode="auto">
            <a:xfrm>
              <a:off x="5159215" y="1433991"/>
              <a:ext cx="1949282" cy="1960313"/>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grpSp>
      <p:sp>
        <p:nvSpPr>
          <p:cNvPr id="33" name="TextBox 32"/>
          <p:cNvSpPr txBox="1"/>
          <p:nvPr/>
        </p:nvSpPr>
        <p:spPr>
          <a:xfrm>
            <a:off x="2307283" y="3789040"/>
            <a:ext cx="7428718" cy="1569660"/>
          </a:xfrm>
          <a:prstGeom prst="rect">
            <a:avLst/>
          </a:prstGeom>
          <a:noFill/>
        </p:spPr>
        <p:txBody>
          <a:bodyPr wrap="square" rtlCol="0">
            <a:spAutoFit/>
          </a:bodyPr>
          <a:lstStyle/>
          <a:p>
            <a:pPr algn="ctr"/>
            <a:r>
              <a:rPr lang="zh-CN" altLang="en-US" sz="9600" b="1" dirty="0">
                <a:latin typeface="微软雅黑" panose="020B0503020204020204" pitchFamily="34" charset="-122"/>
                <a:ea typeface="微软雅黑" panose="020B0503020204020204" pitchFamily="34" charset="-122"/>
              </a:rPr>
              <a:t>教学分析</a:t>
            </a:r>
          </a:p>
        </p:txBody>
      </p:sp>
      <p:sp>
        <p:nvSpPr>
          <p:cNvPr id="34" name="Freeform 41"/>
          <p:cNvSpPr>
            <a:spLocks noEditPoints="1"/>
          </p:cNvSpPr>
          <p:nvPr/>
        </p:nvSpPr>
        <p:spPr bwMode="auto">
          <a:xfrm>
            <a:off x="5367772" y="1692323"/>
            <a:ext cx="1461256" cy="1443648"/>
          </a:xfrm>
          <a:custGeom>
            <a:avLst/>
            <a:gdLst>
              <a:gd name="T0" fmla="*/ 471 w 549"/>
              <a:gd name="T1" fmla="*/ 540 h 540"/>
              <a:gd name="T2" fmla="*/ 335 w 549"/>
              <a:gd name="T3" fmla="*/ 436 h 540"/>
              <a:gd name="T4" fmla="*/ 0 w 549"/>
              <a:gd name="T5" fmla="*/ 231 h 540"/>
              <a:gd name="T6" fmla="*/ 461 w 549"/>
              <a:gd name="T7" fmla="*/ 231 h 540"/>
              <a:gd name="T8" fmla="*/ 521 w 549"/>
              <a:gd name="T9" fmla="*/ 419 h 540"/>
              <a:gd name="T10" fmla="*/ 297 w 549"/>
              <a:gd name="T11" fmla="*/ 262 h 540"/>
              <a:gd name="T12" fmla="*/ 284 w 549"/>
              <a:gd name="T13" fmla="*/ 259 h 540"/>
              <a:gd name="T14" fmla="*/ 273 w 549"/>
              <a:gd name="T15" fmla="*/ 311 h 540"/>
              <a:gd name="T16" fmla="*/ 297 w 549"/>
              <a:gd name="T17" fmla="*/ 318 h 540"/>
              <a:gd name="T18" fmla="*/ 291 w 549"/>
              <a:gd name="T19" fmla="*/ 336 h 540"/>
              <a:gd name="T20" fmla="*/ 234 w 549"/>
              <a:gd name="T21" fmla="*/ 351 h 540"/>
              <a:gd name="T22" fmla="*/ 230 w 549"/>
              <a:gd name="T23" fmla="*/ 350 h 540"/>
              <a:gd name="T24" fmla="*/ 168 w 549"/>
              <a:gd name="T25" fmla="*/ 327 h 540"/>
              <a:gd name="T26" fmla="*/ 191 w 549"/>
              <a:gd name="T27" fmla="*/ 312 h 540"/>
              <a:gd name="T28" fmla="*/ 208 w 549"/>
              <a:gd name="T29" fmla="*/ 281 h 540"/>
              <a:gd name="T30" fmla="*/ 180 w 549"/>
              <a:gd name="T31" fmla="*/ 260 h 540"/>
              <a:gd name="T32" fmla="*/ 168 w 549"/>
              <a:gd name="T33" fmla="*/ 236 h 540"/>
              <a:gd name="T34" fmla="*/ 178 w 549"/>
              <a:gd name="T35" fmla="*/ 228 h 540"/>
              <a:gd name="T36" fmla="*/ 288 w 549"/>
              <a:gd name="T37" fmla="*/ 229 h 540"/>
              <a:gd name="T38" fmla="*/ 297 w 549"/>
              <a:gd name="T39" fmla="*/ 237 h 540"/>
              <a:gd name="T40" fmla="*/ 386 w 549"/>
              <a:gd name="T41" fmla="*/ 289 h 540"/>
              <a:gd name="T42" fmla="*/ 317 w 549"/>
              <a:gd name="T43" fmla="*/ 215 h 540"/>
              <a:gd name="T44" fmla="*/ 306 w 549"/>
              <a:gd name="T45" fmla="*/ 209 h 540"/>
              <a:gd name="T46" fmla="*/ 164 w 549"/>
              <a:gd name="T47" fmla="*/ 208 h 540"/>
              <a:gd name="T48" fmla="*/ 150 w 549"/>
              <a:gd name="T49" fmla="*/ 214 h 540"/>
              <a:gd name="T50" fmla="*/ 81 w 549"/>
              <a:gd name="T51" fmla="*/ 288 h 540"/>
              <a:gd name="T52" fmla="*/ 78 w 549"/>
              <a:gd name="T53" fmla="*/ 318 h 540"/>
              <a:gd name="T54" fmla="*/ 102 w 549"/>
              <a:gd name="T55" fmla="*/ 333 h 540"/>
              <a:gd name="T56" fmla="*/ 156 w 549"/>
              <a:gd name="T57" fmla="*/ 320 h 540"/>
              <a:gd name="T58" fmla="*/ 164 w 549"/>
              <a:gd name="T59" fmla="*/ 369 h 540"/>
              <a:gd name="T60" fmla="*/ 310 w 549"/>
              <a:gd name="T61" fmla="*/ 361 h 540"/>
              <a:gd name="T62" fmla="*/ 362 w 549"/>
              <a:gd name="T63" fmla="*/ 333 h 540"/>
              <a:gd name="T64" fmla="*/ 366 w 549"/>
              <a:gd name="T65" fmla="*/ 334 h 540"/>
              <a:gd name="T66" fmla="*/ 386 w 549"/>
              <a:gd name="T67" fmla="*/ 289 h 540"/>
              <a:gd name="T68" fmla="*/ 295 w 549"/>
              <a:gd name="T69" fmla="*/ 138 h 540"/>
              <a:gd name="T70" fmla="*/ 171 w 549"/>
              <a:gd name="T71" fmla="*/ 138 h 540"/>
              <a:gd name="T72" fmla="*/ 231 w 549"/>
              <a:gd name="T73" fmla="*/ 432 h 540"/>
              <a:gd name="T74" fmla="*/ 432 w 549"/>
              <a:gd name="T75" fmla="*/ 231 h 540"/>
              <a:gd name="T76" fmla="*/ 29 w 549"/>
              <a:gd name="T77" fmla="*/ 23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9" h="540">
                <a:moveTo>
                  <a:pt x="521" y="520"/>
                </a:moveTo>
                <a:cubicBezTo>
                  <a:pt x="507" y="534"/>
                  <a:pt x="489" y="540"/>
                  <a:pt x="471" y="540"/>
                </a:cubicBezTo>
                <a:cubicBezTo>
                  <a:pt x="452" y="540"/>
                  <a:pt x="434" y="534"/>
                  <a:pt x="420" y="520"/>
                </a:cubicBezTo>
                <a:lnTo>
                  <a:pt x="335" y="436"/>
                </a:lnTo>
                <a:cubicBezTo>
                  <a:pt x="304" y="452"/>
                  <a:pt x="268" y="462"/>
                  <a:pt x="231" y="462"/>
                </a:cubicBezTo>
                <a:cubicBezTo>
                  <a:pt x="103" y="462"/>
                  <a:pt x="0" y="358"/>
                  <a:pt x="0" y="231"/>
                </a:cubicBezTo>
                <a:cubicBezTo>
                  <a:pt x="0" y="103"/>
                  <a:pt x="103" y="0"/>
                  <a:pt x="231" y="0"/>
                </a:cubicBezTo>
                <a:cubicBezTo>
                  <a:pt x="358" y="0"/>
                  <a:pt x="461" y="103"/>
                  <a:pt x="461" y="231"/>
                </a:cubicBezTo>
                <a:cubicBezTo>
                  <a:pt x="461" y="269"/>
                  <a:pt x="452" y="304"/>
                  <a:pt x="436" y="336"/>
                </a:cubicBezTo>
                <a:lnTo>
                  <a:pt x="521" y="419"/>
                </a:lnTo>
                <a:cubicBezTo>
                  <a:pt x="549" y="447"/>
                  <a:pt x="549" y="492"/>
                  <a:pt x="521" y="520"/>
                </a:cubicBezTo>
                <a:close/>
                <a:moveTo>
                  <a:pt x="297" y="262"/>
                </a:moveTo>
                <a:lnTo>
                  <a:pt x="286" y="260"/>
                </a:lnTo>
                <a:cubicBezTo>
                  <a:pt x="285" y="259"/>
                  <a:pt x="285" y="259"/>
                  <a:pt x="284" y="259"/>
                </a:cubicBezTo>
                <a:cubicBezTo>
                  <a:pt x="272" y="258"/>
                  <a:pt x="260" y="267"/>
                  <a:pt x="257" y="281"/>
                </a:cubicBezTo>
                <a:cubicBezTo>
                  <a:pt x="255" y="294"/>
                  <a:pt x="261" y="307"/>
                  <a:pt x="273" y="311"/>
                </a:cubicBezTo>
                <a:cubicBezTo>
                  <a:pt x="273" y="312"/>
                  <a:pt x="274" y="312"/>
                  <a:pt x="274" y="312"/>
                </a:cubicBezTo>
                <a:lnTo>
                  <a:pt x="297" y="318"/>
                </a:lnTo>
                <a:lnTo>
                  <a:pt x="297" y="328"/>
                </a:lnTo>
                <a:cubicBezTo>
                  <a:pt x="297" y="331"/>
                  <a:pt x="295" y="335"/>
                  <a:pt x="291" y="336"/>
                </a:cubicBezTo>
                <a:lnTo>
                  <a:pt x="236" y="351"/>
                </a:lnTo>
                <a:cubicBezTo>
                  <a:pt x="235" y="351"/>
                  <a:pt x="234" y="351"/>
                  <a:pt x="234" y="351"/>
                </a:cubicBezTo>
                <a:cubicBezTo>
                  <a:pt x="233" y="351"/>
                  <a:pt x="232" y="351"/>
                  <a:pt x="231" y="351"/>
                </a:cubicBezTo>
                <a:cubicBezTo>
                  <a:pt x="231" y="351"/>
                  <a:pt x="230" y="351"/>
                  <a:pt x="230" y="350"/>
                </a:cubicBezTo>
                <a:lnTo>
                  <a:pt x="174" y="335"/>
                </a:lnTo>
                <a:cubicBezTo>
                  <a:pt x="171" y="334"/>
                  <a:pt x="168" y="331"/>
                  <a:pt x="168" y="327"/>
                </a:cubicBezTo>
                <a:lnTo>
                  <a:pt x="168" y="318"/>
                </a:lnTo>
                <a:lnTo>
                  <a:pt x="191" y="312"/>
                </a:lnTo>
                <a:cubicBezTo>
                  <a:pt x="192" y="312"/>
                  <a:pt x="192" y="312"/>
                  <a:pt x="193" y="311"/>
                </a:cubicBezTo>
                <a:cubicBezTo>
                  <a:pt x="204" y="307"/>
                  <a:pt x="211" y="294"/>
                  <a:pt x="208" y="281"/>
                </a:cubicBezTo>
                <a:cubicBezTo>
                  <a:pt x="205" y="267"/>
                  <a:pt x="193" y="258"/>
                  <a:pt x="181" y="259"/>
                </a:cubicBezTo>
                <a:cubicBezTo>
                  <a:pt x="181" y="259"/>
                  <a:pt x="180" y="259"/>
                  <a:pt x="180" y="260"/>
                </a:cubicBezTo>
                <a:lnTo>
                  <a:pt x="168" y="262"/>
                </a:lnTo>
                <a:lnTo>
                  <a:pt x="168" y="236"/>
                </a:lnTo>
                <a:cubicBezTo>
                  <a:pt x="168" y="233"/>
                  <a:pt x="169" y="231"/>
                  <a:pt x="171" y="229"/>
                </a:cubicBezTo>
                <a:cubicBezTo>
                  <a:pt x="173" y="228"/>
                  <a:pt x="176" y="227"/>
                  <a:pt x="178" y="228"/>
                </a:cubicBezTo>
                <a:lnTo>
                  <a:pt x="234" y="243"/>
                </a:lnTo>
                <a:lnTo>
                  <a:pt x="288" y="229"/>
                </a:lnTo>
                <a:cubicBezTo>
                  <a:pt x="290" y="228"/>
                  <a:pt x="292" y="228"/>
                  <a:pt x="294" y="230"/>
                </a:cubicBezTo>
                <a:cubicBezTo>
                  <a:pt x="296" y="232"/>
                  <a:pt x="297" y="234"/>
                  <a:pt x="297" y="237"/>
                </a:cubicBezTo>
                <a:lnTo>
                  <a:pt x="297" y="262"/>
                </a:lnTo>
                <a:close/>
                <a:moveTo>
                  <a:pt x="386" y="289"/>
                </a:moveTo>
                <a:cubicBezTo>
                  <a:pt x="385" y="289"/>
                  <a:pt x="385" y="288"/>
                  <a:pt x="385" y="288"/>
                </a:cubicBezTo>
                <a:lnTo>
                  <a:pt x="317" y="215"/>
                </a:lnTo>
                <a:cubicBezTo>
                  <a:pt x="316" y="215"/>
                  <a:pt x="316" y="214"/>
                  <a:pt x="316" y="214"/>
                </a:cubicBezTo>
                <a:cubicBezTo>
                  <a:pt x="313" y="211"/>
                  <a:pt x="309" y="210"/>
                  <a:pt x="306" y="209"/>
                </a:cubicBezTo>
                <a:cubicBezTo>
                  <a:pt x="305" y="208"/>
                  <a:pt x="304" y="208"/>
                  <a:pt x="302" y="208"/>
                </a:cubicBezTo>
                <a:lnTo>
                  <a:pt x="164" y="208"/>
                </a:lnTo>
                <a:cubicBezTo>
                  <a:pt x="163" y="208"/>
                  <a:pt x="163" y="208"/>
                  <a:pt x="163" y="208"/>
                </a:cubicBezTo>
                <a:cubicBezTo>
                  <a:pt x="158" y="209"/>
                  <a:pt x="153" y="211"/>
                  <a:pt x="150" y="214"/>
                </a:cubicBezTo>
                <a:cubicBezTo>
                  <a:pt x="149" y="214"/>
                  <a:pt x="149" y="215"/>
                  <a:pt x="149" y="215"/>
                </a:cubicBezTo>
                <a:lnTo>
                  <a:pt x="81" y="288"/>
                </a:lnTo>
                <a:cubicBezTo>
                  <a:pt x="81" y="288"/>
                  <a:pt x="80" y="289"/>
                  <a:pt x="80" y="289"/>
                </a:cubicBezTo>
                <a:cubicBezTo>
                  <a:pt x="74" y="297"/>
                  <a:pt x="73" y="309"/>
                  <a:pt x="78" y="318"/>
                </a:cubicBezTo>
                <a:cubicBezTo>
                  <a:pt x="82" y="327"/>
                  <a:pt x="90" y="334"/>
                  <a:pt x="99" y="334"/>
                </a:cubicBezTo>
                <a:cubicBezTo>
                  <a:pt x="100" y="334"/>
                  <a:pt x="101" y="334"/>
                  <a:pt x="102" y="333"/>
                </a:cubicBezTo>
                <a:cubicBezTo>
                  <a:pt x="103" y="333"/>
                  <a:pt x="103" y="333"/>
                  <a:pt x="104" y="333"/>
                </a:cubicBezTo>
                <a:lnTo>
                  <a:pt x="156" y="320"/>
                </a:lnTo>
                <a:lnTo>
                  <a:pt x="156" y="361"/>
                </a:lnTo>
                <a:cubicBezTo>
                  <a:pt x="156" y="365"/>
                  <a:pt x="160" y="369"/>
                  <a:pt x="164" y="369"/>
                </a:cubicBezTo>
                <a:lnTo>
                  <a:pt x="302" y="369"/>
                </a:lnTo>
                <a:cubicBezTo>
                  <a:pt x="307" y="369"/>
                  <a:pt x="310" y="365"/>
                  <a:pt x="310" y="361"/>
                </a:cubicBezTo>
                <a:lnTo>
                  <a:pt x="310" y="321"/>
                </a:lnTo>
                <a:lnTo>
                  <a:pt x="362" y="333"/>
                </a:lnTo>
                <a:cubicBezTo>
                  <a:pt x="362" y="333"/>
                  <a:pt x="363" y="333"/>
                  <a:pt x="363" y="333"/>
                </a:cubicBezTo>
                <a:cubicBezTo>
                  <a:pt x="364" y="334"/>
                  <a:pt x="365" y="334"/>
                  <a:pt x="366" y="334"/>
                </a:cubicBezTo>
                <a:cubicBezTo>
                  <a:pt x="374" y="334"/>
                  <a:pt x="381" y="329"/>
                  <a:pt x="386" y="322"/>
                </a:cubicBezTo>
                <a:cubicBezTo>
                  <a:pt x="393" y="312"/>
                  <a:pt x="393" y="299"/>
                  <a:pt x="386" y="289"/>
                </a:cubicBezTo>
                <a:close/>
                <a:moveTo>
                  <a:pt x="233" y="204"/>
                </a:moveTo>
                <a:cubicBezTo>
                  <a:pt x="267" y="204"/>
                  <a:pt x="295" y="174"/>
                  <a:pt x="295" y="138"/>
                </a:cubicBezTo>
                <a:cubicBezTo>
                  <a:pt x="295" y="101"/>
                  <a:pt x="267" y="71"/>
                  <a:pt x="233" y="71"/>
                </a:cubicBezTo>
                <a:cubicBezTo>
                  <a:pt x="198" y="71"/>
                  <a:pt x="171" y="101"/>
                  <a:pt x="171" y="138"/>
                </a:cubicBezTo>
                <a:cubicBezTo>
                  <a:pt x="171" y="174"/>
                  <a:pt x="198" y="204"/>
                  <a:pt x="233" y="204"/>
                </a:cubicBezTo>
                <a:close/>
                <a:moveTo>
                  <a:pt x="231" y="432"/>
                </a:moveTo>
                <a:lnTo>
                  <a:pt x="231" y="432"/>
                </a:lnTo>
                <a:cubicBezTo>
                  <a:pt x="342" y="432"/>
                  <a:pt x="432" y="342"/>
                  <a:pt x="432" y="231"/>
                </a:cubicBezTo>
                <a:cubicBezTo>
                  <a:pt x="432" y="120"/>
                  <a:pt x="342" y="30"/>
                  <a:pt x="231" y="30"/>
                </a:cubicBezTo>
                <a:cubicBezTo>
                  <a:pt x="119" y="30"/>
                  <a:pt x="29" y="120"/>
                  <a:pt x="29" y="231"/>
                </a:cubicBezTo>
                <a:cubicBezTo>
                  <a:pt x="29" y="342"/>
                  <a:pt x="119" y="432"/>
                  <a:pt x="231" y="43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 calcmode="lin" valueType="num">
                                      <p:cBhvr>
                                        <p:cTn id="19" dur="500" fill="hold"/>
                                        <p:tgtEl>
                                          <p:spTgt spid="34"/>
                                        </p:tgtEl>
                                        <p:attrNameLst>
                                          <p:attrName>style.rotation</p:attrName>
                                        </p:attrNameLst>
                                      </p:cBhvr>
                                      <p:tavLst>
                                        <p:tav tm="0">
                                          <p:val>
                                            <p:fltVal val="90"/>
                                          </p:val>
                                        </p:tav>
                                        <p:tav tm="100000">
                                          <p:val>
                                            <p:fltVal val="0"/>
                                          </p:val>
                                        </p:tav>
                                      </p:tavLst>
                                    </p:anim>
                                    <p:animEffect transition="in" filter="fade">
                                      <p:cBhvr>
                                        <p:cTn id="20" dur="500"/>
                                        <p:tgtEl>
                                          <p:spTgt spid="34"/>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您的标题</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12" name="Freeform 5"/>
          <p:cNvSpPr/>
          <p:nvPr/>
        </p:nvSpPr>
        <p:spPr bwMode="auto">
          <a:xfrm>
            <a:off x="3989020" y="1628580"/>
            <a:ext cx="1909763" cy="1911350"/>
          </a:xfrm>
          <a:custGeom>
            <a:avLst/>
            <a:gdLst>
              <a:gd name="T0" fmla="*/ 0 w 2171"/>
              <a:gd name="T1" fmla="*/ 2171 h 2171"/>
              <a:gd name="T2" fmla="*/ 2171 w 2171"/>
              <a:gd name="T3" fmla="*/ 0 h 2171"/>
              <a:gd name="T4" fmla="*/ 2171 w 2171"/>
              <a:gd name="T5" fmla="*/ 348 h 2171"/>
              <a:gd name="T6" fmla="*/ 348 w 2171"/>
              <a:gd name="T7" fmla="*/ 2171 h 2171"/>
              <a:gd name="T8" fmla="*/ 0 w 2171"/>
              <a:gd name="T9" fmla="*/ 2171 h 2171"/>
            </a:gdLst>
            <a:ahLst/>
            <a:cxnLst>
              <a:cxn ang="0">
                <a:pos x="T0" y="T1"/>
              </a:cxn>
              <a:cxn ang="0">
                <a:pos x="T2" y="T3"/>
              </a:cxn>
              <a:cxn ang="0">
                <a:pos x="T4" y="T5"/>
              </a:cxn>
              <a:cxn ang="0">
                <a:pos x="T6" y="T7"/>
              </a:cxn>
              <a:cxn ang="0">
                <a:pos x="T8" y="T9"/>
              </a:cxn>
            </a:cxnLst>
            <a:rect l="0" t="0" r="r" b="b"/>
            <a:pathLst>
              <a:path w="2171" h="2171">
                <a:moveTo>
                  <a:pt x="0" y="2171"/>
                </a:moveTo>
                <a:cubicBezTo>
                  <a:pt x="28" y="985"/>
                  <a:pt x="985" y="28"/>
                  <a:pt x="2171" y="0"/>
                </a:cubicBezTo>
                <a:lnTo>
                  <a:pt x="2171" y="348"/>
                </a:lnTo>
                <a:cubicBezTo>
                  <a:pt x="1177" y="375"/>
                  <a:pt x="375" y="1177"/>
                  <a:pt x="348" y="2171"/>
                </a:cubicBezTo>
                <a:lnTo>
                  <a:pt x="0" y="2171"/>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3989020" y="3633593"/>
            <a:ext cx="1909763" cy="1911350"/>
          </a:xfrm>
          <a:custGeom>
            <a:avLst/>
            <a:gdLst>
              <a:gd name="T0" fmla="*/ 2171 w 2171"/>
              <a:gd name="T1" fmla="*/ 2171 h 2171"/>
              <a:gd name="T2" fmla="*/ 0 w 2171"/>
              <a:gd name="T3" fmla="*/ 0 h 2171"/>
              <a:gd name="T4" fmla="*/ 348 w 2171"/>
              <a:gd name="T5" fmla="*/ 0 h 2171"/>
              <a:gd name="T6" fmla="*/ 2171 w 2171"/>
              <a:gd name="T7" fmla="*/ 1824 h 2171"/>
              <a:gd name="T8" fmla="*/ 2171 w 2171"/>
              <a:gd name="T9" fmla="*/ 2171 h 2171"/>
            </a:gdLst>
            <a:ahLst/>
            <a:cxnLst>
              <a:cxn ang="0">
                <a:pos x="T0" y="T1"/>
              </a:cxn>
              <a:cxn ang="0">
                <a:pos x="T2" y="T3"/>
              </a:cxn>
              <a:cxn ang="0">
                <a:pos x="T4" y="T5"/>
              </a:cxn>
              <a:cxn ang="0">
                <a:pos x="T6" y="T7"/>
              </a:cxn>
              <a:cxn ang="0">
                <a:pos x="T8" y="T9"/>
              </a:cxn>
            </a:cxnLst>
            <a:rect l="0" t="0" r="r" b="b"/>
            <a:pathLst>
              <a:path w="2171" h="2171">
                <a:moveTo>
                  <a:pt x="2171" y="2171"/>
                </a:moveTo>
                <a:cubicBezTo>
                  <a:pt x="985" y="2143"/>
                  <a:pt x="28" y="1187"/>
                  <a:pt x="0" y="0"/>
                </a:cubicBezTo>
                <a:lnTo>
                  <a:pt x="348" y="0"/>
                </a:lnTo>
                <a:cubicBezTo>
                  <a:pt x="375" y="995"/>
                  <a:pt x="1177" y="1796"/>
                  <a:pt x="2171" y="1824"/>
                </a:cubicBezTo>
                <a:lnTo>
                  <a:pt x="2171" y="2171"/>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5994033" y="3633593"/>
            <a:ext cx="1909763" cy="1911350"/>
          </a:xfrm>
          <a:custGeom>
            <a:avLst/>
            <a:gdLst>
              <a:gd name="T0" fmla="*/ 2171 w 2171"/>
              <a:gd name="T1" fmla="*/ 0 h 2171"/>
              <a:gd name="T2" fmla="*/ 0 w 2171"/>
              <a:gd name="T3" fmla="*/ 2171 h 2171"/>
              <a:gd name="T4" fmla="*/ 0 w 2171"/>
              <a:gd name="T5" fmla="*/ 1824 h 2171"/>
              <a:gd name="T6" fmla="*/ 1824 w 2171"/>
              <a:gd name="T7" fmla="*/ 0 h 2171"/>
              <a:gd name="T8" fmla="*/ 2171 w 2171"/>
              <a:gd name="T9" fmla="*/ 0 h 2171"/>
            </a:gdLst>
            <a:ahLst/>
            <a:cxnLst>
              <a:cxn ang="0">
                <a:pos x="T0" y="T1"/>
              </a:cxn>
              <a:cxn ang="0">
                <a:pos x="T2" y="T3"/>
              </a:cxn>
              <a:cxn ang="0">
                <a:pos x="T4" y="T5"/>
              </a:cxn>
              <a:cxn ang="0">
                <a:pos x="T6" y="T7"/>
              </a:cxn>
              <a:cxn ang="0">
                <a:pos x="T8" y="T9"/>
              </a:cxn>
            </a:cxnLst>
            <a:rect l="0" t="0" r="r" b="b"/>
            <a:pathLst>
              <a:path w="2171" h="2171">
                <a:moveTo>
                  <a:pt x="2171" y="0"/>
                </a:moveTo>
                <a:cubicBezTo>
                  <a:pt x="2143" y="1187"/>
                  <a:pt x="1187" y="2143"/>
                  <a:pt x="0" y="2171"/>
                </a:cubicBezTo>
                <a:lnTo>
                  <a:pt x="0" y="1824"/>
                </a:lnTo>
                <a:cubicBezTo>
                  <a:pt x="995" y="1796"/>
                  <a:pt x="1796" y="995"/>
                  <a:pt x="1824" y="0"/>
                </a:cubicBezTo>
                <a:lnTo>
                  <a:pt x="2171"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5994033" y="1628580"/>
            <a:ext cx="1909763" cy="1911350"/>
          </a:xfrm>
          <a:custGeom>
            <a:avLst/>
            <a:gdLst>
              <a:gd name="T0" fmla="*/ 0 w 2171"/>
              <a:gd name="T1" fmla="*/ 0 h 2171"/>
              <a:gd name="T2" fmla="*/ 2171 w 2171"/>
              <a:gd name="T3" fmla="*/ 2171 h 2171"/>
              <a:gd name="T4" fmla="*/ 1824 w 2171"/>
              <a:gd name="T5" fmla="*/ 2171 h 2171"/>
              <a:gd name="T6" fmla="*/ 0 w 2171"/>
              <a:gd name="T7" fmla="*/ 348 h 2171"/>
              <a:gd name="T8" fmla="*/ 0 w 2171"/>
              <a:gd name="T9" fmla="*/ 0 h 2171"/>
            </a:gdLst>
            <a:ahLst/>
            <a:cxnLst>
              <a:cxn ang="0">
                <a:pos x="T0" y="T1"/>
              </a:cxn>
              <a:cxn ang="0">
                <a:pos x="T2" y="T3"/>
              </a:cxn>
              <a:cxn ang="0">
                <a:pos x="T4" y="T5"/>
              </a:cxn>
              <a:cxn ang="0">
                <a:pos x="T6" y="T7"/>
              </a:cxn>
              <a:cxn ang="0">
                <a:pos x="T8" y="T9"/>
              </a:cxn>
            </a:cxnLst>
            <a:rect l="0" t="0" r="r" b="b"/>
            <a:pathLst>
              <a:path w="2171" h="2171">
                <a:moveTo>
                  <a:pt x="0" y="0"/>
                </a:moveTo>
                <a:cubicBezTo>
                  <a:pt x="1187" y="28"/>
                  <a:pt x="2143" y="985"/>
                  <a:pt x="2171" y="2171"/>
                </a:cubicBezTo>
                <a:lnTo>
                  <a:pt x="1824" y="2171"/>
                </a:lnTo>
                <a:cubicBezTo>
                  <a:pt x="1796" y="1177"/>
                  <a:pt x="995" y="375"/>
                  <a:pt x="0" y="348"/>
                </a:cubicBez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7256095" y="1987355"/>
            <a:ext cx="298450" cy="296863"/>
          </a:xfrm>
          <a:custGeom>
            <a:avLst/>
            <a:gdLst>
              <a:gd name="T0" fmla="*/ 317 w 338"/>
              <a:gd name="T1" fmla="*/ 3 h 337"/>
              <a:gd name="T2" fmla="*/ 167 w 338"/>
              <a:gd name="T3" fmla="*/ 26 h 337"/>
              <a:gd name="T4" fmla="*/ 16 w 338"/>
              <a:gd name="T5" fmla="*/ 50 h 337"/>
              <a:gd name="T6" fmla="*/ 14 w 338"/>
              <a:gd name="T7" fmla="*/ 72 h 337"/>
              <a:gd name="T8" fmla="*/ 136 w 338"/>
              <a:gd name="T9" fmla="*/ 197 h 337"/>
              <a:gd name="T10" fmla="*/ 260 w 338"/>
              <a:gd name="T11" fmla="*/ 324 h 337"/>
              <a:gd name="T12" fmla="*/ 281 w 338"/>
              <a:gd name="T13" fmla="*/ 319 h 337"/>
              <a:gd name="T14" fmla="*/ 308 w 338"/>
              <a:gd name="T15" fmla="*/ 170 h 337"/>
              <a:gd name="T16" fmla="*/ 335 w 338"/>
              <a:gd name="T17" fmla="*/ 19 h 337"/>
              <a:gd name="T18" fmla="*/ 317 w 338"/>
              <a:gd name="T19"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7">
                <a:moveTo>
                  <a:pt x="317" y="3"/>
                </a:moveTo>
                <a:lnTo>
                  <a:pt x="167" y="26"/>
                </a:lnTo>
                <a:cubicBezTo>
                  <a:pt x="117" y="34"/>
                  <a:pt x="66" y="42"/>
                  <a:pt x="16" y="50"/>
                </a:cubicBezTo>
                <a:cubicBezTo>
                  <a:pt x="0" y="53"/>
                  <a:pt x="3" y="61"/>
                  <a:pt x="14" y="72"/>
                </a:cubicBezTo>
                <a:lnTo>
                  <a:pt x="136" y="197"/>
                </a:lnTo>
                <a:cubicBezTo>
                  <a:pt x="177" y="240"/>
                  <a:pt x="219" y="282"/>
                  <a:pt x="260" y="324"/>
                </a:cubicBezTo>
                <a:cubicBezTo>
                  <a:pt x="273" y="337"/>
                  <a:pt x="279" y="332"/>
                  <a:pt x="281" y="319"/>
                </a:cubicBezTo>
                <a:lnTo>
                  <a:pt x="308" y="170"/>
                </a:lnTo>
                <a:cubicBezTo>
                  <a:pt x="317" y="120"/>
                  <a:pt x="326" y="69"/>
                  <a:pt x="335" y="19"/>
                </a:cubicBezTo>
                <a:cubicBezTo>
                  <a:pt x="338" y="4"/>
                  <a:pt x="330" y="0"/>
                  <a:pt x="317" y="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4335095" y="1987355"/>
            <a:ext cx="298450" cy="296863"/>
          </a:xfrm>
          <a:custGeom>
            <a:avLst/>
            <a:gdLst>
              <a:gd name="T0" fmla="*/ 22 w 338"/>
              <a:gd name="T1" fmla="*/ 3 h 337"/>
              <a:gd name="T2" fmla="*/ 171 w 338"/>
              <a:gd name="T3" fmla="*/ 26 h 337"/>
              <a:gd name="T4" fmla="*/ 323 w 338"/>
              <a:gd name="T5" fmla="*/ 50 h 337"/>
              <a:gd name="T6" fmla="*/ 325 w 338"/>
              <a:gd name="T7" fmla="*/ 72 h 337"/>
              <a:gd name="T8" fmla="*/ 202 w 338"/>
              <a:gd name="T9" fmla="*/ 197 h 337"/>
              <a:gd name="T10" fmla="*/ 78 w 338"/>
              <a:gd name="T11" fmla="*/ 324 h 337"/>
              <a:gd name="T12" fmla="*/ 58 w 338"/>
              <a:gd name="T13" fmla="*/ 319 h 337"/>
              <a:gd name="T14" fmla="*/ 30 w 338"/>
              <a:gd name="T15" fmla="*/ 170 h 337"/>
              <a:gd name="T16" fmla="*/ 3 w 338"/>
              <a:gd name="T17" fmla="*/ 19 h 337"/>
              <a:gd name="T18" fmla="*/ 22 w 338"/>
              <a:gd name="T19" fmla="*/ 3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7">
                <a:moveTo>
                  <a:pt x="22" y="3"/>
                </a:moveTo>
                <a:lnTo>
                  <a:pt x="171" y="26"/>
                </a:lnTo>
                <a:cubicBezTo>
                  <a:pt x="222" y="34"/>
                  <a:pt x="272" y="42"/>
                  <a:pt x="323" y="50"/>
                </a:cubicBezTo>
                <a:cubicBezTo>
                  <a:pt x="338" y="53"/>
                  <a:pt x="335" y="61"/>
                  <a:pt x="325" y="72"/>
                </a:cubicBezTo>
                <a:lnTo>
                  <a:pt x="202" y="197"/>
                </a:lnTo>
                <a:cubicBezTo>
                  <a:pt x="161" y="240"/>
                  <a:pt x="119" y="282"/>
                  <a:pt x="78" y="324"/>
                </a:cubicBezTo>
                <a:cubicBezTo>
                  <a:pt x="65" y="337"/>
                  <a:pt x="60" y="332"/>
                  <a:pt x="58" y="319"/>
                </a:cubicBezTo>
                <a:lnTo>
                  <a:pt x="30" y="170"/>
                </a:lnTo>
                <a:cubicBezTo>
                  <a:pt x="21" y="120"/>
                  <a:pt x="12" y="69"/>
                  <a:pt x="3" y="19"/>
                </a:cubicBezTo>
                <a:cubicBezTo>
                  <a:pt x="0" y="4"/>
                  <a:pt x="9" y="0"/>
                  <a:pt x="22" y="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7256095" y="4925818"/>
            <a:ext cx="298450" cy="296863"/>
          </a:xfrm>
          <a:custGeom>
            <a:avLst/>
            <a:gdLst>
              <a:gd name="T0" fmla="*/ 317 w 338"/>
              <a:gd name="T1" fmla="*/ 335 h 337"/>
              <a:gd name="T2" fmla="*/ 167 w 338"/>
              <a:gd name="T3" fmla="*/ 311 h 337"/>
              <a:gd name="T4" fmla="*/ 16 w 338"/>
              <a:gd name="T5" fmla="*/ 287 h 337"/>
              <a:gd name="T6" fmla="*/ 14 w 338"/>
              <a:gd name="T7" fmla="*/ 265 h 337"/>
              <a:gd name="T8" fmla="*/ 136 w 338"/>
              <a:gd name="T9" fmla="*/ 140 h 337"/>
              <a:gd name="T10" fmla="*/ 260 w 338"/>
              <a:gd name="T11" fmla="*/ 13 h 337"/>
              <a:gd name="T12" fmla="*/ 281 w 338"/>
              <a:gd name="T13" fmla="*/ 18 h 337"/>
              <a:gd name="T14" fmla="*/ 308 w 338"/>
              <a:gd name="T15" fmla="*/ 167 h 337"/>
              <a:gd name="T16" fmla="*/ 335 w 338"/>
              <a:gd name="T17" fmla="*/ 318 h 337"/>
              <a:gd name="T18" fmla="*/ 317 w 338"/>
              <a:gd name="T19" fmla="*/ 33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7">
                <a:moveTo>
                  <a:pt x="317" y="335"/>
                </a:moveTo>
                <a:lnTo>
                  <a:pt x="167" y="311"/>
                </a:lnTo>
                <a:cubicBezTo>
                  <a:pt x="117" y="303"/>
                  <a:pt x="66" y="295"/>
                  <a:pt x="16" y="287"/>
                </a:cubicBezTo>
                <a:cubicBezTo>
                  <a:pt x="0" y="285"/>
                  <a:pt x="3" y="276"/>
                  <a:pt x="14" y="265"/>
                </a:cubicBezTo>
                <a:lnTo>
                  <a:pt x="136" y="140"/>
                </a:lnTo>
                <a:cubicBezTo>
                  <a:pt x="177" y="98"/>
                  <a:pt x="219" y="55"/>
                  <a:pt x="260" y="13"/>
                </a:cubicBezTo>
                <a:cubicBezTo>
                  <a:pt x="273" y="0"/>
                  <a:pt x="279" y="5"/>
                  <a:pt x="281" y="18"/>
                </a:cubicBezTo>
                <a:lnTo>
                  <a:pt x="308" y="167"/>
                </a:lnTo>
                <a:cubicBezTo>
                  <a:pt x="317" y="217"/>
                  <a:pt x="326" y="268"/>
                  <a:pt x="335" y="318"/>
                </a:cubicBezTo>
                <a:cubicBezTo>
                  <a:pt x="338" y="333"/>
                  <a:pt x="330" y="337"/>
                  <a:pt x="317" y="33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9" name="Freeform 12"/>
          <p:cNvSpPr/>
          <p:nvPr/>
        </p:nvSpPr>
        <p:spPr bwMode="auto">
          <a:xfrm>
            <a:off x="4335095" y="4925818"/>
            <a:ext cx="298450" cy="296863"/>
          </a:xfrm>
          <a:custGeom>
            <a:avLst/>
            <a:gdLst>
              <a:gd name="T0" fmla="*/ 22 w 338"/>
              <a:gd name="T1" fmla="*/ 335 h 337"/>
              <a:gd name="T2" fmla="*/ 171 w 338"/>
              <a:gd name="T3" fmla="*/ 311 h 337"/>
              <a:gd name="T4" fmla="*/ 323 w 338"/>
              <a:gd name="T5" fmla="*/ 287 h 337"/>
              <a:gd name="T6" fmla="*/ 325 w 338"/>
              <a:gd name="T7" fmla="*/ 265 h 337"/>
              <a:gd name="T8" fmla="*/ 202 w 338"/>
              <a:gd name="T9" fmla="*/ 140 h 337"/>
              <a:gd name="T10" fmla="*/ 78 w 338"/>
              <a:gd name="T11" fmla="*/ 13 h 337"/>
              <a:gd name="T12" fmla="*/ 58 w 338"/>
              <a:gd name="T13" fmla="*/ 18 h 337"/>
              <a:gd name="T14" fmla="*/ 30 w 338"/>
              <a:gd name="T15" fmla="*/ 167 h 337"/>
              <a:gd name="T16" fmla="*/ 3 w 338"/>
              <a:gd name="T17" fmla="*/ 318 h 337"/>
              <a:gd name="T18" fmla="*/ 22 w 338"/>
              <a:gd name="T19" fmla="*/ 33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7">
                <a:moveTo>
                  <a:pt x="22" y="335"/>
                </a:moveTo>
                <a:lnTo>
                  <a:pt x="171" y="311"/>
                </a:lnTo>
                <a:cubicBezTo>
                  <a:pt x="222" y="303"/>
                  <a:pt x="272" y="295"/>
                  <a:pt x="323" y="287"/>
                </a:cubicBezTo>
                <a:cubicBezTo>
                  <a:pt x="338" y="285"/>
                  <a:pt x="335" y="276"/>
                  <a:pt x="325" y="265"/>
                </a:cubicBezTo>
                <a:lnTo>
                  <a:pt x="202" y="140"/>
                </a:lnTo>
                <a:cubicBezTo>
                  <a:pt x="161" y="98"/>
                  <a:pt x="119" y="55"/>
                  <a:pt x="78" y="13"/>
                </a:cubicBezTo>
                <a:cubicBezTo>
                  <a:pt x="65" y="0"/>
                  <a:pt x="60" y="5"/>
                  <a:pt x="58" y="18"/>
                </a:cubicBezTo>
                <a:lnTo>
                  <a:pt x="30" y="167"/>
                </a:lnTo>
                <a:cubicBezTo>
                  <a:pt x="21" y="217"/>
                  <a:pt x="12" y="268"/>
                  <a:pt x="3" y="318"/>
                </a:cubicBezTo>
                <a:cubicBezTo>
                  <a:pt x="0" y="333"/>
                  <a:pt x="9" y="337"/>
                  <a:pt x="22" y="33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0" name="矩形 19"/>
          <p:cNvSpPr/>
          <p:nvPr/>
        </p:nvSpPr>
        <p:spPr>
          <a:xfrm>
            <a:off x="1399499" y="1768916"/>
            <a:ext cx="2788427" cy="954107"/>
          </a:xfrm>
          <a:prstGeom prst="rect">
            <a:avLst/>
          </a:prstGeom>
        </p:spPr>
        <p:txBody>
          <a:bodyPr wrap="square">
            <a:spAutoFit/>
          </a:bodyPr>
          <a:lstStyle/>
          <a:p>
            <a:pPr algn="just"/>
            <a:r>
              <a:rPr lang="zh-CN" altLang="en-US" sz="2800" dirty="0">
                <a:solidFill>
                  <a:srgbClr val="484849"/>
                </a:solidFill>
                <a:latin typeface="微软雅黑" panose="020B0503020204020204" pitchFamily="34" charset="-122"/>
                <a:ea typeface="微软雅黑" panose="020B0503020204020204" pitchFamily="34" charset="-122"/>
              </a:rPr>
              <a:t>原有知识进行知识建构</a:t>
            </a:r>
          </a:p>
        </p:txBody>
      </p:sp>
      <p:sp>
        <p:nvSpPr>
          <p:cNvPr id="21" name="矩形 20"/>
          <p:cNvSpPr/>
          <p:nvPr/>
        </p:nvSpPr>
        <p:spPr>
          <a:xfrm>
            <a:off x="7785332" y="1768916"/>
            <a:ext cx="2773278" cy="954107"/>
          </a:xfrm>
          <a:prstGeom prst="rect">
            <a:avLst/>
          </a:prstGeom>
        </p:spPr>
        <p:txBody>
          <a:bodyPr wrap="square">
            <a:spAutoFit/>
          </a:bodyPr>
          <a:lstStyle/>
          <a:p>
            <a:pPr algn="just"/>
            <a:r>
              <a:rPr lang="zh-CN" altLang="en-US" sz="2800" dirty="0">
                <a:solidFill>
                  <a:srgbClr val="484849"/>
                </a:solidFill>
                <a:latin typeface="微软雅黑" panose="020B0503020204020204" pitchFamily="34" charset="-122"/>
                <a:ea typeface="微软雅黑" panose="020B0503020204020204" pitchFamily="34" charset="-122"/>
              </a:rPr>
              <a:t>翻转课堂丰富教学形式</a:t>
            </a:r>
          </a:p>
        </p:txBody>
      </p:sp>
      <p:sp>
        <p:nvSpPr>
          <p:cNvPr id="22" name="矩形 21"/>
          <p:cNvSpPr/>
          <p:nvPr/>
        </p:nvSpPr>
        <p:spPr>
          <a:xfrm>
            <a:off x="1399499" y="4704422"/>
            <a:ext cx="2788427" cy="954107"/>
          </a:xfrm>
          <a:prstGeom prst="rect">
            <a:avLst/>
          </a:prstGeom>
        </p:spPr>
        <p:txBody>
          <a:bodyPr wrap="square">
            <a:spAutoFit/>
          </a:bodyPr>
          <a:lstStyle/>
          <a:p>
            <a:pPr algn="just"/>
            <a:r>
              <a:rPr lang="zh-CN" altLang="en-US" sz="2800" dirty="0">
                <a:solidFill>
                  <a:srgbClr val="484849"/>
                </a:solidFill>
                <a:latin typeface="微软雅黑" panose="020B0503020204020204" pitchFamily="34" charset="-122"/>
                <a:ea typeface="微软雅黑" panose="020B0503020204020204" pitchFamily="34" charset="-122"/>
              </a:rPr>
              <a:t>专业知识创设知识背景</a:t>
            </a:r>
          </a:p>
        </p:txBody>
      </p:sp>
      <p:sp>
        <p:nvSpPr>
          <p:cNvPr id="24" name="矩形 23"/>
          <p:cNvSpPr/>
          <p:nvPr/>
        </p:nvSpPr>
        <p:spPr>
          <a:xfrm>
            <a:off x="7785333" y="4704422"/>
            <a:ext cx="2936826" cy="954107"/>
          </a:xfrm>
          <a:prstGeom prst="rect">
            <a:avLst/>
          </a:prstGeom>
        </p:spPr>
        <p:txBody>
          <a:bodyPr wrap="square">
            <a:spAutoFit/>
          </a:bodyPr>
          <a:lstStyle/>
          <a:p>
            <a:pPr algn="just"/>
            <a:r>
              <a:rPr lang="zh-CN" altLang="en-US" sz="2800" dirty="0">
                <a:solidFill>
                  <a:srgbClr val="484849"/>
                </a:solidFill>
                <a:latin typeface="微软雅黑" panose="020B0503020204020204" pitchFamily="34" charset="-122"/>
                <a:ea typeface="微软雅黑" panose="020B0503020204020204" pitchFamily="34" charset="-122"/>
              </a:rPr>
              <a:t>信息化手段优化教学过程</a:t>
            </a:r>
          </a:p>
        </p:txBody>
      </p:sp>
      <p:sp>
        <p:nvSpPr>
          <p:cNvPr id="27" name="矩形 26"/>
          <p:cNvSpPr/>
          <p:nvPr/>
        </p:nvSpPr>
        <p:spPr>
          <a:xfrm>
            <a:off x="4633546" y="3857375"/>
            <a:ext cx="2622550" cy="707886"/>
          </a:xfrm>
          <a:prstGeom prst="rect">
            <a:avLst/>
          </a:prstGeom>
        </p:spPr>
        <p:txBody>
          <a:bodyPr wrap="square">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教学相长， 相得益彰，反思，让课堂更丰满。</a:t>
            </a:r>
          </a:p>
        </p:txBody>
      </p:sp>
      <p:sp>
        <p:nvSpPr>
          <p:cNvPr id="28" name="Freeform 16"/>
          <p:cNvSpPr>
            <a:spLocks noEditPoints="1"/>
          </p:cNvSpPr>
          <p:nvPr/>
        </p:nvSpPr>
        <p:spPr bwMode="auto">
          <a:xfrm>
            <a:off x="5305817" y="2499291"/>
            <a:ext cx="1108632" cy="1188634"/>
          </a:xfrm>
          <a:custGeom>
            <a:avLst/>
            <a:gdLst>
              <a:gd name="T0" fmla="*/ 456 w 1204"/>
              <a:gd name="T1" fmla="*/ 800 h 1286"/>
              <a:gd name="T2" fmla="*/ 434 w 1204"/>
              <a:gd name="T3" fmla="*/ 726 h 1286"/>
              <a:gd name="T4" fmla="*/ 526 w 1204"/>
              <a:gd name="T5" fmla="*/ 351 h 1286"/>
              <a:gd name="T6" fmla="*/ 624 w 1204"/>
              <a:gd name="T7" fmla="*/ 656 h 1286"/>
              <a:gd name="T8" fmla="*/ 746 w 1204"/>
              <a:gd name="T9" fmla="*/ 302 h 1286"/>
              <a:gd name="T10" fmla="*/ 476 w 1204"/>
              <a:gd name="T11" fmla="*/ 600 h 1286"/>
              <a:gd name="T12" fmla="*/ 453 w 1204"/>
              <a:gd name="T13" fmla="*/ 640 h 1286"/>
              <a:gd name="T14" fmla="*/ 619 w 1204"/>
              <a:gd name="T15" fmla="*/ 737 h 1286"/>
              <a:gd name="T16" fmla="*/ 794 w 1204"/>
              <a:gd name="T17" fmla="*/ 257 h 1286"/>
              <a:gd name="T18" fmla="*/ 802 w 1204"/>
              <a:gd name="T19" fmla="*/ 164 h 1286"/>
              <a:gd name="T20" fmla="*/ 794 w 1204"/>
              <a:gd name="T21" fmla="*/ 257 h 1286"/>
              <a:gd name="T22" fmla="*/ 940 w 1204"/>
              <a:gd name="T23" fmla="*/ 303 h 1286"/>
              <a:gd name="T24" fmla="*/ 847 w 1204"/>
              <a:gd name="T25" fmla="*/ 311 h 1286"/>
              <a:gd name="T26" fmla="*/ 687 w 1204"/>
              <a:gd name="T27" fmla="*/ 216 h 1286"/>
              <a:gd name="T28" fmla="*/ 648 w 1204"/>
              <a:gd name="T29" fmla="*/ 131 h 1286"/>
              <a:gd name="T30" fmla="*/ 687 w 1204"/>
              <a:gd name="T31" fmla="*/ 216 h 1286"/>
              <a:gd name="T32" fmla="*/ 531 w 1204"/>
              <a:gd name="T33" fmla="*/ 161 h 1286"/>
              <a:gd name="T34" fmla="*/ 540 w 1204"/>
              <a:gd name="T35" fmla="*/ 254 h 1286"/>
              <a:gd name="T36" fmla="*/ 885 w 1204"/>
              <a:gd name="T37" fmla="*/ 459 h 1286"/>
              <a:gd name="T38" fmla="*/ 970 w 1204"/>
              <a:gd name="T39" fmla="*/ 419 h 1286"/>
              <a:gd name="T40" fmla="*/ 885 w 1204"/>
              <a:gd name="T41" fmla="*/ 459 h 1286"/>
              <a:gd name="T42" fmla="*/ 443 w 1204"/>
              <a:gd name="T43" fmla="*/ 658 h 1286"/>
              <a:gd name="T44" fmla="*/ 420 w 1204"/>
              <a:gd name="T45" fmla="*/ 698 h 1286"/>
              <a:gd name="T46" fmla="*/ 585 w 1204"/>
              <a:gd name="T47" fmla="*/ 795 h 1286"/>
              <a:gd name="T48" fmla="*/ 439 w 1204"/>
              <a:gd name="T49" fmla="*/ 1286 h 1286"/>
              <a:gd name="T50" fmla="*/ 470 w 1204"/>
              <a:gd name="T51" fmla="*/ 75 h 1286"/>
              <a:gd name="T52" fmla="*/ 1146 w 1204"/>
              <a:gd name="T53" fmla="*/ 365 h 1286"/>
              <a:gd name="T54" fmla="*/ 1157 w 1204"/>
              <a:gd name="T55" fmla="*/ 559 h 1286"/>
              <a:gd name="T56" fmla="*/ 1190 w 1204"/>
              <a:gd name="T57" fmla="*/ 804 h 1286"/>
              <a:gd name="T58" fmla="*/ 1149 w 1204"/>
              <a:gd name="T59" fmla="*/ 1011 h 1286"/>
              <a:gd name="T60" fmla="*/ 899 w 1204"/>
              <a:gd name="T61" fmla="*/ 1067 h 1286"/>
              <a:gd name="T62" fmla="*/ 439 w 1204"/>
              <a:gd name="T63" fmla="*/ 1286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4" h="1286">
                <a:moveTo>
                  <a:pt x="434" y="726"/>
                </a:moveTo>
                <a:cubicBezTo>
                  <a:pt x="421" y="753"/>
                  <a:pt x="430" y="785"/>
                  <a:pt x="456" y="800"/>
                </a:cubicBezTo>
                <a:cubicBezTo>
                  <a:pt x="478" y="812"/>
                  <a:pt x="504" y="809"/>
                  <a:pt x="522" y="793"/>
                </a:cubicBezTo>
                <a:lnTo>
                  <a:pt x="434" y="726"/>
                </a:lnTo>
                <a:close/>
                <a:moveTo>
                  <a:pt x="746" y="302"/>
                </a:moveTo>
                <a:cubicBezTo>
                  <a:pt x="667" y="256"/>
                  <a:pt x="568" y="278"/>
                  <a:pt x="526" y="351"/>
                </a:cubicBezTo>
                <a:cubicBezTo>
                  <a:pt x="483" y="425"/>
                  <a:pt x="539" y="507"/>
                  <a:pt x="500" y="584"/>
                </a:cubicBezTo>
                <a:lnTo>
                  <a:pt x="624" y="656"/>
                </a:lnTo>
                <a:cubicBezTo>
                  <a:pt x="672" y="584"/>
                  <a:pt x="771" y="591"/>
                  <a:pt x="814" y="517"/>
                </a:cubicBezTo>
                <a:cubicBezTo>
                  <a:pt x="856" y="444"/>
                  <a:pt x="826" y="348"/>
                  <a:pt x="746" y="302"/>
                </a:cubicBezTo>
                <a:close/>
                <a:moveTo>
                  <a:pt x="612" y="702"/>
                </a:moveTo>
                <a:lnTo>
                  <a:pt x="476" y="600"/>
                </a:lnTo>
                <a:cubicBezTo>
                  <a:pt x="466" y="592"/>
                  <a:pt x="452" y="595"/>
                  <a:pt x="446" y="606"/>
                </a:cubicBezTo>
                <a:cubicBezTo>
                  <a:pt x="440" y="617"/>
                  <a:pt x="443" y="632"/>
                  <a:pt x="453" y="640"/>
                </a:cubicBezTo>
                <a:lnTo>
                  <a:pt x="588" y="743"/>
                </a:lnTo>
                <a:cubicBezTo>
                  <a:pt x="599" y="750"/>
                  <a:pt x="612" y="748"/>
                  <a:pt x="619" y="737"/>
                </a:cubicBezTo>
                <a:cubicBezTo>
                  <a:pt x="625" y="726"/>
                  <a:pt x="622" y="710"/>
                  <a:pt x="612" y="702"/>
                </a:cubicBezTo>
                <a:close/>
                <a:moveTo>
                  <a:pt x="794" y="257"/>
                </a:moveTo>
                <a:lnTo>
                  <a:pt x="837" y="183"/>
                </a:lnTo>
                <a:lnTo>
                  <a:pt x="802" y="164"/>
                </a:lnTo>
                <a:lnTo>
                  <a:pt x="760" y="237"/>
                </a:lnTo>
                <a:lnTo>
                  <a:pt x="794" y="257"/>
                </a:lnTo>
                <a:close/>
                <a:moveTo>
                  <a:pt x="867" y="345"/>
                </a:moveTo>
                <a:lnTo>
                  <a:pt x="940" y="303"/>
                </a:lnTo>
                <a:lnTo>
                  <a:pt x="920" y="269"/>
                </a:lnTo>
                <a:lnTo>
                  <a:pt x="847" y="311"/>
                </a:lnTo>
                <a:lnTo>
                  <a:pt x="867" y="345"/>
                </a:lnTo>
                <a:close/>
                <a:moveTo>
                  <a:pt x="687" y="216"/>
                </a:moveTo>
                <a:lnTo>
                  <a:pt x="687" y="131"/>
                </a:lnTo>
                <a:lnTo>
                  <a:pt x="648" y="131"/>
                </a:lnTo>
                <a:lnTo>
                  <a:pt x="648" y="216"/>
                </a:lnTo>
                <a:lnTo>
                  <a:pt x="687" y="216"/>
                </a:lnTo>
                <a:close/>
                <a:moveTo>
                  <a:pt x="574" y="234"/>
                </a:moveTo>
                <a:lnTo>
                  <a:pt x="531" y="161"/>
                </a:lnTo>
                <a:lnTo>
                  <a:pt x="497" y="181"/>
                </a:lnTo>
                <a:lnTo>
                  <a:pt x="540" y="254"/>
                </a:lnTo>
                <a:lnTo>
                  <a:pt x="574" y="234"/>
                </a:lnTo>
                <a:close/>
                <a:moveTo>
                  <a:pt x="885" y="459"/>
                </a:moveTo>
                <a:lnTo>
                  <a:pt x="970" y="459"/>
                </a:lnTo>
                <a:lnTo>
                  <a:pt x="970" y="419"/>
                </a:lnTo>
                <a:lnTo>
                  <a:pt x="885" y="419"/>
                </a:lnTo>
                <a:lnTo>
                  <a:pt x="885" y="459"/>
                </a:lnTo>
                <a:close/>
                <a:moveTo>
                  <a:pt x="578" y="760"/>
                </a:moveTo>
                <a:lnTo>
                  <a:pt x="443" y="658"/>
                </a:lnTo>
                <a:cubicBezTo>
                  <a:pt x="433" y="650"/>
                  <a:pt x="419" y="653"/>
                  <a:pt x="412" y="664"/>
                </a:cubicBezTo>
                <a:cubicBezTo>
                  <a:pt x="406" y="675"/>
                  <a:pt x="409" y="690"/>
                  <a:pt x="420" y="698"/>
                </a:cubicBezTo>
                <a:lnTo>
                  <a:pt x="555" y="801"/>
                </a:lnTo>
                <a:cubicBezTo>
                  <a:pt x="565" y="808"/>
                  <a:pt x="579" y="806"/>
                  <a:pt x="585" y="795"/>
                </a:cubicBezTo>
                <a:cubicBezTo>
                  <a:pt x="591" y="784"/>
                  <a:pt x="588" y="768"/>
                  <a:pt x="578" y="760"/>
                </a:cubicBezTo>
                <a:close/>
                <a:moveTo>
                  <a:pt x="439" y="1286"/>
                </a:moveTo>
                <a:cubicBezTo>
                  <a:pt x="454" y="1184"/>
                  <a:pt x="453" y="1077"/>
                  <a:pt x="426" y="982"/>
                </a:cubicBezTo>
                <a:cubicBezTo>
                  <a:pt x="0" y="742"/>
                  <a:pt x="111" y="187"/>
                  <a:pt x="470" y="75"/>
                </a:cubicBezTo>
                <a:cubicBezTo>
                  <a:pt x="658" y="0"/>
                  <a:pt x="915" y="45"/>
                  <a:pt x="1083" y="212"/>
                </a:cubicBezTo>
                <a:cubicBezTo>
                  <a:pt x="1204" y="334"/>
                  <a:pt x="1146" y="365"/>
                  <a:pt x="1146" y="365"/>
                </a:cubicBezTo>
                <a:lnTo>
                  <a:pt x="1119" y="380"/>
                </a:lnTo>
                <a:cubicBezTo>
                  <a:pt x="1134" y="438"/>
                  <a:pt x="1160" y="545"/>
                  <a:pt x="1157" y="559"/>
                </a:cubicBezTo>
                <a:cubicBezTo>
                  <a:pt x="1152" y="579"/>
                  <a:pt x="1130" y="600"/>
                  <a:pt x="1130" y="600"/>
                </a:cubicBezTo>
                <a:lnTo>
                  <a:pt x="1190" y="804"/>
                </a:lnTo>
                <a:lnTo>
                  <a:pt x="1136" y="826"/>
                </a:lnTo>
                <a:cubicBezTo>
                  <a:pt x="1148" y="892"/>
                  <a:pt x="1155" y="946"/>
                  <a:pt x="1149" y="1011"/>
                </a:cubicBezTo>
                <a:cubicBezTo>
                  <a:pt x="1148" y="1022"/>
                  <a:pt x="1111" y="1054"/>
                  <a:pt x="1082" y="1056"/>
                </a:cubicBezTo>
                <a:lnTo>
                  <a:pt x="899" y="1067"/>
                </a:lnTo>
                <a:lnTo>
                  <a:pt x="911" y="1286"/>
                </a:lnTo>
                <a:lnTo>
                  <a:pt x="439" y="1286"/>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9" name="Rectangle 7"/>
          <p:cNvSpPr>
            <a:spLocks noChangeArrowheads="1"/>
          </p:cNvSpPr>
          <p:nvPr/>
        </p:nvSpPr>
        <p:spPr bwMode="auto">
          <a:xfrm>
            <a:off x="10903803"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35"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36"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37"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教学反思</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8"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9" name="Line 12"/>
          <p:cNvSpPr>
            <a:spLocks noChangeShapeType="1"/>
          </p:cNvSpPr>
          <p:nvPr/>
        </p:nvSpPr>
        <p:spPr bwMode="auto">
          <a:xfrm>
            <a:off x="8230273"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
        <p:nvSpPr>
          <p:cNvPr id="40" name="Line 12"/>
          <p:cNvSpPr>
            <a:spLocks noChangeShapeType="1"/>
          </p:cNvSpPr>
          <p:nvPr/>
        </p:nvSpPr>
        <p:spPr bwMode="auto">
          <a:xfrm>
            <a:off x="9499515"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690"/>
                                </p:stCondLst>
                                <p:childTnLst>
                                  <p:par>
                                    <p:cTn id="18" presetID="31"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 calcmode="lin" valueType="num">
                                          <p:cBhvr>
                                            <p:cTn id="22" dur="500" fill="hold"/>
                                            <p:tgtEl>
                                              <p:spTgt spid="28"/>
                                            </p:tgtEl>
                                            <p:attrNameLst>
                                              <p:attrName>style.rotation</p:attrName>
                                            </p:attrNameLst>
                                          </p:cBhvr>
                                          <p:tavLst>
                                            <p:tav tm="0">
                                              <p:val>
                                                <p:fltVal val="90"/>
                                              </p:val>
                                            </p:tav>
                                            <p:tav tm="100000">
                                              <p:val>
                                                <p:fltVal val="0"/>
                                              </p:val>
                                            </p:tav>
                                          </p:tavLst>
                                        </p:anim>
                                        <p:animEffect transition="in" filter="fade">
                                          <p:cBhvr>
                                            <p:cTn id="23" dur="500"/>
                                            <p:tgtEl>
                                              <p:spTgt spid="28"/>
                                            </p:tgtEl>
                                          </p:cBhvr>
                                        </p:animEffect>
                                      </p:childTnLst>
                                    </p:cTn>
                                  </p:par>
                                </p:childTnLst>
                              </p:cTn>
                            </p:par>
                            <p:par>
                              <p:cTn id="24" fill="hold">
                                <p:stCondLst>
                                  <p:cond delay="1190"/>
                                </p:stCondLst>
                                <p:childTnLst>
                                  <p:par>
                                    <p:cTn id="25" presetID="3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fltVal val="0"/>
                                              </p:val>
                                            </p:tav>
                                            <p:tav tm="100000">
                                              <p:val>
                                                <p:strVal val="#ppt_w"/>
                                              </p:val>
                                            </p:tav>
                                          </p:tavLst>
                                        </p:anim>
                                        <p:anim calcmode="lin" valueType="num">
                                          <p:cBhvr>
                                            <p:cTn id="28" dur="1000" fill="hold"/>
                                            <p:tgtEl>
                                              <p:spTgt spid="27"/>
                                            </p:tgtEl>
                                            <p:attrNameLst>
                                              <p:attrName>ppt_h</p:attrName>
                                            </p:attrNameLst>
                                          </p:cBhvr>
                                          <p:tavLst>
                                            <p:tav tm="0">
                                              <p:val>
                                                <p:fltVal val="0"/>
                                              </p:val>
                                            </p:tav>
                                            <p:tav tm="100000">
                                              <p:val>
                                                <p:strVal val="#ppt_h"/>
                                              </p:val>
                                            </p:tav>
                                          </p:tavLst>
                                        </p:anim>
                                        <p:anim calcmode="lin" valueType="num">
                                          <p:cBhvr>
                                            <p:cTn id="29" dur="1000" fill="hold"/>
                                            <p:tgtEl>
                                              <p:spTgt spid="27"/>
                                            </p:tgtEl>
                                            <p:attrNameLst>
                                              <p:attrName>style.rotation</p:attrName>
                                            </p:attrNameLst>
                                          </p:cBhvr>
                                          <p:tavLst>
                                            <p:tav tm="0">
                                              <p:val>
                                                <p:fltVal val="90"/>
                                              </p:val>
                                            </p:tav>
                                            <p:tav tm="100000">
                                              <p:val>
                                                <p:fltVal val="0"/>
                                              </p:val>
                                            </p:tav>
                                          </p:tavLst>
                                        </p:anim>
                                        <p:animEffect transition="in" filter="fade">
                                          <p:cBhvr>
                                            <p:cTn id="30" dur="1000"/>
                                            <p:tgtEl>
                                              <p:spTgt spid="27"/>
                                            </p:tgtEl>
                                          </p:cBhvr>
                                        </p:animEffect>
                                      </p:childTnLst>
                                    </p:cTn>
                                  </p:par>
                                </p:childTnLst>
                              </p:cTn>
                            </p:par>
                            <p:par>
                              <p:cTn id="31" fill="hold">
                                <p:stCondLst>
                                  <p:cond delay="2190"/>
                                </p:stCondLst>
                                <p:childTnLst>
                                  <p:par>
                                    <p:cTn id="32" presetID="2" presetClass="entr" presetSubtype="9" fill="hold" grpId="0" nodeType="afterEffect" p14:presetBounceEnd="40000">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14:bounceEnd="40000">
                                          <p:cBhvr additive="base">
                                            <p:cTn id="34"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35" dur="500" fill="hold"/>
                                            <p:tgtEl>
                                              <p:spTgt spid="12"/>
                                            </p:tgtEl>
                                            <p:attrNameLst>
                                              <p:attrName>ppt_y</p:attrName>
                                            </p:attrNameLst>
                                          </p:cBhvr>
                                          <p:tavLst>
                                            <p:tav tm="0">
                                              <p:val>
                                                <p:strVal val="0-#ppt_h/2"/>
                                              </p:val>
                                            </p:tav>
                                            <p:tav tm="100000">
                                              <p:val>
                                                <p:strVal val="#ppt_y"/>
                                              </p:val>
                                            </p:tav>
                                          </p:tavLst>
                                        </p:anim>
                                      </p:childTnLst>
                                    </p:cTn>
                                  </p:par>
                                  <p:par>
                                    <p:cTn id="36" presetID="2" presetClass="entr" presetSubtype="6" fill="hold" grpId="0" nodeType="withEffect" p14:presetBounceEnd="40000">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14:bounceEnd="40000">
                                          <p:cBhvr additive="base">
                                            <p:cTn id="38"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14:presetBounceEnd="40000">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14:bounceEnd="40000">
                                          <p:cBhvr additive="base">
                                            <p:cTn id="42"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3" fill="hold" grpId="0" nodeType="withEffect" p14:presetBounceEnd="40000">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14:bounceEnd="40000">
                                          <p:cBhvr additive="base">
                                            <p:cTn id="46"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47" dur="500" fill="hold"/>
                                            <p:tgtEl>
                                              <p:spTgt spid="15"/>
                                            </p:tgtEl>
                                            <p:attrNameLst>
                                              <p:attrName>ppt_y</p:attrName>
                                            </p:attrNameLst>
                                          </p:cBhvr>
                                          <p:tavLst>
                                            <p:tav tm="0">
                                              <p:val>
                                                <p:strVal val="0-#ppt_h/2"/>
                                              </p:val>
                                            </p:tav>
                                            <p:tav tm="100000">
                                              <p:val>
                                                <p:strVal val="#ppt_y"/>
                                              </p:val>
                                            </p:tav>
                                          </p:tavLst>
                                        </p:anim>
                                      </p:childTnLst>
                                    </p:cTn>
                                  </p:par>
                                </p:childTnLst>
                              </p:cTn>
                            </p:par>
                            <p:par>
                              <p:cTn id="48" fill="hold">
                                <p:stCondLst>
                                  <p:cond delay="2690"/>
                                </p:stCondLst>
                                <p:childTnLst>
                                  <p:par>
                                    <p:cTn id="49" presetID="22" presetClass="entr" presetSubtype="2"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right)">
                                          <p:cBhvr>
                                            <p:cTn id="51" dur="300"/>
                                            <p:tgtEl>
                                              <p:spTgt spid="17"/>
                                            </p:tgtEl>
                                          </p:cBhvr>
                                        </p:animEffect>
                                      </p:childTnLst>
                                    </p:cTn>
                                  </p:par>
                                </p:childTnLst>
                              </p:cTn>
                            </p:par>
                            <p:par>
                              <p:cTn id="52" fill="hold">
                                <p:stCondLst>
                                  <p:cond delay="3190"/>
                                </p:stCondLst>
                                <p:childTnLst>
                                  <p:par>
                                    <p:cTn id="53" presetID="22" presetClass="entr" presetSubtype="2"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p:stCondLst>
                                  <p:cond delay="369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300"/>
                                            <p:tgtEl>
                                              <p:spTgt spid="16"/>
                                            </p:tgtEl>
                                          </p:cBhvr>
                                        </p:animEffect>
                                      </p:childTnLst>
                                    </p:cTn>
                                  </p:par>
                                </p:childTnLst>
                              </p:cTn>
                            </p:par>
                            <p:par>
                              <p:cTn id="60" fill="hold">
                                <p:stCondLst>
                                  <p:cond delay="4190"/>
                                </p:stCondLst>
                                <p:childTnLst>
                                  <p:par>
                                    <p:cTn id="61" presetID="22" presetClass="entr" presetSubtype="8"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par>
                              <p:cTn id="64" fill="hold">
                                <p:stCondLst>
                                  <p:cond delay="4690"/>
                                </p:stCondLst>
                                <p:childTnLst>
                                  <p:par>
                                    <p:cTn id="65" presetID="22" presetClass="entr" presetSubtype="1"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300"/>
                                            <p:tgtEl>
                                              <p:spTgt spid="18"/>
                                            </p:tgtEl>
                                          </p:cBhvr>
                                        </p:animEffect>
                                      </p:childTnLst>
                                    </p:cTn>
                                  </p:par>
                                </p:childTnLst>
                              </p:cTn>
                            </p:par>
                            <p:par>
                              <p:cTn id="68" fill="hold">
                                <p:stCondLst>
                                  <p:cond delay="5190"/>
                                </p:stCondLst>
                                <p:childTnLst>
                                  <p:par>
                                    <p:cTn id="69" presetID="22" presetClass="entr" presetSubtype="8"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par>
                              <p:cTn id="72" fill="hold">
                                <p:stCondLst>
                                  <p:cond delay="5690"/>
                                </p:stCondLst>
                                <p:childTnLst>
                                  <p:par>
                                    <p:cTn id="73" presetID="22" presetClass="entr" presetSubtype="2"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right)">
                                          <p:cBhvr>
                                            <p:cTn id="75" dur="300"/>
                                            <p:tgtEl>
                                              <p:spTgt spid="19"/>
                                            </p:tgtEl>
                                          </p:cBhvr>
                                        </p:animEffect>
                                      </p:childTnLst>
                                    </p:cTn>
                                  </p:par>
                                </p:childTnLst>
                              </p:cTn>
                            </p:par>
                            <p:par>
                              <p:cTn id="76" fill="hold">
                                <p:stCondLst>
                                  <p:cond delay="6190"/>
                                </p:stCondLst>
                                <p:childTnLst>
                                  <p:par>
                                    <p:cTn id="77" presetID="22" presetClass="entr" presetSubtype="2"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right)">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4" grpId="0"/>
          <p:bldP spid="27" grpId="0"/>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690"/>
                                </p:stCondLst>
                                <p:childTnLst>
                                  <p:par>
                                    <p:cTn id="18" presetID="31"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 calcmode="lin" valueType="num">
                                          <p:cBhvr>
                                            <p:cTn id="22" dur="500" fill="hold"/>
                                            <p:tgtEl>
                                              <p:spTgt spid="28"/>
                                            </p:tgtEl>
                                            <p:attrNameLst>
                                              <p:attrName>style.rotation</p:attrName>
                                            </p:attrNameLst>
                                          </p:cBhvr>
                                          <p:tavLst>
                                            <p:tav tm="0">
                                              <p:val>
                                                <p:fltVal val="90"/>
                                              </p:val>
                                            </p:tav>
                                            <p:tav tm="100000">
                                              <p:val>
                                                <p:fltVal val="0"/>
                                              </p:val>
                                            </p:tav>
                                          </p:tavLst>
                                        </p:anim>
                                        <p:animEffect transition="in" filter="fade">
                                          <p:cBhvr>
                                            <p:cTn id="23" dur="500"/>
                                            <p:tgtEl>
                                              <p:spTgt spid="28"/>
                                            </p:tgtEl>
                                          </p:cBhvr>
                                        </p:animEffect>
                                      </p:childTnLst>
                                    </p:cTn>
                                  </p:par>
                                </p:childTnLst>
                              </p:cTn>
                            </p:par>
                            <p:par>
                              <p:cTn id="24" fill="hold">
                                <p:stCondLst>
                                  <p:cond delay="1190"/>
                                </p:stCondLst>
                                <p:childTnLst>
                                  <p:par>
                                    <p:cTn id="25" presetID="3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fltVal val="0"/>
                                              </p:val>
                                            </p:tav>
                                            <p:tav tm="100000">
                                              <p:val>
                                                <p:strVal val="#ppt_w"/>
                                              </p:val>
                                            </p:tav>
                                          </p:tavLst>
                                        </p:anim>
                                        <p:anim calcmode="lin" valueType="num">
                                          <p:cBhvr>
                                            <p:cTn id="28" dur="1000" fill="hold"/>
                                            <p:tgtEl>
                                              <p:spTgt spid="27"/>
                                            </p:tgtEl>
                                            <p:attrNameLst>
                                              <p:attrName>ppt_h</p:attrName>
                                            </p:attrNameLst>
                                          </p:cBhvr>
                                          <p:tavLst>
                                            <p:tav tm="0">
                                              <p:val>
                                                <p:fltVal val="0"/>
                                              </p:val>
                                            </p:tav>
                                            <p:tav tm="100000">
                                              <p:val>
                                                <p:strVal val="#ppt_h"/>
                                              </p:val>
                                            </p:tav>
                                          </p:tavLst>
                                        </p:anim>
                                        <p:anim calcmode="lin" valueType="num">
                                          <p:cBhvr>
                                            <p:cTn id="29" dur="1000" fill="hold"/>
                                            <p:tgtEl>
                                              <p:spTgt spid="27"/>
                                            </p:tgtEl>
                                            <p:attrNameLst>
                                              <p:attrName>style.rotation</p:attrName>
                                            </p:attrNameLst>
                                          </p:cBhvr>
                                          <p:tavLst>
                                            <p:tav tm="0">
                                              <p:val>
                                                <p:fltVal val="90"/>
                                              </p:val>
                                            </p:tav>
                                            <p:tav tm="100000">
                                              <p:val>
                                                <p:fltVal val="0"/>
                                              </p:val>
                                            </p:tav>
                                          </p:tavLst>
                                        </p:anim>
                                        <p:animEffect transition="in" filter="fade">
                                          <p:cBhvr>
                                            <p:cTn id="30" dur="1000"/>
                                            <p:tgtEl>
                                              <p:spTgt spid="27"/>
                                            </p:tgtEl>
                                          </p:cBhvr>
                                        </p:animEffect>
                                      </p:childTnLst>
                                    </p:cTn>
                                  </p:par>
                                </p:childTnLst>
                              </p:cTn>
                            </p:par>
                            <p:par>
                              <p:cTn id="31" fill="hold">
                                <p:stCondLst>
                                  <p:cond delay="2190"/>
                                </p:stCondLst>
                                <p:childTnLst>
                                  <p:par>
                                    <p:cTn id="32" presetID="2" presetClass="entr" presetSubtype="9"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0-#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0-#ppt_w/2"/>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3"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0-#ppt_h/2"/>
                                              </p:val>
                                            </p:tav>
                                            <p:tav tm="100000">
                                              <p:val>
                                                <p:strVal val="#ppt_y"/>
                                              </p:val>
                                            </p:tav>
                                          </p:tavLst>
                                        </p:anim>
                                      </p:childTnLst>
                                    </p:cTn>
                                  </p:par>
                                </p:childTnLst>
                              </p:cTn>
                            </p:par>
                            <p:par>
                              <p:cTn id="48" fill="hold">
                                <p:stCondLst>
                                  <p:cond delay="2690"/>
                                </p:stCondLst>
                                <p:childTnLst>
                                  <p:par>
                                    <p:cTn id="49" presetID="22" presetClass="entr" presetSubtype="2"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right)">
                                          <p:cBhvr>
                                            <p:cTn id="51" dur="300"/>
                                            <p:tgtEl>
                                              <p:spTgt spid="17"/>
                                            </p:tgtEl>
                                          </p:cBhvr>
                                        </p:animEffect>
                                      </p:childTnLst>
                                    </p:cTn>
                                  </p:par>
                                </p:childTnLst>
                              </p:cTn>
                            </p:par>
                            <p:par>
                              <p:cTn id="52" fill="hold">
                                <p:stCondLst>
                                  <p:cond delay="3190"/>
                                </p:stCondLst>
                                <p:childTnLst>
                                  <p:par>
                                    <p:cTn id="53" presetID="22" presetClass="entr" presetSubtype="2"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p:stCondLst>
                                  <p:cond delay="369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300"/>
                                            <p:tgtEl>
                                              <p:spTgt spid="16"/>
                                            </p:tgtEl>
                                          </p:cBhvr>
                                        </p:animEffect>
                                      </p:childTnLst>
                                    </p:cTn>
                                  </p:par>
                                </p:childTnLst>
                              </p:cTn>
                            </p:par>
                            <p:par>
                              <p:cTn id="60" fill="hold">
                                <p:stCondLst>
                                  <p:cond delay="4190"/>
                                </p:stCondLst>
                                <p:childTnLst>
                                  <p:par>
                                    <p:cTn id="61" presetID="22" presetClass="entr" presetSubtype="8"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par>
                              <p:cTn id="64" fill="hold">
                                <p:stCondLst>
                                  <p:cond delay="4690"/>
                                </p:stCondLst>
                                <p:childTnLst>
                                  <p:par>
                                    <p:cTn id="65" presetID="22" presetClass="entr" presetSubtype="1"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300"/>
                                            <p:tgtEl>
                                              <p:spTgt spid="18"/>
                                            </p:tgtEl>
                                          </p:cBhvr>
                                        </p:animEffect>
                                      </p:childTnLst>
                                    </p:cTn>
                                  </p:par>
                                </p:childTnLst>
                              </p:cTn>
                            </p:par>
                            <p:par>
                              <p:cTn id="68" fill="hold">
                                <p:stCondLst>
                                  <p:cond delay="5190"/>
                                </p:stCondLst>
                                <p:childTnLst>
                                  <p:par>
                                    <p:cTn id="69" presetID="22" presetClass="entr" presetSubtype="8"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par>
                              <p:cTn id="72" fill="hold">
                                <p:stCondLst>
                                  <p:cond delay="5690"/>
                                </p:stCondLst>
                                <p:childTnLst>
                                  <p:par>
                                    <p:cTn id="73" presetID="22" presetClass="entr" presetSubtype="2"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right)">
                                          <p:cBhvr>
                                            <p:cTn id="75" dur="300"/>
                                            <p:tgtEl>
                                              <p:spTgt spid="19"/>
                                            </p:tgtEl>
                                          </p:cBhvr>
                                        </p:animEffect>
                                      </p:childTnLst>
                                    </p:cTn>
                                  </p:par>
                                </p:childTnLst>
                              </p:cTn>
                            </p:par>
                            <p:par>
                              <p:cTn id="76" fill="hold">
                                <p:stCondLst>
                                  <p:cond delay="6190"/>
                                </p:stCondLst>
                                <p:childTnLst>
                                  <p:par>
                                    <p:cTn id="77" presetID="22" presetClass="entr" presetSubtype="2"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right)">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4" grpId="0"/>
          <p:bldP spid="27" grpId="0"/>
          <p:bldP spid="28"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10903803"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3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教学反思</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您的标题</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10" name="Line 12"/>
          <p:cNvSpPr>
            <a:spLocks noChangeShapeType="1"/>
          </p:cNvSpPr>
          <p:nvPr/>
        </p:nvSpPr>
        <p:spPr bwMode="auto">
          <a:xfrm>
            <a:off x="8230273"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grpSp>
        <p:nvGrpSpPr>
          <p:cNvPr id="29" name="组合 28"/>
          <p:cNvGrpSpPr/>
          <p:nvPr/>
        </p:nvGrpSpPr>
        <p:grpSpPr>
          <a:xfrm>
            <a:off x="7070034" y="1372259"/>
            <a:ext cx="1900248" cy="1900246"/>
            <a:chOff x="6972161" y="1330711"/>
            <a:chExt cx="2375718" cy="2375718"/>
          </a:xfrm>
        </p:grpSpPr>
        <p:sp>
          <p:nvSpPr>
            <p:cNvPr id="35" name="椭圆 34"/>
            <p:cNvSpPr/>
            <p:nvPr/>
          </p:nvSpPr>
          <p:spPr bwMode="auto">
            <a:xfrm>
              <a:off x="6972161" y="1330711"/>
              <a:ext cx="2375718" cy="2375718"/>
            </a:xfrm>
            <a:prstGeom prst="ellipse">
              <a:avLst/>
            </a:prstGeom>
            <a:solidFill>
              <a:schemeClr val="tx1"/>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6" name="Freeform 6"/>
            <p:cNvSpPr>
              <a:spLocks noEditPoints="1"/>
            </p:cNvSpPr>
            <p:nvPr/>
          </p:nvSpPr>
          <p:spPr bwMode="auto">
            <a:xfrm>
              <a:off x="7416799" y="1751931"/>
              <a:ext cx="1650215" cy="1492919"/>
            </a:xfrm>
            <a:custGeom>
              <a:avLst/>
              <a:gdLst>
                <a:gd name="T0" fmla="*/ 119 w 793"/>
                <a:gd name="T1" fmla="*/ 122 h 718"/>
                <a:gd name="T2" fmla="*/ 242 w 793"/>
                <a:gd name="T3" fmla="*/ 244 h 718"/>
                <a:gd name="T4" fmla="*/ 364 w 793"/>
                <a:gd name="T5" fmla="*/ 122 h 718"/>
                <a:gd name="T6" fmla="*/ 242 w 793"/>
                <a:gd name="T7" fmla="*/ 0 h 718"/>
                <a:gd name="T8" fmla="*/ 119 w 793"/>
                <a:gd name="T9" fmla="*/ 122 h 718"/>
                <a:gd name="T10" fmla="*/ 561 w 793"/>
                <a:gd name="T11" fmla="*/ 260 h 718"/>
                <a:gd name="T12" fmla="*/ 446 w 793"/>
                <a:gd name="T13" fmla="*/ 291 h 718"/>
                <a:gd name="T14" fmla="*/ 475 w 793"/>
                <a:gd name="T15" fmla="*/ 317 h 718"/>
                <a:gd name="T16" fmla="*/ 517 w 793"/>
                <a:gd name="T17" fmla="*/ 445 h 718"/>
                <a:gd name="T18" fmla="*/ 516 w 793"/>
                <a:gd name="T19" fmla="*/ 445 h 718"/>
                <a:gd name="T20" fmla="*/ 516 w 793"/>
                <a:gd name="T21" fmla="*/ 445 h 718"/>
                <a:gd name="T22" fmla="*/ 499 w 793"/>
                <a:gd name="T23" fmla="*/ 587 h 718"/>
                <a:gd name="T24" fmla="*/ 499 w 793"/>
                <a:gd name="T25" fmla="*/ 588 h 718"/>
                <a:gd name="T26" fmla="*/ 499 w 793"/>
                <a:gd name="T27" fmla="*/ 589 h 718"/>
                <a:gd name="T28" fmla="*/ 457 w 793"/>
                <a:gd name="T29" fmla="*/ 693 h 718"/>
                <a:gd name="T30" fmla="*/ 561 w 793"/>
                <a:gd name="T31" fmla="*/ 718 h 718"/>
                <a:gd name="T32" fmla="*/ 790 w 793"/>
                <a:gd name="T33" fmla="*/ 489 h 718"/>
                <a:gd name="T34" fmla="*/ 561 w 793"/>
                <a:gd name="T35" fmla="*/ 260 h 718"/>
                <a:gd name="T36" fmla="*/ 562 w 793"/>
                <a:gd name="T37" fmla="*/ 485 h 718"/>
                <a:gd name="T38" fmla="*/ 562 w 793"/>
                <a:gd name="T39" fmla="*/ 485 h 718"/>
                <a:gd name="T40" fmla="*/ 564 w 793"/>
                <a:gd name="T41" fmla="*/ 316 h 718"/>
                <a:gd name="T42" fmla="*/ 733 w 793"/>
                <a:gd name="T43" fmla="*/ 486 h 718"/>
                <a:gd name="T44" fmla="*/ 562 w 793"/>
                <a:gd name="T45" fmla="*/ 485 h 718"/>
                <a:gd name="T46" fmla="*/ 508 w 793"/>
                <a:gd name="T47" fmla="*/ 195 h 718"/>
                <a:gd name="T48" fmla="*/ 532 w 793"/>
                <a:gd name="T49" fmla="*/ 195 h 718"/>
                <a:gd name="T50" fmla="*/ 532 w 793"/>
                <a:gd name="T51" fmla="*/ 234 h 718"/>
                <a:gd name="T52" fmla="*/ 564 w 793"/>
                <a:gd name="T53" fmla="*/ 232 h 718"/>
                <a:gd name="T54" fmla="*/ 596 w 793"/>
                <a:gd name="T55" fmla="*/ 234 h 718"/>
                <a:gd name="T56" fmla="*/ 596 w 793"/>
                <a:gd name="T57" fmla="*/ 195 h 718"/>
                <a:gd name="T58" fmla="*/ 620 w 793"/>
                <a:gd name="T59" fmla="*/ 195 h 718"/>
                <a:gd name="T60" fmla="*/ 644 w 793"/>
                <a:gd name="T61" fmla="*/ 172 h 718"/>
                <a:gd name="T62" fmla="*/ 644 w 793"/>
                <a:gd name="T63" fmla="*/ 156 h 718"/>
                <a:gd name="T64" fmla="*/ 620 w 793"/>
                <a:gd name="T65" fmla="*/ 132 h 718"/>
                <a:gd name="T66" fmla="*/ 508 w 793"/>
                <a:gd name="T67" fmla="*/ 132 h 718"/>
                <a:gd name="T68" fmla="*/ 484 w 793"/>
                <a:gd name="T69" fmla="*/ 156 h 718"/>
                <a:gd name="T70" fmla="*/ 484 w 793"/>
                <a:gd name="T71" fmla="*/ 172 h 718"/>
                <a:gd name="T72" fmla="*/ 508 w 793"/>
                <a:gd name="T73" fmla="*/ 195 h 718"/>
                <a:gd name="T74" fmla="*/ 753 w 793"/>
                <a:gd name="T75" fmla="*/ 324 h 718"/>
                <a:gd name="T76" fmla="*/ 782 w 793"/>
                <a:gd name="T77" fmla="*/ 301 h 718"/>
                <a:gd name="T78" fmla="*/ 785 w 793"/>
                <a:gd name="T79" fmla="*/ 268 h 718"/>
                <a:gd name="T80" fmla="*/ 775 w 793"/>
                <a:gd name="T81" fmla="*/ 256 h 718"/>
                <a:gd name="T82" fmla="*/ 741 w 793"/>
                <a:gd name="T83" fmla="*/ 253 h 718"/>
                <a:gd name="T84" fmla="*/ 708 w 793"/>
                <a:gd name="T85" fmla="*/ 281 h 718"/>
                <a:gd name="T86" fmla="*/ 753 w 793"/>
                <a:gd name="T87" fmla="*/ 324 h 718"/>
                <a:gd name="T88" fmla="*/ 131 w 793"/>
                <a:gd name="T89" fmla="*/ 303 h 718"/>
                <a:gd name="T90" fmla="*/ 198 w 793"/>
                <a:gd name="T91" fmla="*/ 303 h 718"/>
                <a:gd name="T92" fmla="*/ 214 w 793"/>
                <a:gd name="T93" fmla="*/ 359 h 718"/>
                <a:gd name="T94" fmla="*/ 198 w 793"/>
                <a:gd name="T95" fmla="*/ 588 h 718"/>
                <a:gd name="T96" fmla="*/ 243 w 793"/>
                <a:gd name="T97" fmla="*/ 670 h 718"/>
                <a:gd name="T98" fmla="*/ 285 w 793"/>
                <a:gd name="T99" fmla="*/ 588 h 718"/>
                <a:gd name="T100" fmla="*/ 261 w 793"/>
                <a:gd name="T101" fmla="*/ 359 h 718"/>
                <a:gd name="T102" fmla="*/ 278 w 793"/>
                <a:gd name="T103" fmla="*/ 303 h 718"/>
                <a:gd name="T104" fmla="*/ 352 w 793"/>
                <a:gd name="T105" fmla="*/ 303 h 718"/>
                <a:gd name="T106" fmla="*/ 352 w 793"/>
                <a:gd name="T107" fmla="*/ 303 h 718"/>
                <a:gd name="T108" fmla="*/ 474 w 793"/>
                <a:gd name="T109" fmla="*/ 440 h 718"/>
                <a:gd name="T110" fmla="*/ 457 w 793"/>
                <a:gd name="T111" fmla="*/ 582 h 718"/>
                <a:gd name="T112" fmla="*/ 334 w 793"/>
                <a:gd name="T113" fmla="*/ 716 h 718"/>
                <a:gd name="T114" fmla="*/ 148 w 793"/>
                <a:gd name="T115" fmla="*/ 716 h 718"/>
                <a:gd name="T116" fmla="*/ 26 w 793"/>
                <a:gd name="T117" fmla="*/ 579 h 718"/>
                <a:gd name="T118" fmla="*/ 9 w 793"/>
                <a:gd name="T119" fmla="*/ 438 h 718"/>
                <a:gd name="T120" fmla="*/ 131 w 793"/>
                <a:gd name="T121" fmla="*/ 30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3" h="718">
                  <a:moveTo>
                    <a:pt x="119" y="122"/>
                  </a:moveTo>
                  <a:cubicBezTo>
                    <a:pt x="119" y="190"/>
                    <a:pt x="174" y="244"/>
                    <a:pt x="242" y="244"/>
                  </a:cubicBezTo>
                  <a:cubicBezTo>
                    <a:pt x="309" y="244"/>
                    <a:pt x="364" y="190"/>
                    <a:pt x="364" y="122"/>
                  </a:cubicBezTo>
                  <a:cubicBezTo>
                    <a:pt x="364" y="55"/>
                    <a:pt x="309" y="0"/>
                    <a:pt x="242" y="0"/>
                  </a:cubicBezTo>
                  <a:cubicBezTo>
                    <a:pt x="174" y="0"/>
                    <a:pt x="119" y="55"/>
                    <a:pt x="119" y="122"/>
                  </a:cubicBezTo>
                  <a:close/>
                  <a:moveTo>
                    <a:pt x="561" y="260"/>
                  </a:moveTo>
                  <a:cubicBezTo>
                    <a:pt x="519" y="260"/>
                    <a:pt x="480" y="271"/>
                    <a:pt x="446" y="291"/>
                  </a:cubicBezTo>
                  <a:cubicBezTo>
                    <a:pt x="456" y="298"/>
                    <a:pt x="466" y="307"/>
                    <a:pt x="475" y="317"/>
                  </a:cubicBezTo>
                  <a:cubicBezTo>
                    <a:pt x="507" y="353"/>
                    <a:pt x="522" y="398"/>
                    <a:pt x="517" y="445"/>
                  </a:cubicBezTo>
                  <a:lnTo>
                    <a:pt x="516" y="445"/>
                  </a:lnTo>
                  <a:lnTo>
                    <a:pt x="516" y="445"/>
                  </a:lnTo>
                  <a:lnTo>
                    <a:pt x="499" y="587"/>
                  </a:lnTo>
                  <a:lnTo>
                    <a:pt x="499" y="588"/>
                  </a:lnTo>
                  <a:lnTo>
                    <a:pt x="499" y="589"/>
                  </a:lnTo>
                  <a:cubicBezTo>
                    <a:pt x="491" y="631"/>
                    <a:pt x="477" y="666"/>
                    <a:pt x="457" y="693"/>
                  </a:cubicBezTo>
                  <a:cubicBezTo>
                    <a:pt x="488" y="709"/>
                    <a:pt x="523" y="718"/>
                    <a:pt x="561" y="718"/>
                  </a:cubicBezTo>
                  <a:cubicBezTo>
                    <a:pt x="687" y="718"/>
                    <a:pt x="790" y="616"/>
                    <a:pt x="790" y="489"/>
                  </a:cubicBezTo>
                  <a:cubicBezTo>
                    <a:pt x="790" y="363"/>
                    <a:pt x="687" y="260"/>
                    <a:pt x="561" y="260"/>
                  </a:cubicBezTo>
                  <a:close/>
                  <a:moveTo>
                    <a:pt x="562" y="485"/>
                  </a:moveTo>
                  <a:lnTo>
                    <a:pt x="562" y="485"/>
                  </a:lnTo>
                  <a:lnTo>
                    <a:pt x="564" y="316"/>
                  </a:lnTo>
                  <a:cubicBezTo>
                    <a:pt x="657" y="316"/>
                    <a:pt x="733" y="392"/>
                    <a:pt x="733" y="486"/>
                  </a:cubicBezTo>
                  <a:lnTo>
                    <a:pt x="562" y="485"/>
                  </a:lnTo>
                  <a:close/>
                  <a:moveTo>
                    <a:pt x="508" y="195"/>
                  </a:moveTo>
                  <a:lnTo>
                    <a:pt x="532" y="195"/>
                  </a:lnTo>
                  <a:lnTo>
                    <a:pt x="532" y="234"/>
                  </a:lnTo>
                  <a:cubicBezTo>
                    <a:pt x="543" y="233"/>
                    <a:pt x="553" y="232"/>
                    <a:pt x="564" y="232"/>
                  </a:cubicBezTo>
                  <a:cubicBezTo>
                    <a:pt x="575" y="232"/>
                    <a:pt x="586" y="233"/>
                    <a:pt x="596" y="234"/>
                  </a:cubicBezTo>
                  <a:lnTo>
                    <a:pt x="596" y="195"/>
                  </a:lnTo>
                  <a:lnTo>
                    <a:pt x="620" y="195"/>
                  </a:lnTo>
                  <a:cubicBezTo>
                    <a:pt x="633" y="195"/>
                    <a:pt x="644" y="185"/>
                    <a:pt x="644" y="172"/>
                  </a:cubicBezTo>
                  <a:lnTo>
                    <a:pt x="644" y="156"/>
                  </a:lnTo>
                  <a:cubicBezTo>
                    <a:pt x="644" y="142"/>
                    <a:pt x="633" y="132"/>
                    <a:pt x="620" y="132"/>
                  </a:cubicBezTo>
                  <a:lnTo>
                    <a:pt x="508" y="132"/>
                  </a:lnTo>
                  <a:cubicBezTo>
                    <a:pt x="495" y="132"/>
                    <a:pt x="484" y="142"/>
                    <a:pt x="484" y="156"/>
                  </a:cubicBezTo>
                  <a:lnTo>
                    <a:pt x="484" y="172"/>
                  </a:lnTo>
                  <a:cubicBezTo>
                    <a:pt x="484" y="185"/>
                    <a:pt x="495" y="195"/>
                    <a:pt x="508" y="195"/>
                  </a:cubicBezTo>
                  <a:close/>
                  <a:moveTo>
                    <a:pt x="753" y="324"/>
                  </a:moveTo>
                  <a:lnTo>
                    <a:pt x="782" y="301"/>
                  </a:lnTo>
                  <a:cubicBezTo>
                    <a:pt x="791" y="292"/>
                    <a:pt x="793" y="278"/>
                    <a:pt x="785" y="268"/>
                  </a:cubicBezTo>
                  <a:lnTo>
                    <a:pt x="775" y="256"/>
                  </a:lnTo>
                  <a:cubicBezTo>
                    <a:pt x="766" y="246"/>
                    <a:pt x="751" y="244"/>
                    <a:pt x="741" y="253"/>
                  </a:cubicBezTo>
                  <a:lnTo>
                    <a:pt x="708" y="281"/>
                  </a:lnTo>
                  <a:cubicBezTo>
                    <a:pt x="725" y="293"/>
                    <a:pt x="740" y="308"/>
                    <a:pt x="753" y="324"/>
                  </a:cubicBezTo>
                  <a:close/>
                  <a:moveTo>
                    <a:pt x="131" y="303"/>
                  </a:moveTo>
                  <a:lnTo>
                    <a:pt x="198" y="303"/>
                  </a:lnTo>
                  <a:cubicBezTo>
                    <a:pt x="197" y="310"/>
                    <a:pt x="197" y="345"/>
                    <a:pt x="214" y="359"/>
                  </a:cubicBezTo>
                  <a:cubicBezTo>
                    <a:pt x="214" y="359"/>
                    <a:pt x="185" y="532"/>
                    <a:pt x="198" y="588"/>
                  </a:cubicBezTo>
                  <a:cubicBezTo>
                    <a:pt x="203" y="611"/>
                    <a:pt x="222" y="671"/>
                    <a:pt x="243" y="670"/>
                  </a:cubicBezTo>
                  <a:cubicBezTo>
                    <a:pt x="264" y="670"/>
                    <a:pt x="281" y="611"/>
                    <a:pt x="285" y="588"/>
                  </a:cubicBezTo>
                  <a:cubicBezTo>
                    <a:pt x="296" y="532"/>
                    <a:pt x="261" y="359"/>
                    <a:pt x="261" y="359"/>
                  </a:cubicBezTo>
                  <a:cubicBezTo>
                    <a:pt x="266" y="357"/>
                    <a:pt x="276" y="346"/>
                    <a:pt x="278" y="303"/>
                  </a:cubicBezTo>
                  <a:lnTo>
                    <a:pt x="352" y="303"/>
                  </a:lnTo>
                  <a:lnTo>
                    <a:pt x="352" y="303"/>
                  </a:lnTo>
                  <a:cubicBezTo>
                    <a:pt x="419" y="303"/>
                    <a:pt x="482" y="365"/>
                    <a:pt x="474" y="440"/>
                  </a:cubicBezTo>
                  <a:lnTo>
                    <a:pt x="457" y="582"/>
                  </a:lnTo>
                  <a:cubicBezTo>
                    <a:pt x="443" y="657"/>
                    <a:pt x="402" y="716"/>
                    <a:pt x="334" y="716"/>
                  </a:cubicBezTo>
                  <a:lnTo>
                    <a:pt x="148" y="716"/>
                  </a:lnTo>
                  <a:cubicBezTo>
                    <a:pt x="81" y="716"/>
                    <a:pt x="40" y="654"/>
                    <a:pt x="26" y="579"/>
                  </a:cubicBezTo>
                  <a:lnTo>
                    <a:pt x="9" y="438"/>
                  </a:lnTo>
                  <a:cubicBezTo>
                    <a:pt x="0" y="364"/>
                    <a:pt x="63" y="303"/>
                    <a:pt x="131" y="30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2702750" y="1372259"/>
            <a:ext cx="1900248" cy="1900246"/>
            <a:chOff x="2604877" y="1330711"/>
            <a:chExt cx="2375718" cy="2375718"/>
          </a:xfrm>
        </p:grpSpPr>
        <p:sp>
          <p:nvSpPr>
            <p:cNvPr id="38" name="椭圆 37"/>
            <p:cNvSpPr/>
            <p:nvPr/>
          </p:nvSpPr>
          <p:spPr bwMode="auto">
            <a:xfrm>
              <a:off x="2604877" y="1330711"/>
              <a:ext cx="2375718" cy="237571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Freeform 7"/>
            <p:cNvSpPr>
              <a:spLocks noEditPoints="1"/>
            </p:cNvSpPr>
            <p:nvPr/>
          </p:nvSpPr>
          <p:spPr bwMode="auto">
            <a:xfrm>
              <a:off x="3227759" y="1670123"/>
              <a:ext cx="1105596" cy="1766816"/>
            </a:xfrm>
            <a:custGeom>
              <a:avLst/>
              <a:gdLst>
                <a:gd name="T0" fmla="*/ 367 w 489"/>
                <a:gd name="T1" fmla="*/ 631 h 782"/>
                <a:gd name="T2" fmla="*/ 343 w 489"/>
                <a:gd name="T3" fmla="*/ 656 h 782"/>
                <a:gd name="T4" fmla="*/ 147 w 489"/>
                <a:gd name="T5" fmla="*/ 656 h 782"/>
                <a:gd name="T6" fmla="*/ 123 w 489"/>
                <a:gd name="T7" fmla="*/ 631 h 782"/>
                <a:gd name="T8" fmla="*/ 147 w 489"/>
                <a:gd name="T9" fmla="*/ 605 h 782"/>
                <a:gd name="T10" fmla="*/ 343 w 489"/>
                <a:gd name="T11" fmla="*/ 605 h 782"/>
                <a:gd name="T12" fmla="*/ 367 w 489"/>
                <a:gd name="T13" fmla="*/ 631 h 782"/>
                <a:gd name="T14" fmla="*/ 245 w 489"/>
                <a:gd name="T15" fmla="*/ 0 h 782"/>
                <a:gd name="T16" fmla="*/ 0 w 489"/>
                <a:gd name="T17" fmla="*/ 252 h 782"/>
                <a:gd name="T18" fmla="*/ 147 w 489"/>
                <a:gd name="T19" fmla="*/ 549 h 782"/>
                <a:gd name="T20" fmla="*/ 343 w 489"/>
                <a:gd name="T21" fmla="*/ 549 h 782"/>
                <a:gd name="T22" fmla="*/ 489 w 489"/>
                <a:gd name="T23" fmla="*/ 252 h 782"/>
                <a:gd name="T24" fmla="*/ 245 w 489"/>
                <a:gd name="T25" fmla="*/ 0 h 782"/>
                <a:gd name="T26" fmla="*/ 161 w 489"/>
                <a:gd name="T27" fmla="*/ 118 h 782"/>
                <a:gd name="T28" fmla="*/ 161 w 489"/>
                <a:gd name="T29" fmla="*/ 118 h 782"/>
                <a:gd name="T30" fmla="*/ 98 w 489"/>
                <a:gd name="T31" fmla="*/ 244 h 782"/>
                <a:gd name="T32" fmla="*/ 74 w 489"/>
                <a:gd name="T33" fmla="*/ 269 h 782"/>
                <a:gd name="T34" fmla="*/ 49 w 489"/>
                <a:gd name="T35" fmla="*/ 244 h 782"/>
                <a:gd name="T36" fmla="*/ 133 w 489"/>
                <a:gd name="T37" fmla="*/ 77 h 782"/>
                <a:gd name="T38" fmla="*/ 167 w 489"/>
                <a:gd name="T39" fmla="*/ 84 h 782"/>
                <a:gd name="T40" fmla="*/ 161 w 489"/>
                <a:gd name="T41" fmla="*/ 118 h 782"/>
                <a:gd name="T42" fmla="*/ 123 w 489"/>
                <a:gd name="T43" fmla="*/ 706 h 782"/>
                <a:gd name="T44" fmla="*/ 245 w 489"/>
                <a:gd name="T45" fmla="*/ 782 h 782"/>
                <a:gd name="T46" fmla="*/ 367 w 489"/>
                <a:gd name="T47" fmla="*/ 706 h 782"/>
                <a:gd name="T48" fmla="*/ 123 w 489"/>
                <a:gd name="T49" fmla="*/ 706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782">
                  <a:moveTo>
                    <a:pt x="367" y="631"/>
                  </a:moveTo>
                  <a:cubicBezTo>
                    <a:pt x="367" y="645"/>
                    <a:pt x="356" y="656"/>
                    <a:pt x="343" y="656"/>
                  </a:cubicBezTo>
                  <a:lnTo>
                    <a:pt x="147" y="656"/>
                  </a:lnTo>
                  <a:cubicBezTo>
                    <a:pt x="133" y="656"/>
                    <a:pt x="123" y="645"/>
                    <a:pt x="123" y="631"/>
                  </a:cubicBezTo>
                  <a:cubicBezTo>
                    <a:pt x="123" y="617"/>
                    <a:pt x="133" y="605"/>
                    <a:pt x="147" y="605"/>
                  </a:cubicBezTo>
                  <a:lnTo>
                    <a:pt x="343" y="605"/>
                  </a:lnTo>
                  <a:cubicBezTo>
                    <a:pt x="356" y="605"/>
                    <a:pt x="367" y="617"/>
                    <a:pt x="367" y="631"/>
                  </a:cubicBezTo>
                  <a:close/>
                  <a:moveTo>
                    <a:pt x="245" y="0"/>
                  </a:moveTo>
                  <a:cubicBezTo>
                    <a:pt x="110" y="0"/>
                    <a:pt x="0" y="113"/>
                    <a:pt x="0" y="252"/>
                  </a:cubicBezTo>
                  <a:cubicBezTo>
                    <a:pt x="0" y="353"/>
                    <a:pt x="125" y="479"/>
                    <a:pt x="147" y="549"/>
                  </a:cubicBezTo>
                  <a:lnTo>
                    <a:pt x="343" y="549"/>
                  </a:lnTo>
                  <a:cubicBezTo>
                    <a:pt x="364" y="479"/>
                    <a:pt x="489" y="353"/>
                    <a:pt x="489" y="252"/>
                  </a:cubicBezTo>
                  <a:cubicBezTo>
                    <a:pt x="489" y="113"/>
                    <a:pt x="380" y="0"/>
                    <a:pt x="245" y="0"/>
                  </a:cubicBezTo>
                  <a:close/>
                  <a:moveTo>
                    <a:pt x="161" y="118"/>
                  </a:moveTo>
                  <a:lnTo>
                    <a:pt x="161" y="118"/>
                  </a:lnTo>
                  <a:cubicBezTo>
                    <a:pt x="158" y="120"/>
                    <a:pt x="98" y="162"/>
                    <a:pt x="98" y="244"/>
                  </a:cubicBezTo>
                  <a:cubicBezTo>
                    <a:pt x="98" y="258"/>
                    <a:pt x="87" y="269"/>
                    <a:pt x="74" y="269"/>
                  </a:cubicBezTo>
                  <a:cubicBezTo>
                    <a:pt x="60" y="269"/>
                    <a:pt x="49" y="258"/>
                    <a:pt x="49" y="244"/>
                  </a:cubicBezTo>
                  <a:cubicBezTo>
                    <a:pt x="49" y="135"/>
                    <a:pt x="130" y="80"/>
                    <a:pt x="133" y="77"/>
                  </a:cubicBezTo>
                  <a:cubicBezTo>
                    <a:pt x="145" y="70"/>
                    <a:pt x="160" y="73"/>
                    <a:pt x="167" y="84"/>
                  </a:cubicBezTo>
                  <a:cubicBezTo>
                    <a:pt x="175" y="95"/>
                    <a:pt x="172" y="111"/>
                    <a:pt x="161" y="118"/>
                  </a:cubicBezTo>
                  <a:close/>
                  <a:moveTo>
                    <a:pt x="123" y="706"/>
                  </a:moveTo>
                  <a:cubicBezTo>
                    <a:pt x="123" y="748"/>
                    <a:pt x="177" y="782"/>
                    <a:pt x="245" y="782"/>
                  </a:cubicBezTo>
                  <a:cubicBezTo>
                    <a:pt x="312" y="782"/>
                    <a:pt x="367" y="748"/>
                    <a:pt x="367" y="706"/>
                  </a:cubicBezTo>
                  <a:lnTo>
                    <a:pt x="123" y="70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sp>
        <p:nvSpPr>
          <p:cNvPr id="40" name="矩形 39"/>
          <p:cNvSpPr/>
          <p:nvPr/>
        </p:nvSpPr>
        <p:spPr bwMode="auto">
          <a:xfrm>
            <a:off x="2071461" y="3359276"/>
            <a:ext cx="3162824" cy="504056"/>
          </a:xfrm>
          <a:prstGeom prst="rect">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1" name="矩形 40"/>
          <p:cNvSpPr/>
          <p:nvPr/>
        </p:nvSpPr>
        <p:spPr bwMode="auto">
          <a:xfrm>
            <a:off x="6488807" y="3359276"/>
            <a:ext cx="3162824" cy="504056"/>
          </a:xfrm>
          <a:prstGeom prst="rect">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2" name="TextBox 41"/>
          <p:cNvSpPr txBox="1"/>
          <p:nvPr/>
        </p:nvSpPr>
        <p:spPr>
          <a:xfrm>
            <a:off x="3042770" y="3359276"/>
            <a:ext cx="1220206" cy="523220"/>
          </a:xfrm>
          <a:prstGeom prst="rect">
            <a:avLst/>
          </a:prstGeom>
          <a:noFill/>
        </p:spPr>
        <p:txBody>
          <a:bodyPr wrap="none" rtlCol="0">
            <a:spAutoFit/>
          </a:bodyPr>
          <a:lstStyle/>
          <a:p>
            <a:r>
              <a:rPr lang="zh-CN" altLang="en-US" sz="2800" b="1" dirty="0">
                <a:solidFill>
                  <a:schemeClr val="accent2"/>
                </a:solidFill>
                <a:latin typeface="+mj-ea"/>
                <a:ea typeface="+mj-ea"/>
              </a:rPr>
              <a:t>亮   点</a:t>
            </a:r>
          </a:p>
        </p:txBody>
      </p:sp>
      <p:sp>
        <p:nvSpPr>
          <p:cNvPr id="43" name="TextBox 42"/>
          <p:cNvSpPr txBox="1"/>
          <p:nvPr/>
        </p:nvSpPr>
        <p:spPr>
          <a:xfrm>
            <a:off x="7381999" y="3359276"/>
            <a:ext cx="1620957" cy="523220"/>
          </a:xfrm>
          <a:prstGeom prst="rect">
            <a:avLst/>
          </a:prstGeom>
          <a:noFill/>
        </p:spPr>
        <p:txBody>
          <a:bodyPr wrap="none" rtlCol="0">
            <a:spAutoFit/>
          </a:bodyPr>
          <a:lstStyle/>
          <a:p>
            <a:r>
              <a:rPr lang="zh-CN" altLang="en-US" sz="2800" b="1">
                <a:solidFill>
                  <a:schemeClr val="accent2"/>
                </a:solidFill>
                <a:latin typeface="+mj-ea"/>
                <a:ea typeface="+mj-ea"/>
              </a:rPr>
              <a:t>努力方向</a:t>
            </a:r>
            <a:endParaRPr lang="zh-CN" altLang="en-US" sz="2800" b="1" dirty="0">
              <a:solidFill>
                <a:schemeClr val="accent2"/>
              </a:solidFill>
              <a:latin typeface="+mj-ea"/>
              <a:ea typeface="+mj-ea"/>
            </a:endParaRPr>
          </a:p>
        </p:txBody>
      </p:sp>
      <p:sp>
        <p:nvSpPr>
          <p:cNvPr id="44" name="矩形 43"/>
          <p:cNvSpPr/>
          <p:nvPr/>
        </p:nvSpPr>
        <p:spPr bwMode="auto">
          <a:xfrm>
            <a:off x="2071461" y="3890726"/>
            <a:ext cx="3162824" cy="2433357"/>
          </a:xfrm>
          <a:prstGeom prst="rect">
            <a:avLst/>
          </a:prstGeom>
          <a:solidFill>
            <a:schemeClr val="accent2">
              <a:lumMod val="95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45" name="TextBox 44"/>
          <p:cNvSpPr txBox="1"/>
          <p:nvPr/>
        </p:nvSpPr>
        <p:spPr>
          <a:xfrm>
            <a:off x="2209953" y="4019826"/>
            <a:ext cx="2952324" cy="2862322"/>
          </a:xfrm>
          <a:prstGeom prst="rect">
            <a:avLst/>
          </a:prstGeom>
          <a:noFill/>
        </p:spPr>
        <p:txBody>
          <a:bodyPr wrap="square">
            <a:spAutoFit/>
          </a:bodyPr>
          <a:lstStyle/>
          <a:p>
            <a:pPr algn="just">
              <a:defRPr/>
            </a:pPr>
            <a:r>
              <a:rPr lang="en-US" altLang="zh-CN" sz="2000" dirty="0">
                <a:solidFill>
                  <a:schemeClr val="accent1"/>
                </a:solidFill>
                <a:latin typeface="+mn-ea"/>
                <a:ea typeface="+mn-ea"/>
              </a:rPr>
              <a:t>1</a:t>
            </a:r>
            <a:r>
              <a:rPr lang="en-US" altLang="zh-CN" sz="2000" dirty="0" smtClean="0">
                <a:solidFill>
                  <a:schemeClr val="accent1"/>
                </a:solidFill>
                <a:latin typeface="+mn-ea"/>
                <a:ea typeface="+mn-ea"/>
              </a:rPr>
              <a:t>.</a:t>
            </a:r>
            <a:r>
              <a:rPr lang="zh-CN" altLang="en-US" sz="2000" dirty="0" smtClean="0">
                <a:solidFill>
                  <a:schemeClr val="accent1"/>
                </a:solidFill>
                <a:latin typeface="+mn-ea"/>
                <a:ea typeface="+mn-ea"/>
              </a:rPr>
              <a:t>以某个为青年关注社会热点为切入点，</a:t>
            </a:r>
            <a:r>
              <a:rPr lang="zh-CN" altLang="en-US" sz="2000" dirty="0" smtClean="0">
                <a:solidFill>
                  <a:schemeClr val="accent1"/>
                </a:solidFill>
                <a:latin typeface="+mn-ea"/>
                <a:ea typeface="+mn-ea"/>
              </a:rPr>
              <a:t>引导</a:t>
            </a:r>
            <a:r>
              <a:rPr lang="zh-CN" altLang="en-US" sz="2000" dirty="0">
                <a:solidFill>
                  <a:schemeClr val="accent1"/>
                </a:solidFill>
                <a:latin typeface="+mn-ea"/>
                <a:ea typeface="+mn-ea"/>
              </a:rPr>
              <a:t>学生讨论，激发学生的学习热情。</a:t>
            </a:r>
            <a:endParaRPr lang="en-US" altLang="zh-CN" sz="2000" dirty="0">
              <a:solidFill>
                <a:schemeClr val="accent1"/>
              </a:solidFill>
              <a:latin typeface="+mn-ea"/>
              <a:ea typeface="+mn-ea"/>
            </a:endParaRPr>
          </a:p>
          <a:p>
            <a:pPr algn="just">
              <a:defRPr/>
            </a:pPr>
            <a:endParaRPr lang="zh-CN" altLang="en-US" sz="2000" dirty="0">
              <a:solidFill>
                <a:schemeClr val="accent1"/>
              </a:solidFill>
              <a:latin typeface="+mn-ea"/>
              <a:ea typeface="+mn-ea"/>
            </a:endParaRPr>
          </a:p>
          <a:p>
            <a:pPr algn="just">
              <a:defRPr/>
            </a:pPr>
            <a:r>
              <a:rPr lang="en-US" altLang="zh-CN" sz="2000" dirty="0">
                <a:solidFill>
                  <a:schemeClr val="accent1"/>
                </a:solidFill>
                <a:latin typeface="+mn-ea"/>
                <a:ea typeface="+mn-ea"/>
              </a:rPr>
              <a:t>2.</a:t>
            </a:r>
            <a:r>
              <a:rPr lang="zh-CN" altLang="en-US" sz="2000" dirty="0">
                <a:solidFill>
                  <a:schemeClr val="accent1"/>
                </a:solidFill>
                <a:latin typeface="+mn-ea"/>
                <a:ea typeface="+mn-ea"/>
              </a:rPr>
              <a:t>微课教学：</a:t>
            </a:r>
            <a:r>
              <a:rPr lang="zh-CN" altLang="en-US" sz="2000" dirty="0" smtClean="0">
                <a:solidFill>
                  <a:schemeClr val="accent1"/>
                </a:solidFill>
                <a:latin typeface="+mn-ea"/>
                <a:ea typeface="+mn-ea"/>
              </a:rPr>
              <a:t>将师生的教学活动概括表现在微视频中，使</a:t>
            </a:r>
            <a:r>
              <a:rPr lang="zh-CN" altLang="en-US" sz="2000" dirty="0">
                <a:solidFill>
                  <a:schemeClr val="accent1"/>
                </a:solidFill>
                <a:latin typeface="+mn-ea"/>
                <a:ea typeface="+mn-ea"/>
              </a:rPr>
              <a:t>理论知识更有亲和力。</a:t>
            </a:r>
          </a:p>
        </p:txBody>
      </p:sp>
      <p:sp>
        <p:nvSpPr>
          <p:cNvPr id="46" name="矩形 45"/>
          <p:cNvSpPr/>
          <p:nvPr/>
        </p:nvSpPr>
        <p:spPr bwMode="auto">
          <a:xfrm>
            <a:off x="6493336" y="3890727"/>
            <a:ext cx="3158295" cy="2433356"/>
          </a:xfrm>
          <a:prstGeom prst="rect">
            <a:avLst/>
          </a:prstGeom>
          <a:solidFill>
            <a:schemeClr val="accent2">
              <a:lumMod val="95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rgbClr val="C4261D"/>
              </a:solidFill>
            </a:endParaRPr>
          </a:p>
        </p:txBody>
      </p:sp>
      <p:sp>
        <p:nvSpPr>
          <p:cNvPr id="47" name="TextBox 46"/>
          <p:cNvSpPr txBox="1"/>
          <p:nvPr/>
        </p:nvSpPr>
        <p:spPr>
          <a:xfrm>
            <a:off x="6618180" y="4077314"/>
            <a:ext cx="2952324" cy="2246769"/>
          </a:xfrm>
          <a:prstGeom prst="rect">
            <a:avLst/>
          </a:prstGeom>
          <a:noFill/>
        </p:spPr>
        <p:txBody>
          <a:bodyPr wrap="square">
            <a:spAutoFit/>
          </a:bodyPr>
          <a:lstStyle/>
          <a:p>
            <a:pPr algn="just">
              <a:defRPr/>
            </a:pPr>
            <a:r>
              <a:rPr lang="en-US" altLang="zh-CN" sz="2000" dirty="0">
                <a:solidFill>
                  <a:schemeClr val="accent1"/>
                </a:solidFill>
                <a:latin typeface="+mn-ea"/>
                <a:ea typeface="+mn-ea"/>
              </a:rPr>
              <a:t>1</a:t>
            </a:r>
            <a:r>
              <a:rPr lang="zh-CN" altLang="en-US" sz="2000" dirty="0" smtClean="0">
                <a:solidFill>
                  <a:schemeClr val="accent1"/>
                </a:solidFill>
                <a:latin typeface="+mn-ea"/>
                <a:ea typeface="+mn-ea"/>
              </a:rPr>
              <a:t>、由于班级规模偏大。不能让每个学生有表达的时间，有些</a:t>
            </a:r>
            <a:r>
              <a:rPr lang="zh-CN" altLang="en-US" sz="2000" dirty="0">
                <a:solidFill>
                  <a:schemeClr val="accent1"/>
                </a:solidFill>
                <a:latin typeface="+mn-ea"/>
                <a:ea typeface="+mn-ea"/>
              </a:rPr>
              <a:t>学生</a:t>
            </a:r>
            <a:r>
              <a:rPr lang="zh-CN" altLang="en-US" sz="2000" dirty="0" smtClean="0">
                <a:solidFill>
                  <a:schemeClr val="accent1"/>
                </a:solidFill>
                <a:latin typeface="+mn-ea"/>
                <a:ea typeface="+mn-ea"/>
              </a:rPr>
              <a:t>不能</a:t>
            </a:r>
            <a:r>
              <a:rPr lang="zh-CN" altLang="en-US" sz="2000" dirty="0" smtClean="0">
                <a:solidFill>
                  <a:schemeClr val="accent1"/>
                </a:solidFill>
                <a:latin typeface="+mn-ea"/>
                <a:ea typeface="+mn-ea"/>
              </a:rPr>
              <a:t>准确</a:t>
            </a:r>
            <a:r>
              <a:rPr lang="zh-CN" altLang="en-US" sz="2000" dirty="0" smtClean="0">
                <a:solidFill>
                  <a:schemeClr val="accent1"/>
                </a:solidFill>
                <a:latin typeface="+mn-ea"/>
                <a:ea typeface="+mn-ea"/>
              </a:rPr>
              <a:t>地</a:t>
            </a:r>
            <a:r>
              <a:rPr lang="zh-CN" altLang="en-US" sz="2000" dirty="0">
                <a:solidFill>
                  <a:schemeClr val="accent1"/>
                </a:solidFill>
                <a:latin typeface="+mn-ea"/>
                <a:ea typeface="+mn-ea"/>
              </a:rPr>
              <a:t>表达自己的观点。</a:t>
            </a:r>
            <a:endParaRPr lang="en-US" altLang="zh-CN" sz="2000" dirty="0">
              <a:solidFill>
                <a:schemeClr val="accent1"/>
              </a:solidFill>
              <a:latin typeface="+mn-ea"/>
              <a:ea typeface="+mn-ea"/>
            </a:endParaRPr>
          </a:p>
          <a:p>
            <a:pPr algn="just">
              <a:defRPr/>
            </a:pPr>
            <a:endParaRPr lang="zh-CN" altLang="en-US" sz="2000" dirty="0">
              <a:solidFill>
                <a:schemeClr val="accent1"/>
              </a:solidFill>
              <a:latin typeface="+mn-ea"/>
              <a:ea typeface="+mn-ea"/>
            </a:endParaRPr>
          </a:p>
          <a:p>
            <a:pPr algn="just">
              <a:defRPr/>
            </a:pPr>
            <a:r>
              <a:rPr lang="en-US" altLang="zh-CN" sz="2000" dirty="0">
                <a:solidFill>
                  <a:schemeClr val="accent1"/>
                </a:solidFill>
                <a:latin typeface="+mn-ea"/>
                <a:ea typeface="+mn-ea"/>
              </a:rPr>
              <a:t>2</a:t>
            </a:r>
            <a:r>
              <a:rPr lang="zh-CN" altLang="en-US" sz="2000" dirty="0">
                <a:solidFill>
                  <a:schemeClr val="accent1"/>
                </a:solidFill>
                <a:latin typeface="+mn-ea"/>
                <a:ea typeface="+mn-ea"/>
              </a:rPr>
              <a:t>、职业生涯规划的教学更要突出专业性。</a:t>
            </a:r>
          </a:p>
        </p:txBody>
      </p:sp>
      <p:sp>
        <p:nvSpPr>
          <p:cNvPr id="48" name="Line 12"/>
          <p:cNvSpPr>
            <a:spLocks noChangeShapeType="1"/>
          </p:cNvSpPr>
          <p:nvPr/>
        </p:nvSpPr>
        <p:spPr bwMode="auto">
          <a:xfrm>
            <a:off x="9499515"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690"/>
                            </p:stCondLst>
                            <p:childTnLst>
                              <p:par>
                                <p:cTn id="18" presetID="52"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Scale>
                                      <p:cBhvr>
                                        <p:cTn id="20"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7"/>
                                        </p:tgtEl>
                                        <p:attrNameLst>
                                          <p:attrName>ppt_x</p:attrName>
                                          <p:attrName>ppt_y</p:attrName>
                                        </p:attrNameLst>
                                      </p:cBhvr>
                                    </p:animMotion>
                                    <p:animEffect transition="in" filter="fade">
                                      <p:cBhvr>
                                        <p:cTn id="22" dur="1000"/>
                                        <p:tgtEl>
                                          <p:spTgt spid="37"/>
                                        </p:tgtEl>
                                      </p:cBhvr>
                                    </p:animEffect>
                                  </p:childTnLst>
                                </p:cTn>
                              </p:par>
                              <p:par>
                                <p:cTn id="23" presetID="52" presetClass="entr" presetSubtype="0" fill="hold" nodeType="withEffect">
                                  <p:stCondLst>
                                    <p:cond delay="200"/>
                                  </p:stCondLst>
                                  <p:childTnLst>
                                    <p:set>
                                      <p:cBhvr>
                                        <p:cTn id="24" dur="1" fill="hold">
                                          <p:stCondLst>
                                            <p:cond delay="0"/>
                                          </p:stCondLst>
                                        </p:cTn>
                                        <p:tgtEl>
                                          <p:spTgt spid="29"/>
                                        </p:tgtEl>
                                        <p:attrNameLst>
                                          <p:attrName>style.visibility</p:attrName>
                                        </p:attrNameLst>
                                      </p:cBhvr>
                                      <p:to>
                                        <p:strVal val="visible"/>
                                      </p:to>
                                    </p:set>
                                    <p:animScale>
                                      <p:cBhvr>
                                        <p:cTn id="25"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9"/>
                                        </p:tgtEl>
                                        <p:attrNameLst>
                                          <p:attrName>ppt_x</p:attrName>
                                          <p:attrName>ppt_y</p:attrName>
                                        </p:attrNameLst>
                                      </p:cBhvr>
                                    </p:animMotion>
                                    <p:animEffect transition="in" filter="fade">
                                      <p:cBhvr>
                                        <p:cTn id="27" dur="1000"/>
                                        <p:tgtEl>
                                          <p:spTgt spid="29"/>
                                        </p:tgtEl>
                                      </p:cBhvr>
                                    </p:animEffect>
                                  </p:childTnLst>
                                </p:cTn>
                              </p:par>
                            </p:childTnLst>
                          </p:cTn>
                        </p:par>
                        <p:par>
                          <p:cTn id="28" fill="hold">
                            <p:stCondLst>
                              <p:cond delay="1690"/>
                            </p:stCondLst>
                            <p:childTnLst>
                              <p:par>
                                <p:cTn id="29" presetID="16" presetClass="entr" presetSubtype="2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500"/>
                                        <p:tgtEl>
                                          <p:spTgt spid="40"/>
                                        </p:tgtEl>
                                      </p:cBhvr>
                                    </p:animEffect>
                                  </p:childTnLst>
                                </p:cTn>
                              </p:par>
                            </p:childTnLst>
                          </p:cTn>
                        </p:par>
                        <p:par>
                          <p:cTn id="32" fill="hold">
                            <p:stCondLst>
                              <p:cond delay="2190"/>
                            </p:stCondLst>
                            <p:childTnLst>
                              <p:par>
                                <p:cTn id="33" presetID="31"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300" fill="hold"/>
                                        <p:tgtEl>
                                          <p:spTgt spid="42"/>
                                        </p:tgtEl>
                                        <p:attrNameLst>
                                          <p:attrName>ppt_w</p:attrName>
                                        </p:attrNameLst>
                                      </p:cBhvr>
                                      <p:tavLst>
                                        <p:tav tm="0">
                                          <p:val>
                                            <p:fltVal val="0"/>
                                          </p:val>
                                        </p:tav>
                                        <p:tav tm="100000">
                                          <p:val>
                                            <p:strVal val="#ppt_w"/>
                                          </p:val>
                                        </p:tav>
                                      </p:tavLst>
                                    </p:anim>
                                    <p:anim calcmode="lin" valueType="num">
                                      <p:cBhvr>
                                        <p:cTn id="36" dur="300" fill="hold"/>
                                        <p:tgtEl>
                                          <p:spTgt spid="42"/>
                                        </p:tgtEl>
                                        <p:attrNameLst>
                                          <p:attrName>ppt_h</p:attrName>
                                        </p:attrNameLst>
                                      </p:cBhvr>
                                      <p:tavLst>
                                        <p:tav tm="0">
                                          <p:val>
                                            <p:fltVal val="0"/>
                                          </p:val>
                                        </p:tav>
                                        <p:tav tm="100000">
                                          <p:val>
                                            <p:strVal val="#ppt_h"/>
                                          </p:val>
                                        </p:tav>
                                      </p:tavLst>
                                    </p:anim>
                                    <p:anim calcmode="lin" valueType="num">
                                      <p:cBhvr>
                                        <p:cTn id="37" dur="300" fill="hold"/>
                                        <p:tgtEl>
                                          <p:spTgt spid="42"/>
                                        </p:tgtEl>
                                        <p:attrNameLst>
                                          <p:attrName>style.rotation</p:attrName>
                                        </p:attrNameLst>
                                      </p:cBhvr>
                                      <p:tavLst>
                                        <p:tav tm="0">
                                          <p:val>
                                            <p:fltVal val="90"/>
                                          </p:val>
                                        </p:tav>
                                        <p:tav tm="100000">
                                          <p:val>
                                            <p:fltVal val="0"/>
                                          </p:val>
                                        </p:tav>
                                      </p:tavLst>
                                    </p:anim>
                                    <p:animEffect transition="in" filter="fade">
                                      <p:cBhvr>
                                        <p:cTn id="38" dur="300"/>
                                        <p:tgtEl>
                                          <p:spTgt spid="42"/>
                                        </p:tgtEl>
                                      </p:cBhvr>
                                    </p:animEffect>
                                  </p:childTnLst>
                                </p:cTn>
                              </p:par>
                            </p:childTnLst>
                          </p:cTn>
                        </p:par>
                        <p:par>
                          <p:cTn id="39" fill="hold">
                            <p:stCondLst>
                              <p:cond delay="2690"/>
                            </p:stCondLst>
                            <p:childTnLst>
                              <p:par>
                                <p:cTn id="40" presetID="22" presetClass="entr" presetSubtype="1"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up)">
                                      <p:cBhvr>
                                        <p:cTn id="42" dur="500"/>
                                        <p:tgtEl>
                                          <p:spTgt spid="44"/>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up)">
                                      <p:cBhvr>
                                        <p:cTn id="45" dur="500"/>
                                        <p:tgtEl>
                                          <p:spTgt spid="45"/>
                                        </p:tgtEl>
                                      </p:cBhvr>
                                    </p:animEffect>
                                  </p:childTnLst>
                                </p:cTn>
                              </p:par>
                            </p:childTnLst>
                          </p:cTn>
                        </p:par>
                        <p:par>
                          <p:cTn id="46" fill="hold">
                            <p:stCondLst>
                              <p:cond delay="3190"/>
                            </p:stCondLst>
                            <p:childTnLst>
                              <p:par>
                                <p:cTn id="47" presetID="16" presetClass="entr" presetSubtype="21"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arn(inVertical)">
                                      <p:cBhvr>
                                        <p:cTn id="49" dur="500"/>
                                        <p:tgtEl>
                                          <p:spTgt spid="41"/>
                                        </p:tgtEl>
                                      </p:cBhvr>
                                    </p:animEffect>
                                  </p:childTnLst>
                                </p:cTn>
                              </p:par>
                            </p:childTnLst>
                          </p:cTn>
                        </p:par>
                        <p:par>
                          <p:cTn id="50" fill="hold">
                            <p:stCondLst>
                              <p:cond delay="3690"/>
                            </p:stCondLst>
                            <p:childTnLst>
                              <p:par>
                                <p:cTn id="51" presetID="31"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300" fill="hold"/>
                                        <p:tgtEl>
                                          <p:spTgt spid="43"/>
                                        </p:tgtEl>
                                        <p:attrNameLst>
                                          <p:attrName>ppt_w</p:attrName>
                                        </p:attrNameLst>
                                      </p:cBhvr>
                                      <p:tavLst>
                                        <p:tav tm="0">
                                          <p:val>
                                            <p:fltVal val="0"/>
                                          </p:val>
                                        </p:tav>
                                        <p:tav tm="100000">
                                          <p:val>
                                            <p:strVal val="#ppt_w"/>
                                          </p:val>
                                        </p:tav>
                                      </p:tavLst>
                                    </p:anim>
                                    <p:anim calcmode="lin" valueType="num">
                                      <p:cBhvr>
                                        <p:cTn id="54" dur="300" fill="hold"/>
                                        <p:tgtEl>
                                          <p:spTgt spid="43"/>
                                        </p:tgtEl>
                                        <p:attrNameLst>
                                          <p:attrName>ppt_h</p:attrName>
                                        </p:attrNameLst>
                                      </p:cBhvr>
                                      <p:tavLst>
                                        <p:tav tm="0">
                                          <p:val>
                                            <p:fltVal val="0"/>
                                          </p:val>
                                        </p:tav>
                                        <p:tav tm="100000">
                                          <p:val>
                                            <p:strVal val="#ppt_h"/>
                                          </p:val>
                                        </p:tav>
                                      </p:tavLst>
                                    </p:anim>
                                    <p:anim calcmode="lin" valueType="num">
                                      <p:cBhvr>
                                        <p:cTn id="55" dur="300" fill="hold"/>
                                        <p:tgtEl>
                                          <p:spTgt spid="43"/>
                                        </p:tgtEl>
                                        <p:attrNameLst>
                                          <p:attrName>style.rotation</p:attrName>
                                        </p:attrNameLst>
                                      </p:cBhvr>
                                      <p:tavLst>
                                        <p:tav tm="0">
                                          <p:val>
                                            <p:fltVal val="90"/>
                                          </p:val>
                                        </p:tav>
                                        <p:tav tm="100000">
                                          <p:val>
                                            <p:fltVal val="0"/>
                                          </p:val>
                                        </p:tav>
                                      </p:tavLst>
                                    </p:anim>
                                    <p:animEffect transition="in" filter="fade">
                                      <p:cBhvr>
                                        <p:cTn id="56" dur="300"/>
                                        <p:tgtEl>
                                          <p:spTgt spid="43"/>
                                        </p:tgtEl>
                                      </p:cBhvr>
                                    </p:animEffect>
                                  </p:childTnLst>
                                </p:cTn>
                              </p:par>
                            </p:childTnLst>
                          </p:cTn>
                        </p:par>
                        <p:par>
                          <p:cTn id="57" fill="hold">
                            <p:stCondLst>
                              <p:cond delay="4190"/>
                            </p:stCondLst>
                            <p:childTnLst>
                              <p:par>
                                <p:cTn id="58" presetID="22" presetClass="entr" presetSubtype="1"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up)">
                                      <p:cBhvr>
                                        <p:cTn id="60" dur="500"/>
                                        <p:tgtEl>
                                          <p:spTgt spid="46"/>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40" grpId="0" animBg="1"/>
      <p:bldP spid="41" grpId="0" animBg="1"/>
      <p:bldP spid="42" grpId="0"/>
      <p:bldP spid="43" grpId="0"/>
      <p:bldP spid="44" grpId="0" animBg="1"/>
      <p:bldP spid="45" grpId="0"/>
      <p:bldP spid="46" grpId="0" animBg="1"/>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83845" y="1930871"/>
            <a:ext cx="5788002" cy="391775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03994" y="653322"/>
            <a:ext cx="795378" cy="430829"/>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437601" y="-469650"/>
            <a:ext cx="1590872" cy="751936"/>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29392" y="1527659"/>
            <a:ext cx="397689" cy="403212"/>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461233" y="1535162"/>
            <a:ext cx="927871" cy="423940"/>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847320" y="827310"/>
            <a:ext cx="397689" cy="513683"/>
          </a:xfrm>
          <a:prstGeom prst="rect">
            <a:avLst/>
          </a:prstGeom>
        </p:spPr>
      </p:pic>
      <p:pic>
        <p:nvPicPr>
          <p:cNvPr id="8" name="图片 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523456" y="2338662"/>
            <a:ext cx="691536" cy="366513"/>
          </a:xfrm>
          <a:prstGeom prst="rect">
            <a:avLst/>
          </a:prstGeom>
        </p:spPr>
      </p:pic>
      <p:pic>
        <p:nvPicPr>
          <p:cNvPr id="9" name="图片 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389810" y="2834301"/>
            <a:ext cx="341894" cy="523752"/>
          </a:xfrm>
          <a:prstGeom prst="rect">
            <a:avLst/>
          </a:prstGeom>
        </p:spPr>
      </p:pic>
      <p:pic>
        <p:nvPicPr>
          <p:cNvPr id="10" name="图片 9"/>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731704" y="2272381"/>
            <a:ext cx="591011" cy="359024"/>
          </a:xfrm>
          <a:prstGeom prst="rect">
            <a:avLst/>
          </a:prstGeom>
        </p:spPr>
      </p:pic>
      <p:pic>
        <p:nvPicPr>
          <p:cNvPr id="11" name="图片 10"/>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7077335" y="2815945"/>
            <a:ext cx="497113" cy="347978"/>
          </a:xfrm>
          <a:prstGeom prst="rect">
            <a:avLst/>
          </a:prstGeom>
        </p:spPr>
      </p:pic>
      <p:pic>
        <p:nvPicPr>
          <p:cNvPr id="12" name="图片 11"/>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5510911" y="944356"/>
            <a:ext cx="359024" cy="419782"/>
          </a:xfrm>
          <a:prstGeom prst="rect">
            <a:avLst/>
          </a:prstGeom>
        </p:spPr>
      </p:pic>
      <p:pic>
        <p:nvPicPr>
          <p:cNvPr id="13" name="图片 12"/>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3520454" y="1474916"/>
            <a:ext cx="679387" cy="497113"/>
          </a:xfrm>
          <a:prstGeom prst="rect">
            <a:avLst/>
          </a:prstGeom>
        </p:spPr>
      </p:pic>
      <p:pic>
        <p:nvPicPr>
          <p:cNvPr id="26" name="图片 25"/>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8867549" y="3225586"/>
            <a:ext cx="508159" cy="209891"/>
          </a:xfrm>
          <a:prstGeom prst="rect">
            <a:avLst/>
          </a:prstGeom>
        </p:spPr>
      </p:pic>
      <p:pic>
        <p:nvPicPr>
          <p:cNvPr id="27" name="图片 26"/>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8631603" y="1154247"/>
            <a:ext cx="647866" cy="1271282"/>
          </a:xfrm>
          <a:prstGeom prst="rect">
            <a:avLst/>
          </a:prstGeom>
        </p:spPr>
      </p:pic>
      <p:pic>
        <p:nvPicPr>
          <p:cNvPr id="39" name="图片 3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886415">
            <a:off x="9420544" y="4014259"/>
            <a:ext cx="397689" cy="403212"/>
          </a:xfrm>
          <a:prstGeom prst="rect">
            <a:avLst/>
          </a:prstGeom>
        </p:spPr>
      </p:pic>
      <p:pic>
        <p:nvPicPr>
          <p:cNvPr id="42" name="图片 41"/>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rot="19454742">
            <a:off x="7779891" y="3420966"/>
            <a:ext cx="406539" cy="246962"/>
          </a:xfrm>
          <a:prstGeom prst="rect">
            <a:avLst/>
          </a:prstGeom>
        </p:spPr>
      </p:pic>
      <p:pic>
        <p:nvPicPr>
          <p:cNvPr id="44" name="图片 43"/>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rot="1469288">
            <a:off x="8623376" y="3786701"/>
            <a:ext cx="457480" cy="242464"/>
          </a:xfrm>
          <a:prstGeom prst="rect">
            <a:avLst/>
          </a:prstGeom>
        </p:spPr>
      </p:pic>
      <p:pic>
        <p:nvPicPr>
          <p:cNvPr id="45" name="图片 44"/>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4122209" y="-192345"/>
            <a:ext cx="678047" cy="474631"/>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54512" y="3351177"/>
            <a:ext cx="613732" cy="332438"/>
          </a:xfrm>
          <a:prstGeom prst="rect">
            <a:avLst/>
          </a:prstGeom>
        </p:spPr>
      </p:pic>
      <p:pic>
        <p:nvPicPr>
          <p:cNvPr id="53" name="图片 5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83468" y="427300"/>
            <a:ext cx="970104" cy="589313"/>
          </a:xfrm>
          <a:prstGeom prst="rect">
            <a:avLst/>
          </a:prstGeom>
        </p:spPr>
      </p:pic>
      <p:pic>
        <p:nvPicPr>
          <p:cNvPr id="54" name="图片 53"/>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rot="19295501">
            <a:off x="5411974" y="2518031"/>
            <a:ext cx="882188" cy="416972"/>
          </a:xfrm>
          <a:prstGeom prst="rect">
            <a:avLst/>
          </a:prstGeom>
        </p:spPr>
      </p:pic>
      <p:pic>
        <p:nvPicPr>
          <p:cNvPr id="55" name="图片 5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rot="19454742">
            <a:off x="3808943" y="710454"/>
            <a:ext cx="602164" cy="365799"/>
          </a:xfrm>
          <a:prstGeom prst="rect">
            <a:avLst/>
          </a:prstGeom>
        </p:spPr>
      </p:pic>
      <p:pic>
        <p:nvPicPr>
          <p:cNvPr id="56" name="图片 5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rot="18905455">
            <a:off x="2875811" y="164806"/>
            <a:ext cx="691536" cy="366513"/>
          </a:xfrm>
          <a:prstGeom prst="rect">
            <a:avLst/>
          </a:prstGeom>
        </p:spPr>
      </p:pic>
      <p:pic>
        <p:nvPicPr>
          <p:cNvPr id="58" name="图片 57"/>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141347" y="-699948"/>
            <a:ext cx="758213" cy="460595"/>
          </a:xfrm>
          <a:prstGeom prst="rect">
            <a:avLst/>
          </a:prstGeom>
        </p:spPr>
      </p:pic>
      <p:pic>
        <p:nvPicPr>
          <p:cNvPr id="59" name="图片 5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7850" y="-501062"/>
            <a:ext cx="927871" cy="423940"/>
          </a:xfrm>
          <a:prstGeom prst="rect">
            <a:avLst/>
          </a:prstGeom>
        </p:spPr>
      </p:pic>
      <p:pic>
        <p:nvPicPr>
          <p:cNvPr id="60" name="图片 5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7993" y="-129363"/>
            <a:ext cx="691536" cy="436486"/>
          </a:xfrm>
          <a:prstGeom prst="rect">
            <a:avLst/>
          </a:prstGeom>
        </p:spPr>
      </p:pic>
      <p:pic>
        <p:nvPicPr>
          <p:cNvPr id="62" name="图片 61"/>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rot="19168734">
            <a:off x="1892859" y="1030277"/>
            <a:ext cx="497113" cy="347978"/>
          </a:xfrm>
          <a:prstGeom prst="rect">
            <a:avLst/>
          </a:prstGeom>
        </p:spPr>
      </p:pic>
      <p:pic>
        <p:nvPicPr>
          <p:cNvPr id="63" name="图片 62"/>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rot="886415">
            <a:off x="8125610" y="3012334"/>
            <a:ext cx="420664" cy="426506"/>
          </a:xfrm>
          <a:prstGeom prst="rect">
            <a:avLst/>
          </a:prstGeom>
        </p:spPr>
      </p:pic>
      <p:sp>
        <p:nvSpPr>
          <p:cNvPr id="65" name="Rectangle 3"/>
          <p:cNvSpPr txBox="1">
            <a:spLocks noChangeArrowheads="1"/>
          </p:cNvSpPr>
          <p:nvPr/>
        </p:nvSpPr>
        <p:spPr bwMode="auto">
          <a:xfrm>
            <a:off x="406590" y="3889746"/>
            <a:ext cx="6154167" cy="1195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8800" b="1" dirty="0">
                <a:solidFill>
                  <a:srgbClr val="294A5A"/>
                </a:solidFill>
                <a:latin typeface="微软雅黑" panose="020B0503020204020204" pitchFamily="34" charset="-122"/>
              </a:rPr>
              <a:t>感谢聆听</a:t>
            </a:r>
          </a:p>
        </p:txBody>
      </p:sp>
      <p:pic>
        <p:nvPicPr>
          <p:cNvPr id="68" name="图片 6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rot="1525472">
            <a:off x="5066381" y="-109263"/>
            <a:ext cx="691536" cy="366513"/>
          </a:xfrm>
          <a:prstGeom prst="rect">
            <a:avLst/>
          </a:prstGeom>
        </p:spPr>
      </p:pic>
      <p:pic>
        <p:nvPicPr>
          <p:cNvPr id="69" name="图片 68"/>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rot="5039497">
            <a:off x="2546157" y="1566477"/>
            <a:ext cx="579679" cy="313992"/>
          </a:xfrm>
          <a:prstGeom prst="rect">
            <a:avLst/>
          </a:prstGeom>
        </p:spPr>
      </p:pic>
      <p:sp>
        <p:nvSpPr>
          <p:cNvPr id="71" name="TextBox 70"/>
          <p:cNvSpPr txBox="1"/>
          <p:nvPr/>
        </p:nvSpPr>
        <p:spPr>
          <a:xfrm>
            <a:off x="566310" y="6274741"/>
            <a:ext cx="5760640" cy="461665"/>
          </a:xfrm>
          <a:prstGeom prst="rect">
            <a:avLst/>
          </a:prstGeom>
          <a:noFill/>
        </p:spPr>
        <p:txBody>
          <a:bodyPr wrap="square" rtlCol="0">
            <a:spAutoFit/>
          </a:bodyPr>
          <a:lstStyle/>
          <a:p>
            <a:r>
              <a:rPr lang="zh-CN" altLang="en-US" sz="2400" dirty="0" smtClean="0">
                <a:solidFill>
                  <a:srgbClr val="484849"/>
                </a:solidFill>
                <a:latin typeface="微软雅黑" panose="020B0503020204020204" pitchFamily="34" charset="-122"/>
                <a:ea typeface="微软雅黑" panose="020B0503020204020204" pitchFamily="34" charset="-122"/>
              </a:rPr>
              <a:t>南京工业大学外语学院</a:t>
            </a:r>
            <a:endParaRPr lang="en-US" altLang="zh-CN" sz="2400" dirty="0">
              <a:solidFill>
                <a:srgbClr val="484849"/>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1437600" y="5517231"/>
            <a:ext cx="2461959" cy="400110"/>
          </a:xfrm>
          <a:prstGeom prst="rect">
            <a:avLst/>
          </a:prstGeom>
          <a:solidFill>
            <a:schemeClr val="bg2"/>
          </a:solidFill>
        </p:spPr>
        <p:txBody>
          <a:bodyPr wrap="square" rtlCol="0">
            <a:spAutoFit/>
          </a:bodyPr>
          <a:lstStyle/>
          <a:p>
            <a:pPr algn="r"/>
            <a:r>
              <a:rPr lang="zh-CN" altLang="en-US" sz="2000" dirty="0" smtClean="0">
                <a:solidFill>
                  <a:srgbClr val="FFFFFF"/>
                </a:solidFill>
                <a:latin typeface="微软雅黑" panose="020B0503020204020204" pitchFamily="34" charset="-122"/>
                <a:ea typeface="微软雅黑" panose="020B0503020204020204" pitchFamily="34" charset="-122"/>
              </a:rPr>
              <a:t>主讲老师      高又谦</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anim calcmode="lin" valueType="num">
                                      <p:cBhvr>
                                        <p:cTn id="8" dur="900" fill="hold"/>
                                        <p:tgtEl>
                                          <p:spTgt spid="2"/>
                                        </p:tgtEl>
                                        <p:attrNameLst>
                                          <p:attrName>ppt_x</p:attrName>
                                        </p:attrNameLst>
                                      </p:cBhvr>
                                      <p:tavLst>
                                        <p:tav tm="0">
                                          <p:val>
                                            <p:strVal val="#ppt_x"/>
                                          </p:val>
                                        </p:tav>
                                        <p:tav tm="100000">
                                          <p:val>
                                            <p:strVal val="#ppt_x"/>
                                          </p:val>
                                        </p:tav>
                                      </p:tavLst>
                                    </p:anim>
                                    <p:anim calcmode="lin" valueType="num">
                                      <p:cBhvr>
                                        <p:cTn id="9" dur="9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 presetClass="entr" presetSubtype="0" fill="hold" nodeType="afterEffect">
                                  <p:stCondLst>
                                    <p:cond delay="300"/>
                                  </p:stCondLst>
                                  <p:childTnLst>
                                    <p:set>
                                      <p:cBhvr>
                                        <p:cTn id="18" dur="1" fill="hold">
                                          <p:stCondLst>
                                            <p:cond delay="0"/>
                                          </p:stCondLst>
                                        </p:cTn>
                                        <p:tgtEl>
                                          <p:spTgt spid="59"/>
                                        </p:tgtEl>
                                        <p:attrNameLst>
                                          <p:attrName>style.visibility</p:attrName>
                                        </p:attrNameLst>
                                      </p:cBhvr>
                                      <p:to>
                                        <p:strVal val="visible"/>
                                      </p:to>
                                    </p:set>
                                  </p:childTnLst>
                                </p:cTn>
                              </p:par>
                              <p:par>
                                <p:cTn id="19" presetID="37" presetClass="path" presetSubtype="0" accel="50000" decel="50000" fill="hold" nodeType="withEffect">
                                  <p:stCondLst>
                                    <p:cond delay="300"/>
                                  </p:stCondLst>
                                  <p:childTnLst>
                                    <p:animMotion origin="layout" path="M 3.94689E-6 6.56799E-7 C 0.11468 0.15449 0.23913 0.31337 0.36292 0.43316 C 0.54595 0.59389 0.62587 0.6494 0.74277 0.71855 " pathEditMode="relative" rAng="0" ptsTypes="sfs">
                                      <p:cBhvr>
                                        <p:cTn id="20" dur="1300" spd="-100000" fill="hold"/>
                                        <p:tgtEl>
                                          <p:spTgt spid="59"/>
                                        </p:tgtEl>
                                        <p:attrNameLst>
                                          <p:attrName>ppt_x</p:attrName>
                                          <p:attrName>ppt_y</p:attrName>
                                        </p:attrNameLst>
                                      </p:cBhvr>
                                      <p:rCtr x="37139" y="35916"/>
                                    </p:animMotion>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37" presetClass="path" presetSubtype="0" accel="50000" decel="50000" fill="hold" nodeType="withEffect">
                                  <p:stCondLst>
                                    <p:cond delay="0"/>
                                  </p:stCondLst>
                                  <p:childTnLst>
                                    <p:animMotion origin="layout" path="M -2.21297E-6 -9.71323E-7 C 0.11469 0.15449 0.22937 0.29649 0.35317 0.41582 C 0.53619 0.57724 0.65895 0.64084 0.76217 0.67553 " pathEditMode="relative" rAng="0" ptsTypes="sfs">
                                      <p:cBhvr>
                                        <p:cTn id="24" dur="1300" spd="-100000" fill="hold"/>
                                        <p:tgtEl>
                                          <p:spTgt spid="60"/>
                                        </p:tgtEl>
                                        <p:attrNameLst>
                                          <p:attrName>ppt_x</p:attrName>
                                          <p:attrName>ppt_y</p:attrName>
                                        </p:attrNameLst>
                                      </p:cBhvr>
                                      <p:rCtr x="38102" y="33765"/>
                                    </p:animMotion>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37" presetClass="path" presetSubtype="0" accel="50000" decel="50000" fill="hold" nodeType="withEffect">
                                  <p:stCondLst>
                                    <p:cond delay="0"/>
                                  </p:stCondLst>
                                  <p:childTnLst>
                                    <p:animMotion origin="layout" path="M -3.92606E-6 2.45143E-6 C 0.11469 0.15448 0.12927 0.21068 0.26361 0.35754 C 0.40485 0.50809 0.45939 0.57215 0.53541 0.61031 " pathEditMode="relative" rAng="0" ptsTypes="sfs">
                                      <p:cBhvr>
                                        <p:cTn id="28" dur="1300" spd="-100000" fill="hold"/>
                                        <p:tgtEl>
                                          <p:spTgt spid="56"/>
                                        </p:tgtEl>
                                        <p:attrNameLst>
                                          <p:attrName>ppt_x</p:attrName>
                                          <p:attrName>ppt_y</p:attrName>
                                        </p:attrNameLst>
                                      </p:cBhvr>
                                      <p:rCtr x="26764" y="30504"/>
                                    </p:animMotion>
                                  </p:childTnLst>
                                </p:cTn>
                              </p:par>
                              <p:par>
                                <p:cTn id="29" presetID="1" presetClass="entr" presetSubtype="0" fill="hold" nodeType="withEffect">
                                  <p:stCondLst>
                                    <p:cond delay="400"/>
                                  </p:stCondLst>
                                  <p:childTnLst>
                                    <p:set>
                                      <p:cBhvr>
                                        <p:cTn id="30" dur="1" fill="hold">
                                          <p:stCondLst>
                                            <p:cond delay="0"/>
                                          </p:stCondLst>
                                        </p:cTn>
                                        <p:tgtEl>
                                          <p:spTgt spid="13"/>
                                        </p:tgtEl>
                                        <p:attrNameLst>
                                          <p:attrName>style.visibility</p:attrName>
                                        </p:attrNameLst>
                                      </p:cBhvr>
                                      <p:to>
                                        <p:strVal val="visible"/>
                                      </p:to>
                                    </p:set>
                                  </p:childTnLst>
                                </p:cTn>
                              </p:par>
                              <p:par>
                                <p:cTn id="31" presetID="37" presetClass="path" presetSubtype="0" accel="50000" decel="50000" fill="hold" nodeType="withEffect">
                                  <p:stCondLst>
                                    <p:cond delay="400"/>
                                  </p:stCondLst>
                                  <p:childTnLst>
                                    <p:animMotion origin="layout" path="M -4.22286E-6 4.93062E-6 C 0.11469 0.15448 0.03893 0.05712 0.17327 0.20397 C 0.31451 0.35453 0.40107 0.39431 0.47709 0.43247 " pathEditMode="relative" rAng="0" ptsTypes="sfs">
                                      <p:cBhvr>
                                        <p:cTn id="32" dur="900" spd="-100000" fill="hold"/>
                                        <p:tgtEl>
                                          <p:spTgt spid="13"/>
                                        </p:tgtEl>
                                        <p:attrNameLst>
                                          <p:attrName>ppt_x</p:attrName>
                                          <p:attrName>ppt_y</p:attrName>
                                        </p:attrNameLst>
                                      </p:cBhvr>
                                      <p:rCtr x="23848" y="21623"/>
                                    </p:animMotion>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37" presetClass="path" presetSubtype="0" accel="50000" decel="50000" fill="hold" nodeType="withEffect">
                                  <p:stCondLst>
                                    <p:cond delay="0"/>
                                  </p:stCondLst>
                                  <p:childTnLst>
                                    <p:animMotion origin="layout" path="M -1.09347E-6 -4.07956E-6 C 0.0936 0.13229 0.03176 0.0488 0.1415 0.17484 C 0.25697 0.30389 0.32765 0.33812 0.38987 0.37096 " pathEditMode="relative" rAng="0" ptsTypes="sfs">
                                      <p:cBhvr>
                                        <p:cTn id="36" dur="700" spd="-100000" fill="hold"/>
                                        <p:tgtEl>
                                          <p:spTgt spid="6"/>
                                        </p:tgtEl>
                                        <p:attrNameLst>
                                          <p:attrName>ppt_x</p:attrName>
                                          <p:attrName>ppt_y</p:attrName>
                                        </p:attrNameLst>
                                      </p:cBhvr>
                                      <p:rCtr x="19487" y="18548"/>
                                    </p:animMotion>
                                  </p:childTnLst>
                                </p:cTn>
                              </p:par>
                              <p:par>
                                <p:cTn id="37" presetID="1" presetClass="entr" presetSubtype="0" fill="hold" nodeType="withEffect">
                                  <p:stCondLst>
                                    <p:cond delay="300"/>
                                  </p:stCondLst>
                                  <p:childTnLst>
                                    <p:set>
                                      <p:cBhvr>
                                        <p:cTn id="38" dur="1" fill="hold">
                                          <p:stCondLst>
                                            <p:cond delay="0"/>
                                          </p:stCondLst>
                                        </p:cTn>
                                        <p:tgtEl>
                                          <p:spTgt spid="3"/>
                                        </p:tgtEl>
                                        <p:attrNameLst>
                                          <p:attrName>style.visibility</p:attrName>
                                        </p:attrNameLst>
                                      </p:cBhvr>
                                      <p:to>
                                        <p:strVal val="visible"/>
                                      </p:to>
                                    </p:set>
                                  </p:childTnLst>
                                </p:cTn>
                              </p:par>
                              <p:par>
                                <p:cTn id="39" presetID="37" presetClass="path" presetSubtype="0" accel="50000" decel="50000" fill="hold" nodeType="withEffect">
                                  <p:stCondLst>
                                    <p:cond delay="300"/>
                                  </p:stCondLst>
                                  <p:childTnLst>
                                    <p:animMotion origin="layout" path="M 5.33715E-7 -3.23774E-6 C 0.04855 0.10361 0.06248 0.16258 0.17222 0.28862 C 0.28768 0.41767 0.27844 0.42183 0.38258 0.51712 " pathEditMode="relative" rAng="0" ptsTypes="sfs">
                                      <p:cBhvr>
                                        <p:cTn id="40" dur="800" spd="-100000" fill="hold"/>
                                        <p:tgtEl>
                                          <p:spTgt spid="3"/>
                                        </p:tgtEl>
                                        <p:attrNameLst>
                                          <p:attrName>ppt_x</p:attrName>
                                          <p:attrName>ppt_y</p:attrName>
                                        </p:attrNameLst>
                                      </p:cBhvr>
                                      <p:rCtr x="19123" y="25856"/>
                                    </p:animMotion>
                                  </p:childTnLst>
                                </p:cTn>
                              </p:par>
                              <p:par>
                                <p:cTn id="41" presetID="1" presetClass="entr" presetSubtype="0" fill="hold" nodeType="withEffect">
                                  <p:stCondLst>
                                    <p:cond delay="300"/>
                                  </p:stCondLst>
                                  <p:childTnLst>
                                    <p:set>
                                      <p:cBhvr>
                                        <p:cTn id="42" dur="1" fill="hold">
                                          <p:stCondLst>
                                            <p:cond delay="0"/>
                                          </p:stCondLst>
                                        </p:cTn>
                                        <p:tgtEl>
                                          <p:spTgt spid="12"/>
                                        </p:tgtEl>
                                        <p:attrNameLst>
                                          <p:attrName>style.visibility</p:attrName>
                                        </p:attrNameLst>
                                      </p:cBhvr>
                                      <p:to>
                                        <p:strVal val="visible"/>
                                      </p:to>
                                    </p:set>
                                  </p:childTnLst>
                                </p:cTn>
                              </p:par>
                              <p:par>
                                <p:cTn id="43" presetID="37" presetClass="path" presetSubtype="0" accel="50000" decel="50000" fill="hold" nodeType="withEffect">
                                  <p:stCondLst>
                                    <p:cond delay="300"/>
                                  </p:stCondLst>
                                  <p:childTnLst>
                                    <p:animMotion origin="layout" path="M 4.82947E-6 -1.35985E-6 C 0.04217 0.09158 0.05428 0.14362 0.14983 0.25509 C 0.25032 0.3691 0.24225 0.3728 0.33298 0.45722 " pathEditMode="relative" rAng="0" ptsTypes="sfs">
                                      <p:cBhvr>
                                        <p:cTn id="44" dur="800" spd="-100000" fill="hold"/>
                                        <p:tgtEl>
                                          <p:spTgt spid="12"/>
                                        </p:tgtEl>
                                        <p:attrNameLst>
                                          <p:attrName>ppt_x</p:attrName>
                                          <p:attrName>ppt_y</p:attrName>
                                        </p:attrNameLst>
                                      </p:cBhvr>
                                      <p:rCtr x="16649" y="22849"/>
                                    </p:animMotion>
                                  </p:childTnLst>
                                </p:cTn>
                              </p:par>
                              <p:par>
                                <p:cTn id="45" presetID="1" presetClass="entr" presetSubtype="0" fill="hold" nodeType="withEffect">
                                  <p:stCondLst>
                                    <p:cond delay="300"/>
                                  </p:stCondLst>
                                  <p:childTnLst>
                                    <p:set>
                                      <p:cBhvr>
                                        <p:cTn id="46" dur="1" fill="hold">
                                          <p:stCondLst>
                                            <p:cond delay="0"/>
                                          </p:stCondLst>
                                        </p:cTn>
                                        <p:tgtEl>
                                          <p:spTgt spid="45"/>
                                        </p:tgtEl>
                                        <p:attrNameLst>
                                          <p:attrName>style.visibility</p:attrName>
                                        </p:attrNameLst>
                                      </p:cBhvr>
                                      <p:to>
                                        <p:strVal val="visible"/>
                                      </p:to>
                                    </p:set>
                                  </p:childTnLst>
                                </p:cTn>
                              </p:par>
                              <p:par>
                                <p:cTn id="47" presetID="37" presetClass="path" presetSubtype="0" accel="50000" decel="50000" fill="hold" nodeType="withEffect">
                                  <p:stCondLst>
                                    <p:cond delay="300"/>
                                  </p:stCondLst>
                                  <p:childTnLst>
                                    <p:animMotion origin="layout" path="M -1.58813E-7 4.51434E-6 C 0.05103 0.12673 0.09086 0.22317 0.198 0.36193 C 0.3106 0.50439 0.36618 0.54093 0.42684 0.57701 " pathEditMode="relative" rAng="0" ptsTypes="sfs">
                                      <p:cBhvr>
                                        <p:cTn id="48" dur="1300" spd="-100000" fill="hold"/>
                                        <p:tgtEl>
                                          <p:spTgt spid="45"/>
                                        </p:tgtEl>
                                        <p:attrNameLst>
                                          <p:attrName>ppt_x</p:attrName>
                                          <p:attrName>ppt_y</p:attrName>
                                        </p:attrNameLst>
                                      </p:cBhvr>
                                      <p:rCtr x="21336" y="28839"/>
                                    </p:animMotion>
                                  </p:childTnLst>
                                </p:cTn>
                              </p:par>
                              <p:par>
                                <p:cTn id="49" presetID="1" presetClass="entr" presetSubtype="0" fill="hold" nodeType="withEffect">
                                  <p:stCondLst>
                                    <p:cond delay="300"/>
                                  </p:stCondLst>
                                  <p:childTnLst>
                                    <p:set>
                                      <p:cBhvr>
                                        <p:cTn id="50" dur="1" fill="hold">
                                          <p:stCondLst>
                                            <p:cond delay="0"/>
                                          </p:stCondLst>
                                        </p:cTn>
                                        <p:tgtEl>
                                          <p:spTgt spid="58"/>
                                        </p:tgtEl>
                                        <p:attrNameLst>
                                          <p:attrName>style.visibility</p:attrName>
                                        </p:attrNameLst>
                                      </p:cBhvr>
                                      <p:to>
                                        <p:strVal val="visible"/>
                                      </p:to>
                                    </p:set>
                                  </p:childTnLst>
                                </p:cTn>
                              </p:par>
                              <p:par>
                                <p:cTn id="51" presetID="37" presetClass="path" presetSubtype="0" accel="50000" decel="50000" fill="hold" nodeType="withEffect">
                                  <p:stCondLst>
                                    <p:cond delay="300"/>
                                  </p:stCondLst>
                                  <p:childTnLst>
                                    <p:animMotion origin="layout" path="M 3.2804E-6 -4.86586E-6 C 0.0561 0.14108 0.10973 0.26573 0.24407 0.41282 C 0.38531 0.56337 0.43192 0.63067 0.50794 0.66883 " pathEditMode="relative" rAng="0" ptsTypes="sfs">
                                      <p:cBhvr>
                                        <p:cTn id="52" dur="1300" spd="-100000" fill="hold"/>
                                        <p:tgtEl>
                                          <p:spTgt spid="58"/>
                                        </p:tgtEl>
                                        <p:attrNameLst>
                                          <p:attrName>ppt_x</p:attrName>
                                          <p:attrName>ppt_y</p:attrName>
                                        </p:attrNameLst>
                                      </p:cBhvr>
                                      <p:rCtr x="25397" y="33441"/>
                                    </p:animMotion>
                                  </p:childTnLst>
                                </p:cTn>
                              </p:par>
                              <p:par>
                                <p:cTn id="53" presetID="1"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37" presetClass="path" presetSubtype="0" accel="50000" decel="50000" fill="hold" nodeType="withEffect">
                                  <p:stCondLst>
                                    <p:cond delay="0"/>
                                  </p:stCondLst>
                                  <p:childTnLst>
                                    <p:animMotion origin="layout" path="M 4.57173E-6 4.77336E-6 C 0.06795 0.14801 0.13303 0.2789 0.29614 0.43316 C 0.46745 0.59135 0.52395 0.66188 0.61637 0.70212 " pathEditMode="relative" rAng="0" ptsTypes="sfs">
                                      <p:cBhvr>
                                        <p:cTn id="56" dur="1300" spd="-100000" fill="hold"/>
                                        <p:tgtEl>
                                          <p:spTgt spid="4"/>
                                        </p:tgtEl>
                                        <p:attrNameLst>
                                          <p:attrName>ppt_x</p:attrName>
                                          <p:attrName>ppt_y</p:attrName>
                                        </p:attrNameLst>
                                      </p:cBhvr>
                                      <p:rCtr x="30812" y="35106"/>
                                    </p:animMotion>
                                  </p:childTnLst>
                                </p:cTn>
                              </p:par>
                              <p:par>
                                <p:cTn id="57" presetID="1" presetClass="entr" presetSubtype="0" fill="hold" nodeType="withEffect">
                                  <p:stCondLst>
                                    <p:cond delay="300"/>
                                  </p:stCondLst>
                                  <p:childTnLst>
                                    <p:set>
                                      <p:cBhvr>
                                        <p:cTn id="58" dur="1" fill="hold">
                                          <p:stCondLst>
                                            <p:cond delay="0"/>
                                          </p:stCondLst>
                                        </p:cTn>
                                        <p:tgtEl>
                                          <p:spTgt spid="68"/>
                                        </p:tgtEl>
                                        <p:attrNameLst>
                                          <p:attrName>style.visibility</p:attrName>
                                        </p:attrNameLst>
                                      </p:cBhvr>
                                      <p:to>
                                        <p:strVal val="visible"/>
                                      </p:to>
                                    </p:set>
                                  </p:childTnLst>
                                </p:cTn>
                              </p:par>
                              <p:par>
                                <p:cTn id="59" presetID="37" presetClass="path" presetSubtype="0" accel="50000" decel="50000" fill="hold" nodeType="withEffect">
                                  <p:stCondLst>
                                    <p:cond delay="300"/>
                                  </p:stCondLst>
                                  <p:childTnLst>
                                    <p:animMotion origin="layout" path="M -4.64462E-6 1.70213E-6 C 0.04166 0.12581 0.0742 0.22155 0.16181 0.35916 C 0.25384 0.50069 0.29928 0.537 0.34887 0.57285 " pathEditMode="relative" rAng="0" ptsTypes="sfs">
                                      <p:cBhvr>
                                        <p:cTn id="60" dur="1300" spd="-100000" fill="hold"/>
                                        <p:tgtEl>
                                          <p:spTgt spid="68"/>
                                        </p:tgtEl>
                                        <p:attrNameLst>
                                          <p:attrName>ppt_x</p:attrName>
                                          <p:attrName>ppt_y</p:attrName>
                                        </p:attrNameLst>
                                      </p:cBhvr>
                                      <p:rCtr x="17443" y="28631"/>
                                    </p:animMotion>
                                  </p:childTnLst>
                                </p:cTn>
                              </p:par>
                              <p:par>
                                <p:cTn id="61" presetID="1" presetClass="entr" presetSubtype="0" fill="hold" nodeType="withEffect">
                                  <p:stCondLst>
                                    <p:cond delay="200"/>
                                  </p:stCondLst>
                                  <p:childTnLst>
                                    <p:set>
                                      <p:cBhvr>
                                        <p:cTn id="62" dur="1" fill="hold">
                                          <p:stCondLst>
                                            <p:cond delay="0"/>
                                          </p:stCondLst>
                                        </p:cTn>
                                        <p:tgtEl>
                                          <p:spTgt spid="7"/>
                                        </p:tgtEl>
                                        <p:attrNameLst>
                                          <p:attrName>style.visibility</p:attrName>
                                        </p:attrNameLst>
                                      </p:cBhvr>
                                      <p:to>
                                        <p:strVal val="visible"/>
                                      </p:to>
                                    </p:set>
                                  </p:childTnLst>
                                </p:cTn>
                              </p:par>
                              <p:par>
                                <p:cTn id="63" presetID="37" presetClass="path" presetSubtype="0" accel="50000" decel="50000" fill="hold" nodeType="withEffect">
                                  <p:stCondLst>
                                    <p:cond delay="200"/>
                                  </p:stCondLst>
                                  <p:childTnLst>
                                    <p:animMotion origin="layout" path="M -4.73835E-6 4.40333E-6 C 0.11469 0.13413 0.12927 0.18293 0.26361 0.31059 C 0.40485 0.44148 0.45939 0.49722 0.53541 0.53052 " pathEditMode="relative" rAng="0" ptsTypes="sfs">
                                      <p:cBhvr>
                                        <p:cTn id="64" dur="1300" spd="-100000" fill="hold"/>
                                        <p:tgtEl>
                                          <p:spTgt spid="7"/>
                                        </p:tgtEl>
                                        <p:attrNameLst>
                                          <p:attrName>ppt_x</p:attrName>
                                          <p:attrName>ppt_y</p:attrName>
                                        </p:attrNameLst>
                                      </p:cBhvr>
                                      <p:rCtr x="26764" y="26526"/>
                                    </p:animMotion>
                                  </p:childTnLst>
                                </p:cTn>
                              </p:par>
                              <p:par>
                                <p:cTn id="65" presetID="1" presetClass="entr" presetSubtype="0" fill="hold" nodeType="withEffect">
                                  <p:stCondLst>
                                    <p:cond delay="200"/>
                                  </p:stCondLst>
                                  <p:childTnLst>
                                    <p:set>
                                      <p:cBhvr>
                                        <p:cTn id="66" dur="1" fill="hold">
                                          <p:stCondLst>
                                            <p:cond delay="0"/>
                                          </p:stCondLst>
                                        </p:cTn>
                                        <p:tgtEl>
                                          <p:spTgt spid="62"/>
                                        </p:tgtEl>
                                        <p:attrNameLst>
                                          <p:attrName>style.visibility</p:attrName>
                                        </p:attrNameLst>
                                      </p:cBhvr>
                                      <p:to>
                                        <p:strVal val="visible"/>
                                      </p:to>
                                    </p:set>
                                  </p:childTnLst>
                                </p:cTn>
                              </p:par>
                              <p:par>
                                <p:cTn id="67" presetID="37" presetClass="path" presetSubtype="0" accel="50000" decel="50000" fill="hold" nodeType="withEffect">
                                  <p:stCondLst>
                                    <p:cond delay="200"/>
                                  </p:stCondLst>
                                  <p:childTnLst>
                                    <p:animMotion origin="layout" path="M 4.86332E-6 -6.47549E-7 C 0.13056 0.12974 0.14709 0.17692 0.30018 0.30042 C 0.46094 0.42692 0.52304 0.48081 0.60973 0.51318 " pathEditMode="relative" rAng="0" ptsTypes="sfs">
                                      <p:cBhvr>
                                        <p:cTn id="68" dur="800" spd="-100000" fill="hold"/>
                                        <p:tgtEl>
                                          <p:spTgt spid="62"/>
                                        </p:tgtEl>
                                        <p:attrNameLst>
                                          <p:attrName>ppt_x</p:attrName>
                                          <p:attrName>ppt_y</p:attrName>
                                        </p:attrNameLst>
                                      </p:cBhvr>
                                      <p:rCtr x="30487" y="25648"/>
                                    </p:animMotion>
                                  </p:childTnLst>
                                </p:cTn>
                              </p:par>
                              <p:par>
                                <p:cTn id="69" presetID="1" presetClass="entr" presetSubtype="0" fill="hold" nodeType="withEffect">
                                  <p:stCondLst>
                                    <p:cond delay="100"/>
                                  </p:stCondLst>
                                  <p:childTnLst>
                                    <p:set>
                                      <p:cBhvr>
                                        <p:cTn id="70" dur="1" fill="hold">
                                          <p:stCondLst>
                                            <p:cond delay="0"/>
                                          </p:stCondLst>
                                        </p:cTn>
                                        <p:tgtEl>
                                          <p:spTgt spid="54"/>
                                        </p:tgtEl>
                                        <p:attrNameLst>
                                          <p:attrName>style.visibility</p:attrName>
                                        </p:attrNameLst>
                                      </p:cBhvr>
                                      <p:to>
                                        <p:strVal val="visible"/>
                                      </p:to>
                                    </p:set>
                                  </p:childTnLst>
                                </p:cTn>
                              </p:par>
                              <p:par>
                                <p:cTn id="71" presetID="37" presetClass="path" presetSubtype="0" accel="50000" decel="50000" fill="hold" nodeType="withEffect">
                                  <p:stCondLst>
                                    <p:cond delay="100"/>
                                  </p:stCondLst>
                                  <p:childTnLst>
                                    <p:animMotion origin="layout" path="M -3.1372E-6 3.96855E-6 C 0.0401 0.05828 0.05155 0.09135 0.14241 0.16235 C 0.23796 0.23519 0.23028 0.23751 0.31659 0.29139 " pathEditMode="relative" rAng="0" ptsTypes="sfs">
                                      <p:cBhvr>
                                        <p:cTn id="72" dur="600" spd="-100000" fill="hold"/>
                                        <p:tgtEl>
                                          <p:spTgt spid="54"/>
                                        </p:tgtEl>
                                        <p:attrNameLst>
                                          <p:attrName>ppt_x</p:attrName>
                                          <p:attrName>ppt_y</p:attrName>
                                        </p:attrNameLst>
                                      </p:cBhvr>
                                      <p:rCtr x="15829" y="14570"/>
                                    </p:animMotion>
                                  </p:childTnLst>
                                </p:cTn>
                              </p:par>
                              <p:par>
                                <p:cTn id="73" presetID="1" presetClass="entr" presetSubtype="0" fill="hold" nodeType="withEffect">
                                  <p:stCondLst>
                                    <p:cond delay="0"/>
                                  </p:stCondLst>
                                  <p:childTnLst>
                                    <p:set>
                                      <p:cBhvr>
                                        <p:cTn id="74" dur="1" fill="hold">
                                          <p:stCondLst>
                                            <p:cond delay="0"/>
                                          </p:stCondLst>
                                        </p:cTn>
                                        <p:tgtEl>
                                          <p:spTgt spid="9"/>
                                        </p:tgtEl>
                                        <p:attrNameLst>
                                          <p:attrName>style.visibility</p:attrName>
                                        </p:attrNameLst>
                                      </p:cBhvr>
                                      <p:to>
                                        <p:strVal val="visible"/>
                                      </p:to>
                                    </p:set>
                                  </p:childTnLst>
                                </p:cTn>
                              </p:par>
                              <p:par>
                                <p:cTn id="75" presetID="37" presetClass="path" presetSubtype="0" accel="50000" decel="50000" fill="hold" nodeType="withEffect">
                                  <p:stCondLst>
                                    <p:cond delay="0"/>
                                  </p:stCondLst>
                                  <p:childTnLst>
                                    <p:animMotion origin="layout" path="M -7.60219E-7 -9.25497E-9 C 0.03215 0.04188 0.0414 0.06571 0.11455 0.11708 C 0.19136 0.16937 0.18524 0.17122 0.25475 0.21009 " pathEditMode="relative" rAng="0" ptsTypes="sfs">
                                      <p:cBhvr>
                                        <p:cTn id="76" dur="600" spd="-100000" fill="hold"/>
                                        <p:tgtEl>
                                          <p:spTgt spid="9"/>
                                        </p:tgtEl>
                                        <p:attrNameLst>
                                          <p:attrName>ppt_x</p:attrName>
                                          <p:attrName>ppt_y</p:attrName>
                                        </p:attrNameLst>
                                      </p:cBhvr>
                                      <p:rCtr x="12731" y="10504"/>
                                    </p:animMotion>
                                  </p:childTnLst>
                                </p:cTn>
                              </p:par>
                              <p:par>
                                <p:cTn id="77" presetID="1" presetClass="entr" presetSubtype="0" fill="hold" nodeType="withEffect">
                                  <p:stCondLst>
                                    <p:cond delay="100"/>
                                  </p:stCondLst>
                                  <p:childTnLst>
                                    <p:set>
                                      <p:cBhvr>
                                        <p:cTn id="78" dur="1" fill="hold">
                                          <p:stCondLst>
                                            <p:cond delay="0"/>
                                          </p:stCondLst>
                                        </p:cTn>
                                        <p:tgtEl>
                                          <p:spTgt spid="11"/>
                                        </p:tgtEl>
                                        <p:attrNameLst>
                                          <p:attrName>style.visibility</p:attrName>
                                        </p:attrNameLst>
                                      </p:cBhvr>
                                      <p:to>
                                        <p:strVal val="visible"/>
                                      </p:to>
                                    </p:set>
                                  </p:childTnLst>
                                </p:cTn>
                              </p:par>
                              <p:par>
                                <p:cTn id="79" presetID="37" presetClass="path" presetSubtype="0" accel="50000" decel="50000" fill="hold" nodeType="withEffect">
                                  <p:stCondLst>
                                    <p:cond delay="100"/>
                                  </p:stCondLst>
                                  <p:childTnLst>
                                    <p:animMotion origin="layout" path="M -4.83728E-6 2.07311E-6 C 0.02461 0.03771 0.03177 0.05923 0.088 0.10574 C 0.1471 0.15294 0.14242 0.15479 0.19592 0.18996 " pathEditMode="relative" rAng="0" ptsTypes="sfs">
                                      <p:cBhvr>
                                        <p:cTn id="80" dur="700" spd="-100000" fill="hold"/>
                                        <p:tgtEl>
                                          <p:spTgt spid="11"/>
                                        </p:tgtEl>
                                        <p:attrNameLst>
                                          <p:attrName>ppt_x</p:attrName>
                                          <p:attrName>ppt_y</p:attrName>
                                        </p:attrNameLst>
                                      </p:cBhvr>
                                      <p:rCtr x="9789" y="9486"/>
                                    </p:animMotion>
                                  </p:childTnLst>
                                </p:cTn>
                              </p:par>
                              <p:par>
                                <p:cTn id="81" presetID="1" presetClass="entr" presetSubtype="0" fill="hold"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37" presetClass="path" presetSubtype="0" accel="50000" decel="50000" fill="hold" nodeType="withEffect">
                                  <p:stCondLst>
                                    <p:cond delay="0"/>
                                  </p:stCondLst>
                                  <p:childTnLst>
                                    <p:animMotion origin="layout" path="M 1.61416E-7 -4.21564E-6 C 0.02278 0.03378 0.02942 0.05322 0.08162 0.0951 C 0.13642 0.13767 0.13213 0.13929 0.18185 0.17122 " pathEditMode="relative" rAng="0" ptsTypes="sfs">
                                      <p:cBhvr>
                                        <p:cTn id="84" dur="600" spd="-100000" fill="hold"/>
                                        <p:tgtEl>
                                          <p:spTgt spid="47"/>
                                        </p:tgtEl>
                                        <p:attrNameLst>
                                          <p:attrName>ppt_x</p:attrName>
                                          <p:attrName>ppt_y</p:attrName>
                                        </p:attrNameLst>
                                      </p:cBhvr>
                                      <p:rCtr x="9086" y="8561"/>
                                    </p:animMotion>
                                  </p:childTnLst>
                                </p:cTn>
                              </p:par>
                              <p:par>
                                <p:cTn id="85" presetID="1" presetClass="entr" presetSubtype="0"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par>
                                <p:cTn id="87" presetID="37" presetClass="path" presetSubtype="0" accel="50000" decel="50000" fill="hold" nodeType="withEffect">
                                  <p:stCondLst>
                                    <p:cond delay="0"/>
                                  </p:stCondLst>
                                  <p:childTnLst>
                                    <p:animMotion origin="layout" path="M 2.77272E-6 1.04581E-6 C 0.0177 0.02846 0.02291 0.04489 0.06365 0.08029 C 0.10635 0.11615 0.10297 0.11754 0.14189 0.14461 " pathEditMode="relative" rAng="0" ptsTypes="sfs">
                                      <p:cBhvr>
                                        <p:cTn id="88" dur="400" spd="-100000" fill="hold"/>
                                        <p:tgtEl>
                                          <p:spTgt spid="42"/>
                                        </p:tgtEl>
                                        <p:attrNameLst>
                                          <p:attrName>ppt_x</p:attrName>
                                          <p:attrName>ppt_y</p:attrName>
                                        </p:attrNameLst>
                                      </p:cBhvr>
                                      <p:rCtr x="7095" y="7219"/>
                                    </p:animMotion>
                                  </p:childTnLst>
                                </p:cTn>
                              </p:par>
                              <p:par>
                                <p:cTn id="89" presetID="1"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37" presetClass="path" presetSubtype="0" accel="50000" decel="50000" fill="hold" nodeType="withEffect">
                                  <p:stCondLst>
                                    <p:cond delay="0"/>
                                  </p:stCondLst>
                                  <p:childTnLst>
                                    <p:animMotion origin="layout" path="M 4.22286E-6 -2.70708E-6 C 0.01353 0.02221 0.01757 0.03517 0.04894 0.06294 C 0.08175 0.09116 0.07914 0.09232 0.10921 0.11361 " pathEditMode="relative" rAng="0" ptsTypes="sfs">
                                      <p:cBhvr>
                                        <p:cTn id="92" dur="1300" spd="-100000" fill="hold"/>
                                        <p:tgtEl>
                                          <p:spTgt spid="63"/>
                                        </p:tgtEl>
                                        <p:attrNameLst>
                                          <p:attrName>ppt_x</p:attrName>
                                          <p:attrName>ppt_y</p:attrName>
                                        </p:attrNameLst>
                                      </p:cBhvr>
                                      <p:rCtr x="5454" y="5669"/>
                                    </p:animMotion>
                                  </p:childTnLst>
                                </p:cTn>
                              </p:par>
                              <p:par>
                                <p:cTn id="93" presetID="1" presetClass="entr" presetSubtype="0"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par>
                                <p:cTn id="95" presetID="37" presetClass="path" presetSubtype="0" accel="50000" decel="50000" fill="hold" nodeType="withEffect">
                                  <p:stCondLst>
                                    <p:cond delay="0"/>
                                  </p:stCondLst>
                                  <p:childTnLst>
                                    <p:animMotion origin="layout" path="M -2.29628E-6 -3.41509E-6 C 0.00547 0.02222 0.00716 0.03517 0.01992 0.06294 C 0.03333 0.09116 0.03229 0.09232 0.04465 0.11361 " pathEditMode="relative" rAng="0" ptsTypes="sfs">
                                      <p:cBhvr>
                                        <p:cTn id="96" dur="400" spd="-100000" fill="hold"/>
                                        <p:tgtEl>
                                          <p:spTgt spid="26"/>
                                        </p:tgtEl>
                                        <p:attrNameLst>
                                          <p:attrName>ppt_x</p:attrName>
                                          <p:attrName>ppt_y</p:attrName>
                                        </p:attrNameLst>
                                      </p:cBhvr>
                                      <p:rCtr x="2226" y="5669"/>
                                    </p:animMotion>
                                  </p:childTnLst>
                                </p:cTn>
                              </p:par>
                              <p:par>
                                <p:cTn id="97" presetID="1" presetClass="entr" presetSubtype="0" fill="hold" nodeType="withEffect">
                                  <p:stCondLst>
                                    <p:cond delay="200"/>
                                  </p:stCondLst>
                                  <p:childTnLst>
                                    <p:set>
                                      <p:cBhvr>
                                        <p:cTn id="98" dur="1" fill="hold">
                                          <p:stCondLst>
                                            <p:cond delay="0"/>
                                          </p:stCondLst>
                                        </p:cTn>
                                        <p:tgtEl>
                                          <p:spTgt spid="44"/>
                                        </p:tgtEl>
                                        <p:attrNameLst>
                                          <p:attrName>style.visibility</p:attrName>
                                        </p:attrNameLst>
                                      </p:cBhvr>
                                      <p:to>
                                        <p:strVal val="visible"/>
                                      </p:to>
                                    </p:set>
                                  </p:childTnLst>
                                </p:cTn>
                              </p:par>
                              <p:par>
                                <p:cTn id="99" presetID="37" presetClass="path" presetSubtype="0" accel="50000" decel="50000" fill="hold" nodeType="withEffect">
                                  <p:stCondLst>
                                    <p:cond delay="200"/>
                                  </p:stCondLst>
                                  <p:childTnLst>
                                    <p:animMotion origin="layout" path="M -2.64254E-6 -2.30912E-6 C 0.0082 0.02083 0.01081 0.03309 0.0302 0.05947 C 0.05051 0.08607 0.04895 0.08723 0.06782 0.10736 " pathEditMode="relative" rAng="0" ptsTypes="sfs">
                                      <p:cBhvr>
                                        <p:cTn id="100" dur="400" spd="-100000" fill="hold"/>
                                        <p:tgtEl>
                                          <p:spTgt spid="44"/>
                                        </p:tgtEl>
                                        <p:attrNameLst>
                                          <p:attrName>ppt_x</p:attrName>
                                          <p:attrName>ppt_y</p:attrName>
                                        </p:attrNameLst>
                                      </p:cBhvr>
                                      <p:rCtr x="3385" y="5368"/>
                                    </p:animMotion>
                                  </p:childTnLst>
                                </p:cTn>
                              </p:par>
                              <p:par>
                                <p:cTn id="101" presetID="1" presetClass="entr" presetSubtype="0"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37" presetClass="path" presetSubtype="0" accel="50000" decel="50000" fill="hold" nodeType="withEffect">
                                  <p:stCondLst>
                                    <p:cond delay="0"/>
                                  </p:stCondLst>
                                  <p:childTnLst>
                                    <p:animMotion origin="layout" path="M 0.00495 0.01111 C 0.00625 0.02314 0.00664 0.03008 0.00963 0.04535 C 0.01289 0.06086 0.01263 0.06155 0.01575 0.07335 " pathEditMode="relative" rAng="0" ptsTypes="sfs">
                                      <p:cBhvr>
                                        <p:cTn id="104" dur="500" spd="-100000" fill="hold"/>
                                        <p:tgtEl>
                                          <p:spTgt spid="39"/>
                                        </p:tgtEl>
                                        <p:attrNameLst>
                                          <p:attrName>ppt_x</p:attrName>
                                          <p:attrName>ppt_y</p:attrName>
                                        </p:attrNameLst>
                                      </p:cBhvr>
                                      <p:rCtr x="534" y="3100"/>
                                    </p:animMotion>
                                  </p:childTnLst>
                                </p:cTn>
                              </p:par>
                              <p:par>
                                <p:cTn id="105" presetID="1" presetClass="entr" presetSubtype="0" fill="hold" nodeType="withEffect">
                                  <p:stCondLst>
                                    <p:cond delay="0"/>
                                  </p:stCondLst>
                                  <p:childTnLst>
                                    <p:set>
                                      <p:cBhvr>
                                        <p:cTn id="106" dur="1" fill="hold">
                                          <p:stCondLst>
                                            <p:cond delay="0"/>
                                          </p:stCondLst>
                                        </p:cTn>
                                        <p:tgtEl>
                                          <p:spTgt spid="8"/>
                                        </p:tgtEl>
                                        <p:attrNameLst>
                                          <p:attrName>style.visibility</p:attrName>
                                        </p:attrNameLst>
                                      </p:cBhvr>
                                      <p:to>
                                        <p:strVal val="visible"/>
                                      </p:to>
                                    </p:set>
                                  </p:childTnLst>
                                </p:cTn>
                              </p:par>
                              <p:par>
                                <p:cTn id="107" presetID="37" presetClass="path" presetSubtype="0" accel="50000" decel="50000" fill="hold" nodeType="withEffect">
                                  <p:stCondLst>
                                    <p:cond delay="0"/>
                                  </p:stCondLst>
                                  <p:childTnLst>
                                    <p:animMotion origin="layout" path="M -4.98828E-6 -2.48959E-6 C 0.09607 0.11453 0.03255 0.04211 0.14528 0.15155 C 0.26374 0.26308 0.33638 0.29269 0.40029 0.32138 " pathEditMode="relative" rAng="0" ptsTypes="sfs">
                                      <p:cBhvr>
                                        <p:cTn id="108" dur="700" spd="-100000" fill="hold"/>
                                        <p:tgtEl>
                                          <p:spTgt spid="8"/>
                                        </p:tgtEl>
                                        <p:attrNameLst>
                                          <p:attrName>ppt_x</p:attrName>
                                          <p:attrName>ppt_y</p:attrName>
                                        </p:attrNameLst>
                                      </p:cBhvr>
                                      <p:rCtr x="20008" y="16057"/>
                                    </p:animMotion>
                                  </p:childTnLst>
                                </p:cTn>
                              </p:par>
                              <p:par>
                                <p:cTn id="109" presetID="1" presetClass="entr" presetSubtype="0" fill="hold" nodeType="withEffect">
                                  <p:stCondLst>
                                    <p:cond delay="100"/>
                                  </p:stCondLst>
                                  <p:childTnLst>
                                    <p:set>
                                      <p:cBhvr>
                                        <p:cTn id="110" dur="1" fill="hold">
                                          <p:stCondLst>
                                            <p:cond delay="0"/>
                                          </p:stCondLst>
                                        </p:cTn>
                                        <p:tgtEl>
                                          <p:spTgt spid="10"/>
                                        </p:tgtEl>
                                        <p:attrNameLst>
                                          <p:attrName>style.visibility</p:attrName>
                                        </p:attrNameLst>
                                      </p:cBhvr>
                                      <p:to>
                                        <p:strVal val="visible"/>
                                      </p:to>
                                    </p:set>
                                  </p:childTnLst>
                                </p:cTn>
                              </p:par>
                              <p:par>
                                <p:cTn id="111" presetID="37" presetClass="path" presetSubtype="0" accel="50000" decel="50000" fill="hold" nodeType="withEffect">
                                  <p:stCondLst>
                                    <p:cond delay="100"/>
                                  </p:stCondLst>
                                  <p:childTnLst>
                                    <p:animMotion origin="layout" path="M -0.0108 -0.02291 C 0.01809 0.03542 0.02628 0.06852 0.09186 0.13936 C 0.16068 0.21227 0.15522 0.21459 0.21741 0.26852 " pathEditMode="relative" rAng="0" ptsTypes="sfs">
                                      <p:cBhvr>
                                        <p:cTn id="112" dur="600" spd="-100000" fill="hold"/>
                                        <p:tgtEl>
                                          <p:spTgt spid="10"/>
                                        </p:tgtEl>
                                        <p:attrNameLst>
                                          <p:attrName>ppt_x</p:attrName>
                                          <p:attrName>ppt_y</p:attrName>
                                        </p:attrNameLst>
                                      </p:cBhvr>
                                      <p:rCtr x="11410" y="14560"/>
                                    </p:animMotion>
                                  </p:childTnLst>
                                </p:cTn>
                              </p:par>
                              <p:par>
                                <p:cTn id="113" presetID="1" presetClass="entr" presetSubtype="0" fill="hold" nodeType="withEffect">
                                  <p:stCondLst>
                                    <p:cond delay="100"/>
                                  </p:stCondLst>
                                  <p:childTnLst>
                                    <p:set>
                                      <p:cBhvr>
                                        <p:cTn id="114" dur="1" fill="hold">
                                          <p:stCondLst>
                                            <p:cond delay="0"/>
                                          </p:stCondLst>
                                        </p:cTn>
                                        <p:tgtEl>
                                          <p:spTgt spid="5"/>
                                        </p:tgtEl>
                                        <p:attrNameLst>
                                          <p:attrName>style.visibility</p:attrName>
                                        </p:attrNameLst>
                                      </p:cBhvr>
                                      <p:to>
                                        <p:strVal val="visible"/>
                                      </p:to>
                                    </p:set>
                                  </p:childTnLst>
                                </p:cTn>
                              </p:par>
                              <p:par>
                                <p:cTn id="115" presetID="37" presetClass="path" presetSubtype="0" accel="50000" decel="50000" fill="hold" nodeType="withEffect">
                                  <p:stCondLst>
                                    <p:cond delay="100"/>
                                  </p:stCondLst>
                                  <p:childTnLst>
                                    <p:animMotion origin="layout" path="M -0.0108 -0.02291 C 0.01809 0.03542 0.02628 0.06852 0.09186 0.13936 C 0.16068 0.21227 0.15522 0.21459 0.21741 0.26852 " pathEditMode="relative" rAng="0" ptsTypes="sfs">
                                      <p:cBhvr>
                                        <p:cTn id="116" dur="600" spd="-100000" fill="hold"/>
                                        <p:tgtEl>
                                          <p:spTgt spid="5"/>
                                        </p:tgtEl>
                                        <p:attrNameLst>
                                          <p:attrName>ppt_x</p:attrName>
                                          <p:attrName>ppt_y</p:attrName>
                                        </p:attrNameLst>
                                      </p:cBhvr>
                                      <p:rCtr x="11410" y="14560"/>
                                    </p:animMotion>
                                  </p:childTnLst>
                                </p:cTn>
                              </p:par>
                              <p:par>
                                <p:cTn id="117" presetID="1" presetClass="entr" presetSubtype="0" fill="hold" nodeType="with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37" presetClass="path" presetSubtype="0" accel="50000" decel="50000" fill="hold" nodeType="withEffect">
                                  <p:stCondLst>
                                    <p:cond delay="0"/>
                                  </p:stCondLst>
                                  <p:childTnLst>
                                    <p:animMotion origin="layout" path="M 4.7567E-6 4.62535E-6 C 0.10408 0.14061 0.2083 0.26988 0.32058 0.37835 C 0.48685 0.52543 0.59836 0.58325 0.69216 0.61494 " pathEditMode="relative" rAng="0" ptsTypes="sfs">
                                      <p:cBhvr>
                                        <p:cTn id="120" dur="1100" spd="-100000" fill="hold"/>
                                        <p:tgtEl>
                                          <p:spTgt spid="53"/>
                                        </p:tgtEl>
                                        <p:attrNameLst>
                                          <p:attrName>ppt_x</p:attrName>
                                          <p:attrName>ppt_y</p:attrName>
                                        </p:attrNameLst>
                                      </p:cBhvr>
                                      <p:rCtr x="34608" y="30735"/>
                                    </p:animMotion>
                                  </p:childTnLst>
                                </p:cTn>
                              </p:par>
                              <p:par>
                                <p:cTn id="121" presetID="1" presetClass="entr" presetSubtype="0" fill="hold" nodeType="withEffect">
                                  <p:stCondLst>
                                    <p:cond delay="200"/>
                                  </p:stCondLst>
                                  <p:childTnLst>
                                    <p:set>
                                      <p:cBhvr>
                                        <p:cTn id="122" dur="1" fill="hold">
                                          <p:stCondLst>
                                            <p:cond delay="0"/>
                                          </p:stCondLst>
                                        </p:cTn>
                                        <p:tgtEl>
                                          <p:spTgt spid="55"/>
                                        </p:tgtEl>
                                        <p:attrNameLst>
                                          <p:attrName>style.visibility</p:attrName>
                                        </p:attrNameLst>
                                      </p:cBhvr>
                                      <p:to>
                                        <p:strVal val="visible"/>
                                      </p:to>
                                    </p:set>
                                  </p:childTnLst>
                                </p:cTn>
                              </p:par>
                              <p:par>
                                <p:cTn id="123" presetID="37" presetClass="path" presetSubtype="0" accel="50000" decel="50000" fill="hold" nodeType="withEffect">
                                  <p:stCondLst>
                                    <p:cond delay="200"/>
                                  </p:stCondLst>
                                  <p:childTnLst>
                                    <p:animMotion origin="layout" path="M -0.00286 -0.06314 C 0.06622 0.06452 0.13531 0.18178 0.20986 0.2803 C 0.32019 0.41374 0.39422 0.46647 0.45641 0.49514 " pathEditMode="relative" rAng="0" ptsTypes="sfs">
                                      <p:cBhvr>
                                        <p:cTn id="124" dur="1100" spd="-100000" fill="hold"/>
                                        <p:tgtEl>
                                          <p:spTgt spid="55"/>
                                        </p:tgtEl>
                                        <p:attrNameLst>
                                          <p:attrName>ppt_x</p:attrName>
                                          <p:attrName>ppt_y</p:attrName>
                                        </p:attrNameLst>
                                      </p:cBhvr>
                                      <p:rCtr x="22964" y="27914"/>
                                    </p:animMotion>
                                  </p:childTnLst>
                                </p:cTn>
                              </p:par>
                              <p:par>
                                <p:cTn id="125" presetID="1" presetClass="entr" presetSubtype="0" fill="hold" nodeType="withEffect">
                                  <p:stCondLst>
                                    <p:cond delay="200"/>
                                  </p:stCondLst>
                                  <p:childTnLst>
                                    <p:set>
                                      <p:cBhvr>
                                        <p:cTn id="126" dur="1" fill="hold">
                                          <p:stCondLst>
                                            <p:cond delay="0"/>
                                          </p:stCondLst>
                                        </p:cTn>
                                        <p:tgtEl>
                                          <p:spTgt spid="69"/>
                                        </p:tgtEl>
                                        <p:attrNameLst>
                                          <p:attrName>style.visibility</p:attrName>
                                        </p:attrNameLst>
                                      </p:cBhvr>
                                      <p:to>
                                        <p:strVal val="visible"/>
                                      </p:to>
                                    </p:set>
                                  </p:childTnLst>
                                </p:cTn>
                              </p:par>
                              <p:par>
                                <p:cTn id="127" presetID="37" presetClass="path" presetSubtype="0" accel="50000" decel="50000" fill="hold" nodeType="withEffect">
                                  <p:stCondLst>
                                    <p:cond delay="200"/>
                                  </p:stCondLst>
                                  <p:childTnLst>
                                    <p:animMotion origin="layout" path="M -5.43846E-7 3.66327E-6 C 0.12061 0.11841 0.13596 0.16142 0.27752 0.27428 C 0.42623 0.38991 0.48361 0.43917 0.56375 0.46878 " pathEditMode="relative" rAng="0" ptsTypes="sfs">
                                      <p:cBhvr>
                                        <p:cTn id="128" dur="800" spd="-100000" fill="hold"/>
                                        <p:tgtEl>
                                          <p:spTgt spid="69"/>
                                        </p:tgtEl>
                                        <p:attrNameLst>
                                          <p:attrName>ppt_x</p:attrName>
                                          <p:attrName>ppt_y</p:attrName>
                                        </p:attrNameLst>
                                      </p:cBhvr>
                                      <p:rCtr x="28181" y="23427"/>
                                    </p:animMotion>
                                  </p:childTnLst>
                                </p:cTn>
                              </p:par>
                            </p:childTnLst>
                          </p:cTn>
                        </p:par>
                        <p:par>
                          <p:cTn id="129" fill="hold">
                            <p:stCondLst>
                              <p:cond delay="3600"/>
                            </p:stCondLst>
                            <p:childTnLst>
                              <p:par>
                                <p:cTn id="130" presetID="56" presetClass="entr" presetSubtype="0" fill="hold" grpId="0" nodeType="afterEffect">
                                  <p:stCondLst>
                                    <p:cond delay="0"/>
                                  </p:stCondLst>
                                  <p:iterate type="lt">
                                    <p:tmPct val="10000"/>
                                  </p:iterate>
                                  <p:childTnLst>
                                    <p:set>
                                      <p:cBhvr>
                                        <p:cTn id="131" dur="1" fill="hold">
                                          <p:stCondLst>
                                            <p:cond delay="0"/>
                                          </p:stCondLst>
                                        </p:cTn>
                                        <p:tgtEl>
                                          <p:spTgt spid="65"/>
                                        </p:tgtEl>
                                        <p:attrNameLst>
                                          <p:attrName>style.visibility</p:attrName>
                                        </p:attrNameLst>
                                      </p:cBhvr>
                                      <p:to>
                                        <p:strVal val="visible"/>
                                      </p:to>
                                    </p:set>
                                    <p:anim by="(-#ppt_w*2)" calcmode="lin" valueType="num">
                                      <p:cBhvr rctx="PPT">
                                        <p:cTn id="132" dur="500" autoRev="1" fill="hold">
                                          <p:stCondLst>
                                            <p:cond delay="0"/>
                                          </p:stCondLst>
                                        </p:cTn>
                                        <p:tgtEl>
                                          <p:spTgt spid="65"/>
                                        </p:tgtEl>
                                        <p:attrNameLst>
                                          <p:attrName>ppt_w</p:attrName>
                                        </p:attrNameLst>
                                      </p:cBhvr>
                                    </p:anim>
                                    <p:anim by="(#ppt_w*0.50)" calcmode="lin" valueType="num">
                                      <p:cBhvr>
                                        <p:cTn id="133" dur="500" decel="50000" autoRev="1" fill="hold">
                                          <p:stCondLst>
                                            <p:cond delay="0"/>
                                          </p:stCondLst>
                                        </p:cTn>
                                        <p:tgtEl>
                                          <p:spTgt spid="65"/>
                                        </p:tgtEl>
                                        <p:attrNameLst>
                                          <p:attrName>ppt_x</p:attrName>
                                        </p:attrNameLst>
                                      </p:cBhvr>
                                    </p:anim>
                                    <p:anim from="(-#ppt_h/2)" to="(#ppt_y)" calcmode="lin" valueType="num">
                                      <p:cBhvr>
                                        <p:cTn id="134" dur="1000" fill="hold">
                                          <p:stCondLst>
                                            <p:cond delay="0"/>
                                          </p:stCondLst>
                                        </p:cTn>
                                        <p:tgtEl>
                                          <p:spTgt spid="65"/>
                                        </p:tgtEl>
                                        <p:attrNameLst>
                                          <p:attrName>ppt_y</p:attrName>
                                        </p:attrNameLst>
                                      </p:cBhvr>
                                    </p:anim>
                                    <p:animRot by="21600000">
                                      <p:cBhvr>
                                        <p:cTn id="135" dur="1000" fill="hold">
                                          <p:stCondLst>
                                            <p:cond delay="0"/>
                                          </p:stCondLst>
                                        </p:cTn>
                                        <p:tgtEl>
                                          <p:spTgt spid="65"/>
                                        </p:tgtEl>
                                        <p:attrNameLst>
                                          <p:attrName>r</p:attrName>
                                        </p:attrNameLst>
                                      </p:cBhvr>
                                    </p:animRot>
                                  </p:childTnLst>
                                </p:cTn>
                              </p:par>
                              <p:par>
                                <p:cTn id="136" presetID="22" presetClass="entr" presetSubtype="2" fill="hold" grpId="0" nodeType="withEffect">
                                  <p:stCondLst>
                                    <p:cond delay="0"/>
                                  </p:stCondLst>
                                  <p:childTnLst>
                                    <p:set>
                                      <p:cBhvr>
                                        <p:cTn id="137" dur="1" fill="hold">
                                          <p:stCondLst>
                                            <p:cond delay="0"/>
                                          </p:stCondLst>
                                        </p:cTn>
                                        <p:tgtEl>
                                          <p:spTgt spid="72"/>
                                        </p:tgtEl>
                                        <p:attrNameLst>
                                          <p:attrName>style.visibility</p:attrName>
                                        </p:attrNameLst>
                                      </p:cBhvr>
                                      <p:to>
                                        <p:strVal val="visible"/>
                                      </p:to>
                                    </p:set>
                                    <p:animEffect transition="in" filter="wipe(right)">
                                      <p:cBhvr>
                                        <p:cTn id="138" dur="500"/>
                                        <p:tgtEl>
                                          <p:spTgt spid="72"/>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wipe(left)">
                                      <p:cBhvr>
                                        <p:cTn id="14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1" grpId="0"/>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6938733"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p>
        </p:txBody>
      </p:sp>
      <p:sp>
        <p:nvSpPr>
          <p:cNvPr id="28" name="Line 11"/>
          <p:cNvSpPr>
            <a:spLocks noChangeShapeType="1"/>
          </p:cNvSpPr>
          <p:nvPr/>
        </p:nvSpPr>
        <p:spPr bwMode="auto">
          <a:xfrm>
            <a:off x="9521851"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9" name="Line 12"/>
          <p:cNvSpPr>
            <a:spLocks noChangeShapeType="1"/>
          </p:cNvSpPr>
          <p:nvPr/>
        </p:nvSpPr>
        <p:spPr bwMode="auto">
          <a:xfrm>
            <a:off x="10864291"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000" dirty="0">
                <a:solidFill>
                  <a:schemeClr val="accent2"/>
                </a:solidFill>
                <a:latin typeface="+mj-ea"/>
                <a:ea typeface="+mj-ea"/>
                <a:cs typeface="宋体" panose="02010600030101010101" pitchFamily="2" charset="-122"/>
              </a:rPr>
              <a:t>教学策略</a:t>
            </a:r>
            <a:endParaRPr kumimoji="0" lang="zh-CN" sz="2000" b="0" i="0" u="none" strike="noStrike" cap="none" normalizeH="0" baseline="0" dirty="0">
              <a:ln>
                <a:noFill/>
              </a:ln>
              <a:solidFill>
                <a:schemeClr val="accent2"/>
              </a:solidFill>
              <a:effectLst/>
              <a:latin typeface="+mj-ea"/>
              <a:ea typeface="+mj-ea"/>
              <a:cs typeface="宋体" panose="02010600030101010101" pitchFamily="2" charset="-122"/>
            </a:endParaRP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pPr lvl="0"/>
            <a:r>
              <a:rPr lang="zh-CN" altLang="en-US" sz="2000" dirty="0">
                <a:solidFill>
                  <a:srgbClr val="FFFFFF"/>
                </a:solidFill>
                <a:latin typeface="+mj-ea"/>
                <a:ea typeface="+mj-ea"/>
                <a:cs typeface="宋体" panose="02010600030101010101" pitchFamily="2" charset="-122"/>
              </a:rPr>
              <a:t>教学过程</a:t>
            </a:r>
          </a:p>
        </p:txBody>
      </p:sp>
      <p:sp>
        <p:nvSpPr>
          <p:cNvPr id="3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mj-ea"/>
                <a:ea typeface="+mj-ea"/>
                <a:cs typeface="宋体" panose="02010600030101010101" pitchFamily="2" charset="-122"/>
              </a:rPr>
              <a:t>教学效果</a:t>
            </a:r>
            <a:endParaRPr lang="zh-CN" altLang="zh-CN" sz="2000" dirty="0">
              <a:solidFill>
                <a:srgbClr val="FFFFFF"/>
              </a:solidFill>
              <a:latin typeface="+mj-ea"/>
              <a:ea typeface="+mj-ea"/>
              <a:cs typeface="宋体" panose="02010600030101010101" pitchFamily="2" charset="-122"/>
            </a:endParaRP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mj-ea"/>
                <a:ea typeface="+mj-ea"/>
                <a:cs typeface="宋体" panose="02010600030101010101" pitchFamily="2" charset="-122"/>
              </a:rPr>
              <a:t>教学分析</a:t>
            </a:r>
            <a:endParaRPr lang="zh-CN" sz="2000" dirty="0">
              <a:solidFill>
                <a:srgbClr val="FFFFFF"/>
              </a:solidFill>
              <a:latin typeface="+mj-ea"/>
              <a:ea typeface="+mj-ea"/>
              <a:cs typeface="宋体" panose="02010600030101010101" pitchFamily="2" charset="-122"/>
            </a:endParaRPr>
          </a:p>
        </p:txBody>
      </p:sp>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chemeClr val="accent2"/>
                </a:solidFill>
                <a:latin typeface="+mj-ea"/>
                <a:ea typeface="+mj-ea"/>
              </a:rPr>
              <a:t>教材分析</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13" name="Oval 5"/>
          <p:cNvSpPr>
            <a:spLocks noChangeArrowheads="1"/>
          </p:cNvSpPr>
          <p:nvPr/>
        </p:nvSpPr>
        <p:spPr bwMode="auto">
          <a:xfrm>
            <a:off x="1187745" y="1215207"/>
            <a:ext cx="1394580" cy="1377524"/>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4" name="Oval 6"/>
          <p:cNvSpPr>
            <a:spLocks noChangeArrowheads="1"/>
          </p:cNvSpPr>
          <p:nvPr/>
        </p:nvSpPr>
        <p:spPr bwMode="auto">
          <a:xfrm>
            <a:off x="1187745" y="5074991"/>
            <a:ext cx="1394580" cy="1377524"/>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5" name="TextBox 14"/>
          <p:cNvSpPr txBox="1"/>
          <p:nvPr/>
        </p:nvSpPr>
        <p:spPr>
          <a:xfrm>
            <a:off x="1419079" y="1399042"/>
            <a:ext cx="934886" cy="954107"/>
          </a:xfrm>
          <a:prstGeom prst="rect">
            <a:avLst/>
          </a:prstGeom>
          <a:noFill/>
        </p:spPr>
        <p:txBody>
          <a:bodyPr wrap="square">
            <a:spAutoFit/>
          </a:bodyPr>
          <a:lstStyle/>
          <a:p>
            <a:pPr>
              <a:buFont typeface="Arial" panose="020B0604020202020204" pitchFamily="34" charset="0"/>
              <a:buNone/>
              <a:defRPr/>
            </a:pPr>
            <a:r>
              <a:rPr lang="zh-CN" altLang="en-US" sz="2800" b="1" dirty="0">
                <a:solidFill>
                  <a:schemeClr val="accent2"/>
                </a:solidFill>
                <a:latin typeface="微软雅黑" panose="020B0503020204020204" pitchFamily="34" charset="-122"/>
                <a:ea typeface="微软雅黑" panose="020B0503020204020204" pitchFamily="34" charset="-122"/>
              </a:rPr>
              <a:t>所用教材</a:t>
            </a:r>
            <a:endParaRPr lang="en-US" altLang="zh-CN" sz="2800" b="1" dirty="0">
              <a:solidFill>
                <a:schemeClr val="accent2"/>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610177" y="1460596"/>
            <a:ext cx="3512120" cy="523220"/>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en-US" altLang="zh-CN" sz="2800" dirty="0" smtClean="0">
                <a:solidFill>
                  <a:schemeClr val="accent1">
                    <a:lumMod val="50000"/>
                  </a:schemeClr>
                </a:solidFill>
              </a:rPr>
              <a:t>《</a:t>
            </a:r>
            <a:r>
              <a:rPr lang="zh-CN" altLang="en-US" sz="2800" dirty="0" smtClean="0">
                <a:solidFill>
                  <a:schemeClr val="accent1">
                    <a:lumMod val="50000"/>
                  </a:schemeClr>
                </a:solidFill>
              </a:rPr>
              <a:t>跨文化商务交际</a:t>
            </a:r>
            <a:r>
              <a:rPr lang="en-US" altLang="zh-CN" sz="2800" dirty="0" smtClean="0">
                <a:solidFill>
                  <a:schemeClr val="accent1">
                    <a:lumMod val="50000"/>
                  </a:schemeClr>
                </a:solidFill>
              </a:rPr>
              <a:t>》</a:t>
            </a:r>
            <a:endParaRPr lang="en-US" altLang="zh-CN" sz="2800" dirty="0">
              <a:solidFill>
                <a:schemeClr val="accent1">
                  <a:lumMod val="50000"/>
                </a:schemeClr>
              </a:solidFill>
            </a:endParaRPr>
          </a:p>
        </p:txBody>
      </p:sp>
      <p:sp>
        <p:nvSpPr>
          <p:cNvPr id="17" name="TextBox 16"/>
          <p:cNvSpPr txBox="1"/>
          <p:nvPr/>
        </p:nvSpPr>
        <p:spPr>
          <a:xfrm>
            <a:off x="2610177" y="5409809"/>
            <a:ext cx="4592240" cy="830997"/>
          </a:xfrm>
          <a:prstGeom prst="rect">
            <a:avLst/>
          </a:prstGeom>
          <a:noFill/>
        </p:spPr>
        <p:txBody>
          <a:bodyPr wrap="square">
            <a:spAutoFit/>
          </a:bodyPr>
          <a:lstStyle>
            <a:defPPr>
              <a:defRPr lang="zh-CN"/>
            </a:defPPr>
            <a:lvl1pPr>
              <a:buNone/>
              <a:defRPr sz="2400">
                <a:solidFill>
                  <a:schemeClr val="accent1">
                    <a:lumMod val="50000"/>
                  </a:schemeClr>
                </a:solidFill>
                <a:latin typeface="微软雅黑" panose="020B0503020204020204" pitchFamily="34" charset="-122"/>
                <a:ea typeface="微软雅黑" panose="020B0503020204020204" pitchFamily="34" charset="-122"/>
              </a:defRPr>
            </a:lvl1pPr>
          </a:lstStyle>
          <a:p>
            <a:pPr algn="just"/>
            <a:r>
              <a:rPr lang="zh-CN" altLang="en-US" dirty="0"/>
              <a:t>理论与实践相结合，强化学生</a:t>
            </a:r>
            <a:r>
              <a:rPr lang="zh-CN" altLang="en-US" dirty="0" smtClean="0"/>
              <a:t>对</a:t>
            </a:r>
            <a:r>
              <a:rPr lang="zh-CN" altLang="en-US" dirty="0" smtClean="0"/>
              <a:t>跨</a:t>
            </a:r>
            <a:r>
              <a:rPr lang="zh-CN" altLang="en-US" dirty="0" smtClean="0"/>
              <a:t>文化商务交际活动</a:t>
            </a:r>
            <a:r>
              <a:rPr lang="zh-CN" altLang="en-US" dirty="0" smtClean="0"/>
              <a:t>的</a:t>
            </a:r>
            <a:r>
              <a:rPr lang="zh-CN" altLang="en-US" dirty="0"/>
              <a:t>理解。</a:t>
            </a:r>
          </a:p>
        </p:txBody>
      </p:sp>
      <p:sp>
        <p:nvSpPr>
          <p:cNvPr id="18" name="TextBox 17"/>
          <p:cNvSpPr txBox="1"/>
          <p:nvPr/>
        </p:nvSpPr>
        <p:spPr>
          <a:xfrm>
            <a:off x="1419079" y="5286699"/>
            <a:ext cx="934886" cy="954107"/>
          </a:xfrm>
          <a:prstGeom prst="rect">
            <a:avLst/>
          </a:prstGeom>
          <a:noFill/>
        </p:spPr>
        <p:txBody>
          <a:bodyPr wrap="square">
            <a:spAutoFit/>
          </a:bodyPr>
          <a:lstStyle/>
          <a:p>
            <a:pPr>
              <a:buFont typeface="Arial" panose="020B0604020202020204" pitchFamily="34" charset="0"/>
              <a:buNone/>
              <a:defRPr/>
            </a:pPr>
            <a:r>
              <a:rPr lang="zh-CN" altLang="en-US" sz="2800" b="1" dirty="0">
                <a:solidFill>
                  <a:schemeClr val="accent2"/>
                </a:solidFill>
                <a:latin typeface="微软雅黑" panose="020B0503020204020204" pitchFamily="34" charset="-122"/>
                <a:ea typeface="微软雅黑" panose="020B0503020204020204" pitchFamily="34" charset="-122"/>
              </a:rPr>
              <a:t>教材作用</a:t>
            </a:r>
            <a:endParaRPr lang="en-US" altLang="zh-CN" sz="2800" b="1" dirty="0">
              <a:solidFill>
                <a:schemeClr val="accent2"/>
              </a:solidFill>
              <a:latin typeface="微软雅黑" panose="020B0503020204020204" pitchFamily="34" charset="-122"/>
              <a:ea typeface="微软雅黑" panose="020B0503020204020204" pitchFamily="34" charset="-122"/>
            </a:endParaRPr>
          </a:p>
        </p:txBody>
      </p:sp>
      <p:sp>
        <p:nvSpPr>
          <p:cNvPr id="19" name="Oval 5"/>
          <p:cNvSpPr>
            <a:spLocks noChangeArrowheads="1"/>
          </p:cNvSpPr>
          <p:nvPr/>
        </p:nvSpPr>
        <p:spPr bwMode="auto">
          <a:xfrm>
            <a:off x="1187745" y="3107069"/>
            <a:ext cx="1394580" cy="1377524"/>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20" name="TextBox 19"/>
          <p:cNvSpPr txBox="1"/>
          <p:nvPr/>
        </p:nvSpPr>
        <p:spPr>
          <a:xfrm>
            <a:off x="1419079" y="3290904"/>
            <a:ext cx="934886" cy="954107"/>
          </a:xfrm>
          <a:prstGeom prst="rect">
            <a:avLst/>
          </a:prstGeom>
          <a:noFill/>
        </p:spPr>
        <p:txBody>
          <a:bodyPr wrap="square">
            <a:spAutoFit/>
          </a:bodyPr>
          <a:lstStyle/>
          <a:p>
            <a:pPr>
              <a:buFont typeface="Arial" panose="020B0604020202020204" pitchFamily="34" charset="0"/>
              <a:buNone/>
              <a:defRPr/>
            </a:pPr>
            <a:r>
              <a:rPr lang="zh-CN" altLang="en-US" sz="2800" b="1" dirty="0">
                <a:solidFill>
                  <a:schemeClr val="accent2"/>
                </a:solidFill>
                <a:latin typeface="微软雅黑" panose="020B0503020204020204" pitchFamily="34" charset="-122"/>
                <a:ea typeface="微软雅黑" panose="020B0503020204020204" pitchFamily="34" charset="-122"/>
              </a:rPr>
              <a:t>讲述内容</a:t>
            </a:r>
            <a:endParaRPr lang="en-US" altLang="zh-CN" sz="2800" b="1" dirty="0">
              <a:solidFill>
                <a:schemeClr val="accent2"/>
              </a:solidFill>
              <a:latin typeface="微软雅黑" panose="020B0503020204020204" pitchFamily="34" charset="-122"/>
              <a:ea typeface="微软雅黑" panose="020B0503020204020204" pitchFamily="34" charset="-122"/>
            </a:endParaRPr>
          </a:p>
        </p:txBody>
      </p:sp>
      <p:pic>
        <p:nvPicPr>
          <p:cNvPr id="2" name="Picture 2" descr="C:\Users\huang\Downloads\Desktop\IMG20181121134721.jpg"/>
          <p:cNvPicPr>
            <a:picLocks noChangeAspect="1" noChangeArrowheads="1"/>
          </p:cNvPicPr>
          <p:nvPr/>
        </p:nvPicPr>
        <p:blipFill>
          <a:blip r:embed="rId3" cstate="print"/>
          <a:srcRect/>
          <a:stretch>
            <a:fillRect/>
          </a:stretch>
        </p:blipFill>
        <p:spPr bwMode="auto">
          <a:xfrm>
            <a:off x="7509719" y="1076439"/>
            <a:ext cx="3683914" cy="4911885"/>
          </a:xfrm>
          <a:prstGeom prst="rect">
            <a:avLst/>
          </a:prstGeom>
          <a:noFill/>
        </p:spPr>
      </p:pic>
      <p:sp>
        <p:nvSpPr>
          <p:cNvPr id="25" name="矩形 24"/>
          <p:cNvSpPr/>
          <p:nvPr/>
        </p:nvSpPr>
        <p:spPr bwMode="auto">
          <a:xfrm>
            <a:off x="2610177" y="3107069"/>
            <a:ext cx="4136276" cy="1377524"/>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chemeClr val="accent1"/>
                </a:solidFill>
                <a:effectLst/>
                <a:latin typeface="宋体" pitchFamily="2" charset="-122"/>
              </a:rPr>
              <a:t>丰富学生跨文化商务交际知识，帮助学生更好地参与国际商务活动中去。</a:t>
            </a:r>
            <a:endParaRPr kumimoji="0" lang="zh-CN" altLang="en-US" sz="2800" b="1" i="0" u="none" strike="noStrike" cap="none" normalizeH="0" baseline="0" dirty="0" smtClean="0">
              <a:ln>
                <a:noFill/>
              </a:ln>
              <a:solidFill>
                <a:schemeClr val="accent1"/>
              </a:solidFill>
              <a:effectLst/>
              <a:latin typeface="宋体" pitchFamily="2"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00" fill="hold"/>
                                        <p:tgtEl>
                                          <p:spTgt spid="23"/>
                                        </p:tgtEl>
                                        <p:attrNameLst>
                                          <p:attrName>ppt_x</p:attrName>
                                        </p:attrNameLst>
                                      </p:cBhvr>
                                      <p:tavLst>
                                        <p:tav tm="0">
                                          <p:val>
                                            <p:strVal val="0-#ppt_w/2"/>
                                          </p:val>
                                        </p:tav>
                                        <p:tav tm="100000">
                                          <p:val>
                                            <p:strVal val="#ppt_x"/>
                                          </p:val>
                                        </p:tav>
                                      </p:tavLst>
                                    </p:anim>
                                    <p:anim calcmode="lin" valueType="num">
                                      <p:cBhvr additive="base">
                                        <p:cTn id="8" dur="3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300" fill="hold"/>
                                        <p:tgtEl>
                                          <p:spTgt spid="11"/>
                                        </p:tgtEl>
                                        <p:attrNameLst>
                                          <p:attrName>ppt_w</p:attrName>
                                        </p:attrNameLst>
                                      </p:cBhvr>
                                      <p:tavLst>
                                        <p:tav tm="0">
                                          <p:val>
                                            <p:fltVal val="0"/>
                                          </p:val>
                                        </p:tav>
                                        <p:tav tm="100000">
                                          <p:val>
                                            <p:strVal val="#ppt_w"/>
                                          </p:val>
                                        </p:tav>
                                      </p:tavLst>
                                    </p:anim>
                                    <p:anim calcmode="lin" valueType="num">
                                      <p:cBhvr>
                                        <p:cTn id="13" dur="300" fill="hold"/>
                                        <p:tgtEl>
                                          <p:spTgt spid="11"/>
                                        </p:tgtEl>
                                        <p:attrNameLst>
                                          <p:attrName>ppt_h</p:attrName>
                                        </p:attrNameLst>
                                      </p:cBhvr>
                                      <p:tavLst>
                                        <p:tav tm="0">
                                          <p:val>
                                            <p:fltVal val="0"/>
                                          </p:val>
                                        </p:tav>
                                        <p:tav tm="100000">
                                          <p:val>
                                            <p:strVal val="#ppt_h"/>
                                          </p:val>
                                        </p:tav>
                                      </p:tavLst>
                                    </p:anim>
                                    <p:animEffect transition="in" filter="fade">
                                      <p:cBhvr>
                                        <p:cTn id="14" dur="300"/>
                                        <p:tgtEl>
                                          <p:spTgt spid="11"/>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34"/>
                                        </p:tgtEl>
                                        <p:attrNameLst>
                                          <p:attrName>style.visibility</p:attrName>
                                        </p:attrNameLst>
                                      </p:cBhvr>
                                      <p:to>
                                        <p:strVal val="visible"/>
                                      </p:to>
                                    </p:set>
                                    <p:anim by="(-#ppt_w*2)" calcmode="lin" valueType="num">
                                      <p:cBhvr rctx="PPT">
                                        <p:cTn id="18" dur="150" autoRev="1" fill="hold">
                                          <p:stCondLst>
                                            <p:cond delay="0"/>
                                          </p:stCondLst>
                                        </p:cTn>
                                        <p:tgtEl>
                                          <p:spTgt spid="34"/>
                                        </p:tgtEl>
                                        <p:attrNameLst>
                                          <p:attrName>ppt_w</p:attrName>
                                        </p:attrNameLst>
                                      </p:cBhvr>
                                    </p:anim>
                                    <p:anim by="(#ppt_w*0.50)" calcmode="lin" valueType="num">
                                      <p:cBhvr>
                                        <p:cTn id="19" dur="150" decel="50000" autoRev="1" fill="hold">
                                          <p:stCondLst>
                                            <p:cond delay="0"/>
                                          </p:stCondLst>
                                        </p:cTn>
                                        <p:tgtEl>
                                          <p:spTgt spid="34"/>
                                        </p:tgtEl>
                                        <p:attrNameLst>
                                          <p:attrName>ppt_x</p:attrName>
                                        </p:attrNameLst>
                                      </p:cBhvr>
                                    </p:anim>
                                    <p:anim from="(-#ppt_h/2)" to="(#ppt_y)" calcmode="lin" valueType="num">
                                      <p:cBhvr>
                                        <p:cTn id="20" dur="300" fill="hold">
                                          <p:stCondLst>
                                            <p:cond delay="0"/>
                                          </p:stCondLst>
                                        </p:cTn>
                                        <p:tgtEl>
                                          <p:spTgt spid="34"/>
                                        </p:tgtEl>
                                        <p:attrNameLst>
                                          <p:attrName>ppt_y</p:attrName>
                                        </p:attrNameLst>
                                      </p:cBhvr>
                                    </p:anim>
                                    <p:animRot by="21600000">
                                      <p:cBhvr>
                                        <p:cTn id="21" dur="300" fill="hold">
                                          <p:stCondLst>
                                            <p:cond delay="0"/>
                                          </p:stCondLst>
                                        </p:cTn>
                                        <p:tgtEl>
                                          <p:spTgt spid="34"/>
                                        </p:tgtEl>
                                        <p:attrNameLst>
                                          <p:attrName>r</p:attrName>
                                        </p:attrNameLst>
                                      </p:cBhvr>
                                    </p:animRot>
                                  </p:childTnLst>
                                </p:cTn>
                              </p:par>
                            </p:childTnLst>
                          </p:cTn>
                        </p:par>
                        <p:par>
                          <p:cTn id="22" fill="hold">
                            <p:stCondLst>
                              <p:cond delay="990"/>
                            </p:stCondLst>
                            <p:childTnLst>
                              <p:par>
                                <p:cTn id="23" presetID="5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Scale>
                                      <p:cBhvr>
                                        <p:cTn id="25"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3"/>
                                        </p:tgtEl>
                                        <p:attrNameLst>
                                          <p:attrName>ppt_x</p:attrName>
                                          <p:attrName>ppt_y</p:attrName>
                                        </p:attrNameLst>
                                      </p:cBhvr>
                                    </p:animMotion>
                                    <p:animEffect transition="in" filter="fade">
                                      <p:cBhvr>
                                        <p:cTn id="27" dur="1000"/>
                                        <p:tgtEl>
                                          <p:spTgt spid="13"/>
                                        </p:tgtEl>
                                      </p:cBhvr>
                                    </p:animEffect>
                                  </p:childTnLst>
                                </p:cTn>
                              </p:par>
                              <p:par>
                                <p:cTn id="28" presetID="52" presetClass="entr" presetSubtype="0" fill="hold" grpId="0" nodeType="withEffect">
                                  <p:stCondLst>
                                    <p:cond delay="100"/>
                                  </p:stCondLst>
                                  <p:childTnLst>
                                    <p:set>
                                      <p:cBhvr>
                                        <p:cTn id="29" dur="1" fill="hold">
                                          <p:stCondLst>
                                            <p:cond delay="0"/>
                                          </p:stCondLst>
                                        </p:cTn>
                                        <p:tgtEl>
                                          <p:spTgt spid="19"/>
                                        </p:tgtEl>
                                        <p:attrNameLst>
                                          <p:attrName>style.visibility</p:attrName>
                                        </p:attrNameLst>
                                      </p:cBhvr>
                                      <p:to>
                                        <p:strVal val="visible"/>
                                      </p:to>
                                    </p:set>
                                    <p:animScale>
                                      <p:cBhvr>
                                        <p:cTn id="3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9"/>
                                        </p:tgtEl>
                                        <p:attrNameLst>
                                          <p:attrName>ppt_x</p:attrName>
                                          <p:attrName>ppt_y</p:attrName>
                                        </p:attrNameLst>
                                      </p:cBhvr>
                                    </p:animMotion>
                                    <p:animEffect transition="in" filter="fade">
                                      <p:cBhvr>
                                        <p:cTn id="32" dur="1000"/>
                                        <p:tgtEl>
                                          <p:spTgt spid="19"/>
                                        </p:tgtEl>
                                      </p:cBhvr>
                                    </p:animEffect>
                                  </p:childTnLst>
                                </p:cTn>
                              </p:par>
                              <p:par>
                                <p:cTn id="33" presetID="52" presetClass="entr" presetSubtype="0" fill="hold" grpId="0" nodeType="withEffect">
                                  <p:stCondLst>
                                    <p:cond delay="200"/>
                                  </p:stCondLst>
                                  <p:childTnLst>
                                    <p:set>
                                      <p:cBhvr>
                                        <p:cTn id="34" dur="1" fill="hold">
                                          <p:stCondLst>
                                            <p:cond delay="0"/>
                                          </p:stCondLst>
                                        </p:cTn>
                                        <p:tgtEl>
                                          <p:spTgt spid="14"/>
                                        </p:tgtEl>
                                        <p:attrNameLst>
                                          <p:attrName>style.visibility</p:attrName>
                                        </p:attrNameLst>
                                      </p:cBhvr>
                                      <p:to>
                                        <p:strVal val="visible"/>
                                      </p:to>
                                    </p:set>
                                    <p:animScale>
                                      <p:cBhvr>
                                        <p:cTn id="3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4"/>
                                        </p:tgtEl>
                                        <p:attrNameLst>
                                          <p:attrName>ppt_x</p:attrName>
                                          <p:attrName>ppt_y</p:attrName>
                                        </p:attrNameLst>
                                      </p:cBhvr>
                                    </p:animMotion>
                                    <p:animEffect transition="in" filter="fade">
                                      <p:cBhvr>
                                        <p:cTn id="37" dur="1000"/>
                                        <p:tgtEl>
                                          <p:spTgt spid="14"/>
                                        </p:tgtEl>
                                      </p:cBhvr>
                                    </p:animEffect>
                                  </p:childTnLst>
                                </p:cTn>
                              </p:par>
                            </p:childTnLst>
                          </p:cTn>
                        </p:par>
                        <p:par>
                          <p:cTn id="38" fill="hold">
                            <p:stCondLst>
                              <p:cond delay="1990"/>
                            </p:stCondLst>
                            <p:childTnLst>
                              <p:par>
                                <p:cTn id="39" presetID="31"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400" fill="hold"/>
                                        <p:tgtEl>
                                          <p:spTgt spid="15"/>
                                        </p:tgtEl>
                                        <p:attrNameLst>
                                          <p:attrName>ppt_w</p:attrName>
                                        </p:attrNameLst>
                                      </p:cBhvr>
                                      <p:tavLst>
                                        <p:tav tm="0">
                                          <p:val>
                                            <p:fltVal val="0"/>
                                          </p:val>
                                        </p:tav>
                                        <p:tav tm="100000">
                                          <p:val>
                                            <p:strVal val="#ppt_w"/>
                                          </p:val>
                                        </p:tav>
                                      </p:tavLst>
                                    </p:anim>
                                    <p:anim calcmode="lin" valueType="num">
                                      <p:cBhvr>
                                        <p:cTn id="42" dur="400" fill="hold"/>
                                        <p:tgtEl>
                                          <p:spTgt spid="15"/>
                                        </p:tgtEl>
                                        <p:attrNameLst>
                                          <p:attrName>ppt_h</p:attrName>
                                        </p:attrNameLst>
                                      </p:cBhvr>
                                      <p:tavLst>
                                        <p:tav tm="0">
                                          <p:val>
                                            <p:fltVal val="0"/>
                                          </p:val>
                                        </p:tav>
                                        <p:tav tm="100000">
                                          <p:val>
                                            <p:strVal val="#ppt_h"/>
                                          </p:val>
                                        </p:tav>
                                      </p:tavLst>
                                    </p:anim>
                                    <p:anim calcmode="lin" valueType="num">
                                      <p:cBhvr>
                                        <p:cTn id="43" dur="400" fill="hold"/>
                                        <p:tgtEl>
                                          <p:spTgt spid="15"/>
                                        </p:tgtEl>
                                        <p:attrNameLst>
                                          <p:attrName>style.rotation</p:attrName>
                                        </p:attrNameLst>
                                      </p:cBhvr>
                                      <p:tavLst>
                                        <p:tav tm="0">
                                          <p:val>
                                            <p:fltVal val="90"/>
                                          </p:val>
                                        </p:tav>
                                        <p:tav tm="100000">
                                          <p:val>
                                            <p:fltVal val="0"/>
                                          </p:val>
                                        </p:tav>
                                      </p:tavLst>
                                    </p:anim>
                                    <p:animEffect transition="in" filter="fade">
                                      <p:cBhvr>
                                        <p:cTn id="44" dur="400"/>
                                        <p:tgtEl>
                                          <p:spTgt spid="15"/>
                                        </p:tgtEl>
                                      </p:cBhvr>
                                    </p:animEffect>
                                  </p:childTnLst>
                                </p:cTn>
                              </p:par>
                            </p:childTnLst>
                          </p:cTn>
                        </p:par>
                        <p:par>
                          <p:cTn id="45" fill="hold">
                            <p:stCondLst>
                              <p:cond delay="249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2990"/>
                            </p:stCondLst>
                            <p:childTnLst>
                              <p:par>
                                <p:cTn id="50" presetID="31"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400" fill="hold"/>
                                        <p:tgtEl>
                                          <p:spTgt spid="20"/>
                                        </p:tgtEl>
                                        <p:attrNameLst>
                                          <p:attrName>ppt_w</p:attrName>
                                        </p:attrNameLst>
                                      </p:cBhvr>
                                      <p:tavLst>
                                        <p:tav tm="0">
                                          <p:val>
                                            <p:fltVal val="0"/>
                                          </p:val>
                                        </p:tav>
                                        <p:tav tm="100000">
                                          <p:val>
                                            <p:strVal val="#ppt_w"/>
                                          </p:val>
                                        </p:tav>
                                      </p:tavLst>
                                    </p:anim>
                                    <p:anim calcmode="lin" valueType="num">
                                      <p:cBhvr>
                                        <p:cTn id="53" dur="400" fill="hold"/>
                                        <p:tgtEl>
                                          <p:spTgt spid="20"/>
                                        </p:tgtEl>
                                        <p:attrNameLst>
                                          <p:attrName>ppt_h</p:attrName>
                                        </p:attrNameLst>
                                      </p:cBhvr>
                                      <p:tavLst>
                                        <p:tav tm="0">
                                          <p:val>
                                            <p:fltVal val="0"/>
                                          </p:val>
                                        </p:tav>
                                        <p:tav tm="100000">
                                          <p:val>
                                            <p:strVal val="#ppt_h"/>
                                          </p:val>
                                        </p:tav>
                                      </p:tavLst>
                                    </p:anim>
                                    <p:anim calcmode="lin" valueType="num">
                                      <p:cBhvr>
                                        <p:cTn id="54" dur="400" fill="hold"/>
                                        <p:tgtEl>
                                          <p:spTgt spid="20"/>
                                        </p:tgtEl>
                                        <p:attrNameLst>
                                          <p:attrName>style.rotation</p:attrName>
                                        </p:attrNameLst>
                                      </p:cBhvr>
                                      <p:tavLst>
                                        <p:tav tm="0">
                                          <p:val>
                                            <p:fltVal val="90"/>
                                          </p:val>
                                        </p:tav>
                                        <p:tav tm="100000">
                                          <p:val>
                                            <p:fltVal val="0"/>
                                          </p:val>
                                        </p:tav>
                                      </p:tavLst>
                                    </p:anim>
                                    <p:animEffect transition="in" filter="fade">
                                      <p:cBhvr>
                                        <p:cTn id="55" dur="400"/>
                                        <p:tgtEl>
                                          <p:spTgt spid="20"/>
                                        </p:tgtEl>
                                      </p:cBhvr>
                                    </p:animEffect>
                                  </p:childTnLst>
                                </p:cTn>
                              </p:par>
                            </p:childTnLst>
                          </p:cTn>
                        </p:par>
                        <p:par>
                          <p:cTn id="56" fill="hold">
                            <p:stCondLst>
                              <p:cond delay="339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400" fill="hold"/>
                                        <p:tgtEl>
                                          <p:spTgt spid="18"/>
                                        </p:tgtEl>
                                        <p:attrNameLst>
                                          <p:attrName>ppt_w</p:attrName>
                                        </p:attrNameLst>
                                      </p:cBhvr>
                                      <p:tavLst>
                                        <p:tav tm="0">
                                          <p:val>
                                            <p:fltVal val="0"/>
                                          </p:val>
                                        </p:tav>
                                        <p:tav tm="100000">
                                          <p:val>
                                            <p:strVal val="#ppt_w"/>
                                          </p:val>
                                        </p:tav>
                                      </p:tavLst>
                                    </p:anim>
                                    <p:anim calcmode="lin" valueType="num">
                                      <p:cBhvr>
                                        <p:cTn id="60" dur="400" fill="hold"/>
                                        <p:tgtEl>
                                          <p:spTgt spid="18"/>
                                        </p:tgtEl>
                                        <p:attrNameLst>
                                          <p:attrName>ppt_h</p:attrName>
                                        </p:attrNameLst>
                                      </p:cBhvr>
                                      <p:tavLst>
                                        <p:tav tm="0">
                                          <p:val>
                                            <p:fltVal val="0"/>
                                          </p:val>
                                        </p:tav>
                                        <p:tav tm="100000">
                                          <p:val>
                                            <p:strVal val="#ppt_h"/>
                                          </p:val>
                                        </p:tav>
                                      </p:tavLst>
                                    </p:anim>
                                    <p:anim calcmode="lin" valueType="num">
                                      <p:cBhvr>
                                        <p:cTn id="61" dur="400" fill="hold"/>
                                        <p:tgtEl>
                                          <p:spTgt spid="18"/>
                                        </p:tgtEl>
                                        <p:attrNameLst>
                                          <p:attrName>style.rotation</p:attrName>
                                        </p:attrNameLst>
                                      </p:cBhvr>
                                      <p:tavLst>
                                        <p:tav tm="0">
                                          <p:val>
                                            <p:fltVal val="90"/>
                                          </p:val>
                                        </p:tav>
                                        <p:tav tm="100000">
                                          <p:val>
                                            <p:fltVal val="0"/>
                                          </p:val>
                                        </p:tav>
                                      </p:tavLst>
                                    </p:anim>
                                    <p:animEffect transition="in" filter="fade">
                                      <p:cBhvr>
                                        <p:cTn id="62" dur="400"/>
                                        <p:tgtEl>
                                          <p:spTgt spid="18"/>
                                        </p:tgtEl>
                                      </p:cBhvr>
                                    </p:animEffect>
                                  </p:childTnLst>
                                </p:cTn>
                              </p:par>
                            </p:childTnLst>
                          </p:cTn>
                        </p:par>
                        <p:par>
                          <p:cTn id="63" fill="hold">
                            <p:stCondLst>
                              <p:cond delay="3790"/>
                            </p:stCondLst>
                            <p:childTnLst>
                              <p:par>
                                <p:cTn id="64" presetID="22" presetClass="entr" presetSubtype="8"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p:bldP spid="11" grpId="0" animBg="1"/>
      <p:bldP spid="13" grpId="0" animBg="1"/>
      <p:bldP spid="14" grpId="0" animBg="1"/>
      <p:bldP spid="15" grpId="0"/>
      <p:bldP spid="16" grpId="0"/>
      <p:bldP spid="17" grpId="0"/>
      <p:bldP spid="18" grpId="0"/>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6938733"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p>
        </p:txBody>
      </p:sp>
      <p:sp>
        <p:nvSpPr>
          <p:cNvPr id="28" name="Line 11"/>
          <p:cNvSpPr>
            <a:spLocks noChangeShapeType="1"/>
          </p:cNvSpPr>
          <p:nvPr/>
        </p:nvSpPr>
        <p:spPr bwMode="auto">
          <a:xfrm>
            <a:off x="9521851"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9" name="Line 12"/>
          <p:cNvSpPr>
            <a:spLocks noChangeShapeType="1"/>
          </p:cNvSpPr>
          <p:nvPr/>
        </p:nvSpPr>
        <p:spPr bwMode="auto">
          <a:xfrm>
            <a:off x="10864291"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000" dirty="0">
                <a:solidFill>
                  <a:schemeClr val="accent2"/>
                </a:solidFill>
                <a:latin typeface="+mj-ea"/>
                <a:ea typeface="+mj-ea"/>
                <a:cs typeface="宋体" panose="02010600030101010101" pitchFamily="2" charset="-122"/>
              </a:rPr>
              <a:t>教学策略</a:t>
            </a:r>
            <a:endParaRPr kumimoji="0" lang="zh-CN" sz="2000" b="0" i="0" u="none" strike="noStrike" cap="none" normalizeH="0" baseline="0" dirty="0">
              <a:ln>
                <a:noFill/>
              </a:ln>
              <a:solidFill>
                <a:schemeClr val="accent2"/>
              </a:solidFill>
              <a:effectLst/>
              <a:latin typeface="+mj-ea"/>
              <a:ea typeface="+mj-ea"/>
              <a:cs typeface="宋体" panose="02010600030101010101" pitchFamily="2" charset="-122"/>
            </a:endParaRP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pPr lvl="0"/>
            <a:r>
              <a:rPr lang="zh-CN" altLang="en-US" sz="2000" dirty="0">
                <a:solidFill>
                  <a:srgbClr val="FFFFFF"/>
                </a:solidFill>
                <a:latin typeface="+mj-ea"/>
                <a:ea typeface="+mj-ea"/>
                <a:cs typeface="宋体" panose="02010600030101010101" pitchFamily="2" charset="-122"/>
              </a:rPr>
              <a:t>教学过程</a:t>
            </a:r>
          </a:p>
        </p:txBody>
      </p:sp>
      <p:sp>
        <p:nvSpPr>
          <p:cNvPr id="3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mj-ea"/>
                <a:ea typeface="+mj-ea"/>
                <a:cs typeface="宋体" panose="02010600030101010101" pitchFamily="2" charset="-122"/>
              </a:rPr>
              <a:t>教学效果</a:t>
            </a:r>
            <a:endParaRPr lang="zh-CN" altLang="zh-CN" sz="2000" dirty="0">
              <a:solidFill>
                <a:srgbClr val="FFFFFF"/>
              </a:solidFill>
              <a:latin typeface="+mj-ea"/>
              <a:ea typeface="+mj-ea"/>
              <a:cs typeface="宋体" panose="02010600030101010101" pitchFamily="2" charset="-122"/>
            </a:endParaRP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mj-ea"/>
                <a:ea typeface="+mj-ea"/>
                <a:cs typeface="宋体" panose="02010600030101010101" pitchFamily="2" charset="-122"/>
              </a:rPr>
              <a:t>教学分析</a:t>
            </a:r>
            <a:endParaRPr lang="zh-CN" sz="2000" dirty="0">
              <a:solidFill>
                <a:srgbClr val="FFFFFF"/>
              </a:solidFill>
              <a:latin typeface="+mj-ea"/>
              <a:ea typeface="+mj-ea"/>
              <a:cs typeface="宋体" panose="02010600030101010101" pitchFamily="2" charset="-122"/>
            </a:endParaRPr>
          </a:p>
        </p:txBody>
      </p:sp>
      <p:sp>
        <p:nvSpPr>
          <p:cNvPr id="34" name="矩形 33"/>
          <p:cNvSpPr/>
          <p:nvPr/>
        </p:nvSpPr>
        <p:spPr>
          <a:xfrm>
            <a:off x="642280" y="69850"/>
            <a:ext cx="1415772" cy="461665"/>
          </a:xfrm>
          <a:prstGeom prst="rect">
            <a:avLst/>
          </a:prstGeom>
        </p:spPr>
        <p:txBody>
          <a:bodyPr wrap="none">
            <a:spAutoFit/>
          </a:bodyPr>
          <a:lstStyle/>
          <a:p>
            <a:r>
              <a:rPr lang="zh-CN" altLang="en-US" sz="2400" b="1" dirty="0">
                <a:solidFill>
                  <a:schemeClr val="accent2"/>
                </a:solidFill>
                <a:latin typeface="+mj-ea"/>
                <a:ea typeface="+mj-ea"/>
              </a:rPr>
              <a:t>学情分析</a:t>
            </a:r>
          </a:p>
        </p:txBody>
      </p:sp>
      <p:sp>
        <p:nvSpPr>
          <p:cNvPr id="35"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39" name="Oval 8"/>
          <p:cNvSpPr>
            <a:spLocks noChangeArrowheads="1"/>
          </p:cNvSpPr>
          <p:nvPr/>
        </p:nvSpPr>
        <p:spPr bwMode="auto">
          <a:xfrm>
            <a:off x="1160463" y="4011613"/>
            <a:ext cx="936625" cy="938212"/>
          </a:xfrm>
          <a:prstGeom prst="ellipse">
            <a:avLst/>
          </a:prstGeom>
          <a:solidFill>
            <a:schemeClr val="bg2"/>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40" name="Oval 9"/>
          <p:cNvSpPr>
            <a:spLocks noChangeArrowheads="1"/>
          </p:cNvSpPr>
          <p:nvPr/>
        </p:nvSpPr>
        <p:spPr bwMode="auto">
          <a:xfrm>
            <a:off x="1160463" y="5263845"/>
            <a:ext cx="936625" cy="938212"/>
          </a:xfrm>
          <a:prstGeom prst="ellipse">
            <a:avLst/>
          </a:prstGeom>
          <a:solidFill>
            <a:schemeClr val="bg2"/>
          </a:solidFill>
          <a:ln w="12700" cap="flat">
            <a:noFill/>
            <a:prstDash val="solid"/>
            <a:miter lim="800000"/>
          </a:ln>
        </p:spPr>
        <p:txBody>
          <a:bodyPr vert="horz" wrap="square" lIns="91440" tIns="45720" rIns="91440" bIns="45720" numCol="1" anchor="t" anchorCtr="0" compatLnSpc="1"/>
          <a:lstStyle/>
          <a:p>
            <a:endParaRPr lang="zh-CN" altLang="en-US"/>
          </a:p>
        </p:txBody>
      </p:sp>
      <p:sp>
        <p:nvSpPr>
          <p:cNvPr id="41" name="Freeform 10"/>
          <p:cNvSpPr>
            <a:spLocks noEditPoints="1"/>
          </p:cNvSpPr>
          <p:nvPr/>
        </p:nvSpPr>
        <p:spPr bwMode="auto">
          <a:xfrm>
            <a:off x="5475288" y="1442466"/>
            <a:ext cx="307975" cy="461927"/>
          </a:xfrm>
          <a:custGeom>
            <a:avLst/>
            <a:gdLst>
              <a:gd name="T0" fmla="*/ 0 w 403"/>
              <a:gd name="T1" fmla="*/ 574 h 765"/>
              <a:gd name="T2" fmla="*/ 202 w 403"/>
              <a:gd name="T3" fmla="*/ 574 h 765"/>
              <a:gd name="T4" fmla="*/ 202 w 403"/>
              <a:gd name="T5" fmla="*/ 765 h 765"/>
              <a:gd name="T6" fmla="*/ 403 w 403"/>
              <a:gd name="T7" fmla="*/ 383 h 765"/>
              <a:gd name="T8" fmla="*/ 202 w 403"/>
              <a:gd name="T9" fmla="*/ 0 h 765"/>
              <a:gd name="T10" fmla="*/ 202 w 403"/>
              <a:gd name="T11" fmla="*/ 191 h 765"/>
              <a:gd name="T12" fmla="*/ 0 w 403"/>
              <a:gd name="T13" fmla="*/ 191 h 765"/>
              <a:gd name="T14" fmla="*/ 0 w 403"/>
              <a:gd name="T15" fmla="*/ 574 h 765"/>
              <a:gd name="T16" fmla="*/ 0 w 403"/>
              <a:gd name="T17" fmla="*/ 38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765">
                <a:moveTo>
                  <a:pt x="0" y="574"/>
                </a:moveTo>
                <a:lnTo>
                  <a:pt x="202" y="574"/>
                </a:lnTo>
                <a:lnTo>
                  <a:pt x="202" y="765"/>
                </a:lnTo>
                <a:lnTo>
                  <a:pt x="403" y="383"/>
                </a:lnTo>
                <a:lnTo>
                  <a:pt x="202" y="0"/>
                </a:lnTo>
                <a:lnTo>
                  <a:pt x="202" y="191"/>
                </a:lnTo>
                <a:lnTo>
                  <a:pt x="0" y="191"/>
                </a:lnTo>
                <a:lnTo>
                  <a:pt x="0" y="574"/>
                </a:lnTo>
                <a:close/>
                <a:moveTo>
                  <a:pt x="0" y="383"/>
                </a:moveTo>
              </a:path>
            </a:pathLst>
          </a:custGeom>
          <a:solidFill>
            <a:srgbClr val="605D5C"/>
          </a:solidFill>
          <a:ln w="9525">
            <a:noFill/>
            <a:round/>
          </a:ln>
        </p:spPr>
        <p:txBody>
          <a:bodyPr vert="horz" wrap="square" lIns="91440" tIns="45720" rIns="91440" bIns="45720" numCol="1" anchor="t" anchorCtr="0" compatLnSpc="1"/>
          <a:lstStyle/>
          <a:p>
            <a:endParaRPr lang="zh-CN" altLang="en-US"/>
          </a:p>
        </p:txBody>
      </p:sp>
      <p:sp>
        <p:nvSpPr>
          <p:cNvPr id="42" name="Freeform 11"/>
          <p:cNvSpPr>
            <a:spLocks noEditPoints="1"/>
          </p:cNvSpPr>
          <p:nvPr/>
        </p:nvSpPr>
        <p:spPr bwMode="auto">
          <a:xfrm>
            <a:off x="5475288" y="4163664"/>
            <a:ext cx="307975" cy="461927"/>
          </a:xfrm>
          <a:custGeom>
            <a:avLst/>
            <a:gdLst>
              <a:gd name="T0" fmla="*/ 0 w 403"/>
              <a:gd name="T1" fmla="*/ 574 h 765"/>
              <a:gd name="T2" fmla="*/ 202 w 403"/>
              <a:gd name="T3" fmla="*/ 574 h 765"/>
              <a:gd name="T4" fmla="*/ 202 w 403"/>
              <a:gd name="T5" fmla="*/ 765 h 765"/>
              <a:gd name="T6" fmla="*/ 403 w 403"/>
              <a:gd name="T7" fmla="*/ 383 h 765"/>
              <a:gd name="T8" fmla="*/ 202 w 403"/>
              <a:gd name="T9" fmla="*/ 0 h 765"/>
              <a:gd name="T10" fmla="*/ 202 w 403"/>
              <a:gd name="T11" fmla="*/ 191 h 765"/>
              <a:gd name="T12" fmla="*/ 0 w 403"/>
              <a:gd name="T13" fmla="*/ 191 h 765"/>
              <a:gd name="T14" fmla="*/ 0 w 403"/>
              <a:gd name="T15" fmla="*/ 574 h 765"/>
              <a:gd name="T16" fmla="*/ 0 w 403"/>
              <a:gd name="T17" fmla="*/ 38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765">
                <a:moveTo>
                  <a:pt x="0" y="574"/>
                </a:moveTo>
                <a:lnTo>
                  <a:pt x="202" y="574"/>
                </a:lnTo>
                <a:lnTo>
                  <a:pt x="202" y="765"/>
                </a:lnTo>
                <a:lnTo>
                  <a:pt x="403" y="383"/>
                </a:lnTo>
                <a:lnTo>
                  <a:pt x="202" y="0"/>
                </a:lnTo>
                <a:lnTo>
                  <a:pt x="202" y="191"/>
                </a:lnTo>
                <a:lnTo>
                  <a:pt x="0" y="191"/>
                </a:lnTo>
                <a:lnTo>
                  <a:pt x="0" y="574"/>
                </a:lnTo>
                <a:close/>
                <a:moveTo>
                  <a:pt x="0" y="383"/>
                </a:moveTo>
              </a:path>
            </a:pathLst>
          </a:custGeom>
          <a:solidFill>
            <a:srgbClr val="605D5C"/>
          </a:solidFill>
          <a:ln w="9525">
            <a:noFill/>
            <a:round/>
          </a:ln>
        </p:spPr>
        <p:txBody>
          <a:bodyPr vert="horz" wrap="square" lIns="91440" tIns="45720" rIns="91440" bIns="45720" numCol="1" anchor="t" anchorCtr="0" compatLnSpc="1"/>
          <a:lstStyle/>
          <a:p>
            <a:endParaRPr lang="zh-CN" altLang="en-US"/>
          </a:p>
        </p:txBody>
      </p:sp>
      <p:sp>
        <p:nvSpPr>
          <p:cNvPr id="43" name="Freeform 12"/>
          <p:cNvSpPr/>
          <p:nvPr/>
        </p:nvSpPr>
        <p:spPr bwMode="auto">
          <a:xfrm>
            <a:off x="769789" y="844550"/>
            <a:ext cx="4622800" cy="5573712"/>
          </a:xfrm>
          <a:custGeom>
            <a:avLst/>
            <a:gdLst>
              <a:gd name="T0" fmla="*/ 122 w 5841"/>
              <a:gd name="T1" fmla="*/ 0 h 7293"/>
              <a:gd name="T2" fmla="*/ 5718 w 5841"/>
              <a:gd name="T3" fmla="*/ 0 h 7293"/>
              <a:gd name="T4" fmla="*/ 5841 w 5841"/>
              <a:gd name="T5" fmla="*/ 122 h 7293"/>
              <a:gd name="T6" fmla="*/ 5841 w 5841"/>
              <a:gd name="T7" fmla="*/ 7171 h 7293"/>
              <a:gd name="T8" fmla="*/ 5718 w 5841"/>
              <a:gd name="T9" fmla="*/ 7293 h 7293"/>
              <a:gd name="T10" fmla="*/ 122 w 5841"/>
              <a:gd name="T11" fmla="*/ 7293 h 7293"/>
              <a:gd name="T12" fmla="*/ 0 w 5841"/>
              <a:gd name="T13" fmla="*/ 7171 h 7293"/>
              <a:gd name="T14" fmla="*/ 0 w 5841"/>
              <a:gd name="T15" fmla="*/ 122 h 7293"/>
              <a:gd name="T16" fmla="*/ 122 w 5841"/>
              <a:gd name="T17" fmla="*/ 0 h 7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1" h="7293">
                <a:moveTo>
                  <a:pt x="122" y="0"/>
                </a:moveTo>
                <a:lnTo>
                  <a:pt x="5718" y="0"/>
                </a:lnTo>
                <a:cubicBezTo>
                  <a:pt x="5786" y="0"/>
                  <a:pt x="5841" y="55"/>
                  <a:pt x="5841" y="122"/>
                </a:cubicBezTo>
                <a:lnTo>
                  <a:pt x="5841" y="7171"/>
                </a:lnTo>
                <a:cubicBezTo>
                  <a:pt x="5841" y="7238"/>
                  <a:pt x="5786" y="7293"/>
                  <a:pt x="5718" y="7293"/>
                </a:cubicBezTo>
                <a:lnTo>
                  <a:pt x="122" y="7293"/>
                </a:lnTo>
                <a:cubicBezTo>
                  <a:pt x="55" y="7293"/>
                  <a:pt x="0" y="7238"/>
                  <a:pt x="0" y="7171"/>
                </a:cubicBezTo>
                <a:lnTo>
                  <a:pt x="0" y="122"/>
                </a:lnTo>
                <a:cubicBezTo>
                  <a:pt x="0" y="55"/>
                  <a:pt x="55" y="0"/>
                  <a:pt x="122" y="0"/>
                </a:cubicBezTo>
                <a:close/>
              </a:path>
            </a:pathLst>
          </a:custGeom>
          <a:noFill/>
          <a:ln w="12700" cap="flat">
            <a:solidFill>
              <a:srgbClr val="24211D"/>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TextBox 43"/>
          <p:cNvSpPr txBox="1"/>
          <p:nvPr/>
        </p:nvSpPr>
        <p:spPr>
          <a:xfrm>
            <a:off x="1221167" y="4148207"/>
            <a:ext cx="815215" cy="707886"/>
          </a:xfrm>
          <a:prstGeom prst="rect">
            <a:avLst/>
          </a:prstGeom>
          <a:noFill/>
        </p:spPr>
        <p:txBody>
          <a:bodyPr wrap="square" rtlCol="0">
            <a:spAutoFit/>
          </a:bodyPr>
          <a:lstStyle/>
          <a:p>
            <a:pPr algn="ctr"/>
            <a:r>
              <a:rPr lang="zh-CN" altLang="en-US" sz="2000" b="1" dirty="0">
                <a:solidFill>
                  <a:schemeClr val="accent2"/>
                </a:solidFill>
                <a:latin typeface="+mj-ea"/>
                <a:ea typeface="+mj-ea"/>
              </a:rPr>
              <a:t>学生专业</a:t>
            </a:r>
          </a:p>
        </p:txBody>
      </p:sp>
      <p:sp>
        <p:nvSpPr>
          <p:cNvPr id="45" name="TextBox 44"/>
          <p:cNvSpPr txBox="1"/>
          <p:nvPr/>
        </p:nvSpPr>
        <p:spPr>
          <a:xfrm>
            <a:off x="1221167" y="5375369"/>
            <a:ext cx="815215" cy="707886"/>
          </a:xfrm>
          <a:prstGeom prst="rect">
            <a:avLst/>
          </a:prstGeom>
          <a:noFill/>
        </p:spPr>
        <p:txBody>
          <a:bodyPr wrap="square" rtlCol="0">
            <a:spAutoFit/>
          </a:bodyPr>
          <a:lstStyle/>
          <a:p>
            <a:pPr algn="ctr"/>
            <a:r>
              <a:rPr lang="zh-CN" altLang="en-US" sz="2000" b="1" dirty="0">
                <a:solidFill>
                  <a:schemeClr val="accent2"/>
                </a:solidFill>
                <a:latin typeface="+mj-ea"/>
                <a:ea typeface="+mj-ea"/>
              </a:rPr>
              <a:t>基础知识</a:t>
            </a:r>
          </a:p>
        </p:txBody>
      </p:sp>
      <p:sp>
        <p:nvSpPr>
          <p:cNvPr id="46" name="矩形 45"/>
          <p:cNvSpPr/>
          <p:nvPr/>
        </p:nvSpPr>
        <p:spPr>
          <a:xfrm>
            <a:off x="2145320" y="4155177"/>
            <a:ext cx="2656917" cy="400110"/>
          </a:xfrm>
          <a:prstGeom prst="rect">
            <a:avLst/>
          </a:prstGeom>
        </p:spPr>
        <p:txBody>
          <a:bodyPr wrap="square">
            <a:spAutoFit/>
          </a:bodyPr>
          <a:lstStyle/>
          <a:p>
            <a:pPr algn="just"/>
            <a:r>
              <a:rPr lang="zh-CN" altLang="en-US" sz="2000" dirty="0" smtClean="0">
                <a:solidFill>
                  <a:schemeClr val="accent1"/>
                </a:solidFill>
                <a:latin typeface="+mj-ea"/>
                <a:ea typeface="+mj-ea"/>
              </a:rPr>
              <a:t>全校各个年级各专业</a:t>
            </a:r>
            <a:endParaRPr lang="zh-CN" altLang="en-US" sz="2000" dirty="0">
              <a:solidFill>
                <a:schemeClr val="accent1"/>
              </a:solidFill>
              <a:latin typeface="+mj-ea"/>
              <a:ea typeface="+mj-ea"/>
            </a:endParaRPr>
          </a:p>
        </p:txBody>
      </p:sp>
      <p:sp>
        <p:nvSpPr>
          <p:cNvPr id="47" name="矩形 46"/>
          <p:cNvSpPr/>
          <p:nvPr/>
        </p:nvSpPr>
        <p:spPr>
          <a:xfrm>
            <a:off x="2128083" y="5229200"/>
            <a:ext cx="2670506" cy="707886"/>
          </a:xfrm>
          <a:prstGeom prst="rect">
            <a:avLst/>
          </a:prstGeom>
        </p:spPr>
        <p:txBody>
          <a:bodyPr wrap="square">
            <a:spAutoFit/>
          </a:bodyPr>
          <a:lstStyle/>
          <a:p>
            <a:pPr algn="just"/>
            <a:r>
              <a:rPr lang="zh-CN" altLang="en-US" sz="2000" dirty="0" smtClean="0">
                <a:solidFill>
                  <a:schemeClr val="accent1"/>
                </a:solidFill>
                <a:latin typeface="+mj-ea"/>
                <a:ea typeface="+mj-ea"/>
              </a:rPr>
              <a:t>大部分学生通过大学英语四六级考试</a:t>
            </a:r>
            <a:endParaRPr lang="zh-CN" altLang="en-US" sz="2000" dirty="0">
              <a:solidFill>
                <a:schemeClr val="accent1"/>
              </a:solidFill>
              <a:latin typeface="+mj-ea"/>
              <a:ea typeface="+mj-ea"/>
            </a:endParaRPr>
          </a:p>
        </p:txBody>
      </p:sp>
      <p:sp>
        <p:nvSpPr>
          <p:cNvPr id="50" name="矩形 49"/>
          <p:cNvSpPr/>
          <p:nvPr/>
        </p:nvSpPr>
        <p:spPr>
          <a:xfrm>
            <a:off x="5882357" y="1442466"/>
            <a:ext cx="4981933" cy="400110"/>
          </a:xfrm>
          <a:prstGeom prst="rect">
            <a:avLst/>
          </a:prstGeom>
          <a:solidFill>
            <a:schemeClr val="bg2"/>
          </a:solidFill>
        </p:spPr>
        <p:txBody>
          <a:bodyPr wrap="square" rtlCol="0">
            <a:spAutoFit/>
          </a:bodyPr>
          <a:lstStyle/>
          <a:p>
            <a:pPr algn="ctr"/>
            <a:r>
              <a:rPr lang="zh-CN" altLang="en-US" sz="2000" b="1" dirty="0">
                <a:solidFill>
                  <a:schemeClr val="accent2"/>
                </a:solidFill>
                <a:latin typeface="+mj-ea"/>
                <a:ea typeface="+mj-ea"/>
              </a:rPr>
              <a:t>优  势</a:t>
            </a:r>
          </a:p>
        </p:txBody>
      </p:sp>
      <p:sp>
        <p:nvSpPr>
          <p:cNvPr id="51" name="矩形 50"/>
          <p:cNvSpPr/>
          <p:nvPr/>
        </p:nvSpPr>
        <p:spPr>
          <a:xfrm>
            <a:off x="5882357" y="4152758"/>
            <a:ext cx="4981933" cy="400110"/>
          </a:xfrm>
          <a:prstGeom prst="rect">
            <a:avLst/>
          </a:prstGeom>
          <a:solidFill>
            <a:schemeClr val="tx1"/>
          </a:solidFill>
        </p:spPr>
        <p:txBody>
          <a:bodyPr wrap="square" rtlCol="0">
            <a:spAutoFit/>
          </a:bodyPr>
          <a:lstStyle/>
          <a:p>
            <a:pPr algn="ctr"/>
            <a:r>
              <a:rPr lang="zh-CN" altLang="en-US" sz="2000" b="1" dirty="0">
                <a:solidFill>
                  <a:schemeClr val="accent2"/>
                </a:solidFill>
                <a:latin typeface="+mj-ea"/>
                <a:ea typeface="+mj-ea"/>
              </a:rPr>
              <a:t>不  足</a:t>
            </a:r>
          </a:p>
        </p:txBody>
      </p:sp>
      <p:sp>
        <p:nvSpPr>
          <p:cNvPr id="52" name="矩形 51"/>
          <p:cNvSpPr/>
          <p:nvPr/>
        </p:nvSpPr>
        <p:spPr>
          <a:xfrm>
            <a:off x="5882357" y="1972871"/>
            <a:ext cx="4851622" cy="1938992"/>
          </a:xfrm>
          <a:prstGeom prst="rect">
            <a:avLst/>
          </a:prstGeom>
        </p:spPr>
        <p:txBody>
          <a:bodyPr wrap="square">
            <a:spAutoFit/>
          </a:bodyPr>
          <a:lstStyle/>
          <a:p>
            <a:pPr>
              <a:lnSpc>
                <a:spcPct val="150000"/>
              </a:lnSpc>
            </a:pPr>
            <a:r>
              <a:rPr lang="en-US" altLang="zh-CN" sz="2000" dirty="0" smtClean="0">
                <a:solidFill>
                  <a:schemeClr val="accent1"/>
                </a:solidFill>
                <a:latin typeface="+mj-ea"/>
                <a:ea typeface="+mj-ea"/>
              </a:rPr>
              <a:t>1.</a:t>
            </a:r>
            <a:r>
              <a:rPr lang="zh-CN" altLang="en-US" sz="2000" dirty="0" smtClean="0">
                <a:solidFill>
                  <a:schemeClr val="accent1"/>
                </a:solidFill>
                <a:latin typeface="+mj-ea"/>
                <a:ea typeface="+mj-ea"/>
              </a:rPr>
              <a:t>英语基础较好，对英语学习感兴趣</a:t>
            </a:r>
            <a:endParaRPr lang="en-US" altLang="zh-CN" sz="2000" dirty="0">
              <a:solidFill>
                <a:schemeClr val="accent1"/>
              </a:solidFill>
              <a:latin typeface="+mj-ea"/>
              <a:ea typeface="+mj-ea"/>
            </a:endParaRPr>
          </a:p>
          <a:p>
            <a:pPr>
              <a:lnSpc>
                <a:spcPct val="150000"/>
              </a:lnSpc>
            </a:pPr>
            <a:r>
              <a:rPr lang="en-US" altLang="zh-CN" sz="2000" dirty="0" smtClean="0">
                <a:solidFill>
                  <a:schemeClr val="accent1"/>
                </a:solidFill>
                <a:latin typeface="+mj-ea"/>
                <a:ea typeface="+mj-ea"/>
              </a:rPr>
              <a:t>2</a:t>
            </a:r>
            <a:r>
              <a:rPr lang="en-US" altLang="zh-CN" sz="2000" dirty="0" smtClean="0">
                <a:solidFill>
                  <a:schemeClr val="accent1"/>
                </a:solidFill>
                <a:latin typeface="+mj-ea"/>
                <a:ea typeface="+mj-ea"/>
              </a:rPr>
              <a:t>.</a:t>
            </a:r>
            <a:r>
              <a:rPr lang="zh-CN" altLang="en-US" sz="2000" dirty="0" smtClean="0">
                <a:solidFill>
                  <a:schemeClr val="accent1"/>
                </a:solidFill>
                <a:latin typeface="+mj-ea"/>
                <a:ea typeface="+mj-ea"/>
              </a:rPr>
              <a:t>有</a:t>
            </a:r>
            <a:r>
              <a:rPr lang="zh-CN" altLang="en-US" sz="2000" dirty="0">
                <a:solidFill>
                  <a:schemeClr val="accent1"/>
                </a:solidFill>
                <a:latin typeface="+mj-ea"/>
                <a:ea typeface="+mj-ea"/>
              </a:rPr>
              <a:t>较强的理解能力</a:t>
            </a:r>
          </a:p>
          <a:p>
            <a:pPr>
              <a:lnSpc>
                <a:spcPct val="150000"/>
              </a:lnSpc>
            </a:pPr>
            <a:r>
              <a:rPr lang="en-US" altLang="zh-CN" sz="2000" dirty="0" smtClean="0">
                <a:solidFill>
                  <a:schemeClr val="accent1"/>
                </a:solidFill>
                <a:latin typeface="+mj-ea"/>
                <a:ea typeface="+mj-ea"/>
              </a:rPr>
              <a:t>3</a:t>
            </a:r>
            <a:r>
              <a:rPr lang="en-US" altLang="zh-CN" sz="2000" dirty="0" smtClean="0">
                <a:solidFill>
                  <a:schemeClr val="accent1"/>
                </a:solidFill>
                <a:latin typeface="+mj-ea"/>
                <a:ea typeface="+mj-ea"/>
              </a:rPr>
              <a:t>.</a:t>
            </a:r>
            <a:r>
              <a:rPr lang="zh-CN" altLang="en-US" sz="2000" dirty="0" smtClean="0">
                <a:solidFill>
                  <a:schemeClr val="accent1"/>
                </a:solidFill>
                <a:latin typeface="+mj-ea"/>
                <a:ea typeface="+mj-ea"/>
              </a:rPr>
              <a:t>希望增强英语表达能力并</a:t>
            </a:r>
            <a:r>
              <a:rPr lang="zh-CN" altLang="en-US" sz="2000" dirty="0" smtClean="0">
                <a:solidFill>
                  <a:schemeClr val="accent1"/>
                </a:solidFill>
                <a:latin typeface="+mj-ea"/>
                <a:ea typeface="+mj-ea"/>
              </a:rPr>
              <a:t>愿意</a:t>
            </a:r>
            <a:r>
              <a:rPr lang="zh-CN" altLang="en-US" sz="2000" dirty="0">
                <a:solidFill>
                  <a:schemeClr val="accent1"/>
                </a:solidFill>
                <a:latin typeface="+mj-ea"/>
                <a:ea typeface="+mj-ea"/>
              </a:rPr>
              <a:t>尝试新方法</a:t>
            </a:r>
          </a:p>
        </p:txBody>
      </p:sp>
      <p:sp>
        <p:nvSpPr>
          <p:cNvPr id="53" name="矩形 52"/>
          <p:cNvSpPr/>
          <p:nvPr/>
        </p:nvSpPr>
        <p:spPr>
          <a:xfrm>
            <a:off x="5882357" y="4709175"/>
            <a:ext cx="4851622" cy="1477328"/>
          </a:xfrm>
          <a:prstGeom prst="rect">
            <a:avLst/>
          </a:prstGeom>
        </p:spPr>
        <p:txBody>
          <a:bodyPr wrap="square">
            <a:spAutoFit/>
          </a:bodyPr>
          <a:lstStyle/>
          <a:p>
            <a:pPr>
              <a:lnSpc>
                <a:spcPct val="150000"/>
              </a:lnSpc>
            </a:pPr>
            <a:r>
              <a:rPr lang="en-US" altLang="zh-CN" sz="2000" dirty="0">
                <a:solidFill>
                  <a:schemeClr val="accent1"/>
                </a:solidFill>
                <a:latin typeface="+mj-ea"/>
                <a:ea typeface="+mj-ea"/>
              </a:rPr>
              <a:t>1</a:t>
            </a:r>
            <a:r>
              <a:rPr lang="zh-CN" altLang="en-US" sz="2000" dirty="0">
                <a:solidFill>
                  <a:schemeClr val="accent1"/>
                </a:solidFill>
                <a:latin typeface="+mj-ea"/>
                <a:ea typeface="+mj-ea"/>
              </a:rPr>
              <a:t>、对问题没有深入</a:t>
            </a:r>
            <a:r>
              <a:rPr lang="zh-CN" altLang="en-US" sz="2000" dirty="0" smtClean="0">
                <a:solidFill>
                  <a:schemeClr val="accent1"/>
                </a:solidFill>
                <a:latin typeface="+mj-ea"/>
                <a:ea typeface="+mj-ea"/>
              </a:rPr>
              <a:t>的</a:t>
            </a:r>
            <a:r>
              <a:rPr lang="zh-CN" altLang="en-US" sz="2000" dirty="0" smtClean="0">
                <a:solidFill>
                  <a:schemeClr val="accent1"/>
                </a:solidFill>
                <a:latin typeface="+mj-ea"/>
                <a:ea typeface="+mj-ea"/>
              </a:rPr>
              <a:t>了解</a:t>
            </a:r>
            <a:endParaRPr lang="zh-CN" altLang="en-US" sz="2000" dirty="0">
              <a:solidFill>
                <a:schemeClr val="accent1"/>
              </a:solidFill>
              <a:latin typeface="+mj-ea"/>
              <a:ea typeface="+mj-ea"/>
            </a:endParaRPr>
          </a:p>
          <a:p>
            <a:pPr>
              <a:lnSpc>
                <a:spcPct val="150000"/>
              </a:lnSpc>
            </a:pPr>
            <a:r>
              <a:rPr lang="en-US" altLang="zh-CN" sz="2000" dirty="0">
                <a:solidFill>
                  <a:schemeClr val="accent1"/>
                </a:solidFill>
                <a:latin typeface="+mj-ea"/>
                <a:ea typeface="+mj-ea"/>
              </a:rPr>
              <a:t>2</a:t>
            </a:r>
            <a:r>
              <a:rPr lang="zh-CN" altLang="en-US" sz="2000" dirty="0">
                <a:solidFill>
                  <a:schemeClr val="accent1"/>
                </a:solidFill>
                <a:latin typeface="+mj-ea"/>
                <a:ea typeface="+mj-ea"/>
              </a:rPr>
              <a:t>、专业知识相对</a:t>
            </a:r>
            <a:r>
              <a:rPr lang="zh-CN" altLang="en-US" sz="2000" dirty="0" smtClean="0">
                <a:solidFill>
                  <a:schemeClr val="accent1"/>
                </a:solidFill>
                <a:latin typeface="+mj-ea"/>
                <a:ea typeface="+mj-ea"/>
              </a:rPr>
              <a:t>较为</a:t>
            </a:r>
            <a:r>
              <a:rPr lang="zh-CN" altLang="en-US" sz="2000" dirty="0" smtClean="0">
                <a:solidFill>
                  <a:schemeClr val="accent1"/>
                </a:solidFill>
                <a:latin typeface="+mj-ea"/>
                <a:ea typeface="+mj-ea"/>
              </a:rPr>
              <a:t>单一</a:t>
            </a:r>
            <a:endParaRPr lang="en-US" altLang="zh-CN" sz="2000" dirty="0">
              <a:solidFill>
                <a:schemeClr val="accent1"/>
              </a:solidFill>
              <a:latin typeface="+mj-ea"/>
              <a:ea typeface="+mj-ea"/>
            </a:endParaRPr>
          </a:p>
          <a:p>
            <a:pPr>
              <a:lnSpc>
                <a:spcPct val="150000"/>
              </a:lnSpc>
            </a:pPr>
            <a:r>
              <a:rPr lang="en-US" altLang="zh-CN" sz="2000" dirty="0">
                <a:solidFill>
                  <a:schemeClr val="accent1"/>
                </a:solidFill>
                <a:latin typeface="+mj-ea"/>
                <a:ea typeface="+mj-ea"/>
              </a:rPr>
              <a:t>3</a:t>
            </a:r>
            <a:r>
              <a:rPr lang="zh-CN" altLang="en-US" sz="2000" dirty="0" smtClean="0">
                <a:solidFill>
                  <a:schemeClr val="accent1"/>
                </a:solidFill>
                <a:latin typeface="+mj-ea"/>
                <a:ea typeface="+mj-ea"/>
              </a:rPr>
              <a:t>、部分学生英语基础薄弱</a:t>
            </a:r>
            <a:endParaRPr lang="zh-CN" altLang="en-US" sz="2000" dirty="0">
              <a:solidFill>
                <a:schemeClr val="accent1"/>
              </a:solidFill>
              <a:latin typeface="+mj-ea"/>
              <a:ea typeface="+mj-ea"/>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3518" y="1007065"/>
            <a:ext cx="4317227" cy="2889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300" fill="hold"/>
                                        <p:tgtEl>
                                          <p:spTgt spid="35"/>
                                        </p:tgtEl>
                                        <p:attrNameLst>
                                          <p:attrName>ppt_w</p:attrName>
                                        </p:attrNameLst>
                                      </p:cBhvr>
                                      <p:tavLst>
                                        <p:tav tm="0">
                                          <p:val>
                                            <p:fltVal val="0"/>
                                          </p:val>
                                        </p:tav>
                                        <p:tav tm="100000">
                                          <p:val>
                                            <p:strVal val="#ppt_w"/>
                                          </p:val>
                                        </p:tav>
                                      </p:tavLst>
                                    </p:anim>
                                    <p:anim calcmode="lin" valueType="num">
                                      <p:cBhvr>
                                        <p:cTn id="8" dur="300" fill="hold"/>
                                        <p:tgtEl>
                                          <p:spTgt spid="35"/>
                                        </p:tgtEl>
                                        <p:attrNameLst>
                                          <p:attrName>ppt_h</p:attrName>
                                        </p:attrNameLst>
                                      </p:cBhvr>
                                      <p:tavLst>
                                        <p:tav tm="0">
                                          <p:val>
                                            <p:fltVal val="0"/>
                                          </p:val>
                                        </p:tav>
                                        <p:tav tm="100000">
                                          <p:val>
                                            <p:strVal val="#ppt_h"/>
                                          </p:val>
                                        </p:tav>
                                      </p:tavLst>
                                    </p:anim>
                                    <p:animEffect transition="in" filter="fade">
                                      <p:cBhvr>
                                        <p:cTn id="9" dur="300"/>
                                        <p:tgtEl>
                                          <p:spTgt spid="35"/>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690"/>
                            </p:stCondLst>
                            <p:childTnLst>
                              <p:par>
                                <p:cTn id="18" presetID="14" presetClass="entr" presetSubtype="1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randombar(horizontal)">
                                      <p:cBhvr>
                                        <p:cTn id="20" dur="500"/>
                                        <p:tgtEl>
                                          <p:spTgt spid="2050"/>
                                        </p:tgtEl>
                                      </p:cBhvr>
                                    </p:animEffect>
                                  </p:childTnLst>
                                </p:cTn>
                              </p:par>
                            </p:childTnLst>
                          </p:cTn>
                        </p:par>
                        <p:par>
                          <p:cTn id="21" fill="hold">
                            <p:stCondLst>
                              <p:cond delay="1190"/>
                            </p:stCondLst>
                            <p:childTnLst>
                              <p:par>
                                <p:cTn id="22" presetID="5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Scale>
                                      <p:cBhvr>
                                        <p:cTn id="24"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9"/>
                                        </p:tgtEl>
                                        <p:attrNameLst>
                                          <p:attrName>ppt_x</p:attrName>
                                          <p:attrName>ppt_y</p:attrName>
                                        </p:attrNameLst>
                                      </p:cBhvr>
                                    </p:animMotion>
                                    <p:animEffect transition="in" filter="fade">
                                      <p:cBhvr>
                                        <p:cTn id="26" dur="1000"/>
                                        <p:tgtEl>
                                          <p:spTgt spid="39"/>
                                        </p:tgtEl>
                                      </p:cBhvr>
                                    </p:animEffect>
                                  </p:childTnLst>
                                </p:cTn>
                              </p:par>
                              <p:par>
                                <p:cTn id="27" presetID="52" presetClass="entr" presetSubtype="0" fill="hold" grpId="0" nodeType="withEffect">
                                  <p:stCondLst>
                                    <p:cond delay="100"/>
                                  </p:stCondLst>
                                  <p:childTnLst>
                                    <p:set>
                                      <p:cBhvr>
                                        <p:cTn id="28" dur="1" fill="hold">
                                          <p:stCondLst>
                                            <p:cond delay="0"/>
                                          </p:stCondLst>
                                        </p:cTn>
                                        <p:tgtEl>
                                          <p:spTgt spid="40"/>
                                        </p:tgtEl>
                                        <p:attrNameLst>
                                          <p:attrName>style.visibility</p:attrName>
                                        </p:attrNameLst>
                                      </p:cBhvr>
                                      <p:to>
                                        <p:strVal val="visible"/>
                                      </p:to>
                                    </p:set>
                                    <p:animScale>
                                      <p:cBhvr>
                                        <p:cTn id="29"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40"/>
                                        </p:tgtEl>
                                        <p:attrNameLst>
                                          <p:attrName>ppt_x</p:attrName>
                                          <p:attrName>ppt_y</p:attrName>
                                        </p:attrNameLst>
                                      </p:cBhvr>
                                    </p:animMotion>
                                    <p:animEffect transition="in" filter="fade">
                                      <p:cBhvr>
                                        <p:cTn id="31" dur="1000"/>
                                        <p:tgtEl>
                                          <p:spTgt spid="40"/>
                                        </p:tgtEl>
                                      </p:cBhvr>
                                    </p:animEffect>
                                  </p:childTnLst>
                                </p:cTn>
                              </p:par>
                            </p:childTnLst>
                          </p:cTn>
                        </p:par>
                        <p:par>
                          <p:cTn id="32" fill="hold">
                            <p:stCondLst>
                              <p:cond delay="2190"/>
                            </p:stCondLst>
                            <p:childTnLst>
                              <p:par>
                                <p:cTn id="33" presetID="31"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400" fill="hold"/>
                                        <p:tgtEl>
                                          <p:spTgt spid="44"/>
                                        </p:tgtEl>
                                        <p:attrNameLst>
                                          <p:attrName>ppt_w</p:attrName>
                                        </p:attrNameLst>
                                      </p:cBhvr>
                                      <p:tavLst>
                                        <p:tav tm="0">
                                          <p:val>
                                            <p:fltVal val="0"/>
                                          </p:val>
                                        </p:tav>
                                        <p:tav tm="100000">
                                          <p:val>
                                            <p:strVal val="#ppt_w"/>
                                          </p:val>
                                        </p:tav>
                                      </p:tavLst>
                                    </p:anim>
                                    <p:anim calcmode="lin" valueType="num">
                                      <p:cBhvr>
                                        <p:cTn id="36" dur="400" fill="hold"/>
                                        <p:tgtEl>
                                          <p:spTgt spid="44"/>
                                        </p:tgtEl>
                                        <p:attrNameLst>
                                          <p:attrName>ppt_h</p:attrName>
                                        </p:attrNameLst>
                                      </p:cBhvr>
                                      <p:tavLst>
                                        <p:tav tm="0">
                                          <p:val>
                                            <p:fltVal val="0"/>
                                          </p:val>
                                        </p:tav>
                                        <p:tav tm="100000">
                                          <p:val>
                                            <p:strVal val="#ppt_h"/>
                                          </p:val>
                                        </p:tav>
                                      </p:tavLst>
                                    </p:anim>
                                    <p:anim calcmode="lin" valueType="num">
                                      <p:cBhvr>
                                        <p:cTn id="37" dur="400" fill="hold"/>
                                        <p:tgtEl>
                                          <p:spTgt spid="44"/>
                                        </p:tgtEl>
                                        <p:attrNameLst>
                                          <p:attrName>style.rotation</p:attrName>
                                        </p:attrNameLst>
                                      </p:cBhvr>
                                      <p:tavLst>
                                        <p:tav tm="0">
                                          <p:val>
                                            <p:fltVal val="90"/>
                                          </p:val>
                                        </p:tav>
                                        <p:tav tm="100000">
                                          <p:val>
                                            <p:fltVal val="0"/>
                                          </p:val>
                                        </p:tav>
                                      </p:tavLst>
                                    </p:anim>
                                    <p:animEffect transition="in" filter="fade">
                                      <p:cBhvr>
                                        <p:cTn id="38" dur="400"/>
                                        <p:tgtEl>
                                          <p:spTgt spid="44"/>
                                        </p:tgtEl>
                                      </p:cBhvr>
                                    </p:animEffect>
                                  </p:childTnLst>
                                </p:cTn>
                              </p:par>
                            </p:childTnLst>
                          </p:cTn>
                        </p:par>
                        <p:par>
                          <p:cTn id="39" fill="hold">
                            <p:stCondLst>
                              <p:cond delay="2690"/>
                            </p:stCondLst>
                            <p:childTnLst>
                              <p:par>
                                <p:cTn id="40" presetID="22" presetClass="entr" presetSubtype="8"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par>
                          <p:cTn id="43" fill="hold">
                            <p:stCondLst>
                              <p:cond delay="3190"/>
                            </p:stCondLst>
                            <p:childTnLst>
                              <p:par>
                                <p:cTn id="44" presetID="31" presetClass="entr" presetSubtype="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400" fill="hold"/>
                                        <p:tgtEl>
                                          <p:spTgt spid="45"/>
                                        </p:tgtEl>
                                        <p:attrNameLst>
                                          <p:attrName>ppt_w</p:attrName>
                                        </p:attrNameLst>
                                      </p:cBhvr>
                                      <p:tavLst>
                                        <p:tav tm="0">
                                          <p:val>
                                            <p:fltVal val="0"/>
                                          </p:val>
                                        </p:tav>
                                        <p:tav tm="100000">
                                          <p:val>
                                            <p:strVal val="#ppt_w"/>
                                          </p:val>
                                        </p:tav>
                                      </p:tavLst>
                                    </p:anim>
                                    <p:anim calcmode="lin" valueType="num">
                                      <p:cBhvr>
                                        <p:cTn id="47" dur="400" fill="hold"/>
                                        <p:tgtEl>
                                          <p:spTgt spid="45"/>
                                        </p:tgtEl>
                                        <p:attrNameLst>
                                          <p:attrName>ppt_h</p:attrName>
                                        </p:attrNameLst>
                                      </p:cBhvr>
                                      <p:tavLst>
                                        <p:tav tm="0">
                                          <p:val>
                                            <p:fltVal val="0"/>
                                          </p:val>
                                        </p:tav>
                                        <p:tav tm="100000">
                                          <p:val>
                                            <p:strVal val="#ppt_h"/>
                                          </p:val>
                                        </p:tav>
                                      </p:tavLst>
                                    </p:anim>
                                    <p:anim calcmode="lin" valueType="num">
                                      <p:cBhvr>
                                        <p:cTn id="48" dur="400" fill="hold"/>
                                        <p:tgtEl>
                                          <p:spTgt spid="45"/>
                                        </p:tgtEl>
                                        <p:attrNameLst>
                                          <p:attrName>style.rotation</p:attrName>
                                        </p:attrNameLst>
                                      </p:cBhvr>
                                      <p:tavLst>
                                        <p:tav tm="0">
                                          <p:val>
                                            <p:fltVal val="90"/>
                                          </p:val>
                                        </p:tav>
                                        <p:tav tm="100000">
                                          <p:val>
                                            <p:fltVal val="0"/>
                                          </p:val>
                                        </p:tav>
                                      </p:tavLst>
                                    </p:anim>
                                    <p:animEffect transition="in" filter="fade">
                                      <p:cBhvr>
                                        <p:cTn id="49" dur="400"/>
                                        <p:tgtEl>
                                          <p:spTgt spid="45"/>
                                        </p:tgtEl>
                                      </p:cBhvr>
                                    </p:animEffect>
                                  </p:childTnLst>
                                </p:cTn>
                              </p:par>
                            </p:childTnLst>
                          </p:cTn>
                        </p:par>
                        <p:par>
                          <p:cTn id="50" fill="hold">
                            <p:stCondLst>
                              <p:cond delay="3690"/>
                            </p:stCondLst>
                            <p:childTnLst>
                              <p:par>
                                <p:cTn id="51" presetID="22" presetClass="entr" presetSubtype="8"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500"/>
                                        <p:tgtEl>
                                          <p:spTgt spid="47"/>
                                        </p:tgtEl>
                                      </p:cBhvr>
                                    </p:animEffect>
                                  </p:childTnLst>
                                </p:cTn>
                              </p:par>
                            </p:childTnLst>
                          </p:cTn>
                        </p:par>
                        <p:par>
                          <p:cTn id="54" fill="hold">
                            <p:stCondLst>
                              <p:cond delay="4190"/>
                            </p:stCondLst>
                            <p:childTnLst>
                              <p:par>
                                <p:cTn id="55" presetID="21" presetClass="entr" presetSubtype="1"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heel(1)">
                                      <p:cBhvr>
                                        <p:cTn id="57" dur="2000"/>
                                        <p:tgtEl>
                                          <p:spTgt spid="43"/>
                                        </p:tgtEl>
                                      </p:cBhvr>
                                    </p:animEffect>
                                  </p:childTnLst>
                                </p:cTn>
                              </p:par>
                            </p:childTnLst>
                          </p:cTn>
                        </p:par>
                        <p:par>
                          <p:cTn id="58" fill="hold">
                            <p:stCondLst>
                              <p:cond delay="6190"/>
                            </p:stCondLst>
                            <p:childTnLst>
                              <p:par>
                                <p:cTn id="59" presetID="1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p:tgtEl>
                                          <p:spTgt spid="41"/>
                                        </p:tgtEl>
                                        <p:attrNameLst>
                                          <p:attrName>ppt_x</p:attrName>
                                        </p:attrNameLst>
                                      </p:cBhvr>
                                      <p:tavLst>
                                        <p:tav tm="0">
                                          <p:val>
                                            <p:strVal val="#ppt_x-#ppt_w*1.125000"/>
                                          </p:val>
                                        </p:tav>
                                        <p:tav tm="100000">
                                          <p:val>
                                            <p:strVal val="#ppt_x"/>
                                          </p:val>
                                        </p:tav>
                                      </p:tavLst>
                                    </p:anim>
                                    <p:animEffect transition="in" filter="wipe(right)">
                                      <p:cBhvr>
                                        <p:cTn id="62" dur="500"/>
                                        <p:tgtEl>
                                          <p:spTgt spid="4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p:tgtEl>
                                          <p:spTgt spid="42"/>
                                        </p:tgtEl>
                                        <p:attrNameLst>
                                          <p:attrName>ppt_x</p:attrName>
                                        </p:attrNameLst>
                                      </p:cBhvr>
                                      <p:tavLst>
                                        <p:tav tm="0">
                                          <p:val>
                                            <p:strVal val="#ppt_x-#ppt_w*1.125000"/>
                                          </p:val>
                                        </p:tav>
                                        <p:tav tm="100000">
                                          <p:val>
                                            <p:strVal val="#ppt_x"/>
                                          </p:val>
                                        </p:tav>
                                      </p:tavLst>
                                    </p:anim>
                                    <p:animEffect transition="in" filter="wipe(right)">
                                      <p:cBhvr>
                                        <p:cTn id="66" dur="500"/>
                                        <p:tgtEl>
                                          <p:spTgt spid="42"/>
                                        </p:tgtEl>
                                      </p:cBhvr>
                                    </p:animEffect>
                                  </p:childTnLst>
                                </p:cTn>
                              </p:par>
                            </p:childTnLst>
                          </p:cTn>
                        </p:par>
                        <p:par>
                          <p:cTn id="67" fill="hold">
                            <p:stCondLst>
                              <p:cond delay="6690"/>
                            </p:stCondLst>
                            <p:childTnLst>
                              <p:par>
                                <p:cTn id="68" presetID="31"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500" fill="hold"/>
                                        <p:tgtEl>
                                          <p:spTgt spid="50"/>
                                        </p:tgtEl>
                                        <p:attrNameLst>
                                          <p:attrName>ppt_w</p:attrName>
                                        </p:attrNameLst>
                                      </p:cBhvr>
                                      <p:tavLst>
                                        <p:tav tm="0">
                                          <p:val>
                                            <p:fltVal val="0"/>
                                          </p:val>
                                        </p:tav>
                                        <p:tav tm="100000">
                                          <p:val>
                                            <p:strVal val="#ppt_w"/>
                                          </p:val>
                                        </p:tav>
                                      </p:tavLst>
                                    </p:anim>
                                    <p:anim calcmode="lin" valueType="num">
                                      <p:cBhvr>
                                        <p:cTn id="71" dur="500" fill="hold"/>
                                        <p:tgtEl>
                                          <p:spTgt spid="50"/>
                                        </p:tgtEl>
                                        <p:attrNameLst>
                                          <p:attrName>ppt_h</p:attrName>
                                        </p:attrNameLst>
                                      </p:cBhvr>
                                      <p:tavLst>
                                        <p:tav tm="0">
                                          <p:val>
                                            <p:fltVal val="0"/>
                                          </p:val>
                                        </p:tav>
                                        <p:tav tm="100000">
                                          <p:val>
                                            <p:strVal val="#ppt_h"/>
                                          </p:val>
                                        </p:tav>
                                      </p:tavLst>
                                    </p:anim>
                                    <p:anim calcmode="lin" valueType="num">
                                      <p:cBhvr>
                                        <p:cTn id="72" dur="500" fill="hold"/>
                                        <p:tgtEl>
                                          <p:spTgt spid="50"/>
                                        </p:tgtEl>
                                        <p:attrNameLst>
                                          <p:attrName>style.rotation</p:attrName>
                                        </p:attrNameLst>
                                      </p:cBhvr>
                                      <p:tavLst>
                                        <p:tav tm="0">
                                          <p:val>
                                            <p:fltVal val="90"/>
                                          </p:val>
                                        </p:tav>
                                        <p:tav tm="100000">
                                          <p:val>
                                            <p:fltVal val="0"/>
                                          </p:val>
                                        </p:tav>
                                      </p:tavLst>
                                    </p:anim>
                                    <p:animEffect transition="in" filter="fade">
                                      <p:cBhvr>
                                        <p:cTn id="73" dur="500"/>
                                        <p:tgtEl>
                                          <p:spTgt spid="50"/>
                                        </p:tgtEl>
                                      </p:cBhvr>
                                    </p:animEffect>
                                  </p:childTnLst>
                                </p:cTn>
                              </p:par>
                            </p:childTnLst>
                          </p:cTn>
                        </p:par>
                        <p:par>
                          <p:cTn id="74" fill="hold">
                            <p:stCondLst>
                              <p:cond delay="7190"/>
                            </p:stCondLst>
                            <p:childTnLst>
                              <p:par>
                                <p:cTn id="75" presetID="22" presetClass="entr" presetSubtype="1"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up)">
                                      <p:cBhvr>
                                        <p:cTn id="77" dur="500"/>
                                        <p:tgtEl>
                                          <p:spTgt spid="52"/>
                                        </p:tgtEl>
                                      </p:cBhvr>
                                    </p:animEffect>
                                  </p:childTnLst>
                                </p:cTn>
                              </p:par>
                            </p:childTnLst>
                          </p:cTn>
                        </p:par>
                        <p:par>
                          <p:cTn id="78" fill="hold">
                            <p:stCondLst>
                              <p:cond delay="7690"/>
                            </p:stCondLst>
                            <p:childTnLst>
                              <p:par>
                                <p:cTn id="79" presetID="31" presetClass="entr" presetSubtype="0"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 calcmode="lin" valueType="num">
                                      <p:cBhvr>
                                        <p:cTn id="83" dur="500" fill="hold"/>
                                        <p:tgtEl>
                                          <p:spTgt spid="51"/>
                                        </p:tgtEl>
                                        <p:attrNameLst>
                                          <p:attrName>style.rotation</p:attrName>
                                        </p:attrNameLst>
                                      </p:cBhvr>
                                      <p:tavLst>
                                        <p:tav tm="0">
                                          <p:val>
                                            <p:fltVal val="90"/>
                                          </p:val>
                                        </p:tav>
                                        <p:tav tm="100000">
                                          <p:val>
                                            <p:fltVal val="0"/>
                                          </p:val>
                                        </p:tav>
                                      </p:tavLst>
                                    </p:anim>
                                    <p:animEffect transition="in" filter="fade">
                                      <p:cBhvr>
                                        <p:cTn id="84" dur="500"/>
                                        <p:tgtEl>
                                          <p:spTgt spid="51"/>
                                        </p:tgtEl>
                                      </p:cBhvr>
                                    </p:animEffect>
                                  </p:childTnLst>
                                </p:cTn>
                              </p:par>
                            </p:childTnLst>
                          </p:cTn>
                        </p:par>
                        <p:par>
                          <p:cTn id="85" fill="hold">
                            <p:stCondLst>
                              <p:cond delay="8190"/>
                            </p:stCondLst>
                            <p:childTnLst>
                              <p:par>
                                <p:cTn id="86" presetID="22" presetClass="entr" presetSubtype="1" fill="hold" grpId="0" nodeType="after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up)">
                                      <p:cBhvr>
                                        <p:cTn id="8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9" grpId="0" animBg="1"/>
      <p:bldP spid="40" grpId="0" animBg="1"/>
      <p:bldP spid="41" grpId="0" animBg="1"/>
      <p:bldP spid="42" grpId="0" animBg="1"/>
      <p:bldP spid="43" grpId="0" animBg="1"/>
      <p:bldP spid="44" grpId="0"/>
      <p:bldP spid="45" grpId="0"/>
      <p:bldP spid="46" grpId="0"/>
      <p:bldP spid="47" grpId="0"/>
      <p:bldP spid="50" grpId="0" animBg="1"/>
      <p:bldP spid="51" grpId="0" animBg="1"/>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6938733"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p>
        </p:txBody>
      </p:sp>
      <p:sp>
        <p:nvSpPr>
          <p:cNvPr id="28" name="Line 11"/>
          <p:cNvSpPr>
            <a:spLocks noChangeShapeType="1"/>
          </p:cNvSpPr>
          <p:nvPr/>
        </p:nvSpPr>
        <p:spPr bwMode="auto">
          <a:xfrm>
            <a:off x="9521851"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9" name="Line 12"/>
          <p:cNvSpPr>
            <a:spLocks noChangeShapeType="1"/>
          </p:cNvSpPr>
          <p:nvPr/>
        </p:nvSpPr>
        <p:spPr bwMode="auto">
          <a:xfrm>
            <a:off x="10864291"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000" dirty="0">
                <a:solidFill>
                  <a:schemeClr val="accent2"/>
                </a:solidFill>
                <a:latin typeface="+mj-ea"/>
                <a:ea typeface="+mj-ea"/>
                <a:cs typeface="宋体" panose="02010600030101010101" pitchFamily="2" charset="-122"/>
              </a:rPr>
              <a:t>教学策略</a:t>
            </a:r>
            <a:endParaRPr kumimoji="0" lang="zh-CN" sz="2000" b="0" i="0" u="none" strike="noStrike" cap="none" normalizeH="0" baseline="0" dirty="0">
              <a:ln>
                <a:noFill/>
              </a:ln>
              <a:solidFill>
                <a:schemeClr val="accent2"/>
              </a:solidFill>
              <a:effectLst/>
              <a:latin typeface="+mj-ea"/>
              <a:ea typeface="+mj-ea"/>
              <a:cs typeface="宋体" panose="02010600030101010101" pitchFamily="2" charset="-122"/>
            </a:endParaRP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pPr lvl="0"/>
            <a:r>
              <a:rPr lang="zh-CN" altLang="en-US" sz="2000" dirty="0">
                <a:solidFill>
                  <a:srgbClr val="FFFFFF"/>
                </a:solidFill>
                <a:latin typeface="+mj-ea"/>
                <a:ea typeface="+mj-ea"/>
                <a:cs typeface="宋体" panose="02010600030101010101" pitchFamily="2" charset="-122"/>
              </a:rPr>
              <a:t>教学过程</a:t>
            </a:r>
          </a:p>
        </p:txBody>
      </p:sp>
      <p:sp>
        <p:nvSpPr>
          <p:cNvPr id="3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mj-ea"/>
                <a:ea typeface="+mj-ea"/>
                <a:cs typeface="宋体" panose="02010600030101010101" pitchFamily="2" charset="-122"/>
              </a:rPr>
              <a:t>教学效果</a:t>
            </a:r>
            <a:endParaRPr lang="zh-CN" altLang="zh-CN" sz="2000" dirty="0">
              <a:solidFill>
                <a:srgbClr val="FFFFFF"/>
              </a:solidFill>
              <a:latin typeface="+mj-ea"/>
              <a:ea typeface="+mj-ea"/>
              <a:cs typeface="宋体" panose="02010600030101010101" pitchFamily="2" charset="-122"/>
            </a:endParaRP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mj-ea"/>
                <a:ea typeface="+mj-ea"/>
                <a:cs typeface="宋体" panose="02010600030101010101" pitchFamily="2" charset="-122"/>
              </a:rPr>
              <a:t>教学分析</a:t>
            </a:r>
            <a:endParaRPr lang="zh-CN" sz="2000" dirty="0">
              <a:solidFill>
                <a:srgbClr val="FFFFFF"/>
              </a:solidFill>
              <a:latin typeface="+mj-ea"/>
              <a:ea typeface="+mj-ea"/>
              <a:cs typeface="宋体" panose="02010600030101010101" pitchFamily="2" charset="-122"/>
            </a:endParaRPr>
          </a:p>
        </p:txBody>
      </p:sp>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chemeClr val="accent2"/>
                </a:solidFill>
                <a:latin typeface="+mj-ea"/>
                <a:ea typeface="+mj-ea"/>
              </a:rPr>
              <a:t>课程定位</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2"/>
              </a:solidFill>
            </a:endParaRPr>
          </a:p>
        </p:txBody>
      </p:sp>
      <p:grpSp>
        <p:nvGrpSpPr>
          <p:cNvPr id="46" name="Group 4"/>
          <p:cNvGrpSpPr>
            <a:grpSpLocks noChangeAspect="1"/>
          </p:cNvGrpSpPr>
          <p:nvPr/>
        </p:nvGrpSpPr>
        <p:grpSpPr bwMode="auto">
          <a:xfrm>
            <a:off x="5028834" y="1004171"/>
            <a:ext cx="2137510" cy="2954184"/>
            <a:chOff x="3116" y="561"/>
            <a:chExt cx="1450" cy="2004"/>
          </a:xfrm>
        </p:grpSpPr>
        <p:sp>
          <p:nvSpPr>
            <p:cNvPr id="47" name="Freeform 5"/>
            <p:cNvSpPr/>
            <p:nvPr/>
          </p:nvSpPr>
          <p:spPr bwMode="auto">
            <a:xfrm>
              <a:off x="3116" y="561"/>
              <a:ext cx="1450" cy="2004"/>
            </a:xfrm>
            <a:custGeom>
              <a:avLst/>
              <a:gdLst>
                <a:gd name="T0" fmla="*/ 1835 w 3670"/>
                <a:gd name="T1" fmla="*/ 0 h 5076"/>
                <a:gd name="T2" fmla="*/ 3670 w 3670"/>
                <a:gd name="T3" fmla="*/ 1835 h 5076"/>
                <a:gd name="T4" fmla="*/ 1835 w 3670"/>
                <a:gd name="T5" fmla="*/ 5076 h 5076"/>
                <a:gd name="T6" fmla="*/ 0 w 3670"/>
                <a:gd name="T7" fmla="*/ 1835 h 5076"/>
                <a:gd name="T8" fmla="*/ 1835 w 3670"/>
                <a:gd name="T9" fmla="*/ 0 h 5076"/>
              </a:gdLst>
              <a:ahLst/>
              <a:cxnLst>
                <a:cxn ang="0">
                  <a:pos x="T0" y="T1"/>
                </a:cxn>
                <a:cxn ang="0">
                  <a:pos x="T2" y="T3"/>
                </a:cxn>
                <a:cxn ang="0">
                  <a:pos x="T4" y="T5"/>
                </a:cxn>
                <a:cxn ang="0">
                  <a:pos x="T6" y="T7"/>
                </a:cxn>
                <a:cxn ang="0">
                  <a:pos x="T8" y="T9"/>
                </a:cxn>
              </a:cxnLst>
              <a:rect l="0" t="0" r="r" b="b"/>
              <a:pathLst>
                <a:path w="3670" h="5076">
                  <a:moveTo>
                    <a:pt x="1835" y="0"/>
                  </a:moveTo>
                  <a:cubicBezTo>
                    <a:pt x="2848" y="0"/>
                    <a:pt x="3670" y="822"/>
                    <a:pt x="3670" y="1835"/>
                  </a:cubicBezTo>
                  <a:cubicBezTo>
                    <a:pt x="3670" y="2848"/>
                    <a:pt x="2344" y="5076"/>
                    <a:pt x="1835" y="5076"/>
                  </a:cubicBezTo>
                  <a:cubicBezTo>
                    <a:pt x="1326" y="5076"/>
                    <a:pt x="0" y="2848"/>
                    <a:pt x="0" y="1835"/>
                  </a:cubicBezTo>
                  <a:cubicBezTo>
                    <a:pt x="0" y="822"/>
                    <a:pt x="822" y="0"/>
                    <a:pt x="1835" y="0"/>
                  </a:cubicBezTo>
                  <a:close/>
                </a:path>
              </a:pathLst>
            </a:custGeom>
            <a:solidFill>
              <a:schemeClr val="bg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Oval 6"/>
            <p:cNvSpPr>
              <a:spLocks noChangeArrowheads="1"/>
            </p:cNvSpPr>
            <p:nvPr/>
          </p:nvSpPr>
          <p:spPr bwMode="auto">
            <a:xfrm>
              <a:off x="3225" y="670"/>
              <a:ext cx="1232" cy="123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9" name="矩形 48"/>
          <p:cNvSpPr/>
          <p:nvPr/>
        </p:nvSpPr>
        <p:spPr>
          <a:xfrm>
            <a:off x="5485521" y="1440567"/>
            <a:ext cx="1224136" cy="1200329"/>
          </a:xfrm>
          <a:prstGeom prst="rect">
            <a:avLst/>
          </a:prstGeom>
        </p:spPr>
        <p:txBody>
          <a:bodyPr wrap="square">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课程定位</a:t>
            </a:r>
          </a:p>
        </p:txBody>
      </p:sp>
      <p:sp>
        <p:nvSpPr>
          <p:cNvPr id="50" name="TextBox 49"/>
          <p:cNvSpPr txBox="1"/>
          <p:nvPr/>
        </p:nvSpPr>
        <p:spPr>
          <a:xfrm>
            <a:off x="996927" y="3990215"/>
            <a:ext cx="10214022" cy="830997"/>
          </a:xfrm>
          <a:prstGeom prst="rect">
            <a:avLst/>
          </a:prstGeom>
          <a:noFill/>
        </p:spPr>
        <p:txBody>
          <a:bodyPr wrap="square" rtlCol="0">
            <a:spAutoFit/>
          </a:bodyPr>
          <a:lstStyle>
            <a:defPPr>
              <a:defRPr lang="zh-CN"/>
            </a:defPPr>
            <a:lvl1pPr algn="just">
              <a:defRPr>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dirty="0"/>
              <a:t>课程紧扣大纲，以理解为主，识记重点内容，让学生了解其发展历程，有一种时间上的整体感和发展观</a:t>
            </a:r>
            <a:r>
              <a:rPr lang="zh-CN" altLang="en-US" sz="2400" dirty="0" smtClean="0"/>
              <a:t>，</a:t>
            </a:r>
            <a:r>
              <a:rPr lang="zh-CN" altLang="en-US" sz="2400" dirty="0" smtClean="0"/>
              <a:t>培养整合综合知识的能力</a:t>
            </a:r>
            <a:r>
              <a:rPr lang="zh-CN" altLang="en-US" sz="2400" dirty="0" smtClean="0"/>
              <a:t>及应用能力。</a:t>
            </a:r>
            <a:endParaRPr lang="en-US" altLang="zh-CN" sz="2400" dirty="0"/>
          </a:p>
        </p:txBody>
      </p:sp>
      <p:sp>
        <p:nvSpPr>
          <p:cNvPr id="51" name="六边形 50"/>
          <p:cNvSpPr/>
          <p:nvPr/>
        </p:nvSpPr>
        <p:spPr bwMode="auto">
          <a:xfrm>
            <a:off x="2358354" y="4985052"/>
            <a:ext cx="1368152" cy="1179441"/>
          </a:xfrm>
          <a:prstGeom prst="hexagon">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2" name="六边形 51"/>
          <p:cNvSpPr/>
          <p:nvPr/>
        </p:nvSpPr>
        <p:spPr bwMode="auto">
          <a:xfrm>
            <a:off x="6291866" y="5013176"/>
            <a:ext cx="1368152" cy="1179441"/>
          </a:xfrm>
          <a:prstGeom prst="hexagon">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3" name="六边形 52"/>
          <p:cNvSpPr/>
          <p:nvPr/>
        </p:nvSpPr>
        <p:spPr bwMode="auto">
          <a:xfrm>
            <a:off x="8258621" y="5013176"/>
            <a:ext cx="1368152" cy="1179441"/>
          </a:xfrm>
          <a:prstGeom prst="hexagon">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4" name="六边形 53"/>
          <p:cNvSpPr/>
          <p:nvPr/>
        </p:nvSpPr>
        <p:spPr bwMode="auto">
          <a:xfrm>
            <a:off x="4325110" y="4985052"/>
            <a:ext cx="1368152" cy="1179441"/>
          </a:xfrm>
          <a:prstGeom prst="hexagon">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5" name="矩形 54"/>
          <p:cNvSpPr/>
          <p:nvPr/>
        </p:nvSpPr>
        <p:spPr>
          <a:xfrm>
            <a:off x="2430362" y="5313162"/>
            <a:ext cx="1224136" cy="523220"/>
          </a:xfrm>
          <a:prstGeom prst="rect">
            <a:avLst/>
          </a:prstGeom>
        </p:spPr>
        <p:txBody>
          <a:bodyPr wrap="square">
            <a:spAutoFit/>
          </a:bodyPr>
          <a:lstStyle/>
          <a:p>
            <a:pPr algn="ctr"/>
            <a:r>
              <a:rPr lang="zh-CN" altLang="en-US" sz="2800" b="1" dirty="0">
                <a:solidFill>
                  <a:schemeClr val="accent2"/>
                </a:solidFill>
                <a:latin typeface="微软雅黑" panose="020B0503020204020204" pitchFamily="34" charset="-122"/>
                <a:ea typeface="微软雅黑" panose="020B0503020204020204" pitchFamily="34" charset="-122"/>
              </a:rPr>
              <a:t>概念</a:t>
            </a:r>
          </a:p>
        </p:txBody>
      </p:sp>
      <p:sp>
        <p:nvSpPr>
          <p:cNvPr id="56" name="矩形 55"/>
          <p:cNvSpPr/>
          <p:nvPr/>
        </p:nvSpPr>
        <p:spPr>
          <a:xfrm>
            <a:off x="4386752" y="5313162"/>
            <a:ext cx="1224136" cy="523220"/>
          </a:xfrm>
          <a:prstGeom prst="rect">
            <a:avLst/>
          </a:prstGeom>
        </p:spPr>
        <p:txBody>
          <a:bodyPr wrap="square">
            <a:spAutoFit/>
          </a:bodyPr>
          <a:lstStyle/>
          <a:p>
            <a:pPr algn="ctr"/>
            <a:r>
              <a:rPr lang="zh-CN" altLang="en-US" sz="2800" b="1" dirty="0" smtClean="0">
                <a:solidFill>
                  <a:schemeClr val="accent2"/>
                </a:solidFill>
                <a:latin typeface="微软雅黑" panose="020B0503020204020204" pitchFamily="34" charset="-122"/>
                <a:ea typeface="微软雅黑" panose="020B0503020204020204" pitchFamily="34" charset="-122"/>
              </a:rPr>
              <a:t>理解</a:t>
            </a:r>
            <a:endParaRPr lang="zh-CN" altLang="en-US" sz="2800" b="1" dirty="0">
              <a:solidFill>
                <a:schemeClr val="accent2"/>
              </a:solidFill>
              <a:latin typeface="微软雅黑" panose="020B0503020204020204" pitchFamily="34" charset="-122"/>
              <a:ea typeface="微软雅黑" panose="020B0503020204020204" pitchFamily="34" charset="-122"/>
            </a:endParaRPr>
          </a:p>
        </p:txBody>
      </p:sp>
      <p:sp>
        <p:nvSpPr>
          <p:cNvPr id="57" name="矩形 56"/>
          <p:cNvSpPr/>
          <p:nvPr/>
        </p:nvSpPr>
        <p:spPr>
          <a:xfrm>
            <a:off x="6364408" y="5313162"/>
            <a:ext cx="1224136" cy="523220"/>
          </a:xfrm>
          <a:prstGeom prst="rect">
            <a:avLst/>
          </a:prstGeom>
        </p:spPr>
        <p:txBody>
          <a:bodyPr wrap="square">
            <a:spAutoFit/>
          </a:bodyPr>
          <a:lstStyle/>
          <a:p>
            <a:pPr algn="ctr"/>
            <a:r>
              <a:rPr lang="zh-CN" altLang="en-US" sz="2800" b="1" dirty="0" smtClean="0">
                <a:solidFill>
                  <a:schemeClr val="accent2"/>
                </a:solidFill>
                <a:latin typeface="微软雅黑" panose="020B0503020204020204" pitchFamily="34" charset="-122"/>
                <a:ea typeface="微软雅黑" panose="020B0503020204020204" pitchFamily="34" charset="-122"/>
              </a:rPr>
              <a:t>综合</a:t>
            </a:r>
            <a:endParaRPr lang="zh-CN" altLang="en-US" sz="2800" b="1" dirty="0">
              <a:solidFill>
                <a:schemeClr val="accent2"/>
              </a:solidFill>
              <a:latin typeface="微软雅黑" panose="020B0503020204020204" pitchFamily="34" charset="-122"/>
              <a:ea typeface="微软雅黑" panose="020B0503020204020204" pitchFamily="34" charset="-122"/>
            </a:endParaRPr>
          </a:p>
        </p:txBody>
      </p:sp>
      <p:sp>
        <p:nvSpPr>
          <p:cNvPr id="58" name="矩形 57"/>
          <p:cNvSpPr/>
          <p:nvPr/>
        </p:nvSpPr>
        <p:spPr>
          <a:xfrm>
            <a:off x="8331431" y="5313162"/>
            <a:ext cx="1224136" cy="523220"/>
          </a:xfrm>
          <a:prstGeom prst="rect">
            <a:avLst/>
          </a:prstGeom>
        </p:spPr>
        <p:txBody>
          <a:bodyPr wrap="square">
            <a:spAutoFit/>
          </a:bodyPr>
          <a:lstStyle/>
          <a:p>
            <a:pPr algn="ctr"/>
            <a:r>
              <a:rPr lang="zh-CN" altLang="en-US" sz="2800" b="1" dirty="0">
                <a:solidFill>
                  <a:schemeClr val="accent2"/>
                </a:solidFill>
                <a:latin typeface="微软雅黑" panose="020B0503020204020204" pitchFamily="34" charset="-122"/>
                <a:ea typeface="微软雅黑" panose="020B0503020204020204" pitchFamily="34" charset="-122"/>
              </a:rPr>
              <a:t>应用</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690"/>
                            </p:stCondLst>
                            <p:childTnLst>
                              <p:par>
                                <p:cTn id="18" presetID="47" presetClass="entr" presetSubtype="0"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800"/>
                                        <p:tgtEl>
                                          <p:spTgt spid="46"/>
                                        </p:tgtEl>
                                      </p:cBhvr>
                                    </p:animEffect>
                                    <p:anim calcmode="lin" valueType="num">
                                      <p:cBhvr>
                                        <p:cTn id="21" dur="800" fill="hold"/>
                                        <p:tgtEl>
                                          <p:spTgt spid="46"/>
                                        </p:tgtEl>
                                        <p:attrNameLst>
                                          <p:attrName>ppt_x</p:attrName>
                                        </p:attrNameLst>
                                      </p:cBhvr>
                                      <p:tavLst>
                                        <p:tav tm="0">
                                          <p:val>
                                            <p:strVal val="#ppt_x"/>
                                          </p:val>
                                        </p:tav>
                                        <p:tav tm="100000">
                                          <p:val>
                                            <p:strVal val="#ppt_x"/>
                                          </p:val>
                                        </p:tav>
                                      </p:tavLst>
                                    </p:anim>
                                    <p:anim calcmode="lin" valueType="num">
                                      <p:cBhvr>
                                        <p:cTn id="22" dur="800" fill="hold"/>
                                        <p:tgtEl>
                                          <p:spTgt spid="46"/>
                                        </p:tgtEl>
                                        <p:attrNameLst>
                                          <p:attrName>ppt_y</p:attrName>
                                        </p:attrNameLst>
                                      </p:cBhvr>
                                      <p:tavLst>
                                        <p:tav tm="0">
                                          <p:val>
                                            <p:strVal val="#ppt_y-.1"/>
                                          </p:val>
                                        </p:tav>
                                        <p:tav tm="100000">
                                          <p:val>
                                            <p:strVal val="#ppt_y"/>
                                          </p:val>
                                        </p:tav>
                                      </p:tavLst>
                                    </p:anim>
                                  </p:childTnLst>
                                </p:cTn>
                              </p:par>
                            </p:childTnLst>
                          </p:cTn>
                        </p:par>
                        <p:par>
                          <p:cTn id="23" fill="hold">
                            <p:stCondLst>
                              <p:cond delay="1690"/>
                            </p:stCondLst>
                            <p:childTnLst>
                              <p:par>
                                <p:cTn id="24" presetID="31"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400" fill="hold"/>
                                        <p:tgtEl>
                                          <p:spTgt spid="49"/>
                                        </p:tgtEl>
                                        <p:attrNameLst>
                                          <p:attrName>ppt_w</p:attrName>
                                        </p:attrNameLst>
                                      </p:cBhvr>
                                      <p:tavLst>
                                        <p:tav tm="0">
                                          <p:val>
                                            <p:fltVal val="0"/>
                                          </p:val>
                                        </p:tav>
                                        <p:tav tm="100000">
                                          <p:val>
                                            <p:strVal val="#ppt_w"/>
                                          </p:val>
                                        </p:tav>
                                      </p:tavLst>
                                    </p:anim>
                                    <p:anim calcmode="lin" valueType="num">
                                      <p:cBhvr>
                                        <p:cTn id="27" dur="400" fill="hold"/>
                                        <p:tgtEl>
                                          <p:spTgt spid="49"/>
                                        </p:tgtEl>
                                        <p:attrNameLst>
                                          <p:attrName>ppt_h</p:attrName>
                                        </p:attrNameLst>
                                      </p:cBhvr>
                                      <p:tavLst>
                                        <p:tav tm="0">
                                          <p:val>
                                            <p:fltVal val="0"/>
                                          </p:val>
                                        </p:tav>
                                        <p:tav tm="100000">
                                          <p:val>
                                            <p:strVal val="#ppt_h"/>
                                          </p:val>
                                        </p:tav>
                                      </p:tavLst>
                                    </p:anim>
                                    <p:anim calcmode="lin" valueType="num">
                                      <p:cBhvr>
                                        <p:cTn id="28" dur="400" fill="hold"/>
                                        <p:tgtEl>
                                          <p:spTgt spid="49"/>
                                        </p:tgtEl>
                                        <p:attrNameLst>
                                          <p:attrName>style.rotation</p:attrName>
                                        </p:attrNameLst>
                                      </p:cBhvr>
                                      <p:tavLst>
                                        <p:tav tm="0">
                                          <p:val>
                                            <p:fltVal val="90"/>
                                          </p:val>
                                        </p:tav>
                                        <p:tav tm="100000">
                                          <p:val>
                                            <p:fltVal val="0"/>
                                          </p:val>
                                        </p:tav>
                                      </p:tavLst>
                                    </p:anim>
                                    <p:animEffect transition="in" filter="fade">
                                      <p:cBhvr>
                                        <p:cTn id="29" dur="400"/>
                                        <p:tgtEl>
                                          <p:spTgt spid="49"/>
                                        </p:tgtEl>
                                      </p:cBhvr>
                                    </p:animEffect>
                                  </p:childTnLst>
                                </p:cTn>
                              </p:par>
                            </p:childTnLst>
                          </p:cTn>
                        </p:par>
                        <p:par>
                          <p:cTn id="30" fill="hold">
                            <p:stCondLst>
                              <p:cond delay="2190"/>
                            </p:stCondLst>
                            <p:childTnLst>
                              <p:par>
                                <p:cTn id="31" presetID="22" presetClass="entr" presetSubtype="1"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up)">
                                      <p:cBhvr>
                                        <p:cTn id="33" dur="500"/>
                                        <p:tgtEl>
                                          <p:spTgt spid="50"/>
                                        </p:tgtEl>
                                      </p:cBhvr>
                                    </p:animEffect>
                                  </p:childTnLst>
                                </p:cTn>
                              </p:par>
                            </p:childTnLst>
                          </p:cTn>
                        </p:par>
                        <p:par>
                          <p:cTn id="34" fill="hold">
                            <p:stCondLst>
                              <p:cond delay="2690"/>
                            </p:stCondLst>
                            <p:childTnLst>
                              <p:par>
                                <p:cTn id="35" presetID="2" presetClass="entr" presetSubtype="12"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0-#ppt_w/2"/>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10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0-#ppt_w/2"/>
                                          </p:val>
                                        </p:tav>
                                        <p:tav tm="100000">
                                          <p:val>
                                            <p:strVal val="#ppt_x"/>
                                          </p:val>
                                        </p:tav>
                                      </p:tavLst>
                                    </p:anim>
                                    <p:anim calcmode="lin" valueType="num">
                                      <p:cBhvr additive="base">
                                        <p:cTn id="42" dur="500" fill="hold"/>
                                        <p:tgtEl>
                                          <p:spTgt spid="54"/>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200"/>
                                  </p:stCondLst>
                                  <p:childTnLst>
                                    <p:set>
                                      <p:cBhvr>
                                        <p:cTn id="44" dur="1" fill="hold">
                                          <p:stCondLst>
                                            <p:cond delay="0"/>
                                          </p:stCondLst>
                                        </p:cTn>
                                        <p:tgtEl>
                                          <p:spTgt spid="52"/>
                                        </p:tgtEl>
                                        <p:attrNameLst>
                                          <p:attrName>style.visibility</p:attrName>
                                        </p:attrNameLst>
                                      </p:cBhvr>
                                      <p:to>
                                        <p:strVal val="visible"/>
                                      </p:to>
                                    </p:set>
                                    <p:anim calcmode="lin" valueType="num">
                                      <p:cBhvr additive="base">
                                        <p:cTn id="45" dur="500" fill="hold"/>
                                        <p:tgtEl>
                                          <p:spTgt spid="52"/>
                                        </p:tgtEl>
                                        <p:attrNameLst>
                                          <p:attrName>ppt_x</p:attrName>
                                        </p:attrNameLst>
                                      </p:cBhvr>
                                      <p:tavLst>
                                        <p:tav tm="0">
                                          <p:val>
                                            <p:strVal val="0-#ppt_w/2"/>
                                          </p:val>
                                        </p:tav>
                                        <p:tav tm="100000">
                                          <p:val>
                                            <p:strVal val="#ppt_x"/>
                                          </p:val>
                                        </p:tav>
                                      </p:tavLst>
                                    </p:anim>
                                    <p:anim calcmode="lin" valueType="num">
                                      <p:cBhvr additive="base">
                                        <p:cTn id="46" dur="500" fill="hold"/>
                                        <p:tgtEl>
                                          <p:spTgt spid="52"/>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300"/>
                                  </p:stCondLst>
                                  <p:childTnLst>
                                    <p:set>
                                      <p:cBhvr>
                                        <p:cTn id="48" dur="1" fill="hold">
                                          <p:stCondLst>
                                            <p:cond delay="0"/>
                                          </p:stCondLst>
                                        </p:cTn>
                                        <p:tgtEl>
                                          <p:spTgt spid="53"/>
                                        </p:tgtEl>
                                        <p:attrNameLst>
                                          <p:attrName>style.visibility</p:attrName>
                                        </p:attrNameLst>
                                      </p:cBhvr>
                                      <p:to>
                                        <p:strVal val="visible"/>
                                      </p:to>
                                    </p:set>
                                    <p:anim calcmode="lin" valueType="num">
                                      <p:cBhvr additive="base">
                                        <p:cTn id="49" dur="500" fill="hold"/>
                                        <p:tgtEl>
                                          <p:spTgt spid="53"/>
                                        </p:tgtEl>
                                        <p:attrNameLst>
                                          <p:attrName>ppt_x</p:attrName>
                                        </p:attrNameLst>
                                      </p:cBhvr>
                                      <p:tavLst>
                                        <p:tav tm="0">
                                          <p:val>
                                            <p:strVal val="0-#ppt_w/2"/>
                                          </p:val>
                                        </p:tav>
                                        <p:tav tm="100000">
                                          <p:val>
                                            <p:strVal val="#ppt_x"/>
                                          </p:val>
                                        </p:tav>
                                      </p:tavLst>
                                    </p:anim>
                                    <p:anim calcmode="lin" valueType="num">
                                      <p:cBhvr additive="base">
                                        <p:cTn id="50" dur="500" fill="hold"/>
                                        <p:tgtEl>
                                          <p:spTgt spid="53"/>
                                        </p:tgtEl>
                                        <p:attrNameLst>
                                          <p:attrName>ppt_y</p:attrName>
                                        </p:attrNameLst>
                                      </p:cBhvr>
                                      <p:tavLst>
                                        <p:tav tm="0">
                                          <p:val>
                                            <p:strVal val="1+#ppt_h/2"/>
                                          </p:val>
                                        </p:tav>
                                        <p:tav tm="100000">
                                          <p:val>
                                            <p:strVal val="#ppt_y"/>
                                          </p:val>
                                        </p:tav>
                                      </p:tavLst>
                                    </p:anim>
                                  </p:childTnLst>
                                </p:cTn>
                              </p:par>
                            </p:childTnLst>
                          </p:cTn>
                        </p:par>
                        <p:par>
                          <p:cTn id="51" fill="hold">
                            <p:stCondLst>
                              <p:cond delay="3190"/>
                            </p:stCondLst>
                            <p:childTnLst>
                              <p:par>
                                <p:cTn id="52" presetID="31" presetClass="entr" presetSubtype="0" fill="hold" grpId="0"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 calcmode="lin" valueType="num">
                                      <p:cBhvr>
                                        <p:cTn id="56" dur="500" fill="hold"/>
                                        <p:tgtEl>
                                          <p:spTgt spid="55"/>
                                        </p:tgtEl>
                                        <p:attrNameLst>
                                          <p:attrName>style.rotation</p:attrName>
                                        </p:attrNameLst>
                                      </p:cBhvr>
                                      <p:tavLst>
                                        <p:tav tm="0">
                                          <p:val>
                                            <p:fltVal val="90"/>
                                          </p:val>
                                        </p:tav>
                                        <p:tav tm="100000">
                                          <p:val>
                                            <p:fltVal val="0"/>
                                          </p:val>
                                        </p:tav>
                                      </p:tavLst>
                                    </p:anim>
                                    <p:animEffect transition="in" filter="fade">
                                      <p:cBhvr>
                                        <p:cTn id="57" dur="500"/>
                                        <p:tgtEl>
                                          <p:spTgt spid="55"/>
                                        </p:tgtEl>
                                      </p:cBhvr>
                                    </p:animEffect>
                                  </p:childTnLst>
                                </p:cTn>
                              </p:par>
                              <p:par>
                                <p:cTn id="58" presetID="31" presetClass="entr" presetSubtype="0" fill="hold" grpId="0" nodeType="withEffect">
                                  <p:stCondLst>
                                    <p:cond delay="10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 calcmode="lin" valueType="num">
                                      <p:cBhvr>
                                        <p:cTn id="62" dur="500" fill="hold"/>
                                        <p:tgtEl>
                                          <p:spTgt spid="56"/>
                                        </p:tgtEl>
                                        <p:attrNameLst>
                                          <p:attrName>style.rotation</p:attrName>
                                        </p:attrNameLst>
                                      </p:cBhvr>
                                      <p:tavLst>
                                        <p:tav tm="0">
                                          <p:val>
                                            <p:fltVal val="90"/>
                                          </p:val>
                                        </p:tav>
                                        <p:tav tm="100000">
                                          <p:val>
                                            <p:fltVal val="0"/>
                                          </p:val>
                                        </p:tav>
                                      </p:tavLst>
                                    </p:anim>
                                    <p:animEffect transition="in" filter="fade">
                                      <p:cBhvr>
                                        <p:cTn id="63" dur="500"/>
                                        <p:tgtEl>
                                          <p:spTgt spid="56"/>
                                        </p:tgtEl>
                                      </p:cBhvr>
                                    </p:animEffect>
                                  </p:childTnLst>
                                </p:cTn>
                              </p:par>
                              <p:par>
                                <p:cTn id="64" presetID="31" presetClass="entr" presetSubtype="0" fill="hold" grpId="0" nodeType="withEffect">
                                  <p:stCondLst>
                                    <p:cond delay="20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 calcmode="lin" valueType="num">
                                      <p:cBhvr>
                                        <p:cTn id="68" dur="500" fill="hold"/>
                                        <p:tgtEl>
                                          <p:spTgt spid="57"/>
                                        </p:tgtEl>
                                        <p:attrNameLst>
                                          <p:attrName>style.rotation</p:attrName>
                                        </p:attrNameLst>
                                      </p:cBhvr>
                                      <p:tavLst>
                                        <p:tav tm="0">
                                          <p:val>
                                            <p:fltVal val="90"/>
                                          </p:val>
                                        </p:tav>
                                        <p:tav tm="100000">
                                          <p:val>
                                            <p:fltVal val="0"/>
                                          </p:val>
                                        </p:tav>
                                      </p:tavLst>
                                    </p:anim>
                                    <p:animEffect transition="in" filter="fade">
                                      <p:cBhvr>
                                        <p:cTn id="69" dur="500"/>
                                        <p:tgtEl>
                                          <p:spTgt spid="57"/>
                                        </p:tgtEl>
                                      </p:cBhvr>
                                    </p:animEffect>
                                  </p:childTnLst>
                                </p:cTn>
                              </p:par>
                              <p:par>
                                <p:cTn id="70" presetID="31" presetClass="entr" presetSubtype="0" fill="hold" grpId="0" nodeType="withEffect">
                                  <p:stCondLst>
                                    <p:cond delay="30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 calcmode="lin" valueType="num">
                                      <p:cBhvr>
                                        <p:cTn id="74" dur="500" fill="hold"/>
                                        <p:tgtEl>
                                          <p:spTgt spid="58"/>
                                        </p:tgtEl>
                                        <p:attrNameLst>
                                          <p:attrName>style.rotation</p:attrName>
                                        </p:attrNameLst>
                                      </p:cBhvr>
                                      <p:tavLst>
                                        <p:tav tm="0">
                                          <p:val>
                                            <p:fltVal val="90"/>
                                          </p:val>
                                        </p:tav>
                                        <p:tav tm="100000">
                                          <p:val>
                                            <p:fltVal val="0"/>
                                          </p:val>
                                        </p:tav>
                                      </p:tavLst>
                                    </p:anim>
                                    <p:animEffect transition="in" filter="fade">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49" grpId="0"/>
      <p:bldP spid="50" grpId="0"/>
      <p:bldP spid="51" grpId="0" animBg="1"/>
      <p:bldP spid="52" grpId="0" animBg="1"/>
      <p:bldP spid="53" grpId="0" animBg="1"/>
      <p:bldP spid="54" grpId="0" animBg="1"/>
      <p:bldP spid="55"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6938733"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p>
        </p:txBody>
      </p:sp>
      <p:sp>
        <p:nvSpPr>
          <p:cNvPr id="28" name="Line 11"/>
          <p:cNvSpPr>
            <a:spLocks noChangeShapeType="1"/>
          </p:cNvSpPr>
          <p:nvPr/>
        </p:nvSpPr>
        <p:spPr bwMode="auto">
          <a:xfrm>
            <a:off x="9521851"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9" name="Line 12"/>
          <p:cNvSpPr>
            <a:spLocks noChangeShapeType="1"/>
          </p:cNvSpPr>
          <p:nvPr/>
        </p:nvSpPr>
        <p:spPr bwMode="auto">
          <a:xfrm>
            <a:off x="10864291"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000" dirty="0">
                <a:solidFill>
                  <a:schemeClr val="accent2"/>
                </a:solidFill>
                <a:latin typeface="+mj-ea"/>
                <a:ea typeface="+mj-ea"/>
                <a:cs typeface="宋体" panose="02010600030101010101" pitchFamily="2" charset="-122"/>
              </a:rPr>
              <a:t>教学策略</a:t>
            </a:r>
            <a:endParaRPr kumimoji="0" lang="zh-CN" sz="2000" b="0" i="0" u="none" strike="noStrike" cap="none" normalizeH="0" baseline="0" dirty="0">
              <a:ln>
                <a:noFill/>
              </a:ln>
              <a:solidFill>
                <a:schemeClr val="accent2"/>
              </a:solidFill>
              <a:effectLst/>
              <a:latin typeface="+mj-ea"/>
              <a:ea typeface="+mj-ea"/>
              <a:cs typeface="宋体" panose="02010600030101010101" pitchFamily="2" charset="-122"/>
            </a:endParaRP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pPr lvl="0"/>
            <a:r>
              <a:rPr lang="zh-CN" altLang="en-US" sz="2000" dirty="0">
                <a:solidFill>
                  <a:srgbClr val="FFFFFF"/>
                </a:solidFill>
                <a:latin typeface="+mj-ea"/>
                <a:ea typeface="+mj-ea"/>
                <a:cs typeface="宋体" panose="02010600030101010101" pitchFamily="2" charset="-122"/>
              </a:rPr>
              <a:t>教学过程</a:t>
            </a:r>
          </a:p>
        </p:txBody>
      </p:sp>
      <p:sp>
        <p:nvSpPr>
          <p:cNvPr id="3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mj-ea"/>
                <a:ea typeface="+mj-ea"/>
                <a:cs typeface="宋体" panose="02010600030101010101" pitchFamily="2" charset="-122"/>
              </a:rPr>
              <a:t>教学效果</a:t>
            </a:r>
            <a:endParaRPr lang="zh-CN" altLang="zh-CN" sz="2000" dirty="0">
              <a:solidFill>
                <a:srgbClr val="FFFFFF"/>
              </a:solidFill>
              <a:latin typeface="+mj-ea"/>
              <a:ea typeface="+mj-ea"/>
              <a:cs typeface="宋体" panose="02010600030101010101" pitchFamily="2" charset="-122"/>
            </a:endParaRP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mj-ea"/>
                <a:ea typeface="+mj-ea"/>
                <a:cs typeface="宋体" panose="02010600030101010101" pitchFamily="2" charset="-122"/>
              </a:rPr>
              <a:t>教学分析</a:t>
            </a:r>
            <a:endParaRPr lang="zh-CN" sz="2000" dirty="0">
              <a:solidFill>
                <a:srgbClr val="FFFFFF"/>
              </a:solidFill>
              <a:latin typeface="+mj-ea"/>
              <a:ea typeface="+mj-ea"/>
              <a:cs typeface="宋体" panose="02010600030101010101" pitchFamily="2" charset="-122"/>
            </a:endParaRPr>
          </a:p>
        </p:txBody>
      </p:sp>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chemeClr val="accent2"/>
                </a:solidFill>
                <a:latin typeface="+mj-ea"/>
                <a:ea typeface="+mj-ea"/>
              </a:rPr>
              <a:t>课程特点</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bg2"/>
              </a:solidFill>
            </a:endParaRPr>
          </a:p>
        </p:txBody>
      </p:sp>
      <p:sp>
        <p:nvSpPr>
          <p:cNvPr id="22" name="Freeform 6"/>
          <p:cNvSpPr/>
          <p:nvPr/>
        </p:nvSpPr>
        <p:spPr bwMode="auto">
          <a:xfrm>
            <a:off x="2469657" y="3631390"/>
            <a:ext cx="1350962" cy="946150"/>
          </a:xfrm>
          <a:custGeom>
            <a:avLst/>
            <a:gdLst>
              <a:gd name="T0" fmla="*/ 0 w 1432"/>
              <a:gd name="T1" fmla="*/ 290 h 1002"/>
              <a:gd name="T2" fmla="*/ 1432 w 1432"/>
              <a:gd name="T3" fmla="*/ 0 h 1002"/>
              <a:gd name="T4" fmla="*/ 1245 w 1432"/>
              <a:gd name="T5" fmla="*/ 793 h 1002"/>
              <a:gd name="T6" fmla="*/ 275 w 1432"/>
              <a:gd name="T7" fmla="*/ 1002 h 1002"/>
              <a:gd name="T8" fmla="*/ 0 w 1432"/>
              <a:gd name="T9" fmla="*/ 290 h 1002"/>
            </a:gdLst>
            <a:ahLst/>
            <a:cxnLst>
              <a:cxn ang="0">
                <a:pos x="T0" y="T1"/>
              </a:cxn>
              <a:cxn ang="0">
                <a:pos x="T2" y="T3"/>
              </a:cxn>
              <a:cxn ang="0">
                <a:pos x="T4" y="T5"/>
              </a:cxn>
              <a:cxn ang="0">
                <a:pos x="T6" y="T7"/>
              </a:cxn>
              <a:cxn ang="0">
                <a:pos x="T8" y="T9"/>
              </a:cxn>
            </a:cxnLst>
            <a:rect l="0" t="0" r="r" b="b"/>
            <a:pathLst>
              <a:path w="1432" h="1002">
                <a:moveTo>
                  <a:pt x="0" y="290"/>
                </a:moveTo>
                <a:lnTo>
                  <a:pt x="1432" y="0"/>
                </a:lnTo>
                <a:lnTo>
                  <a:pt x="1245" y="793"/>
                </a:lnTo>
                <a:lnTo>
                  <a:pt x="275" y="1002"/>
                </a:lnTo>
                <a:lnTo>
                  <a:pt x="0" y="290"/>
                </a:lnTo>
                <a:close/>
              </a:path>
            </a:pathLst>
          </a:custGeom>
          <a:solidFill>
            <a:schemeClr val="bg2">
              <a:lumMod val="50000"/>
            </a:schemeClr>
          </a:solidFill>
          <a:ln>
            <a:noFill/>
          </a:ln>
        </p:spPr>
        <p:txBody>
          <a:bodyPr vert="horz" wrap="square" lIns="91440" tIns="45720" rIns="91440" bIns="45720" numCol="1" anchor="t" anchorCtr="0" compatLnSpc="1"/>
          <a:lstStyle/>
          <a:p>
            <a:endParaRPr lang="zh-CN" altLang="en-US"/>
          </a:p>
        </p:txBody>
      </p:sp>
      <p:sp>
        <p:nvSpPr>
          <p:cNvPr id="24" name="Oval 7"/>
          <p:cNvSpPr>
            <a:spLocks noChangeArrowheads="1"/>
          </p:cNvSpPr>
          <p:nvPr/>
        </p:nvSpPr>
        <p:spPr bwMode="auto">
          <a:xfrm>
            <a:off x="1245695" y="2442352"/>
            <a:ext cx="2206625" cy="2206625"/>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25" name="Freeform 8"/>
          <p:cNvSpPr/>
          <p:nvPr/>
        </p:nvSpPr>
        <p:spPr bwMode="auto">
          <a:xfrm>
            <a:off x="671020" y="3631390"/>
            <a:ext cx="3149600" cy="717550"/>
          </a:xfrm>
          <a:custGeom>
            <a:avLst/>
            <a:gdLst>
              <a:gd name="T0" fmla="*/ 0 w 3337"/>
              <a:gd name="T1" fmla="*/ 0 h 760"/>
              <a:gd name="T2" fmla="*/ 3337 w 3337"/>
              <a:gd name="T3" fmla="*/ 0 h 760"/>
              <a:gd name="T4" fmla="*/ 3150 w 3337"/>
              <a:gd name="T5" fmla="*/ 760 h 760"/>
              <a:gd name="T6" fmla="*/ 275 w 3337"/>
              <a:gd name="T7" fmla="*/ 760 h 760"/>
              <a:gd name="T8" fmla="*/ 0 w 3337"/>
              <a:gd name="T9" fmla="*/ 0 h 760"/>
            </a:gdLst>
            <a:ahLst/>
            <a:cxnLst>
              <a:cxn ang="0">
                <a:pos x="T0" y="T1"/>
              </a:cxn>
              <a:cxn ang="0">
                <a:pos x="T2" y="T3"/>
              </a:cxn>
              <a:cxn ang="0">
                <a:pos x="T4" y="T5"/>
              </a:cxn>
              <a:cxn ang="0">
                <a:pos x="T6" y="T7"/>
              </a:cxn>
              <a:cxn ang="0">
                <a:pos x="T8" y="T9"/>
              </a:cxn>
            </a:cxnLst>
            <a:rect l="0" t="0" r="r" b="b"/>
            <a:pathLst>
              <a:path w="3337" h="760">
                <a:moveTo>
                  <a:pt x="0" y="0"/>
                </a:moveTo>
                <a:lnTo>
                  <a:pt x="3337" y="0"/>
                </a:lnTo>
                <a:lnTo>
                  <a:pt x="3150" y="760"/>
                </a:lnTo>
                <a:lnTo>
                  <a:pt x="275" y="760"/>
                </a:lnTo>
                <a:lnTo>
                  <a:pt x="0"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1603255" y="2492422"/>
            <a:ext cx="817853" cy="1323439"/>
          </a:xfrm>
          <a:prstGeom prst="rect">
            <a:avLst/>
          </a:prstGeom>
          <a:noFill/>
        </p:spPr>
        <p:txBody>
          <a:bodyPr wrap="none" rtlCol="0">
            <a:spAutoFit/>
          </a:bodyPr>
          <a:lstStyle/>
          <a:p>
            <a:r>
              <a:rPr lang="en-US" altLang="zh-CN" sz="8000" b="1" dirty="0">
                <a:solidFill>
                  <a:schemeClr val="accent2"/>
                </a:solidFill>
                <a:latin typeface="+mj-ea"/>
                <a:ea typeface="+mj-ea"/>
              </a:rPr>
              <a:t>3</a:t>
            </a:r>
            <a:endParaRPr lang="zh-CN" altLang="en-US" sz="8000" b="1" dirty="0">
              <a:solidFill>
                <a:schemeClr val="accent2"/>
              </a:solidFill>
              <a:latin typeface="+mj-ea"/>
              <a:ea typeface="+mj-ea"/>
            </a:endParaRPr>
          </a:p>
        </p:txBody>
      </p:sp>
      <p:sp>
        <p:nvSpPr>
          <p:cNvPr id="27" name="TextBox 26"/>
          <p:cNvSpPr txBox="1"/>
          <p:nvPr/>
        </p:nvSpPr>
        <p:spPr>
          <a:xfrm>
            <a:off x="2209034" y="3106547"/>
            <a:ext cx="1392709" cy="461665"/>
          </a:xfrm>
          <a:prstGeom prst="rect">
            <a:avLst/>
          </a:prstGeom>
          <a:noFill/>
        </p:spPr>
        <p:txBody>
          <a:bodyPr wrap="square" rtlCol="0">
            <a:spAutoFit/>
          </a:bodyPr>
          <a:lstStyle/>
          <a:p>
            <a:r>
              <a:rPr lang="zh-CN" altLang="en-US" sz="2400" dirty="0">
                <a:solidFill>
                  <a:schemeClr val="accent2"/>
                </a:solidFill>
                <a:latin typeface="+mn-ea"/>
                <a:ea typeface="+mn-ea"/>
              </a:rPr>
              <a:t>个特点</a:t>
            </a:r>
          </a:p>
        </p:txBody>
      </p:sp>
      <p:sp>
        <p:nvSpPr>
          <p:cNvPr id="35" name="TextBox 34"/>
          <p:cNvSpPr txBox="1"/>
          <p:nvPr/>
        </p:nvSpPr>
        <p:spPr>
          <a:xfrm>
            <a:off x="937447" y="3774721"/>
            <a:ext cx="2441694" cy="430887"/>
          </a:xfrm>
          <a:prstGeom prst="rect">
            <a:avLst/>
          </a:prstGeom>
          <a:noFill/>
        </p:spPr>
        <p:txBody>
          <a:bodyPr wrap="none" rtlCol="0">
            <a:spAutoFit/>
          </a:bodyPr>
          <a:lstStyle/>
          <a:p>
            <a:r>
              <a:rPr lang="zh-CN" altLang="en-US" sz="2200" dirty="0">
                <a:solidFill>
                  <a:schemeClr val="accent2"/>
                </a:solidFill>
                <a:latin typeface="+mn-ea"/>
                <a:ea typeface="+mn-ea"/>
              </a:rPr>
              <a:t>本课程的三个特点</a:t>
            </a:r>
          </a:p>
        </p:txBody>
      </p:sp>
      <p:sp>
        <p:nvSpPr>
          <p:cNvPr id="36" name="Freeform 9"/>
          <p:cNvSpPr/>
          <p:nvPr/>
        </p:nvSpPr>
        <p:spPr bwMode="auto">
          <a:xfrm>
            <a:off x="4775368" y="1365329"/>
            <a:ext cx="2674178" cy="510708"/>
          </a:xfrm>
          <a:custGeom>
            <a:avLst/>
            <a:gdLst>
              <a:gd name="T0" fmla="*/ 0 w 2601"/>
              <a:gd name="T1" fmla="*/ 118 h 627"/>
              <a:gd name="T2" fmla="*/ 2601 w 2601"/>
              <a:gd name="T3" fmla="*/ 0 h 627"/>
              <a:gd name="T4" fmla="*/ 2601 w 2601"/>
              <a:gd name="T5" fmla="*/ 517 h 627"/>
              <a:gd name="T6" fmla="*/ 189 w 2601"/>
              <a:gd name="T7" fmla="*/ 627 h 627"/>
              <a:gd name="T8" fmla="*/ 0 w 2601"/>
              <a:gd name="T9" fmla="*/ 118 h 627"/>
            </a:gdLst>
            <a:ahLst/>
            <a:cxnLst>
              <a:cxn ang="0">
                <a:pos x="T0" y="T1"/>
              </a:cxn>
              <a:cxn ang="0">
                <a:pos x="T2" y="T3"/>
              </a:cxn>
              <a:cxn ang="0">
                <a:pos x="T4" y="T5"/>
              </a:cxn>
              <a:cxn ang="0">
                <a:pos x="T6" y="T7"/>
              </a:cxn>
              <a:cxn ang="0">
                <a:pos x="T8" y="T9"/>
              </a:cxn>
            </a:cxnLst>
            <a:rect l="0" t="0" r="r" b="b"/>
            <a:pathLst>
              <a:path w="2601" h="627">
                <a:moveTo>
                  <a:pt x="0" y="118"/>
                </a:moveTo>
                <a:lnTo>
                  <a:pt x="2601" y="0"/>
                </a:lnTo>
                <a:lnTo>
                  <a:pt x="2601" y="517"/>
                </a:lnTo>
                <a:lnTo>
                  <a:pt x="189" y="627"/>
                </a:lnTo>
                <a:lnTo>
                  <a:pt x="0" y="11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7" name="Freeform 10"/>
          <p:cNvSpPr/>
          <p:nvPr/>
        </p:nvSpPr>
        <p:spPr bwMode="auto">
          <a:xfrm>
            <a:off x="4609696" y="1365329"/>
            <a:ext cx="2883341" cy="420342"/>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8" name="Freeform 11"/>
          <p:cNvSpPr/>
          <p:nvPr/>
        </p:nvSpPr>
        <p:spPr bwMode="auto">
          <a:xfrm>
            <a:off x="4775368" y="3205556"/>
            <a:ext cx="2674178" cy="509339"/>
          </a:xfrm>
          <a:custGeom>
            <a:avLst/>
            <a:gdLst>
              <a:gd name="T0" fmla="*/ 0 w 2601"/>
              <a:gd name="T1" fmla="*/ 118 h 626"/>
              <a:gd name="T2" fmla="*/ 2601 w 2601"/>
              <a:gd name="T3" fmla="*/ 0 h 626"/>
              <a:gd name="T4" fmla="*/ 2601 w 2601"/>
              <a:gd name="T5" fmla="*/ 517 h 626"/>
              <a:gd name="T6" fmla="*/ 189 w 2601"/>
              <a:gd name="T7" fmla="*/ 626 h 626"/>
              <a:gd name="T8" fmla="*/ 0 w 2601"/>
              <a:gd name="T9" fmla="*/ 118 h 626"/>
            </a:gdLst>
            <a:ahLst/>
            <a:cxnLst>
              <a:cxn ang="0">
                <a:pos x="T0" y="T1"/>
              </a:cxn>
              <a:cxn ang="0">
                <a:pos x="T2" y="T3"/>
              </a:cxn>
              <a:cxn ang="0">
                <a:pos x="T4" y="T5"/>
              </a:cxn>
              <a:cxn ang="0">
                <a:pos x="T6" y="T7"/>
              </a:cxn>
              <a:cxn ang="0">
                <a:pos x="T8" y="T9"/>
              </a:cxn>
            </a:cxnLst>
            <a:rect l="0" t="0" r="r" b="b"/>
            <a:pathLst>
              <a:path w="2601" h="626">
                <a:moveTo>
                  <a:pt x="0" y="118"/>
                </a:moveTo>
                <a:lnTo>
                  <a:pt x="2601" y="0"/>
                </a:lnTo>
                <a:lnTo>
                  <a:pt x="2601" y="517"/>
                </a:lnTo>
                <a:lnTo>
                  <a:pt x="189" y="626"/>
                </a:lnTo>
                <a:lnTo>
                  <a:pt x="0" y="11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9" name="Freeform 12"/>
          <p:cNvSpPr/>
          <p:nvPr/>
        </p:nvSpPr>
        <p:spPr bwMode="auto">
          <a:xfrm>
            <a:off x="4609696" y="3205556"/>
            <a:ext cx="2883341" cy="420342"/>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0" name="Freeform 13"/>
          <p:cNvSpPr/>
          <p:nvPr/>
        </p:nvSpPr>
        <p:spPr bwMode="auto">
          <a:xfrm>
            <a:off x="4775368" y="4886326"/>
            <a:ext cx="2674178" cy="510708"/>
          </a:xfrm>
          <a:custGeom>
            <a:avLst/>
            <a:gdLst>
              <a:gd name="T0" fmla="*/ 0 w 2601"/>
              <a:gd name="T1" fmla="*/ 119 h 627"/>
              <a:gd name="T2" fmla="*/ 2601 w 2601"/>
              <a:gd name="T3" fmla="*/ 0 h 627"/>
              <a:gd name="T4" fmla="*/ 2601 w 2601"/>
              <a:gd name="T5" fmla="*/ 517 h 627"/>
              <a:gd name="T6" fmla="*/ 189 w 2601"/>
              <a:gd name="T7" fmla="*/ 627 h 627"/>
              <a:gd name="T8" fmla="*/ 0 w 2601"/>
              <a:gd name="T9" fmla="*/ 119 h 627"/>
            </a:gdLst>
            <a:ahLst/>
            <a:cxnLst>
              <a:cxn ang="0">
                <a:pos x="T0" y="T1"/>
              </a:cxn>
              <a:cxn ang="0">
                <a:pos x="T2" y="T3"/>
              </a:cxn>
              <a:cxn ang="0">
                <a:pos x="T4" y="T5"/>
              </a:cxn>
              <a:cxn ang="0">
                <a:pos x="T6" y="T7"/>
              </a:cxn>
              <a:cxn ang="0">
                <a:pos x="T8" y="T9"/>
              </a:cxn>
            </a:cxnLst>
            <a:rect l="0" t="0" r="r" b="b"/>
            <a:pathLst>
              <a:path w="2601" h="627">
                <a:moveTo>
                  <a:pt x="0" y="119"/>
                </a:moveTo>
                <a:lnTo>
                  <a:pt x="2601" y="0"/>
                </a:lnTo>
                <a:lnTo>
                  <a:pt x="2601" y="517"/>
                </a:lnTo>
                <a:lnTo>
                  <a:pt x="189" y="627"/>
                </a:lnTo>
                <a:lnTo>
                  <a:pt x="0" y="11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1" name="Freeform 14"/>
          <p:cNvSpPr/>
          <p:nvPr/>
        </p:nvSpPr>
        <p:spPr bwMode="auto">
          <a:xfrm>
            <a:off x="4609696" y="4886326"/>
            <a:ext cx="2883341" cy="420342"/>
          </a:xfrm>
          <a:custGeom>
            <a:avLst/>
            <a:gdLst>
              <a:gd name="T0" fmla="*/ 0 w 2805"/>
              <a:gd name="T1" fmla="*/ 0 h 517"/>
              <a:gd name="T2" fmla="*/ 2805 w 2805"/>
              <a:gd name="T3" fmla="*/ 0 h 517"/>
              <a:gd name="T4" fmla="*/ 2805 w 2805"/>
              <a:gd name="T5" fmla="*/ 517 h 517"/>
              <a:gd name="T6" fmla="*/ 204 w 2805"/>
              <a:gd name="T7" fmla="*/ 517 h 517"/>
              <a:gd name="T8" fmla="*/ 0 w 2805"/>
              <a:gd name="T9" fmla="*/ 0 h 517"/>
            </a:gdLst>
            <a:ahLst/>
            <a:cxnLst>
              <a:cxn ang="0">
                <a:pos x="T0" y="T1"/>
              </a:cxn>
              <a:cxn ang="0">
                <a:pos x="T2" y="T3"/>
              </a:cxn>
              <a:cxn ang="0">
                <a:pos x="T4" y="T5"/>
              </a:cxn>
              <a:cxn ang="0">
                <a:pos x="T6" y="T7"/>
              </a:cxn>
              <a:cxn ang="0">
                <a:pos x="T8" y="T9"/>
              </a:cxn>
            </a:cxnLst>
            <a:rect l="0" t="0" r="r" b="b"/>
            <a:pathLst>
              <a:path w="2805" h="517">
                <a:moveTo>
                  <a:pt x="0" y="0"/>
                </a:moveTo>
                <a:lnTo>
                  <a:pt x="2805" y="0"/>
                </a:lnTo>
                <a:lnTo>
                  <a:pt x="2805" y="517"/>
                </a:lnTo>
                <a:lnTo>
                  <a:pt x="204" y="517"/>
                </a:lnTo>
                <a:lnTo>
                  <a:pt x="0"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2" name="TextBox 41"/>
          <p:cNvSpPr txBox="1"/>
          <p:nvPr/>
        </p:nvSpPr>
        <p:spPr>
          <a:xfrm>
            <a:off x="5079351" y="1385561"/>
            <a:ext cx="1210588" cy="400110"/>
          </a:xfrm>
          <a:prstGeom prst="rect">
            <a:avLst/>
          </a:prstGeom>
          <a:noFill/>
        </p:spPr>
        <p:txBody>
          <a:bodyPr wrap="none" rtlCol="0">
            <a:spAutoFit/>
          </a:bodyPr>
          <a:lstStyle/>
          <a:p>
            <a:r>
              <a:rPr lang="zh-CN" altLang="en-US" sz="2000" b="1" dirty="0">
                <a:solidFill>
                  <a:schemeClr val="accent2"/>
                </a:solidFill>
                <a:latin typeface="+mn-ea"/>
                <a:ea typeface="+mn-ea"/>
              </a:rPr>
              <a:t>紧扣大纲</a:t>
            </a:r>
          </a:p>
        </p:txBody>
      </p:sp>
      <p:sp>
        <p:nvSpPr>
          <p:cNvPr id="43" name="TextBox 42"/>
          <p:cNvSpPr txBox="1"/>
          <p:nvPr/>
        </p:nvSpPr>
        <p:spPr>
          <a:xfrm>
            <a:off x="5079351" y="3225170"/>
            <a:ext cx="1210588" cy="400110"/>
          </a:xfrm>
          <a:prstGeom prst="rect">
            <a:avLst/>
          </a:prstGeom>
          <a:noFill/>
        </p:spPr>
        <p:txBody>
          <a:bodyPr wrap="none" rtlCol="0">
            <a:spAutoFit/>
          </a:bodyPr>
          <a:lstStyle/>
          <a:p>
            <a:r>
              <a:rPr lang="zh-CN" altLang="en-US" sz="2000" b="1" dirty="0">
                <a:solidFill>
                  <a:schemeClr val="accent2"/>
                </a:solidFill>
                <a:latin typeface="+mn-ea"/>
                <a:ea typeface="+mn-ea"/>
              </a:rPr>
              <a:t>紧贴专业</a:t>
            </a:r>
          </a:p>
        </p:txBody>
      </p:sp>
      <p:sp>
        <p:nvSpPr>
          <p:cNvPr id="44" name="TextBox 43"/>
          <p:cNvSpPr txBox="1"/>
          <p:nvPr/>
        </p:nvSpPr>
        <p:spPr>
          <a:xfrm>
            <a:off x="5079351" y="4910971"/>
            <a:ext cx="1210588" cy="400110"/>
          </a:xfrm>
          <a:prstGeom prst="rect">
            <a:avLst/>
          </a:prstGeom>
          <a:noFill/>
        </p:spPr>
        <p:txBody>
          <a:bodyPr wrap="none" rtlCol="0">
            <a:spAutoFit/>
          </a:bodyPr>
          <a:lstStyle/>
          <a:p>
            <a:r>
              <a:rPr lang="zh-CN" altLang="en-US" sz="2000" b="1" dirty="0">
                <a:solidFill>
                  <a:schemeClr val="accent2"/>
                </a:solidFill>
                <a:latin typeface="+mn-ea"/>
                <a:ea typeface="+mn-ea"/>
              </a:rPr>
              <a:t>灵活运用</a:t>
            </a:r>
          </a:p>
        </p:txBody>
      </p:sp>
      <p:sp>
        <p:nvSpPr>
          <p:cNvPr id="45" name="TextBox 44"/>
          <p:cNvSpPr txBox="1"/>
          <p:nvPr/>
        </p:nvSpPr>
        <p:spPr>
          <a:xfrm>
            <a:off x="4589249" y="1944295"/>
            <a:ext cx="6419842" cy="707886"/>
          </a:xfrm>
          <a:prstGeom prst="rect">
            <a:avLst/>
          </a:prstGeom>
          <a:noFill/>
        </p:spPr>
        <p:txBody>
          <a:bodyPr wrap="square" rtlCol="0">
            <a:spAutoFit/>
          </a:bodyPr>
          <a:lstStyle>
            <a:defPPr>
              <a:defRPr lang="zh-CN"/>
            </a:defPPr>
            <a:lvl1pPr>
              <a:defRPr sz="2000">
                <a:solidFill>
                  <a:schemeClr val="accent1"/>
                </a:solidFill>
                <a:latin typeface="+mn-ea"/>
                <a:ea typeface="+mn-ea"/>
              </a:defRPr>
            </a:lvl1pPr>
          </a:lstStyle>
          <a:p>
            <a:r>
              <a:rPr lang="en-US" altLang="zh-CN" dirty="0" smtClean="0"/>
              <a:t> </a:t>
            </a:r>
            <a:r>
              <a:rPr lang="en-US" altLang="zh-CN" dirty="0" smtClean="0"/>
              <a:t>  </a:t>
            </a:r>
            <a:r>
              <a:rPr lang="zh-CN" altLang="en-US" dirty="0" smtClean="0"/>
              <a:t>根据教育部提出的本科人才培养的新标准，要求既要符合专业建设和改革的要求，又要与国际通行标准接轨。</a:t>
            </a:r>
            <a:endParaRPr lang="zh-CN" altLang="en-US" dirty="0"/>
          </a:p>
        </p:txBody>
      </p:sp>
      <p:sp>
        <p:nvSpPr>
          <p:cNvPr id="47" name="TextBox 46"/>
          <p:cNvSpPr txBox="1"/>
          <p:nvPr/>
        </p:nvSpPr>
        <p:spPr>
          <a:xfrm>
            <a:off x="4589249" y="5472026"/>
            <a:ext cx="6419842" cy="707886"/>
          </a:xfrm>
          <a:prstGeom prst="rect">
            <a:avLst/>
          </a:prstGeom>
          <a:noFill/>
        </p:spPr>
        <p:txBody>
          <a:bodyPr wrap="square" rtlCol="0">
            <a:spAutoFit/>
          </a:bodyPr>
          <a:lstStyle>
            <a:defPPr>
              <a:defRPr lang="zh-CN"/>
            </a:defPPr>
            <a:lvl1pPr>
              <a:defRPr sz="2000">
                <a:solidFill>
                  <a:schemeClr val="accent1"/>
                </a:solidFill>
                <a:latin typeface="+mn-ea"/>
                <a:ea typeface="+mn-ea"/>
              </a:defRPr>
            </a:lvl1pPr>
          </a:lstStyle>
          <a:p>
            <a:r>
              <a:rPr lang="zh-CN" altLang="en-US" dirty="0" smtClean="0"/>
              <a:t>在</a:t>
            </a:r>
            <a:r>
              <a:rPr lang="zh-CN" altLang="en-US" dirty="0" smtClean="0"/>
              <a:t>加强英语听说读写基本技能外，重视学生的实际应用和动手能力。</a:t>
            </a:r>
            <a:endParaRPr lang="zh-CN" altLang="en-US" dirty="0"/>
          </a:p>
        </p:txBody>
      </p:sp>
      <p:sp>
        <p:nvSpPr>
          <p:cNvPr id="48" name="TextBox 47"/>
          <p:cNvSpPr txBox="1"/>
          <p:nvPr/>
        </p:nvSpPr>
        <p:spPr>
          <a:xfrm>
            <a:off x="4775368" y="3815861"/>
            <a:ext cx="6419842" cy="1015663"/>
          </a:xfrm>
          <a:prstGeom prst="rect">
            <a:avLst/>
          </a:prstGeom>
          <a:noFill/>
        </p:spPr>
        <p:txBody>
          <a:bodyPr wrap="square" rtlCol="0">
            <a:spAutoFit/>
          </a:bodyPr>
          <a:lstStyle>
            <a:defPPr>
              <a:defRPr lang="zh-CN"/>
            </a:defPPr>
            <a:lvl1pPr>
              <a:defRPr sz="2000">
                <a:solidFill>
                  <a:schemeClr val="accent1"/>
                </a:solidFill>
                <a:latin typeface="+mn-ea"/>
                <a:ea typeface="+mn-ea"/>
              </a:defRPr>
            </a:lvl1pPr>
          </a:lstStyle>
          <a:p>
            <a:r>
              <a:rPr lang="en-US" altLang="zh-CN" dirty="0" smtClean="0"/>
              <a:t> </a:t>
            </a:r>
            <a:r>
              <a:rPr lang="zh-CN" altLang="en-US" dirty="0" smtClean="0"/>
              <a:t>从语言与文化的角度阐释商务活动中所涉及的跨文化沟通和谈判技巧，传统风俗和社交礼仪，以及国际企业管理中的文化因素</a:t>
            </a:r>
            <a:r>
              <a:rPr lang="en-US" altLang="zh-CN" dirty="0" smtClean="0"/>
              <a:t>  </a:t>
            </a:r>
            <a:r>
              <a:rPr lang="zh-CN" altLang="en-US" dirty="0" smtClean="0"/>
              <a:t>。</a:t>
            </a:r>
            <a:endParaRPr lang="zh-CN" altLang="en-US"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4"/>
                                        </p:tgtEl>
                                        <p:attrNameLst>
                                          <p:attrName>style.visibility</p:attrName>
                                        </p:attrNameLst>
                                      </p:cBhvr>
                                      <p:to>
                                        <p:strVal val="visible"/>
                                      </p:to>
                                    </p:set>
                                    <p:anim by="(-#ppt_w*2)" calcmode="lin" valueType="num">
                                      <p:cBhvr rctx="PPT">
                                        <p:cTn id="13" dur="150" autoRev="1" fill="hold">
                                          <p:stCondLst>
                                            <p:cond delay="0"/>
                                          </p:stCondLst>
                                        </p:cTn>
                                        <p:tgtEl>
                                          <p:spTgt spid="34"/>
                                        </p:tgtEl>
                                        <p:attrNameLst>
                                          <p:attrName>ppt_w</p:attrName>
                                        </p:attrNameLst>
                                      </p:cBhvr>
                                    </p:anim>
                                    <p:anim by="(#ppt_w*0.50)" calcmode="lin" valueType="num">
                                      <p:cBhvr>
                                        <p:cTn id="14" dur="150" decel="50000" autoRev="1" fill="hold">
                                          <p:stCondLst>
                                            <p:cond delay="0"/>
                                          </p:stCondLst>
                                        </p:cTn>
                                        <p:tgtEl>
                                          <p:spTgt spid="34"/>
                                        </p:tgtEl>
                                        <p:attrNameLst>
                                          <p:attrName>ppt_x</p:attrName>
                                        </p:attrNameLst>
                                      </p:cBhvr>
                                    </p:anim>
                                    <p:anim from="(-#ppt_h/2)" to="(#ppt_y)" calcmode="lin" valueType="num">
                                      <p:cBhvr>
                                        <p:cTn id="15" dur="300" fill="hold">
                                          <p:stCondLst>
                                            <p:cond delay="0"/>
                                          </p:stCondLst>
                                        </p:cTn>
                                        <p:tgtEl>
                                          <p:spTgt spid="34"/>
                                        </p:tgtEl>
                                        <p:attrNameLst>
                                          <p:attrName>ppt_y</p:attrName>
                                        </p:attrNameLst>
                                      </p:cBhvr>
                                    </p:anim>
                                    <p:animRot by="21600000">
                                      <p:cBhvr>
                                        <p:cTn id="16" dur="300" fill="hold">
                                          <p:stCondLst>
                                            <p:cond delay="0"/>
                                          </p:stCondLst>
                                        </p:cTn>
                                        <p:tgtEl>
                                          <p:spTgt spid="34"/>
                                        </p:tgtEl>
                                        <p:attrNameLst>
                                          <p:attrName>r</p:attrName>
                                        </p:attrNameLst>
                                      </p:cBhvr>
                                    </p:animRot>
                                  </p:childTnLst>
                                </p:cTn>
                              </p:par>
                            </p:childTnLst>
                          </p:cTn>
                        </p:par>
                        <p:par>
                          <p:cTn id="17" fill="hold">
                            <p:stCondLst>
                              <p:cond delay="690"/>
                            </p:stCondLst>
                            <p:childTnLst>
                              <p:par>
                                <p:cTn id="18" presetID="52"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Scale>
                                      <p:cBhvr>
                                        <p:cTn id="20"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4"/>
                                        </p:tgtEl>
                                        <p:attrNameLst>
                                          <p:attrName>ppt_x</p:attrName>
                                          <p:attrName>ppt_y</p:attrName>
                                        </p:attrNameLst>
                                      </p:cBhvr>
                                    </p:animMotion>
                                    <p:animEffect transition="in" filter="fade">
                                      <p:cBhvr>
                                        <p:cTn id="22" dur="1000"/>
                                        <p:tgtEl>
                                          <p:spTgt spid="24"/>
                                        </p:tgtEl>
                                      </p:cBhvr>
                                    </p:animEffect>
                                  </p:childTnLst>
                                </p:cTn>
                              </p:par>
                            </p:childTnLst>
                          </p:cTn>
                        </p:par>
                        <p:par>
                          <p:cTn id="23" fill="hold">
                            <p:stCondLst>
                              <p:cond delay="169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2190"/>
                            </p:stCondLst>
                            <p:childTnLst>
                              <p:par>
                                <p:cTn id="28" presetID="22" presetClass="entr" presetSubtype="2"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right)">
                                      <p:cBhvr>
                                        <p:cTn id="30" dur="500"/>
                                        <p:tgtEl>
                                          <p:spTgt spid="25"/>
                                        </p:tgtEl>
                                      </p:cBhvr>
                                    </p:animEffect>
                                  </p:childTnLst>
                                </p:cTn>
                              </p:par>
                            </p:childTnLst>
                          </p:cTn>
                        </p:par>
                        <p:par>
                          <p:cTn id="31" fill="hold">
                            <p:stCondLst>
                              <p:cond delay="2690"/>
                            </p:stCondLst>
                            <p:childTnLst>
                              <p:par>
                                <p:cTn id="32" presetID="31"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 calcmode="lin" valueType="num">
                                      <p:cBhvr>
                                        <p:cTn id="36" dur="500" fill="hold"/>
                                        <p:tgtEl>
                                          <p:spTgt spid="26"/>
                                        </p:tgtEl>
                                        <p:attrNameLst>
                                          <p:attrName>style.rotation</p:attrName>
                                        </p:attrNameLst>
                                      </p:cBhvr>
                                      <p:tavLst>
                                        <p:tav tm="0">
                                          <p:val>
                                            <p:fltVal val="90"/>
                                          </p:val>
                                        </p:tav>
                                        <p:tav tm="100000">
                                          <p:val>
                                            <p:fltVal val="0"/>
                                          </p:val>
                                        </p:tav>
                                      </p:tavLst>
                                    </p:anim>
                                    <p:animEffect transition="in" filter="fade">
                                      <p:cBhvr>
                                        <p:cTn id="37" dur="500"/>
                                        <p:tgtEl>
                                          <p:spTgt spid="26"/>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 calcmode="lin" valueType="num">
                                      <p:cBhvr>
                                        <p:cTn id="42" dur="500" fill="hold"/>
                                        <p:tgtEl>
                                          <p:spTgt spid="27"/>
                                        </p:tgtEl>
                                        <p:attrNameLst>
                                          <p:attrName>style.rotation</p:attrName>
                                        </p:attrNameLst>
                                      </p:cBhvr>
                                      <p:tavLst>
                                        <p:tav tm="0">
                                          <p:val>
                                            <p:fltVal val="90"/>
                                          </p:val>
                                        </p:tav>
                                        <p:tav tm="100000">
                                          <p:val>
                                            <p:fltVal val="0"/>
                                          </p:val>
                                        </p:tav>
                                      </p:tavLst>
                                    </p:anim>
                                    <p:animEffect transition="in" filter="fade">
                                      <p:cBhvr>
                                        <p:cTn id="43" dur="500"/>
                                        <p:tgtEl>
                                          <p:spTgt spid="27"/>
                                        </p:tgtEl>
                                      </p:cBhvr>
                                    </p:animEffect>
                                  </p:childTnLst>
                                </p:cTn>
                              </p:par>
                            </p:childTnLst>
                          </p:cTn>
                        </p:par>
                        <p:par>
                          <p:cTn id="44" fill="hold">
                            <p:stCondLst>
                              <p:cond delay="3190"/>
                            </p:stCondLst>
                            <p:childTnLst>
                              <p:par>
                                <p:cTn id="45" presetID="22" presetClass="entr" presetSubtype="1"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par>
                          <p:cTn id="48" fill="hold">
                            <p:stCondLst>
                              <p:cond delay="3690"/>
                            </p:stCondLst>
                            <p:childTnLst>
                              <p:par>
                                <p:cTn id="49" presetID="22" presetClass="entr" presetSubtype="8"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300"/>
                                        <p:tgtEl>
                                          <p:spTgt spid="36"/>
                                        </p:tgtEl>
                                      </p:cBhvr>
                                    </p:animEffect>
                                  </p:childTnLst>
                                </p:cTn>
                              </p:par>
                            </p:childTnLst>
                          </p:cTn>
                        </p:par>
                        <p:par>
                          <p:cTn id="52" fill="hold">
                            <p:stCondLst>
                              <p:cond delay="4190"/>
                            </p:stCondLst>
                            <p:childTnLst>
                              <p:par>
                                <p:cTn id="53" presetID="22" presetClass="entr" presetSubtype="2"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right)">
                                      <p:cBhvr>
                                        <p:cTn id="55" dur="400"/>
                                        <p:tgtEl>
                                          <p:spTgt spid="37"/>
                                        </p:tgtEl>
                                      </p:cBhvr>
                                    </p:animEffect>
                                  </p:childTnLst>
                                </p:cTn>
                              </p:par>
                            </p:childTnLst>
                          </p:cTn>
                        </p:par>
                        <p:par>
                          <p:cTn id="56" fill="hold">
                            <p:stCondLst>
                              <p:cond delay="4690"/>
                            </p:stCondLst>
                            <p:childTnLst>
                              <p:par>
                                <p:cTn id="57" presetID="31" presetClass="entr" presetSubtype="0"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p:cTn id="59" dur="300" fill="hold"/>
                                        <p:tgtEl>
                                          <p:spTgt spid="42"/>
                                        </p:tgtEl>
                                        <p:attrNameLst>
                                          <p:attrName>ppt_w</p:attrName>
                                        </p:attrNameLst>
                                      </p:cBhvr>
                                      <p:tavLst>
                                        <p:tav tm="0">
                                          <p:val>
                                            <p:fltVal val="0"/>
                                          </p:val>
                                        </p:tav>
                                        <p:tav tm="100000">
                                          <p:val>
                                            <p:strVal val="#ppt_w"/>
                                          </p:val>
                                        </p:tav>
                                      </p:tavLst>
                                    </p:anim>
                                    <p:anim calcmode="lin" valueType="num">
                                      <p:cBhvr>
                                        <p:cTn id="60" dur="300" fill="hold"/>
                                        <p:tgtEl>
                                          <p:spTgt spid="42"/>
                                        </p:tgtEl>
                                        <p:attrNameLst>
                                          <p:attrName>ppt_h</p:attrName>
                                        </p:attrNameLst>
                                      </p:cBhvr>
                                      <p:tavLst>
                                        <p:tav tm="0">
                                          <p:val>
                                            <p:fltVal val="0"/>
                                          </p:val>
                                        </p:tav>
                                        <p:tav tm="100000">
                                          <p:val>
                                            <p:strVal val="#ppt_h"/>
                                          </p:val>
                                        </p:tav>
                                      </p:tavLst>
                                    </p:anim>
                                    <p:anim calcmode="lin" valueType="num">
                                      <p:cBhvr>
                                        <p:cTn id="61" dur="300" fill="hold"/>
                                        <p:tgtEl>
                                          <p:spTgt spid="42"/>
                                        </p:tgtEl>
                                        <p:attrNameLst>
                                          <p:attrName>style.rotation</p:attrName>
                                        </p:attrNameLst>
                                      </p:cBhvr>
                                      <p:tavLst>
                                        <p:tav tm="0">
                                          <p:val>
                                            <p:fltVal val="90"/>
                                          </p:val>
                                        </p:tav>
                                        <p:tav tm="100000">
                                          <p:val>
                                            <p:fltVal val="0"/>
                                          </p:val>
                                        </p:tav>
                                      </p:tavLst>
                                    </p:anim>
                                    <p:animEffect transition="in" filter="fade">
                                      <p:cBhvr>
                                        <p:cTn id="62" dur="300"/>
                                        <p:tgtEl>
                                          <p:spTgt spid="42"/>
                                        </p:tgtEl>
                                      </p:cBhvr>
                                    </p:animEffect>
                                  </p:childTnLst>
                                </p:cTn>
                              </p:par>
                            </p:childTnLst>
                          </p:cTn>
                        </p:par>
                        <p:par>
                          <p:cTn id="63" fill="hold">
                            <p:stCondLst>
                              <p:cond delay="5190"/>
                            </p:stCondLst>
                            <p:childTnLst>
                              <p:par>
                                <p:cTn id="64" presetID="22" presetClass="entr" presetSubtype="1"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up)">
                                      <p:cBhvr>
                                        <p:cTn id="66" dur="500"/>
                                        <p:tgtEl>
                                          <p:spTgt spid="45"/>
                                        </p:tgtEl>
                                      </p:cBhvr>
                                    </p:animEffect>
                                  </p:childTnLst>
                                </p:cTn>
                              </p:par>
                            </p:childTnLst>
                          </p:cTn>
                        </p:par>
                        <p:par>
                          <p:cTn id="67" fill="hold">
                            <p:stCondLst>
                              <p:cond delay="5690"/>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300"/>
                                        <p:tgtEl>
                                          <p:spTgt spid="38"/>
                                        </p:tgtEl>
                                      </p:cBhvr>
                                    </p:animEffect>
                                  </p:childTnLst>
                                </p:cTn>
                              </p:par>
                            </p:childTnLst>
                          </p:cTn>
                        </p:par>
                        <p:par>
                          <p:cTn id="71" fill="hold">
                            <p:stCondLst>
                              <p:cond delay="6190"/>
                            </p:stCondLst>
                            <p:childTnLst>
                              <p:par>
                                <p:cTn id="72" presetID="22" presetClass="entr" presetSubtype="2"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right)">
                                      <p:cBhvr>
                                        <p:cTn id="74" dur="400"/>
                                        <p:tgtEl>
                                          <p:spTgt spid="39"/>
                                        </p:tgtEl>
                                      </p:cBhvr>
                                    </p:animEffect>
                                  </p:childTnLst>
                                </p:cTn>
                              </p:par>
                            </p:childTnLst>
                          </p:cTn>
                        </p:par>
                        <p:par>
                          <p:cTn id="75" fill="hold">
                            <p:stCondLst>
                              <p:cond delay="6690"/>
                            </p:stCondLst>
                            <p:childTnLst>
                              <p:par>
                                <p:cTn id="76" presetID="31" presetClass="entr" presetSubtype="0" fill="hold" grpId="0" nodeType="after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p:cTn id="78" dur="300" fill="hold"/>
                                        <p:tgtEl>
                                          <p:spTgt spid="43"/>
                                        </p:tgtEl>
                                        <p:attrNameLst>
                                          <p:attrName>ppt_w</p:attrName>
                                        </p:attrNameLst>
                                      </p:cBhvr>
                                      <p:tavLst>
                                        <p:tav tm="0">
                                          <p:val>
                                            <p:fltVal val="0"/>
                                          </p:val>
                                        </p:tav>
                                        <p:tav tm="100000">
                                          <p:val>
                                            <p:strVal val="#ppt_w"/>
                                          </p:val>
                                        </p:tav>
                                      </p:tavLst>
                                    </p:anim>
                                    <p:anim calcmode="lin" valueType="num">
                                      <p:cBhvr>
                                        <p:cTn id="79" dur="300" fill="hold"/>
                                        <p:tgtEl>
                                          <p:spTgt spid="43"/>
                                        </p:tgtEl>
                                        <p:attrNameLst>
                                          <p:attrName>ppt_h</p:attrName>
                                        </p:attrNameLst>
                                      </p:cBhvr>
                                      <p:tavLst>
                                        <p:tav tm="0">
                                          <p:val>
                                            <p:fltVal val="0"/>
                                          </p:val>
                                        </p:tav>
                                        <p:tav tm="100000">
                                          <p:val>
                                            <p:strVal val="#ppt_h"/>
                                          </p:val>
                                        </p:tav>
                                      </p:tavLst>
                                    </p:anim>
                                    <p:anim calcmode="lin" valueType="num">
                                      <p:cBhvr>
                                        <p:cTn id="80" dur="300" fill="hold"/>
                                        <p:tgtEl>
                                          <p:spTgt spid="43"/>
                                        </p:tgtEl>
                                        <p:attrNameLst>
                                          <p:attrName>style.rotation</p:attrName>
                                        </p:attrNameLst>
                                      </p:cBhvr>
                                      <p:tavLst>
                                        <p:tav tm="0">
                                          <p:val>
                                            <p:fltVal val="90"/>
                                          </p:val>
                                        </p:tav>
                                        <p:tav tm="100000">
                                          <p:val>
                                            <p:fltVal val="0"/>
                                          </p:val>
                                        </p:tav>
                                      </p:tavLst>
                                    </p:anim>
                                    <p:animEffect transition="in" filter="fade">
                                      <p:cBhvr>
                                        <p:cTn id="81" dur="300"/>
                                        <p:tgtEl>
                                          <p:spTgt spid="43"/>
                                        </p:tgtEl>
                                      </p:cBhvr>
                                    </p:animEffect>
                                  </p:childTnLst>
                                </p:cTn>
                              </p:par>
                            </p:childTnLst>
                          </p:cTn>
                        </p:par>
                        <p:par>
                          <p:cTn id="82" fill="hold">
                            <p:stCondLst>
                              <p:cond delay="6990"/>
                            </p:stCondLst>
                            <p:childTnLst>
                              <p:par>
                                <p:cTn id="83" presetID="22" presetClass="entr" presetSubtype="8"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300"/>
                                        <p:tgtEl>
                                          <p:spTgt spid="40"/>
                                        </p:tgtEl>
                                      </p:cBhvr>
                                    </p:animEffect>
                                  </p:childTnLst>
                                </p:cTn>
                              </p:par>
                            </p:childTnLst>
                          </p:cTn>
                        </p:par>
                        <p:par>
                          <p:cTn id="86" fill="hold">
                            <p:stCondLst>
                              <p:cond delay="7290"/>
                            </p:stCondLst>
                            <p:childTnLst>
                              <p:par>
                                <p:cTn id="87" presetID="22" presetClass="entr" presetSubtype="2"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right)">
                                      <p:cBhvr>
                                        <p:cTn id="89" dur="400"/>
                                        <p:tgtEl>
                                          <p:spTgt spid="41"/>
                                        </p:tgtEl>
                                      </p:cBhvr>
                                    </p:animEffect>
                                  </p:childTnLst>
                                </p:cTn>
                              </p:par>
                            </p:childTnLst>
                          </p:cTn>
                        </p:par>
                        <p:par>
                          <p:cTn id="90" fill="hold">
                            <p:stCondLst>
                              <p:cond delay="7690"/>
                            </p:stCondLst>
                            <p:childTnLst>
                              <p:par>
                                <p:cTn id="91" presetID="31" presetClass="entr" presetSubtype="0"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300" fill="hold"/>
                                        <p:tgtEl>
                                          <p:spTgt spid="44"/>
                                        </p:tgtEl>
                                        <p:attrNameLst>
                                          <p:attrName>ppt_w</p:attrName>
                                        </p:attrNameLst>
                                      </p:cBhvr>
                                      <p:tavLst>
                                        <p:tav tm="0">
                                          <p:val>
                                            <p:fltVal val="0"/>
                                          </p:val>
                                        </p:tav>
                                        <p:tav tm="100000">
                                          <p:val>
                                            <p:strVal val="#ppt_w"/>
                                          </p:val>
                                        </p:tav>
                                      </p:tavLst>
                                    </p:anim>
                                    <p:anim calcmode="lin" valueType="num">
                                      <p:cBhvr>
                                        <p:cTn id="94" dur="300" fill="hold"/>
                                        <p:tgtEl>
                                          <p:spTgt spid="44"/>
                                        </p:tgtEl>
                                        <p:attrNameLst>
                                          <p:attrName>ppt_h</p:attrName>
                                        </p:attrNameLst>
                                      </p:cBhvr>
                                      <p:tavLst>
                                        <p:tav tm="0">
                                          <p:val>
                                            <p:fltVal val="0"/>
                                          </p:val>
                                        </p:tav>
                                        <p:tav tm="100000">
                                          <p:val>
                                            <p:strVal val="#ppt_h"/>
                                          </p:val>
                                        </p:tav>
                                      </p:tavLst>
                                    </p:anim>
                                    <p:anim calcmode="lin" valueType="num">
                                      <p:cBhvr>
                                        <p:cTn id="95" dur="300" fill="hold"/>
                                        <p:tgtEl>
                                          <p:spTgt spid="44"/>
                                        </p:tgtEl>
                                        <p:attrNameLst>
                                          <p:attrName>style.rotation</p:attrName>
                                        </p:attrNameLst>
                                      </p:cBhvr>
                                      <p:tavLst>
                                        <p:tav tm="0">
                                          <p:val>
                                            <p:fltVal val="90"/>
                                          </p:val>
                                        </p:tav>
                                        <p:tav tm="100000">
                                          <p:val>
                                            <p:fltVal val="0"/>
                                          </p:val>
                                        </p:tav>
                                      </p:tavLst>
                                    </p:anim>
                                    <p:animEffect transition="in" filter="fade">
                                      <p:cBhvr>
                                        <p:cTn id="96" dur="300"/>
                                        <p:tgtEl>
                                          <p:spTgt spid="44"/>
                                        </p:tgtEl>
                                      </p:cBhvr>
                                    </p:animEffect>
                                  </p:childTnLst>
                                </p:cTn>
                              </p:par>
                            </p:childTnLst>
                          </p:cTn>
                        </p:par>
                        <p:par>
                          <p:cTn id="97" fill="hold">
                            <p:stCondLst>
                              <p:cond delay="7990"/>
                            </p:stCondLst>
                            <p:childTnLst>
                              <p:par>
                                <p:cTn id="98" presetID="22" presetClass="entr" presetSubtype="1" fill="hold" grpId="0"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up)">
                                      <p:cBhvr>
                                        <p:cTn id="100" dur="500"/>
                                        <p:tgtEl>
                                          <p:spTgt spid="47"/>
                                        </p:tgtEl>
                                      </p:cBhvr>
                                    </p:animEffect>
                                  </p:childTnLst>
                                </p:cTn>
                              </p:par>
                            </p:childTnLst>
                          </p:cTn>
                        </p:par>
                        <p:par>
                          <p:cTn id="101" fill="hold">
                            <p:stCondLst>
                              <p:cond delay="8490"/>
                            </p:stCondLst>
                            <p:childTnLst>
                              <p:par>
                                <p:cTn id="102" presetID="22" presetClass="entr" presetSubtype="1" fill="hold" grpId="0" nodeType="after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up)">
                                      <p:cBhvr>
                                        <p:cTn id="10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1" grpId="0" animBg="1"/>
      <p:bldP spid="22" grpId="0" animBg="1"/>
      <p:bldP spid="24" grpId="0" animBg="1"/>
      <p:bldP spid="25" grpId="0" animBg="1"/>
      <p:bldP spid="26" grpId="0"/>
      <p:bldP spid="27" grpId="0"/>
      <p:bldP spid="35" grpId="0"/>
      <p:bldP spid="36" grpId="0" animBg="1"/>
      <p:bldP spid="37" grpId="0" animBg="1"/>
      <p:bldP spid="38" grpId="0" animBg="1"/>
      <p:bldP spid="39" grpId="0" animBg="1"/>
      <p:bldP spid="40" grpId="0" animBg="1"/>
      <p:bldP spid="41" grpId="0" animBg="1"/>
      <p:bldP spid="42" grpId="0"/>
      <p:bldP spid="43" grpId="0"/>
      <p:bldP spid="44" grpId="0"/>
      <p:bldP spid="45"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5"/>
          <p:cNvSpPr/>
          <p:nvPr/>
        </p:nvSpPr>
        <p:spPr bwMode="auto">
          <a:xfrm>
            <a:off x="0" y="0"/>
            <a:ext cx="12196800" cy="2607972"/>
          </a:xfrm>
          <a:custGeom>
            <a:avLst/>
            <a:gdLst>
              <a:gd name="T0" fmla="*/ 16000 w 16000"/>
              <a:gd name="T1" fmla="*/ 1588 h 3399"/>
              <a:gd name="T2" fmla="*/ 8927 w 16000"/>
              <a:gd name="T3" fmla="*/ 3277 h 3399"/>
              <a:gd name="T4" fmla="*/ 7073 w 16000"/>
              <a:gd name="T5" fmla="*/ 3277 h 3399"/>
              <a:gd name="T6" fmla="*/ 0 w 16000"/>
              <a:gd name="T7" fmla="*/ 1588 h 3399"/>
              <a:gd name="T8" fmla="*/ 0 w 16000"/>
              <a:gd name="T9" fmla="*/ 0 h 3399"/>
              <a:gd name="T10" fmla="*/ 16000 w 16000"/>
              <a:gd name="T11" fmla="*/ 0 h 3399"/>
              <a:gd name="T12" fmla="*/ 16000 w 16000"/>
              <a:gd name="T13" fmla="*/ 1588 h 3399"/>
            </a:gdLst>
            <a:ahLst/>
            <a:cxnLst>
              <a:cxn ang="0">
                <a:pos x="T0" y="T1"/>
              </a:cxn>
              <a:cxn ang="0">
                <a:pos x="T2" y="T3"/>
              </a:cxn>
              <a:cxn ang="0">
                <a:pos x="T4" y="T5"/>
              </a:cxn>
              <a:cxn ang="0">
                <a:pos x="T6" y="T7"/>
              </a:cxn>
              <a:cxn ang="0">
                <a:pos x="T8" y="T9"/>
              </a:cxn>
              <a:cxn ang="0">
                <a:pos x="T10" y="T11"/>
              </a:cxn>
              <a:cxn ang="0">
                <a:pos x="T12" y="T13"/>
              </a:cxn>
            </a:cxnLst>
            <a:rect l="0" t="0" r="r" b="b"/>
            <a:pathLst>
              <a:path w="16000" h="3399">
                <a:moveTo>
                  <a:pt x="16000" y="1588"/>
                </a:moveTo>
                <a:lnTo>
                  <a:pt x="8927" y="3277"/>
                </a:lnTo>
                <a:cubicBezTo>
                  <a:pt x="8417" y="3399"/>
                  <a:pt x="7583" y="3399"/>
                  <a:pt x="7073" y="3277"/>
                </a:cubicBezTo>
                <a:lnTo>
                  <a:pt x="0" y="1588"/>
                </a:lnTo>
                <a:lnTo>
                  <a:pt x="0" y="0"/>
                </a:lnTo>
                <a:lnTo>
                  <a:pt x="16000" y="0"/>
                </a:lnTo>
                <a:lnTo>
                  <a:pt x="16000" y="1588"/>
                </a:ln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294A5A"/>
              </a:solidFill>
            </a:endParaRPr>
          </a:p>
        </p:txBody>
      </p:sp>
      <p:grpSp>
        <p:nvGrpSpPr>
          <p:cNvPr id="29" name="组合 28"/>
          <p:cNvGrpSpPr/>
          <p:nvPr/>
        </p:nvGrpSpPr>
        <p:grpSpPr>
          <a:xfrm>
            <a:off x="5030767" y="1339442"/>
            <a:ext cx="2135228" cy="2149410"/>
            <a:chOff x="5066242" y="1339442"/>
            <a:chExt cx="2135228" cy="2149410"/>
          </a:xfrm>
        </p:grpSpPr>
        <p:sp>
          <p:nvSpPr>
            <p:cNvPr id="30" name="Oval 6"/>
            <p:cNvSpPr>
              <a:spLocks noChangeArrowheads="1"/>
            </p:cNvSpPr>
            <p:nvPr/>
          </p:nvSpPr>
          <p:spPr bwMode="auto">
            <a:xfrm>
              <a:off x="5066242" y="1339442"/>
              <a:ext cx="2135228" cy="2149410"/>
            </a:xfrm>
            <a:prstGeom prst="ellipse">
              <a:avLst/>
            </a:prstGeom>
            <a:solidFill>
              <a:schemeClr val="accent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31" name="Oval 7"/>
            <p:cNvSpPr>
              <a:spLocks noChangeArrowheads="1"/>
            </p:cNvSpPr>
            <p:nvPr/>
          </p:nvSpPr>
          <p:spPr bwMode="auto">
            <a:xfrm>
              <a:off x="5159215" y="1433991"/>
              <a:ext cx="1949282" cy="1960313"/>
            </a:xfrm>
            <a:prstGeom prst="ellipse">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grpSp>
      <p:sp>
        <p:nvSpPr>
          <p:cNvPr id="33" name="TextBox 32"/>
          <p:cNvSpPr txBox="1"/>
          <p:nvPr/>
        </p:nvSpPr>
        <p:spPr>
          <a:xfrm>
            <a:off x="2307283" y="3789040"/>
            <a:ext cx="7428718" cy="1569660"/>
          </a:xfrm>
          <a:prstGeom prst="rect">
            <a:avLst/>
          </a:prstGeom>
          <a:noFill/>
        </p:spPr>
        <p:txBody>
          <a:bodyPr wrap="square" rtlCol="0">
            <a:spAutoFit/>
          </a:bodyPr>
          <a:lstStyle/>
          <a:p>
            <a:pPr algn="ctr"/>
            <a:r>
              <a:rPr lang="zh-CN" altLang="en-US" sz="9600" b="1" dirty="0">
                <a:solidFill>
                  <a:srgbClr val="294A5A"/>
                </a:solidFill>
                <a:latin typeface="微软雅黑" panose="020B0503020204020204" pitchFamily="34" charset="-122"/>
                <a:ea typeface="微软雅黑" panose="020B0503020204020204" pitchFamily="34" charset="-122"/>
              </a:rPr>
              <a:t>教学策略</a:t>
            </a:r>
          </a:p>
        </p:txBody>
      </p:sp>
      <p:sp>
        <p:nvSpPr>
          <p:cNvPr id="8" name="Freeform 47"/>
          <p:cNvSpPr>
            <a:spLocks noEditPoints="1"/>
          </p:cNvSpPr>
          <p:nvPr/>
        </p:nvSpPr>
        <p:spPr bwMode="auto">
          <a:xfrm>
            <a:off x="5594325" y="1712116"/>
            <a:ext cx="1203548" cy="1361762"/>
          </a:xfrm>
          <a:custGeom>
            <a:avLst/>
            <a:gdLst>
              <a:gd name="T0" fmla="*/ 298 w 467"/>
              <a:gd name="T1" fmla="*/ 66 h 528"/>
              <a:gd name="T2" fmla="*/ 232 w 467"/>
              <a:gd name="T3" fmla="*/ 132 h 528"/>
              <a:gd name="T4" fmla="*/ 166 w 467"/>
              <a:gd name="T5" fmla="*/ 132 h 528"/>
              <a:gd name="T6" fmla="*/ 100 w 467"/>
              <a:gd name="T7" fmla="*/ 66 h 528"/>
              <a:gd name="T8" fmla="*/ 166 w 467"/>
              <a:gd name="T9" fmla="*/ 0 h 528"/>
              <a:gd name="T10" fmla="*/ 232 w 467"/>
              <a:gd name="T11" fmla="*/ 0 h 528"/>
              <a:gd name="T12" fmla="*/ 298 w 467"/>
              <a:gd name="T13" fmla="*/ 66 h 528"/>
              <a:gd name="T14" fmla="*/ 330 w 467"/>
              <a:gd name="T15" fmla="*/ 66 h 528"/>
              <a:gd name="T16" fmla="*/ 331 w 467"/>
              <a:gd name="T17" fmla="*/ 81 h 528"/>
              <a:gd name="T18" fmla="*/ 248 w 467"/>
              <a:gd name="T19" fmla="*/ 164 h 528"/>
              <a:gd name="T20" fmla="*/ 149 w 467"/>
              <a:gd name="T21" fmla="*/ 164 h 528"/>
              <a:gd name="T22" fmla="*/ 66 w 467"/>
              <a:gd name="T23" fmla="*/ 81 h 528"/>
              <a:gd name="T24" fmla="*/ 68 w 467"/>
              <a:gd name="T25" fmla="*/ 66 h 528"/>
              <a:gd name="T26" fmla="*/ 0 w 467"/>
              <a:gd name="T27" fmla="*/ 147 h 528"/>
              <a:gd name="T28" fmla="*/ 0 w 467"/>
              <a:gd name="T29" fmla="*/ 445 h 528"/>
              <a:gd name="T30" fmla="*/ 83 w 467"/>
              <a:gd name="T31" fmla="*/ 528 h 528"/>
              <a:gd name="T32" fmla="*/ 303 w 467"/>
              <a:gd name="T33" fmla="*/ 528 h 528"/>
              <a:gd name="T34" fmla="*/ 213 w 467"/>
              <a:gd name="T35" fmla="*/ 392 h 528"/>
              <a:gd name="T36" fmla="*/ 361 w 467"/>
              <a:gd name="T37" fmla="*/ 244 h 528"/>
              <a:gd name="T38" fmla="*/ 397 w 467"/>
              <a:gd name="T39" fmla="*/ 248 h 528"/>
              <a:gd name="T40" fmla="*/ 397 w 467"/>
              <a:gd name="T41" fmla="*/ 147 h 528"/>
              <a:gd name="T42" fmla="*/ 330 w 467"/>
              <a:gd name="T43" fmla="*/ 66 h 528"/>
              <a:gd name="T44" fmla="*/ 186 w 467"/>
              <a:gd name="T45" fmla="*/ 331 h 528"/>
              <a:gd name="T46" fmla="*/ 186 w 467"/>
              <a:gd name="T47" fmla="*/ 331 h 528"/>
              <a:gd name="T48" fmla="*/ 83 w 467"/>
              <a:gd name="T49" fmla="*/ 331 h 528"/>
              <a:gd name="T50" fmla="*/ 66 w 467"/>
              <a:gd name="T51" fmla="*/ 314 h 528"/>
              <a:gd name="T52" fmla="*/ 83 w 467"/>
              <a:gd name="T53" fmla="*/ 298 h 528"/>
              <a:gd name="T54" fmla="*/ 186 w 467"/>
              <a:gd name="T55" fmla="*/ 298 h 528"/>
              <a:gd name="T56" fmla="*/ 203 w 467"/>
              <a:gd name="T57" fmla="*/ 314 h 528"/>
              <a:gd name="T58" fmla="*/ 186 w 467"/>
              <a:gd name="T59" fmla="*/ 331 h 528"/>
              <a:gd name="T60" fmla="*/ 219 w 467"/>
              <a:gd name="T61" fmla="*/ 264 h 528"/>
              <a:gd name="T62" fmla="*/ 219 w 467"/>
              <a:gd name="T63" fmla="*/ 264 h 528"/>
              <a:gd name="T64" fmla="*/ 83 w 467"/>
              <a:gd name="T65" fmla="*/ 264 h 528"/>
              <a:gd name="T66" fmla="*/ 66 w 467"/>
              <a:gd name="T67" fmla="*/ 248 h 528"/>
              <a:gd name="T68" fmla="*/ 83 w 467"/>
              <a:gd name="T69" fmla="*/ 231 h 528"/>
              <a:gd name="T70" fmla="*/ 219 w 467"/>
              <a:gd name="T71" fmla="*/ 231 h 528"/>
              <a:gd name="T72" fmla="*/ 236 w 467"/>
              <a:gd name="T73" fmla="*/ 248 h 528"/>
              <a:gd name="T74" fmla="*/ 219 w 467"/>
              <a:gd name="T75" fmla="*/ 264 h 528"/>
              <a:gd name="T76" fmla="*/ 388 w 467"/>
              <a:gd name="T77" fmla="*/ 289 h 528"/>
              <a:gd name="T78" fmla="*/ 362 w 467"/>
              <a:gd name="T79" fmla="*/ 286 h 528"/>
              <a:gd name="T80" fmla="*/ 257 w 467"/>
              <a:gd name="T81" fmla="*/ 391 h 528"/>
              <a:gd name="T82" fmla="*/ 340 w 467"/>
              <a:gd name="T83" fmla="*/ 494 h 528"/>
              <a:gd name="T84" fmla="*/ 362 w 467"/>
              <a:gd name="T85" fmla="*/ 497 h 528"/>
              <a:gd name="T86" fmla="*/ 467 w 467"/>
              <a:gd name="T87" fmla="*/ 391 h 528"/>
              <a:gd name="T88" fmla="*/ 388 w 467"/>
              <a:gd name="T89" fmla="*/ 289 h 528"/>
              <a:gd name="T90" fmla="*/ 422 w 467"/>
              <a:gd name="T91" fmla="*/ 376 h 528"/>
              <a:gd name="T92" fmla="*/ 422 w 467"/>
              <a:gd name="T93" fmla="*/ 376 h 528"/>
              <a:gd name="T94" fmla="*/ 388 w 467"/>
              <a:gd name="T95" fmla="*/ 410 h 528"/>
              <a:gd name="T96" fmla="*/ 362 w 467"/>
              <a:gd name="T97" fmla="*/ 436 h 528"/>
              <a:gd name="T98" fmla="*/ 332 w 467"/>
              <a:gd name="T99" fmla="*/ 436 h 528"/>
              <a:gd name="T100" fmla="*/ 302 w 467"/>
              <a:gd name="T101" fmla="*/ 406 h 528"/>
              <a:gd name="T102" fmla="*/ 302 w 467"/>
              <a:gd name="T103" fmla="*/ 376 h 528"/>
              <a:gd name="T104" fmla="*/ 332 w 467"/>
              <a:gd name="T105" fmla="*/ 376 h 528"/>
              <a:gd name="T106" fmla="*/ 347 w 467"/>
              <a:gd name="T107" fmla="*/ 391 h 528"/>
              <a:gd name="T108" fmla="*/ 388 w 467"/>
              <a:gd name="T109" fmla="*/ 350 h 528"/>
              <a:gd name="T110" fmla="*/ 392 w 467"/>
              <a:gd name="T111" fmla="*/ 346 h 528"/>
              <a:gd name="T112" fmla="*/ 422 w 467"/>
              <a:gd name="T113" fmla="*/ 346 h 528"/>
              <a:gd name="T114" fmla="*/ 422 w 467"/>
              <a:gd name="T115" fmla="*/ 37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528">
                <a:moveTo>
                  <a:pt x="298" y="66"/>
                </a:moveTo>
                <a:cubicBezTo>
                  <a:pt x="298" y="103"/>
                  <a:pt x="268" y="132"/>
                  <a:pt x="232" y="132"/>
                </a:cubicBezTo>
                <a:lnTo>
                  <a:pt x="166" y="132"/>
                </a:lnTo>
                <a:cubicBezTo>
                  <a:pt x="129" y="132"/>
                  <a:pt x="100" y="103"/>
                  <a:pt x="100" y="66"/>
                </a:cubicBezTo>
                <a:cubicBezTo>
                  <a:pt x="100" y="29"/>
                  <a:pt x="129" y="0"/>
                  <a:pt x="166" y="0"/>
                </a:cubicBezTo>
                <a:lnTo>
                  <a:pt x="232" y="0"/>
                </a:lnTo>
                <a:cubicBezTo>
                  <a:pt x="268" y="0"/>
                  <a:pt x="298" y="29"/>
                  <a:pt x="298" y="66"/>
                </a:cubicBezTo>
                <a:close/>
                <a:moveTo>
                  <a:pt x="330" y="66"/>
                </a:moveTo>
                <a:cubicBezTo>
                  <a:pt x="331" y="71"/>
                  <a:pt x="331" y="76"/>
                  <a:pt x="331" y="81"/>
                </a:cubicBezTo>
                <a:cubicBezTo>
                  <a:pt x="331" y="127"/>
                  <a:pt x="294" y="164"/>
                  <a:pt x="248" y="164"/>
                </a:cubicBezTo>
                <a:lnTo>
                  <a:pt x="149" y="164"/>
                </a:lnTo>
                <a:cubicBezTo>
                  <a:pt x="103" y="164"/>
                  <a:pt x="66" y="127"/>
                  <a:pt x="66" y="81"/>
                </a:cubicBezTo>
                <a:cubicBezTo>
                  <a:pt x="66" y="76"/>
                  <a:pt x="67" y="71"/>
                  <a:pt x="68" y="66"/>
                </a:cubicBezTo>
                <a:cubicBezTo>
                  <a:pt x="29" y="73"/>
                  <a:pt x="0" y="107"/>
                  <a:pt x="0" y="147"/>
                </a:cubicBezTo>
                <a:lnTo>
                  <a:pt x="0" y="445"/>
                </a:lnTo>
                <a:cubicBezTo>
                  <a:pt x="0" y="491"/>
                  <a:pt x="37" y="528"/>
                  <a:pt x="83" y="528"/>
                </a:cubicBezTo>
                <a:lnTo>
                  <a:pt x="303" y="528"/>
                </a:lnTo>
                <a:cubicBezTo>
                  <a:pt x="250" y="505"/>
                  <a:pt x="213" y="453"/>
                  <a:pt x="213" y="392"/>
                </a:cubicBezTo>
                <a:cubicBezTo>
                  <a:pt x="213" y="310"/>
                  <a:pt x="279" y="244"/>
                  <a:pt x="361" y="244"/>
                </a:cubicBezTo>
                <a:cubicBezTo>
                  <a:pt x="374" y="244"/>
                  <a:pt x="386" y="245"/>
                  <a:pt x="397" y="248"/>
                </a:cubicBezTo>
                <a:lnTo>
                  <a:pt x="397" y="147"/>
                </a:lnTo>
                <a:cubicBezTo>
                  <a:pt x="397" y="107"/>
                  <a:pt x="368" y="73"/>
                  <a:pt x="330" y="66"/>
                </a:cubicBezTo>
                <a:close/>
                <a:moveTo>
                  <a:pt x="186" y="331"/>
                </a:moveTo>
                <a:lnTo>
                  <a:pt x="186" y="331"/>
                </a:lnTo>
                <a:lnTo>
                  <a:pt x="83" y="331"/>
                </a:lnTo>
                <a:cubicBezTo>
                  <a:pt x="74" y="331"/>
                  <a:pt x="66" y="323"/>
                  <a:pt x="66" y="314"/>
                </a:cubicBezTo>
                <a:cubicBezTo>
                  <a:pt x="66" y="305"/>
                  <a:pt x="74" y="298"/>
                  <a:pt x="83" y="298"/>
                </a:cubicBezTo>
                <a:lnTo>
                  <a:pt x="186" y="298"/>
                </a:lnTo>
                <a:cubicBezTo>
                  <a:pt x="195" y="298"/>
                  <a:pt x="203" y="305"/>
                  <a:pt x="203" y="314"/>
                </a:cubicBezTo>
                <a:cubicBezTo>
                  <a:pt x="203" y="323"/>
                  <a:pt x="195" y="331"/>
                  <a:pt x="186" y="331"/>
                </a:cubicBezTo>
                <a:close/>
                <a:moveTo>
                  <a:pt x="219" y="264"/>
                </a:moveTo>
                <a:lnTo>
                  <a:pt x="219" y="264"/>
                </a:lnTo>
                <a:lnTo>
                  <a:pt x="83" y="264"/>
                </a:lnTo>
                <a:cubicBezTo>
                  <a:pt x="74" y="264"/>
                  <a:pt x="66" y="257"/>
                  <a:pt x="66" y="248"/>
                </a:cubicBezTo>
                <a:cubicBezTo>
                  <a:pt x="66" y="239"/>
                  <a:pt x="74" y="231"/>
                  <a:pt x="83" y="231"/>
                </a:cubicBezTo>
                <a:lnTo>
                  <a:pt x="219" y="231"/>
                </a:lnTo>
                <a:cubicBezTo>
                  <a:pt x="229" y="231"/>
                  <a:pt x="236" y="239"/>
                  <a:pt x="236" y="248"/>
                </a:cubicBezTo>
                <a:cubicBezTo>
                  <a:pt x="236" y="257"/>
                  <a:pt x="229" y="264"/>
                  <a:pt x="219" y="264"/>
                </a:cubicBezTo>
                <a:close/>
                <a:moveTo>
                  <a:pt x="388" y="289"/>
                </a:moveTo>
                <a:cubicBezTo>
                  <a:pt x="380" y="287"/>
                  <a:pt x="371" y="286"/>
                  <a:pt x="362" y="286"/>
                </a:cubicBezTo>
                <a:cubicBezTo>
                  <a:pt x="304" y="286"/>
                  <a:pt x="257" y="333"/>
                  <a:pt x="257" y="391"/>
                </a:cubicBezTo>
                <a:cubicBezTo>
                  <a:pt x="257" y="442"/>
                  <a:pt x="292" y="484"/>
                  <a:pt x="340" y="494"/>
                </a:cubicBezTo>
                <a:cubicBezTo>
                  <a:pt x="347" y="496"/>
                  <a:pt x="354" y="497"/>
                  <a:pt x="362" y="497"/>
                </a:cubicBezTo>
                <a:cubicBezTo>
                  <a:pt x="420" y="497"/>
                  <a:pt x="467" y="449"/>
                  <a:pt x="467" y="391"/>
                </a:cubicBezTo>
                <a:cubicBezTo>
                  <a:pt x="467" y="342"/>
                  <a:pt x="434" y="301"/>
                  <a:pt x="388" y="289"/>
                </a:cubicBezTo>
                <a:close/>
                <a:moveTo>
                  <a:pt x="422" y="376"/>
                </a:moveTo>
                <a:lnTo>
                  <a:pt x="422" y="376"/>
                </a:lnTo>
                <a:lnTo>
                  <a:pt x="388" y="410"/>
                </a:lnTo>
                <a:lnTo>
                  <a:pt x="362" y="436"/>
                </a:lnTo>
                <a:cubicBezTo>
                  <a:pt x="354" y="444"/>
                  <a:pt x="340" y="444"/>
                  <a:pt x="332" y="436"/>
                </a:cubicBezTo>
                <a:lnTo>
                  <a:pt x="302" y="406"/>
                </a:lnTo>
                <a:cubicBezTo>
                  <a:pt x="294" y="398"/>
                  <a:pt x="294" y="384"/>
                  <a:pt x="302" y="376"/>
                </a:cubicBezTo>
                <a:cubicBezTo>
                  <a:pt x="311" y="368"/>
                  <a:pt x="324" y="368"/>
                  <a:pt x="332" y="376"/>
                </a:cubicBezTo>
                <a:lnTo>
                  <a:pt x="347" y="391"/>
                </a:lnTo>
                <a:lnTo>
                  <a:pt x="388" y="350"/>
                </a:lnTo>
                <a:lnTo>
                  <a:pt x="392" y="346"/>
                </a:lnTo>
                <a:cubicBezTo>
                  <a:pt x="400" y="338"/>
                  <a:pt x="413" y="338"/>
                  <a:pt x="422" y="346"/>
                </a:cubicBezTo>
                <a:cubicBezTo>
                  <a:pt x="430" y="355"/>
                  <a:pt x="430" y="368"/>
                  <a:pt x="422" y="37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90"/>
                                          </p:val>
                                        </p:tav>
                                        <p:tav tm="100000">
                                          <p:val>
                                            <p:fltVal val="0"/>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a:spLocks noChangeArrowheads="1"/>
          </p:cNvSpPr>
          <p:nvPr/>
        </p:nvSpPr>
        <p:spPr bwMode="auto">
          <a:xfrm>
            <a:off x="8224474" y="0"/>
            <a:ext cx="1312227" cy="595313"/>
          </a:xfrm>
          <a:prstGeom prst="rect">
            <a:avLst/>
          </a:prstGeom>
          <a:solidFill>
            <a:schemeClr val="bg2"/>
          </a:solidFill>
          <a:ln>
            <a:noFill/>
          </a:ln>
        </p:spPr>
        <p:txBody>
          <a:bodyPr vert="horz" wrap="square" lIns="91440" tIns="45720" rIns="91440" bIns="45720" numCol="1" anchor="t" anchorCtr="0" compatLnSpc="1"/>
          <a:lstStyle/>
          <a:p>
            <a:endParaRPr lang="zh-CN" altLang="en-US">
              <a:solidFill>
                <a:srgbClr val="294A5A"/>
              </a:solidFill>
            </a:endParaRPr>
          </a:p>
        </p:txBody>
      </p:sp>
      <p:sp>
        <p:nvSpPr>
          <p:cNvPr id="29" name="Line 12"/>
          <p:cNvSpPr>
            <a:spLocks noChangeShapeType="1"/>
          </p:cNvSpPr>
          <p:nvPr/>
        </p:nvSpPr>
        <p:spPr bwMode="auto">
          <a:xfrm>
            <a:off x="10864291" y="31750"/>
            <a:ext cx="0" cy="522288"/>
          </a:xfrm>
          <a:prstGeom prst="line">
            <a:avLst/>
          </a:prstGeom>
          <a:noFill/>
          <a:ln w="10" cap="flat">
            <a:solidFill>
              <a:srgbClr val="FFFFFF"/>
            </a:solidFill>
            <a:prstDash val="solid"/>
            <a:miter lim="800000"/>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solidFill>
                <a:srgbClr val="294A5A"/>
              </a:solidFill>
            </a:endParaRPr>
          </a:p>
        </p:txBody>
      </p:sp>
      <p:sp>
        <p:nvSpPr>
          <p:cNvPr id="30" name="Rectangle 18"/>
          <p:cNvSpPr>
            <a:spLocks noChangeArrowheads="1"/>
          </p:cNvSpPr>
          <p:nvPr/>
        </p:nvSpPr>
        <p:spPr bwMode="auto">
          <a:xfrm>
            <a:off x="8330782" y="160339"/>
            <a:ext cx="1137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教学策略</a:t>
            </a:r>
          </a:p>
        </p:txBody>
      </p:sp>
      <p:sp>
        <p:nvSpPr>
          <p:cNvPr id="31" name="Rectangle 19"/>
          <p:cNvSpPr>
            <a:spLocks noChangeArrowheads="1"/>
          </p:cNvSpPr>
          <p:nvPr/>
        </p:nvSpPr>
        <p:spPr bwMode="auto">
          <a:xfrm>
            <a:off x="9666823"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教学过程</a:t>
            </a:r>
          </a:p>
        </p:txBody>
      </p:sp>
      <p:sp>
        <p:nvSpPr>
          <p:cNvPr id="32" name="Rectangle 20"/>
          <p:cNvSpPr>
            <a:spLocks noChangeArrowheads="1"/>
          </p:cNvSpPr>
          <p:nvPr/>
        </p:nvSpPr>
        <p:spPr bwMode="auto">
          <a:xfrm>
            <a:off x="10994925" y="160338"/>
            <a:ext cx="102592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spAutoFit/>
          </a:bodyPr>
          <a:lstStyle/>
          <a:p>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教学效果</a:t>
            </a:r>
            <a:endParaRPr lang="zh-CN" altLang="zh-CN"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3" name="Rectangle 18"/>
          <p:cNvSpPr>
            <a:spLocks noChangeArrowheads="1"/>
          </p:cNvSpPr>
          <p:nvPr/>
        </p:nvSpPr>
        <p:spPr bwMode="auto">
          <a:xfrm>
            <a:off x="7099276" y="160339"/>
            <a:ext cx="1125198" cy="307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spAutoFit/>
          </a:bodyPr>
          <a:lstStyle/>
          <a:p>
            <a:pPr>
              <a:buFontTx/>
              <a:buNone/>
            </a:pPr>
            <a:r>
              <a:rPr lang="zh-CN" altLang="en-US" sz="2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教学分析</a:t>
            </a:r>
          </a:p>
        </p:txBody>
      </p:sp>
      <p:sp>
        <p:nvSpPr>
          <p:cNvPr id="34" name="矩形 33"/>
          <p:cNvSpPr/>
          <p:nvPr/>
        </p:nvSpPr>
        <p:spPr>
          <a:xfrm>
            <a:off x="617491" y="69850"/>
            <a:ext cx="1415772" cy="461665"/>
          </a:xfrm>
          <a:prstGeom prst="rect">
            <a:avLst/>
          </a:prstGeom>
        </p:spPr>
        <p:txBody>
          <a:bodyPr wrap="none">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教学目标</a:t>
            </a:r>
          </a:p>
        </p:txBody>
      </p:sp>
      <p:sp>
        <p:nvSpPr>
          <p:cNvPr id="11" name="Freeform 5"/>
          <p:cNvSpPr>
            <a:spLocks noEditPoints="1"/>
          </p:cNvSpPr>
          <p:nvPr/>
        </p:nvSpPr>
        <p:spPr bwMode="auto">
          <a:xfrm>
            <a:off x="239474" y="95538"/>
            <a:ext cx="374676" cy="374674"/>
          </a:xfrm>
          <a:custGeom>
            <a:avLst/>
            <a:gdLst>
              <a:gd name="T0" fmla="*/ 514 w 1029"/>
              <a:gd name="T1" fmla="*/ 0 h 1029"/>
              <a:gd name="T2" fmla="*/ 1029 w 1029"/>
              <a:gd name="T3" fmla="*/ 514 h 1029"/>
              <a:gd name="T4" fmla="*/ 514 w 1029"/>
              <a:gd name="T5" fmla="*/ 1029 h 1029"/>
              <a:gd name="T6" fmla="*/ 0 w 1029"/>
              <a:gd name="T7" fmla="*/ 514 h 1029"/>
              <a:gd name="T8" fmla="*/ 514 w 1029"/>
              <a:gd name="T9" fmla="*/ 0 h 1029"/>
              <a:gd name="T10" fmla="*/ 380 w 1029"/>
              <a:gd name="T11" fmla="*/ 856 h 1029"/>
              <a:gd name="T12" fmla="*/ 715 w 1029"/>
              <a:gd name="T13" fmla="*/ 856 h 1029"/>
              <a:gd name="T14" fmla="*/ 732 w 1029"/>
              <a:gd name="T15" fmla="*/ 873 h 1029"/>
              <a:gd name="T16" fmla="*/ 715 w 1029"/>
              <a:gd name="T17" fmla="*/ 890 h 1029"/>
              <a:gd name="T18" fmla="*/ 380 w 1029"/>
              <a:gd name="T19" fmla="*/ 890 h 1029"/>
              <a:gd name="T20" fmla="*/ 363 w 1029"/>
              <a:gd name="T21" fmla="*/ 873 h 1029"/>
              <a:gd name="T22" fmla="*/ 380 w 1029"/>
              <a:gd name="T23" fmla="*/ 856 h 1029"/>
              <a:gd name="T24" fmla="*/ 388 w 1029"/>
              <a:gd name="T25" fmla="*/ 691 h 1029"/>
              <a:gd name="T26" fmla="*/ 571 w 1029"/>
              <a:gd name="T27" fmla="*/ 389 h 1029"/>
              <a:gd name="T28" fmla="*/ 636 w 1029"/>
              <a:gd name="T29" fmla="*/ 428 h 1029"/>
              <a:gd name="T30" fmla="*/ 452 w 1029"/>
              <a:gd name="T31" fmla="*/ 730 h 1029"/>
              <a:gd name="T32" fmla="*/ 388 w 1029"/>
              <a:gd name="T33" fmla="*/ 691 h 1029"/>
              <a:gd name="T34" fmla="*/ 258 w 1029"/>
              <a:gd name="T35" fmla="*/ 612 h 1029"/>
              <a:gd name="T36" fmla="*/ 442 w 1029"/>
              <a:gd name="T37" fmla="*/ 310 h 1029"/>
              <a:gd name="T38" fmla="*/ 507 w 1029"/>
              <a:gd name="T39" fmla="*/ 349 h 1029"/>
              <a:gd name="T40" fmla="*/ 323 w 1029"/>
              <a:gd name="T41" fmla="*/ 652 h 1029"/>
              <a:gd name="T42" fmla="*/ 258 w 1029"/>
              <a:gd name="T43" fmla="*/ 612 h 1029"/>
              <a:gd name="T44" fmla="*/ 230 w 1029"/>
              <a:gd name="T45" fmla="*/ 857 h 1029"/>
              <a:gd name="T46" fmla="*/ 247 w 1029"/>
              <a:gd name="T47" fmla="*/ 707 h 1029"/>
              <a:gd name="T48" fmla="*/ 373 w 1029"/>
              <a:gd name="T49" fmla="*/ 783 h 1029"/>
              <a:gd name="T50" fmla="*/ 248 w 1029"/>
              <a:gd name="T51" fmla="*/ 869 h 1029"/>
              <a:gd name="T52" fmla="*/ 230 w 1029"/>
              <a:gd name="T53" fmla="*/ 857 h 1029"/>
              <a:gd name="T54" fmla="*/ 492 w 1029"/>
              <a:gd name="T55" fmla="*/ 226 h 1029"/>
              <a:gd name="T56" fmla="*/ 465 w 1029"/>
              <a:gd name="T57" fmla="*/ 270 h 1029"/>
              <a:gd name="T58" fmla="*/ 659 w 1029"/>
              <a:gd name="T59" fmla="*/ 388 h 1029"/>
              <a:gd name="T60" fmla="*/ 686 w 1029"/>
              <a:gd name="T61" fmla="*/ 344 h 1029"/>
              <a:gd name="T62" fmla="*/ 492 w 1029"/>
              <a:gd name="T63" fmla="*/ 226 h 1029"/>
              <a:gd name="T64" fmla="*/ 533 w 1029"/>
              <a:gd name="T65" fmla="*/ 159 h 1029"/>
              <a:gd name="T66" fmla="*/ 592 w 1029"/>
              <a:gd name="T67" fmla="*/ 144 h 1029"/>
              <a:gd name="T68" fmla="*/ 713 w 1029"/>
              <a:gd name="T69" fmla="*/ 218 h 1029"/>
              <a:gd name="T70" fmla="*/ 727 w 1029"/>
              <a:gd name="T71" fmla="*/ 277 h 1029"/>
              <a:gd name="T72" fmla="*/ 711 w 1029"/>
              <a:gd name="T73" fmla="*/ 304 h 1029"/>
              <a:gd name="T74" fmla="*/ 517 w 1029"/>
              <a:gd name="T75" fmla="*/ 186 h 1029"/>
              <a:gd name="T76" fmla="*/ 533 w 1029"/>
              <a:gd name="T77" fmla="*/ 15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9" h="1029">
                <a:moveTo>
                  <a:pt x="514" y="0"/>
                </a:moveTo>
                <a:cubicBezTo>
                  <a:pt x="798" y="0"/>
                  <a:pt x="1029" y="230"/>
                  <a:pt x="1029" y="514"/>
                </a:cubicBezTo>
                <a:cubicBezTo>
                  <a:pt x="1029" y="798"/>
                  <a:pt x="798" y="1029"/>
                  <a:pt x="514" y="1029"/>
                </a:cubicBezTo>
                <a:cubicBezTo>
                  <a:pt x="230" y="1029"/>
                  <a:pt x="0" y="798"/>
                  <a:pt x="0" y="514"/>
                </a:cubicBezTo>
                <a:cubicBezTo>
                  <a:pt x="0" y="230"/>
                  <a:pt x="230" y="0"/>
                  <a:pt x="514" y="0"/>
                </a:cubicBezTo>
                <a:close/>
                <a:moveTo>
                  <a:pt x="380" y="856"/>
                </a:moveTo>
                <a:lnTo>
                  <a:pt x="715" y="856"/>
                </a:lnTo>
                <a:cubicBezTo>
                  <a:pt x="724" y="856"/>
                  <a:pt x="732" y="864"/>
                  <a:pt x="732" y="873"/>
                </a:cubicBezTo>
                <a:cubicBezTo>
                  <a:pt x="732" y="883"/>
                  <a:pt x="724" y="890"/>
                  <a:pt x="715" y="890"/>
                </a:cubicBezTo>
                <a:lnTo>
                  <a:pt x="380" y="890"/>
                </a:lnTo>
                <a:cubicBezTo>
                  <a:pt x="371" y="890"/>
                  <a:pt x="363" y="883"/>
                  <a:pt x="363" y="873"/>
                </a:cubicBezTo>
                <a:cubicBezTo>
                  <a:pt x="363" y="864"/>
                  <a:pt x="371" y="856"/>
                  <a:pt x="380" y="856"/>
                </a:cubicBezTo>
                <a:close/>
                <a:moveTo>
                  <a:pt x="388" y="691"/>
                </a:moveTo>
                <a:lnTo>
                  <a:pt x="571" y="389"/>
                </a:lnTo>
                <a:lnTo>
                  <a:pt x="636" y="428"/>
                </a:lnTo>
                <a:lnTo>
                  <a:pt x="452" y="730"/>
                </a:lnTo>
                <a:lnTo>
                  <a:pt x="388" y="691"/>
                </a:lnTo>
                <a:close/>
                <a:moveTo>
                  <a:pt x="258" y="612"/>
                </a:moveTo>
                <a:lnTo>
                  <a:pt x="442" y="310"/>
                </a:lnTo>
                <a:lnTo>
                  <a:pt x="507" y="349"/>
                </a:lnTo>
                <a:lnTo>
                  <a:pt x="323" y="652"/>
                </a:lnTo>
                <a:lnTo>
                  <a:pt x="258" y="612"/>
                </a:lnTo>
                <a:close/>
                <a:moveTo>
                  <a:pt x="230" y="857"/>
                </a:moveTo>
                <a:lnTo>
                  <a:pt x="247" y="707"/>
                </a:lnTo>
                <a:lnTo>
                  <a:pt x="373" y="783"/>
                </a:lnTo>
                <a:lnTo>
                  <a:pt x="248" y="869"/>
                </a:lnTo>
                <a:cubicBezTo>
                  <a:pt x="235" y="878"/>
                  <a:pt x="227" y="873"/>
                  <a:pt x="230" y="857"/>
                </a:cubicBezTo>
                <a:close/>
                <a:moveTo>
                  <a:pt x="492" y="226"/>
                </a:moveTo>
                <a:lnTo>
                  <a:pt x="465" y="270"/>
                </a:lnTo>
                <a:lnTo>
                  <a:pt x="659" y="388"/>
                </a:lnTo>
                <a:lnTo>
                  <a:pt x="686" y="344"/>
                </a:lnTo>
                <a:lnTo>
                  <a:pt x="492" y="226"/>
                </a:lnTo>
                <a:close/>
                <a:moveTo>
                  <a:pt x="533" y="159"/>
                </a:moveTo>
                <a:cubicBezTo>
                  <a:pt x="546" y="139"/>
                  <a:pt x="572" y="132"/>
                  <a:pt x="592" y="144"/>
                </a:cubicBezTo>
                <a:lnTo>
                  <a:pt x="713" y="218"/>
                </a:lnTo>
                <a:cubicBezTo>
                  <a:pt x="733" y="230"/>
                  <a:pt x="740" y="256"/>
                  <a:pt x="727" y="277"/>
                </a:cubicBezTo>
                <a:lnTo>
                  <a:pt x="711" y="304"/>
                </a:lnTo>
                <a:lnTo>
                  <a:pt x="517" y="186"/>
                </a:lnTo>
                <a:lnTo>
                  <a:pt x="533" y="159"/>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ED5A00"/>
              </a:solidFill>
            </a:endParaRPr>
          </a:p>
        </p:txBody>
      </p:sp>
      <p:sp>
        <p:nvSpPr>
          <p:cNvPr id="12" name="Oval 6"/>
          <p:cNvSpPr>
            <a:spLocks noChangeAspect="1" noChangeArrowheads="1"/>
          </p:cNvSpPr>
          <p:nvPr/>
        </p:nvSpPr>
        <p:spPr bwMode="auto">
          <a:xfrm>
            <a:off x="6168377" y="4185094"/>
            <a:ext cx="1363284" cy="1366780"/>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13" name="Oval 7"/>
          <p:cNvSpPr>
            <a:spLocks noChangeAspect="1" noChangeArrowheads="1"/>
          </p:cNvSpPr>
          <p:nvPr/>
        </p:nvSpPr>
        <p:spPr bwMode="auto">
          <a:xfrm>
            <a:off x="8164569" y="2816782"/>
            <a:ext cx="1365034" cy="1366780"/>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4" name="Oval 8"/>
          <p:cNvSpPr>
            <a:spLocks noChangeAspect="1" noChangeArrowheads="1"/>
          </p:cNvSpPr>
          <p:nvPr/>
        </p:nvSpPr>
        <p:spPr bwMode="auto">
          <a:xfrm>
            <a:off x="10097385" y="1448790"/>
            <a:ext cx="1365034" cy="1366780"/>
          </a:xfrm>
          <a:prstGeom prst="ellipse">
            <a:avLst/>
          </a:prstGeom>
          <a:solidFill>
            <a:schemeClr val="bg2"/>
          </a:solidFill>
          <a:ln>
            <a:noFill/>
          </a:ln>
        </p:spPr>
        <p:txBody>
          <a:bodyPr vert="horz" wrap="square" lIns="91440" tIns="45720" rIns="91440" bIns="45720" numCol="1" anchor="t" anchorCtr="0" compatLnSpc="1"/>
          <a:lstStyle/>
          <a:p>
            <a:endParaRPr lang="zh-CN" altLang="en-US"/>
          </a:p>
        </p:txBody>
      </p:sp>
      <p:sp>
        <p:nvSpPr>
          <p:cNvPr id="15" name="Freeform 9"/>
          <p:cNvSpPr/>
          <p:nvPr/>
        </p:nvSpPr>
        <p:spPr bwMode="auto">
          <a:xfrm>
            <a:off x="5666333" y="2836500"/>
            <a:ext cx="6584348" cy="4021501"/>
          </a:xfrm>
          <a:custGeom>
            <a:avLst/>
            <a:gdLst/>
            <a:ahLst/>
            <a:cxnLst/>
            <a:rect l="l" t="t" r="r" b="b"/>
            <a:pathLst>
              <a:path w="5358466" h="3767155">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Line 10"/>
          <p:cNvSpPr>
            <a:spLocks noChangeShapeType="1"/>
          </p:cNvSpPr>
          <p:nvPr/>
        </p:nvSpPr>
        <p:spPr bwMode="auto">
          <a:xfrm flipH="1">
            <a:off x="4802237" y="4793186"/>
            <a:ext cx="1114908" cy="0"/>
          </a:xfrm>
          <a:prstGeom prst="line">
            <a:avLst/>
          </a:prstGeom>
          <a:noFill/>
          <a:ln w="12700" cap="flat">
            <a:solidFill>
              <a:schemeClr val="accent1"/>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7" name="Line 11"/>
          <p:cNvSpPr>
            <a:spLocks noChangeShapeType="1"/>
          </p:cNvSpPr>
          <p:nvPr/>
        </p:nvSpPr>
        <p:spPr bwMode="auto">
          <a:xfrm flipH="1">
            <a:off x="5917144" y="3428920"/>
            <a:ext cx="2053442" cy="0"/>
          </a:xfrm>
          <a:prstGeom prst="line">
            <a:avLst/>
          </a:prstGeom>
          <a:noFill/>
          <a:ln w="12700" cap="flat">
            <a:solidFill>
              <a:schemeClr val="accent1"/>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8" name="Line 12"/>
          <p:cNvSpPr>
            <a:spLocks noChangeShapeType="1"/>
          </p:cNvSpPr>
          <p:nvPr/>
        </p:nvSpPr>
        <p:spPr bwMode="auto">
          <a:xfrm flipH="1">
            <a:off x="6850018" y="2060928"/>
            <a:ext cx="3064784" cy="0"/>
          </a:xfrm>
          <a:prstGeom prst="line">
            <a:avLst/>
          </a:prstGeom>
          <a:noFill/>
          <a:ln w="12700" cap="flat">
            <a:solidFill>
              <a:schemeClr val="accent1"/>
            </a:solidFill>
            <a:prstDash val="solid"/>
            <a:miter lim="800000"/>
            <a:headEnd type="oval" w="med" len="med"/>
            <a:tailEnd type="oval"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19" name="TextBox 18"/>
          <p:cNvSpPr txBox="1"/>
          <p:nvPr/>
        </p:nvSpPr>
        <p:spPr>
          <a:xfrm>
            <a:off x="10163595" y="1722376"/>
            <a:ext cx="1232612" cy="830997"/>
          </a:xfrm>
          <a:prstGeom prst="rect">
            <a:avLst/>
          </a:prstGeom>
          <a:noFill/>
        </p:spPr>
        <p:txBody>
          <a:bodyPr wrap="square" rtlCol="0">
            <a:spAutoFit/>
          </a:bodyPr>
          <a:lstStyle/>
          <a:p>
            <a:pPr algn="ctr"/>
            <a:r>
              <a:rPr lang="zh-CN" altLang="en-US" sz="2400" b="1" dirty="0">
                <a:solidFill>
                  <a:schemeClr val="accent2"/>
                </a:solidFill>
                <a:latin typeface="+mj-ea"/>
                <a:ea typeface="+mj-ea"/>
              </a:rPr>
              <a:t>情感价值观</a:t>
            </a:r>
          </a:p>
        </p:txBody>
      </p:sp>
      <p:sp>
        <p:nvSpPr>
          <p:cNvPr id="20" name="TextBox 19"/>
          <p:cNvSpPr txBox="1"/>
          <p:nvPr/>
        </p:nvSpPr>
        <p:spPr>
          <a:xfrm>
            <a:off x="8262572" y="3084673"/>
            <a:ext cx="1205338" cy="830997"/>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sz="2400" b="1" dirty="0"/>
              <a:t>过程与方法</a:t>
            </a:r>
          </a:p>
        </p:txBody>
      </p:sp>
      <p:sp>
        <p:nvSpPr>
          <p:cNvPr id="21" name="TextBox 20"/>
          <p:cNvSpPr txBox="1"/>
          <p:nvPr/>
        </p:nvSpPr>
        <p:spPr>
          <a:xfrm>
            <a:off x="6268645" y="4456507"/>
            <a:ext cx="1162743" cy="830997"/>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sz="2400" b="1" dirty="0"/>
              <a:t>知识与技能</a:t>
            </a:r>
          </a:p>
        </p:txBody>
      </p:sp>
      <p:sp>
        <p:nvSpPr>
          <p:cNvPr id="22" name="矩形 21"/>
          <p:cNvSpPr/>
          <p:nvPr/>
        </p:nvSpPr>
        <p:spPr>
          <a:xfrm>
            <a:off x="1201837" y="4377687"/>
            <a:ext cx="3384374" cy="1015663"/>
          </a:xfrm>
          <a:prstGeom prst="rect">
            <a:avLst/>
          </a:prstGeom>
          <a:no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algn="just"/>
            <a:r>
              <a:rPr lang="zh-CN" altLang="en-US" sz="2000" dirty="0" smtClean="0">
                <a:solidFill>
                  <a:schemeClr val="accent1"/>
                </a:solidFill>
                <a:latin typeface="微软雅黑" panose="020B0503020204020204" pitchFamily="34" charset="-122"/>
                <a:ea typeface="微软雅黑" panose="020B0503020204020204" pitchFamily="34" charset="-122"/>
              </a:rPr>
              <a:t>力求理论与实践相结合，重视动手能力，融知识于实际操作中。</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24" name="矩形 23"/>
          <p:cNvSpPr/>
          <p:nvPr/>
        </p:nvSpPr>
        <p:spPr>
          <a:xfrm>
            <a:off x="1201837" y="3100119"/>
            <a:ext cx="4464496" cy="1015663"/>
          </a:xfrm>
          <a:prstGeom prst="rect">
            <a:avLst/>
          </a:prstGeom>
          <a:no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algn="just"/>
            <a:r>
              <a:rPr lang="zh-CN" altLang="en-US" sz="2000" dirty="0" smtClean="0">
                <a:solidFill>
                  <a:schemeClr val="accent1"/>
                </a:solidFill>
                <a:latin typeface="微软雅黑" panose="020B0503020204020204" pitchFamily="34" charset="-122"/>
                <a:ea typeface="微软雅黑" panose="020B0503020204020204" pitchFamily="34" charset="-122"/>
              </a:rPr>
              <a:t>通过</a:t>
            </a:r>
            <a:r>
              <a:rPr lang="zh-CN" altLang="en-US" sz="2000" dirty="0" smtClean="0">
                <a:solidFill>
                  <a:schemeClr val="accent1"/>
                </a:solidFill>
                <a:latin typeface="微软雅黑" panose="020B0503020204020204" pitchFamily="34" charset="-122"/>
                <a:ea typeface="微软雅黑" panose="020B0503020204020204" pitchFamily="34" charset="-122"/>
              </a:rPr>
              <a:t>案例分析，简化概念，撰写论文，思辨能力培养实训来强化对教材的理解力</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25" name="矩形 24"/>
          <p:cNvSpPr/>
          <p:nvPr/>
        </p:nvSpPr>
        <p:spPr>
          <a:xfrm>
            <a:off x="1201836" y="1466459"/>
            <a:ext cx="5648181" cy="1015663"/>
          </a:xfrm>
          <a:prstGeom prst="rect">
            <a:avLst/>
          </a:prstGeom>
          <a:noFill/>
          <a:ln>
            <a:noFill/>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algn="just"/>
            <a:r>
              <a:rPr lang="en-US" altLang="zh-CN" sz="2000" dirty="0" smtClean="0">
                <a:solidFill>
                  <a:schemeClr val="accent1"/>
                </a:solidFill>
                <a:latin typeface="微软雅黑" panose="020B0503020204020204" pitchFamily="34" charset="-122"/>
                <a:ea typeface="微软雅黑" panose="020B0503020204020204" pitchFamily="34" charset="-122"/>
              </a:rPr>
              <a:t>1</a:t>
            </a:r>
            <a:r>
              <a:rPr lang="en-US" altLang="zh-CN" sz="2000" dirty="0" smtClean="0">
                <a:solidFill>
                  <a:schemeClr val="accent1"/>
                </a:solidFill>
                <a:latin typeface="微软雅黑" panose="020B0503020204020204" pitchFamily="34" charset="-122"/>
                <a:ea typeface="微软雅黑" panose="020B0503020204020204" pitchFamily="34" charset="-122"/>
              </a:rPr>
              <a:t>.</a:t>
            </a:r>
            <a:r>
              <a:rPr lang="zh-CN" altLang="en-US" sz="2000" dirty="0" smtClean="0">
                <a:solidFill>
                  <a:schemeClr val="accent1"/>
                </a:solidFill>
                <a:latin typeface="微软雅黑" panose="020B0503020204020204" pitchFamily="34" charset="-122"/>
                <a:ea typeface="微软雅黑" panose="020B0503020204020204" pitchFamily="34" charset="-122"/>
              </a:rPr>
              <a:t>在表达委婉语境下，利用隐喻与转喻提高学生的跨文化交际和思辨能力。    </a:t>
            </a:r>
            <a:r>
              <a:rPr lang="zh-CN" altLang="en-US" sz="2000" dirty="0" smtClean="0">
                <a:solidFill>
                  <a:schemeClr val="accent1"/>
                </a:solidFill>
                <a:latin typeface="微软雅黑" panose="020B0503020204020204" pitchFamily="34" charset="-122"/>
                <a:ea typeface="微软雅黑" panose="020B0503020204020204" pitchFamily="34" charset="-122"/>
              </a:rPr>
              <a:t>   </a:t>
            </a:r>
            <a:endParaRPr lang="zh-CN" altLang="en-US" sz="2000" dirty="0">
              <a:solidFill>
                <a:schemeClr val="accent1"/>
              </a:solidFill>
              <a:latin typeface="微软雅黑" panose="020B0503020204020204" pitchFamily="34" charset="-122"/>
              <a:ea typeface="微软雅黑" panose="020B0503020204020204" pitchFamily="34" charset="-122"/>
            </a:endParaRPr>
          </a:p>
          <a:p>
            <a:pPr algn="just"/>
            <a:r>
              <a:rPr lang="en-US" altLang="zh-CN" sz="2000" dirty="0">
                <a:solidFill>
                  <a:schemeClr val="accent1"/>
                </a:solidFill>
                <a:latin typeface="微软雅黑" panose="020B0503020204020204" pitchFamily="34" charset="-122"/>
                <a:ea typeface="微软雅黑" panose="020B0503020204020204" pitchFamily="34" charset="-122"/>
              </a:rPr>
              <a:t>2</a:t>
            </a:r>
            <a:r>
              <a:rPr lang="zh-CN" altLang="en-US" sz="2000" dirty="0" smtClean="0">
                <a:solidFill>
                  <a:schemeClr val="accent1"/>
                </a:solidFill>
                <a:latin typeface="微软雅黑" panose="020B0503020204020204" pitchFamily="34" charset="-122"/>
                <a:ea typeface="微软雅黑" panose="020B0503020204020204" pitchFamily="34" charset="-122"/>
              </a:rPr>
              <a:t>、</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7567">
        <p15:prstTrans prst="airplane"/>
      </p:transition>
    </mc:Choice>
    <mc:Fallback>
      <p:transition spd="slow" advTm="7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 fill="hold"/>
                                        <p:tgtEl>
                                          <p:spTgt spid="11"/>
                                        </p:tgtEl>
                                        <p:attrNameLst>
                                          <p:attrName>ppt_w</p:attrName>
                                        </p:attrNameLst>
                                      </p:cBhvr>
                                      <p:tavLst>
                                        <p:tav tm="0">
                                          <p:val>
                                            <p:fltVal val="0"/>
                                          </p:val>
                                        </p:tav>
                                        <p:tav tm="100000">
                                          <p:val>
                                            <p:strVal val="#ppt_w"/>
                                          </p:val>
                                        </p:tav>
                                      </p:tavLst>
                                    </p:anim>
                                    <p:anim calcmode="lin" valueType="num">
                                      <p:cBhvr>
                                        <p:cTn id="8" dur="300" fill="hold"/>
                                        <p:tgtEl>
                                          <p:spTgt spid="11"/>
                                        </p:tgtEl>
                                        <p:attrNameLst>
                                          <p:attrName>ppt_h</p:attrName>
                                        </p:attrNameLst>
                                      </p:cBhvr>
                                      <p:tavLst>
                                        <p:tav tm="0">
                                          <p:val>
                                            <p:fltVal val="0"/>
                                          </p:val>
                                        </p:tav>
                                        <p:tav tm="100000">
                                          <p:val>
                                            <p:strVal val="#ppt_h"/>
                                          </p:val>
                                        </p:tav>
                                      </p:tavLst>
                                    </p:anim>
                                    <p:animEffect transition="in" filter="fade">
                                      <p:cBhvr>
                                        <p:cTn id="9" dur="300"/>
                                        <p:tgtEl>
                                          <p:spTgt spid="11"/>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300" fill="hold"/>
                                        <p:tgtEl>
                                          <p:spTgt spid="23"/>
                                        </p:tgtEl>
                                        <p:attrNameLst>
                                          <p:attrName>ppt_x</p:attrName>
                                        </p:attrNameLst>
                                      </p:cBhvr>
                                      <p:tavLst>
                                        <p:tav tm="0">
                                          <p:val>
                                            <p:strVal val="0-#ppt_w/2"/>
                                          </p:val>
                                        </p:tav>
                                        <p:tav tm="100000">
                                          <p:val>
                                            <p:strVal val="#ppt_x"/>
                                          </p:val>
                                        </p:tav>
                                      </p:tavLst>
                                    </p:anim>
                                    <p:anim calcmode="lin" valueType="num">
                                      <p:cBhvr additive="base">
                                        <p:cTn id="14" dur="300" fill="hold"/>
                                        <p:tgtEl>
                                          <p:spTgt spid="2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34"/>
                                        </p:tgtEl>
                                        <p:attrNameLst>
                                          <p:attrName>style.visibility</p:attrName>
                                        </p:attrNameLst>
                                      </p:cBhvr>
                                      <p:to>
                                        <p:strVal val="visible"/>
                                      </p:to>
                                    </p:set>
                                    <p:anim by="(-#ppt_w*2)" calcmode="lin" valueType="num">
                                      <p:cBhvr rctx="PPT">
                                        <p:cTn id="18" dur="150" autoRev="1" fill="hold">
                                          <p:stCondLst>
                                            <p:cond delay="0"/>
                                          </p:stCondLst>
                                        </p:cTn>
                                        <p:tgtEl>
                                          <p:spTgt spid="34"/>
                                        </p:tgtEl>
                                        <p:attrNameLst>
                                          <p:attrName>ppt_w</p:attrName>
                                        </p:attrNameLst>
                                      </p:cBhvr>
                                    </p:anim>
                                    <p:anim by="(#ppt_w*0.50)" calcmode="lin" valueType="num">
                                      <p:cBhvr>
                                        <p:cTn id="19" dur="150" decel="50000" autoRev="1" fill="hold">
                                          <p:stCondLst>
                                            <p:cond delay="0"/>
                                          </p:stCondLst>
                                        </p:cTn>
                                        <p:tgtEl>
                                          <p:spTgt spid="34"/>
                                        </p:tgtEl>
                                        <p:attrNameLst>
                                          <p:attrName>ppt_x</p:attrName>
                                        </p:attrNameLst>
                                      </p:cBhvr>
                                    </p:anim>
                                    <p:anim from="(-#ppt_h/2)" to="(#ppt_y)" calcmode="lin" valueType="num">
                                      <p:cBhvr>
                                        <p:cTn id="20" dur="300" fill="hold">
                                          <p:stCondLst>
                                            <p:cond delay="0"/>
                                          </p:stCondLst>
                                        </p:cTn>
                                        <p:tgtEl>
                                          <p:spTgt spid="34"/>
                                        </p:tgtEl>
                                        <p:attrNameLst>
                                          <p:attrName>ppt_y</p:attrName>
                                        </p:attrNameLst>
                                      </p:cBhvr>
                                    </p:anim>
                                    <p:animRot by="21600000">
                                      <p:cBhvr>
                                        <p:cTn id="21" dur="300" fill="hold">
                                          <p:stCondLst>
                                            <p:cond delay="0"/>
                                          </p:stCondLst>
                                        </p:cTn>
                                        <p:tgtEl>
                                          <p:spTgt spid="34"/>
                                        </p:tgtEl>
                                        <p:attrNameLst>
                                          <p:attrName>r</p:attrName>
                                        </p:attrNameLst>
                                      </p:cBhvr>
                                    </p:animRot>
                                  </p:childTnLst>
                                </p:cTn>
                              </p:par>
                            </p:childTnLst>
                          </p:cTn>
                        </p:par>
                        <p:par>
                          <p:cTn id="22" fill="hold">
                            <p:stCondLst>
                              <p:cond delay="990"/>
                            </p:stCondLst>
                            <p:childTnLst>
                              <p:par>
                                <p:cTn id="23" presetID="18" presetClass="entr" presetSubtype="3"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upRight)">
                                      <p:cBhvr>
                                        <p:cTn id="25" dur="1000"/>
                                        <p:tgtEl>
                                          <p:spTgt spid="15"/>
                                        </p:tgtEl>
                                      </p:cBhvr>
                                    </p:animEffect>
                                  </p:childTnLst>
                                </p:cTn>
                              </p:par>
                            </p:childTnLst>
                          </p:cTn>
                        </p:par>
                        <p:par>
                          <p:cTn id="26" fill="hold">
                            <p:stCondLst>
                              <p:cond delay="1990"/>
                            </p:stCondLst>
                            <p:childTnLst>
                              <p:par>
                                <p:cTn id="27" presetID="26"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232">
                                          <p:stCondLst>
                                            <p:cond delay="0"/>
                                          </p:stCondLst>
                                        </p:cTn>
                                        <p:tgtEl>
                                          <p:spTgt spid="12"/>
                                        </p:tgtEl>
                                      </p:cBhvr>
                                    </p:animEffect>
                                    <p:anim calcmode="lin" valueType="num">
                                      <p:cBhvr>
                                        <p:cTn id="30" dur="729"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1" dur="2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2" dur="266" tmFilter="0, 0; 0.125,0.2665; 0.25,0.4; 0.375,0.465; 0.5,0.5;  0.625,0.535; 0.75,0.6; 0.875,0.7335; 1,1">
                                          <p:stCondLst>
                                            <p:cond delay="266"/>
                                          </p:stCondLst>
                                        </p:cTn>
                                        <p:tgtEl>
                                          <p:spTgt spid="12"/>
                                        </p:tgtEl>
                                        <p:attrNameLst>
                                          <p:attrName>ppt_y</p:attrName>
                                        </p:attrNameLst>
                                      </p:cBhvr>
                                      <p:tavLst>
                                        <p:tav tm="0" fmla="#ppt_y-sin(pi*$)/9">
                                          <p:val>
                                            <p:fltVal val="0"/>
                                          </p:val>
                                        </p:tav>
                                        <p:tav tm="100000">
                                          <p:val>
                                            <p:fltVal val="1"/>
                                          </p:val>
                                        </p:tav>
                                      </p:tavLst>
                                    </p:anim>
                                    <p:anim calcmode="lin" valueType="num">
                                      <p:cBhvr>
                                        <p:cTn id="33" dur="133" tmFilter="0, 0; 0.125,0.2665; 0.25,0.4; 0.375,0.465; 0.5,0.5;  0.625,0.535; 0.75,0.6; 0.875,0.7335; 1,1">
                                          <p:stCondLst>
                                            <p:cond delay="530"/>
                                          </p:stCondLst>
                                        </p:cTn>
                                        <p:tgtEl>
                                          <p:spTgt spid="12"/>
                                        </p:tgtEl>
                                        <p:attrNameLst>
                                          <p:attrName>ppt_y</p:attrName>
                                        </p:attrNameLst>
                                      </p:cBhvr>
                                      <p:tavLst>
                                        <p:tav tm="0" fmla="#ppt_y-sin(pi*$)/27">
                                          <p:val>
                                            <p:fltVal val="0"/>
                                          </p:val>
                                        </p:tav>
                                        <p:tav tm="100000">
                                          <p:val>
                                            <p:fltVal val="1"/>
                                          </p:val>
                                        </p:tav>
                                      </p:tavLst>
                                    </p:anim>
                                    <p:anim calcmode="lin" valueType="num">
                                      <p:cBhvr>
                                        <p:cTn id="34" dur="66" tmFilter="0, 0; 0.125,0.2665; 0.25,0.4; 0.375,0.465; 0.5,0.5;  0.625,0.535; 0.75,0.6; 0.875,0.7335; 1,1">
                                          <p:stCondLst>
                                            <p:cond delay="662"/>
                                          </p:stCondLst>
                                        </p:cTn>
                                        <p:tgtEl>
                                          <p:spTgt spid="12"/>
                                        </p:tgtEl>
                                        <p:attrNameLst>
                                          <p:attrName>ppt_y</p:attrName>
                                        </p:attrNameLst>
                                      </p:cBhvr>
                                      <p:tavLst>
                                        <p:tav tm="0" fmla="#ppt_y-sin(pi*$)/81">
                                          <p:val>
                                            <p:fltVal val="0"/>
                                          </p:val>
                                        </p:tav>
                                        <p:tav tm="100000">
                                          <p:val>
                                            <p:fltVal val="1"/>
                                          </p:val>
                                        </p:tav>
                                      </p:tavLst>
                                    </p:anim>
                                    <p:animScale>
                                      <p:cBhvr>
                                        <p:cTn id="35" dur="10">
                                          <p:stCondLst>
                                            <p:cond delay="260"/>
                                          </p:stCondLst>
                                        </p:cTn>
                                        <p:tgtEl>
                                          <p:spTgt spid="12"/>
                                        </p:tgtEl>
                                      </p:cBhvr>
                                      <p:to x="100000" y="60000"/>
                                    </p:animScale>
                                    <p:animScale>
                                      <p:cBhvr>
                                        <p:cTn id="36" dur="66" decel="50000">
                                          <p:stCondLst>
                                            <p:cond delay="270"/>
                                          </p:stCondLst>
                                        </p:cTn>
                                        <p:tgtEl>
                                          <p:spTgt spid="12"/>
                                        </p:tgtEl>
                                      </p:cBhvr>
                                      <p:to x="100000" y="100000"/>
                                    </p:animScale>
                                    <p:animScale>
                                      <p:cBhvr>
                                        <p:cTn id="37" dur="10">
                                          <p:stCondLst>
                                            <p:cond delay="525"/>
                                          </p:stCondLst>
                                        </p:cTn>
                                        <p:tgtEl>
                                          <p:spTgt spid="12"/>
                                        </p:tgtEl>
                                      </p:cBhvr>
                                      <p:to x="100000" y="80000"/>
                                    </p:animScale>
                                    <p:animScale>
                                      <p:cBhvr>
                                        <p:cTn id="38" dur="66" decel="50000">
                                          <p:stCondLst>
                                            <p:cond delay="535"/>
                                          </p:stCondLst>
                                        </p:cTn>
                                        <p:tgtEl>
                                          <p:spTgt spid="12"/>
                                        </p:tgtEl>
                                      </p:cBhvr>
                                      <p:to x="100000" y="100000"/>
                                    </p:animScale>
                                    <p:animScale>
                                      <p:cBhvr>
                                        <p:cTn id="39" dur="10">
                                          <p:stCondLst>
                                            <p:cond delay="657"/>
                                          </p:stCondLst>
                                        </p:cTn>
                                        <p:tgtEl>
                                          <p:spTgt spid="12"/>
                                        </p:tgtEl>
                                      </p:cBhvr>
                                      <p:to x="100000" y="90000"/>
                                    </p:animScale>
                                    <p:animScale>
                                      <p:cBhvr>
                                        <p:cTn id="40" dur="66" decel="50000">
                                          <p:stCondLst>
                                            <p:cond delay="667"/>
                                          </p:stCondLst>
                                        </p:cTn>
                                        <p:tgtEl>
                                          <p:spTgt spid="12"/>
                                        </p:tgtEl>
                                      </p:cBhvr>
                                      <p:to x="100000" y="100000"/>
                                    </p:animScale>
                                    <p:animScale>
                                      <p:cBhvr>
                                        <p:cTn id="41" dur="10">
                                          <p:stCondLst>
                                            <p:cond delay="723"/>
                                          </p:stCondLst>
                                        </p:cTn>
                                        <p:tgtEl>
                                          <p:spTgt spid="12"/>
                                        </p:tgtEl>
                                      </p:cBhvr>
                                      <p:to x="100000" y="95000"/>
                                    </p:animScale>
                                    <p:animScale>
                                      <p:cBhvr>
                                        <p:cTn id="42" dur="66" decel="50000">
                                          <p:stCondLst>
                                            <p:cond delay="734"/>
                                          </p:stCondLst>
                                        </p:cTn>
                                        <p:tgtEl>
                                          <p:spTgt spid="12"/>
                                        </p:tgtEl>
                                      </p:cBhvr>
                                      <p:to x="100000" y="100000"/>
                                    </p:animScale>
                                  </p:childTnLst>
                                </p:cTn>
                              </p:par>
                              <p:par>
                                <p:cTn id="43" presetID="26" presetClass="entr" presetSubtype="0" fill="hold" grpId="0" nodeType="withEffect">
                                  <p:stCondLst>
                                    <p:cond delay="20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290">
                                          <p:stCondLst>
                                            <p:cond delay="0"/>
                                          </p:stCondLst>
                                        </p:cTn>
                                        <p:tgtEl>
                                          <p:spTgt spid="13"/>
                                        </p:tgtEl>
                                      </p:cBhvr>
                                    </p:animEffect>
                                    <p:anim calcmode="lin" valueType="num">
                                      <p:cBhvr>
                                        <p:cTn id="46"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51" dur="13">
                                          <p:stCondLst>
                                            <p:cond delay="325"/>
                                          </p:stCondLst>
                                        </p:cTn>
                                        <p:tgtEl>
                                          <p:spTgt spid="13"/>
                                        </p:tgtEl>
                                      </p:cBhvr>
                                      <p:to x="100000" y="60000"/>
                                    </p:animScale>
                                    <p:animScale>
                                      <p:cBhvr>
                                        <p:cTn id="52" dur="83" decel="50000">
                                          <p:stCondLst>
                                            <p:cond delay="338"/>
                                          </p:stCondLst>
                                        </p:cTn>
                                        <p:tgtEl>
                                          <p:spTgt spid="13"/>
                                        </p:tgtEl>
                                      </p:cBhvr>
                                      <p:to x="100000" y="100000"/>
                                    </p:animScale>
                                    <p:animScale>
                                      <p:cBhvr>
                                        <p:cTn id="53" dur="13">
                                          <p:stCondLst>
                                            <p:cond delay="656"/>
                                          </p:stCondLst>
                                        </p:cTn>
                                        <p:tgtEl>
                                          <p:spTgt spid="13"/>
                                        </p:tgtEl>
                                      </p:cBhvr>
                                      <p:to x="100000" y="80000"/>
                                    </p:animScale>
                                    <p:animScale>
                                      <p:cBhvr>
                                        <p:cTn id="54" dur="83" decel="50000">
                                          <p:stCondLst>
                                            <p:cond delay="669"/>
                                          </p:stCondLst>
                                        </p:cTn>
                                        <p:tgtEl>
                                          <p:spTgt spid="13"/>
                                        </p:tgtEl>
                                      </p:cBhvr>
                                      <p:to x="100000" y="100000"/>
                                    </p:animScale>
                                    <p:animScale>
                                      <p:cBhvr>
                                        <p:cTn id="55" dur="13">
                                          <p:stCondLst>
                                            <p:cond delay="821"/>
                                          </p:stCondLst>
                                        </p:cTn>
                                        <p:tgtEl>
                                          <p:spTgt spid="13"/>
                                        </p:tgtEl>
                                      </p:cBhvr>
                                      <p:to x="100000" y="90000"/>
                                    </p:animScale>
                                    <p:animScale>
                                      <p:cBhvr>
                                        <p:cTn id="56" dur="83" decel="50000">
                                          <p:stCondLst>
                                            <p:cond delay="834"/>
                                          </p:stCondLst>
                                        </p:cTn>
                                        <p:tgtEl>
                                          <p:spTgt spid="13"/>
                                        </p:tgtEl>
                                      </p:cBhvr>
                                      <p:to x="100000" y="100000"/>
                                    </p:animScale>
                                    <p:animScale>
                                      <p:cBhvr>
                                        <p:cTn id="57" dur="13">
                                          <p:stCondLst>
                                            <p:cond delay="904"/>
                                          </p:stCondLst>
                                        </p:cTn>
                                        <p:tgtEl>
                                          <p:spTgt spid="13"/>
                                        </p:tgtEl>
                                      </p:cBhvr>
                                      <p:to x="100000" y="95000"/>
                                    </p:animScale>
                                    <p:animScale>
                                      <p:cBhvr>
                                        <p:cTn id="58" dur="83" decel="50000">
                                          <p:stCondLst>
                                            <p:cond delay="917"/>
                                          </p:stCondLst>
                                        </p:cTn>
                                        <p:tgtEl>
                                          <p:spTgt spid="13"/>
                                        </p:tgtEl>
                                      </p:cBhvr>
                                      <p:to x="100000" y="100000"/>
                                    </p:animScale>
                                  </p:childTnLst>
                                </p:cTn>
                              </p:par>
                              <p:par>
                                <p:cTn id="59" presetID="26" presetClass="entr" presetSubtype="0" fill="hold" grpId="0" nodeType="withEffect">
                                  <p:stCondLst>
                                    <p:cond delay="40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290">
                                          <p:stCondLst>
                                            <p:cond delay="0"/>
                                          </p:stCondLst>
                                        </p:cTn>
                                        <p:tgtEl>
                                          <p:spTgt spid="14"/>
                                        </p:tgtEl>
                                      </p:cBhvr>
                                    </p:animEffect>
                                    <p:anim calcmode="lin" valueType="num">
                                      <p:cBhvr>
                                        <p:cTn id="62"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67" dur="13">
                                          <p:stCondLst>
                                            <p:cond delay="325"/>
                                          </p:stCondLst>
                                        </p:cTn>
                                        <p:tgtEl>
                                          <p:spTgt spid="14"/>
                                        </p:tgtEl>
                                      </p:cBhvr>
                                      <p:to x="100000" y="60000"/>
                                    </p:animScale>
                                    <p:animScale>
                                      <p:cBhvr>
                                        <p:cTn id="68" dur="83" decel="50000">
                                          <p:stCondLst>
                                            <p:cond delay="338"/>
                                          </p:stCondLst>
                                        </p:cTn>
                                        <p:tgtEl>
                                          <p:spTgt spid="14"/>
                                        </p:tgtEl>
                                      </p:cBhvr>
                                      <p:to x="100000" y="100000"/>
                                    </p:animScale>
                                    <p:animScale>
                                      <p:cBhvr>
                                        <p:cTn id="69" dur="13">
                                          <p:stCondLst>
                                            <p:cond delay="656"/>
                                          </p:stCondLst>
                                        </p:cTn>
                                        <p:tgtEl>
                                          <p:spTgt spid="14"/>
                                        </p:tgtEl>
                                      </p:cBhvr>
                                      <p:to x="100000" y="80000"/>
                                    </p:animScale>
                                    <p:animScale>
                                      <p:cBhvr>
                                        <p:cTn id="70" dur="83" decel="50000">
                                          <p:stCondLst>
                                            <p:cond delay="669"/>
                                          </p:stCondLst>
                                        </p:cTn>
                                        <p:tgtEl>
                                          <p:spTgt spid="14"/>
                                        </p:tgtEl>
                                      </p:cBhvr>
                                      <p:to x="100000" y="100000"/>
                                    </p:animScale>
                                    <p:animScale>
                                      <p:cBhvr>
                                        <p:cTn id="71" dur="13">
                                          <p:stCondLst>
                                            <p:cond delay="821"/>
                                          </p:stCondLst>
                                        </p:cTn>
                                        <p:tgtEl>
                                          <p:spTgt spid="14"/>
                                        </p:tgtEl>
                                      </p:cBhvr>
                                      <p:to x="100000" y="90000"/>
                                    </p:animScale>
                                    <p:animScale>
                                      <p:cBhvr>
                                        <p:cTn id="72" dur="83" decel="50000">
                                          <p:stCondLst>
                                            <p:cond delay="834"/>
                                          </p:stCondLst>
                                        </p:cTn>
                                        <p:tgtEl>
                                          <p:spTgt spid="14"/>
                                        </p:tgtEl>
                                      </p:cBhvr>
                                      <p:to x="100000" y="100000"/>
                                    </p:animScale>
                                    <p:animScale>
                                      <p:cBhvr>
                                        <p:cTn id="73" dur="13">
                                          <p:stCondLst>
                                            <p:cond delay="904"/>
                                          </p:stCondLst>
                                        </p:cTn>
                                        <p:tgtEl>
                                          <p:spTgt spid="14"/>
                                        </p:tgtEl>
                                      </p:cBhvr>
                                      <p:to x="100000" y="95000"/>
                                    </p:animScale>
                                    <p:animScale>
                                      <p:cBhvr>
                                        <p:cTn id="74" dur="83" decel="50000">
                                          <p:stCondLst>
                                            <p:cond delay="917"/>
                                          </p:stCondLst>
                                        </p:cTn>
                                        <p:tgtEl>
                                          <p:spTgt spid="14"/>
                                        </p:tgtEl>
                                      </p:cBhvr>
                                      <p:to x="100000" y="100000"/>
                                    </p:animScale>
                                  </p:childTnLst>
                                </p:cTn>
                              </p:par>
                            </p:childTnLst>
                          </p:cTn>
                        </p:par>
                        <p:par>
                          <p:cTn id="75" fill="hold">
                            <p:stCondLst>
                              <p:cond delay="2990"/>
                            </p:stCondLst>
                            <p:childTnLst>
                              <p:par>
                                <p:cTn id="76" presetID="31" presetClass="entr" presetSubtype="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anim calcmode="lin" valueType="num">
                                      <p:cBhvr>
                                        <p:cTn id="80" dur="500" fill="hold"/>
                                        <p:tgtEl>
                                          <p:spTgt spid="21"/>
                                        </p:tgtEl>
                                        <p:attrNameLst>
                                          <p:attrName>style.rotation</p:attrName>
                                        </p:attrNameLst>
                                      </p:cBhvr>
                                      <p:tavLst>
                                        <p:tav tm="0">
                                          <p:val>
                                            <p:fltVal val="90"/>
                                          </p:val>
                                        </p:tav>
                                        <p:tav tm="100000">
                                          <p:val>
                                            <p:fltVal val="0"/>
                                          </p:val>
                                        </p:tav>
                                      </p:tavLst>
                                    </p:anim>
                                    <p:animEffect transition="in" filter="fade">
                                      <p:cBhvr>
                                        <p:cTn id="81" dur="500"/>
                                        <p:tgtEl>
                                          <p:spTgt spid="21"/>
                                        </p:tgtEl>
                                      </p:cBhvr>
                                    </p:animEffect>
                                  </p:childTnLst>
                                </p:cTn>
                              </p:par>
                            </p:childTnLst>
                          </p:cTn>
                        </p:par>
                        <p:par>
                          <p:cTn id="82" fill="hold">
                            <p:stCondLst>
                              <p:cond delay="3490"/>
                            </p:stCondLst>
                            <p:childTnLst>
                              <p:par>
                                <p:cTn id="83" presetID="22" presetClass="entr" presetSubtype="2"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right)">
                                      <p:cBhvr>
                                        <p:cTn id="85" dur="500"/>
                                        <p:tgtEl>
                                          <p:spTgt spid="16"/>
                                        </p:tgtEl>
                                      </p:cBhvr>
                                    </p:animEffect>
                                  </p:childTnLst>
                                </p:cTn>
                              </p:par>
                            </p:childTnLst>
                          </p:cTn>
                        </p:par>
                        <p:par>
                          <p:cTn id="86" fill="hold">
                            <p:stCondLst>
                              <p:cond delay="3990"/>
                            </p:stCondLst>
                            <p:childTnLst>
                              <p:par>
                                <p:cTn id="87" presetID="31"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400" fill="hold"/>
                                        <p:tgtEl>
                                          <p:spTgt spid="22"/>
                                        </p:tgtEl>
                                        <p:attrNameLst>
                                          <p:attrName>ppt_w</p:attrName>
                                        </p:attrNameLst>
                                      </p:cBhvr>
                                      <p:tavLst>
                                        <p:tav tm="0">
                                          <p:val>
                                            <p:fltVal val="0"/>
                                          </p:val>
                                        </p:tav>
                                        <p:tav tm="100000">
                                          <p:val>
                                            <p:strVal val="#ppt_w"/>
                                          </p:val>
                                        </p:tav>
                                      </p:tavLst>
                                    </p:anim>
                                    <p:anim calcmode="lin" valueType="num">
                                      <p:cBhvr>
                                        <p:cTn id="90" dur="400" fill="hold"/>
                                        <p:tgtEl>
                                          <p:spTgt spid="22"/>
                                        </p:tgtEl>
                                        <p:attrNameLst>
                                          <p:attrName>ppt_h</p:attrName>
                                        </p:attrNameLst>
                                      </p:cBhvr>
                                      <p:tavLst>
                                        <p:tav tm="0">
                                          <p:val>
                                            <p:fltVal val="0"/>
                                          </p:val>
                                        </p:tav>
                                        <p:tav tm="100000">
                                          <p:val>
                                            <p:strVal val="#ppt_h"/>
                                          </p:val>
                                        </p:tav>
                                      </p:tavLst>
                                    </p:anim>
                                    <p:anim calcmode="lin" valueType="num">
                                      <p:cBhvr>
                                        <p:cTn id="91" dur="400" fill="hold"/>
                                        <p:tgtEl>
                                          <p:spTgt spid="22"/>
                                        </p:tgtEl>
                                        <p:attrNameLst>
                                          <p:attrName>style.rotation</p:attrName>
                                        </p:attrNameLst>
                                      </p:cBhvr>
                                      <p:tavLst>
                                        <p:tav tm="0">
                                          <p:val>
                                            <p:fltVal val="90"/>
                                          </p:val>
                                        </p:tav>
                                        <p:tav tm="100000">
                                          <p:val>
                                            <p:fltVal val="0"/>
                                          </p:val>
                                        </p:tav>
                                      </p:tavLst>
                                    </p:anim>
                                    <p:animEffect transition="in" filter="fade">
                                      <p:cBhvr>
                                        <p:cTn id="92" dur="400"/>
                                        <p:tgtEl>
                                          <p:spTgt spid="22"/>
                                        </p:tgtEl>
                                      </p:cBhvr>
                                    </p:animEffect>
                                  </p:childTnLst>
                                </p:cTn>
                              </p:par>
                            </p:childTnLst>
                          </p:cTn>
                        </p:par>
                        <p:par>
                          <p:cTn id="93" fill="hold">
                            <p:stCondLst>
                              <p:cond delay="4490"/>
                            </p:stCondLst>
                            <p:childTnLst>
                              <p:par>
                                <p:cTn id="94" presetID="31" presetClass="entr" presetSubtype="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500" fill="hold"/>
                                        <p:tgtEl>
                                          <p:spTgt spid="20"/>
                                        </p:tgtEl>
                                        <p:attrNameLst>
                                          <p:attrName>ppt_w</p:attrName>
                                        </p:attrNameLst>
                                      </p:cBhvr>
                                      <p:tavLst>
                                        <p:tav tm="0">
                                          <p:val>
                                            <p:fltVal val="0"/>
                                          </p:val>
                                        </p:tav>
                                        <p:tav tm="100000">
                                          <p:val>
                                            <p:strVal val="#ppt_w"/>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 calcmode="lin" valueType="num">
                                      <p:cBhvr>
                                        <p:cTn id="98" dur="500" fill="hold"/>
                                        <p:tgtEl>
                                          <p:spTgt spid="20"/>
                                        </p:tgtEl>
                                        <p:attrNameLst>
                                          <p:attrName>style.rotation</p:attrName>
                                        </p:attrNameLst>
                                      </p:cBhvr>
                                      <p:tavLst>
                                        <p:tav tm="0">
                                          <p:val>
                                            <p:fltVal val="90"/>
                                          </p:val>
                                        </p:tav>
                                        <p:tav tm="100000">
                                          <p:val>
                                            <p:fltVal val="0"/>
                                          </p:val>
                                        </p:tav>
                                      </p:tavLst>
                                    </p:anim>
                                    <p:animEffect transition="in" filter="fade">
                                      <p:cBhvr>
                                        <p:cTn id="99" dur="500"/>
                                        <p:tgtEl>
                                          <p:spTgt spid="20"/>
                                        </p:tgtEl>
                                      </p:cBhvr>
                                    </p:animEffect>
                                  </p:childTnLst>
                                </p:cTn>
                              </p:par>
                            </p:childTnLst>
                          </p:cTn>
                        </p:par>
                        <p:par>
                          <p:cTn id="100" fill="hold">
                            <p:stCondLst>
                              <p:cond delay="4990"/>
                            </p:stCondLst>
                            <p:childTnLst>
                              <p:par>
                                <p:cTn id="101" presetID="22" presetClass="entr" presetSubtype="2"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right)">
                                      <p:cBhvr>
                                        <p:cTn id="103" dur="500"/>
                                        <p:tgtEl>
                                          <p:spTgt spid="17"/>
                                        </p:tgtEl>
                                      </p:cBhvr>
                                    </p:animEffect>
                                  </p:childTnLst>
                                </p:cTn>
                              </p:par>
                            </p:childTnLst>
                          </p:cTn>
                        </p:par>
                        <p:par>
                          <p:cTn id="104" fill="hold">
                            <p:stCondLst>
                              <p:cond delay="5490"/>
                            </p:stCondLst>
                            <p:childTnLst>
                              <p:par>
                                <p:cTn id="105" presetID="31"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p:cTn id="107" dur="400" fill="hold"/>
                                        <p:tgtEl>
                                          <p:spTgt spid="24"/>
                                        </p:tgtEl>
                                        <p:attrNameLst>
                                          <p:attrName>ppt_w</p:attrName>
                                        </p:attrNameLst>
                                      </p:cBhvr>
                                      <p:tavLst>
                                        <p:tav tm="0">
                                          <p:val>
                                            <p:fltVal val="0"/>
                                          </p:val>
                                        </p:tav>
                                        <p:tav tm="100000">
                                          <p:val>
                                            <p:strVal val="#ppt_w"/>
                                          </p:val>
                                        </p:tav>
                                      </p:tavLst>
                                    </p:anim>
                                    <p:anim calcmode="lin" valueType="num">
                                      <p:cBhvr>
                                        <p:cTn id="108" dur="400" fill="hold"/>
                                        <p:tgtEl>
                                          <p:spTgt spid="24"/>
                                        </p:tgtEl>
                                        <p:attrNameLst>
                                          <p:attrName>ppt_h</p:attrName>
                                        </p:attrNameLst>
                                      </p:cBhvr>
                                      <p:tavLst>
                                        <p:tav tm="0">
                                          <p:val>
                                            <p:fltVal val="0"/>
                                          </p:val>
                                        </p:tav>
                                        <p:tav tm="100000">
                                          <p:val>
                                            <p:strVal val="#ppt_h"/>
                                          </p:val>
                                        </p:tav>
                                      </p:tavLst>
                                    </p:anim>
                                    <p:anim calcmode="lin" valueType="num">
                                      <p:cBhvr>
                                        <p:cTn id="109" dur="400" fill="hold"/>
                                        <p:tgtEl>
                                          <p:spTgt spid="24"/>
                                        </p:tgtEl>
                                        <p:attrNameLst>
                                          <p:attrName>style.rotation</p:attrName>
                                        </p:attrNameLst>
                                      </p:cBhvr>
                                      <p:tavLst>
                                        <p:tav tm="0">
                                          <p:val>
                                            <p:fltVal val="90"/>
                                          </p:val>
                                        </p:tav>
                                        <p:tav tm="100000">
                                          <p:val>
                                            <p:fltVal val="0"/>
                                          </p:val>
                                        </p:tav>
                                      </p:tavLst>
                                    </p:anim>
                                    <p:animEffect transition="in" filter="fade">
                                      <p:cBhvr>
                                        <p:cTn id="110" dur="400"/>
                                        <p:tgtEl>
                                          <p:spTgt spid="24"/>
                                        </p:tgtEl>
                                      </p:cBhvr>
                                    </p:animEffect>
                                  </p:childTnLst>
                                </p:cTn>
                              </p:par>
                            </p:childTnLst>
                          </p:cTn>
                        </p:par>
                        <p:par>
                          <p:cTn id="111" fill="hold">
                            <p:stCondLst>
                              <p:cond delay="5990"/>
                            </p:stCondLst>
                            <p:childTnLst>
                              <p:par>
                                <p:cTn id="112" presetID="31" presetClass="entr" presetSubtype="0" fill="hold" grpId="0" nodeType="afterEffect">
                                  <p:stCondLst>
                                    <p:cond delay="0"/>
                                  </p:stCondLst>
                                  <p:childTnLst>
                                    <p:set>
                                      <p:cBhvr>
                                        <p:cTn id="113" dur="1" fill="hold">
                                          <p:stCondLst>
                                            <p:cond delay="0"/>
                                          </p:stCondLst>
                                        </p:cTn>
                                        <p:tgtEl>
                                          <p:spTgt spid="19"/>
                                        </p:tgtEl>
                                        <p:attrNameLst>
                                          <p:attrName>style.visibility</p:attrName>
                                        </p:attrNameLst>
                                      </p:cBhvr>
                                      <p:to>
                                        <p:strVal val="visible"/>
                                      </p:to>
                                    </p:set>
                                    <p:anim calcmode="lin" valueType="num">
                                      <p:cBhvr>
                                        <p:cTn id="114" dur="500" fill="hold"/>
                                        <p:tgtEl>
                                          <p:spTgt spid="19"/>
                                        </p:tgtEl>
                                        <p:attrNameLst>
                                          <p:attrName>ppt_w</p:attrName>
                                        </p:attrNameLst>
                                      </p:cBhvr>
                                      <p:tavLst>
                                        <p:tav tm="0">
                                          <p:val>
                                            <p:fltVal val="0"/>
                                          </p:val>
                                        </p:tav>
                                        <p:tav tm="100000">
                                          <p:val>
                                            <p:strVal val="#ppt_w"/>
                                          </p:val>
                                        </p:tav>
                                      </p:tavLst>
                                    </p:anim>
                                    <p:anim calcmode="lin" valueType="num">
                                      <p:cBhvr>
                                        <p:cTn id="115" dur="500" fill="hold"/>
                                        <p:tgtEl>
                                          <p:spTgt spid="19"/>
                                        </p:tgtEl>
                                        <p:attrNameLst>
                                          <p:attrName>ppt_h</p:attrName>
                                        </p:attrNameLst>
                                      </p:cBhvr>
                                      <p:tavLst>
                                        <p:tav tm="0">
                                          <p:val>
                                            <p:fltVal val="0"/>
                                          </p:val>
                                        </p:tav>
                                        <p:tav tm="100000">
                                          <p:val>
                                            <p:strVal val="#ppt_h"/>
                                          </p:val>
                                        </p:tav>
                                      </p:tavLst>
                                    </p:anim>
                                    <p:anim calcmode="lin" valueType="num">
                                      <p:cBhvr>
                                        <p:cTn id="116" dur="500" fill="hold"/>
                                        <p:tgtEl>
                                          <p:spTgt spid="19"/>
                                        </p:tgtEl>
                                        <p:attrNameLst>
                                          <p:attrName>style.rotation</p:attrName>
                                        </p:attrNameLst>
                                      </p:cBhvr>
                                      <p:tavLst>
                                        <p:tav tm="0">
                                          <p:val>
                                            <p:fltVal val="90"/>
                                          </p:val>
                                        </p:tav>
                                        <p:tav tm="100000">
                                          <p:val>
                                            <p:fltVal val="0"/>
                                          </p:val>
                                        </p:tav>
                                      </p:tavLst>
                                    </p:anim>
                                    <p:animEffect transition="in" filter="fade">
                                      <p:cBhvr>
                                        <p:cTn id="117" dur="500"/>
                                        <p:tgtEl>
                                          <p:spTgt spid="19"/>
                                        </p:tgtEl>
                                      </p:cBhvr>
                                    </p:animEffect>
                                  </p:childTnLst>
                                </p:cTn>
                              </p:par>
                            </p:childTnLst>
                          </p:cTn>
                        </p:par>
                        <p:par>
                          <p:cTn id="118" fill="hold">
                            <p:stCondLst>
                              <p:cond delay="6490"/>
                            </p:stCondLst>
                            <p:childTnLst>
                              <p:par>
                                <p:cTn id="119" presetID="22" presetClass="entr" presetSubtype="2" fill="hold" grpId="0" nodeType="afterEffect">
                                  <p:stCondLst>
                                    <p:cond delay="0"/>
                                  </p:stCondLst>
                                  <p:childTnLst>
                                    <p:set>
                                      <p:cBhvr>
                                        <p:cTn id="120" dur="1" fill="hold">
                                          <p:stCondLst>
                                            <p:cond delay="0"/>
                                          </p:stCondLst>
                                        </p:cTn>
                                        <p:tgtEl>
                                          <p:spTgt spid="18"/>
                                        </p:tgtEl>
                                        <p:attrNameLst>
                                          <p:attrName>style.visibility</p:attrName>
                                        </p:attrNameLst>
                                      </p:cBhvr>
                                      <p:to>
                                        <p:strVal val="visible"/>
                                      </p:to>
                                    </p:set>
                                    <p:animEffect transition="in" filter="wipe(right)">
                                      <p:cBhvr>
                                        <p:cTn id="121" dur="500"/>
                                        <p:tgtEl>
                                          <p:spTgt spid="18"/>
                                        </p:tgtEl>
                                      </p:cBhvr>
                                    </p:animEffect>
                                  </p:childTnLst>
                                </p:cTn>
                              </p:par>
                            </p:childTnLst>
                          </p:cTn>
                        </p:par>
                        <p:par>
                          <p:cTn id="122" fill="hold">
                            <p:stCondLst>
                              <p:cond delay="6990"/>
                            </p:stCondLst>
                            <p:childTnLst>
                              <p:par>
                                <p:cTn id="123" presetID="31"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400" fill="hold"/>
                                        <p:tgtEl>
                                          <p:spTgt spid="25"/>
                                        </p:tgtEl>
                                        <p:attrNameLst>
                                          <p:attrName>ppt_w</p:attrName>
                                        </p:attrNameLst>
                                      </p:cBhvr>
                                      <p:tavLst>
                                        <p:tav tm="0">
                                          <p:val>
                                            <p:fltVal val="0"/>
                                          </p:val>
                                        </p:tav>
                                        <p:tav tm="100000">
                                          <p:val>
                                            <p:strVal val="#ppt_w"/>
                                          </p:val>
                                        </p:tav>
                                      </p:tavLst>
                                    </p:anim>
                                    <p:anim calcmode="lin" valueType="num">
                                      <p:cBhvr>
                                        <p:cTn id="126" dur="400" fill="hold"/>
                                        <p:tgtEl>
                                          <p:spTgt spid="25"/>
                                        </p:tgtEl>
                                        <p:attrNameLst>
                                          <p:attrName>ppt_h</p:attrName>
                                        </p:attrNameLst>
                                      </p:cBhvr>
                                      <p:tavLst>
                                        <p:tav tm="0">
                                          <p:val>
                                            <p:fltVal val="0"/>
                                          </p:val>
                                        </p:tav>
                                        <p:tav tm="100000">
                                          <p:val>
                                            <p:strVal val="#ppt_h"/>
                                          </p:val>
                                        </p:tav>
                                      </p:tavLst>
                                    </p:anim>
                                    <p:anim calcmode="lin" valueType="num">
                                      <p:cBhvr>
                                        <p:cTn id="127" dur="400" fill="hold"/>
                                        <p:tgtEl>
                                          <p:spTgt spid="25"/>
                                        </p:tgtEl>
                                        <p:attrNameLst>
                                          <p:attrName>style.rotation</p:attrName>
                                        </p:attrNameLst>
                                      </p:cBhvr>
                                      <p:tavLst>
                                        <p:tav tm="0">
                                          <p:val>
                                            <p:fltVal val="90"/>
                                          </p:val>
                                        </p:tav>
                                        <p:tav tm="100000">
                                          <p:val>
                                            <p:fltVal val="0"/>
                                          </p:val>
                                        </p:tav>
                                      </p:tavLst>
                                    </p:anim>
                                    <p:animEffect transition="in" filter="fade">
                                      <p:cBhvr>
                                        <p:cTn id="128" dur="4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043.pptx"/>
</p:tagLst>
</file>

<file path=ppt/theme/theme1.xml><?xml version="1.0" encoding="utf-8"?>
<a:theme xmlns:a="http://schemas.openxmlformats.org/drawingml/2006/main" name="1_默认设计模板">
  <a:themeElements>
    <a:clrScheme name="155">
      <a:dk1>
        <a:srgbClr val="294A5A"/>
      </a:dk1>
      <a:lt1>
        <a:srgbClr val="99CC39"/>
      </a:lt1>
      <a:dk2>
        <a:srgbClr val="F9C900"/>
      </a:dk2>
      <a:lt2>
        <a:srgbClr val="ED5A00"/>
      </a:lt2>
      <a:accent1>
        <a:srgbClr val="484849"/>
      </a:accent1>
      <a:accent2>
        <a:srgbClr val="FFFFFF"/>
      </a:accent2>
      <a:accent3>
        <a:srgbClr val="969696"/>
      </a:accent3>
      <a:accent4>
        <a:srgbClr val="00AAA2"/>
      </a:accent4>
      <a:accent5>
        <a:srgbClr val="99CC39"/>
      </a:accent5>
      <a:accent6>
        <a:srgbClr val="F9C900"/>
      </a:accent6>
      <a:hlink>
        <a:srgbClr val="ED5A00"/>
      </a:hlink>
      <a:folHlink>
        <a:srgbClr val="484849"/>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1677</Words>
  <Application>Microsoft Office PowerPoint</Application>
  <PresentationFormat>自定义</PresentationFormat>
  <Paragraphs>334</Paragraphs>
  <Slides>32</Slides>
  <Notes>31</Notes>
  <HiddenSlides>0</HiddenSlides>
  <MMClips>1</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1_默认设计模板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学生创作的 个性名片，图案与配色设计，以及Logo 的含义，都体现在名片中，在课堂上，要求学生用英语阐述创作灵感，来自什么典故，Logo所代表的含义等</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4043.pptx</dc:title>
  <dc:creator/>
  <cp:lastModifiedBy/>
  <cp:revision>1</cp:revision>
  <dcterms:created xsi:type="dcterms:W3CDTF">2017-03-24T03:17:57Z</dcterms:created>
  <dcterms:modified xsi:type="dcterms:W3CDTF">2018-11-23T11:50:33Z</dcterms:modified>
</cp:coreProperties>
</file>