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89" r:id="rId6"/>
    <p:sldId id="260" r:id="rId7"/>
    <p:sldId id="290" r:id="rId8"/>
    <p:sldId id="291" r:id="rId9"/>
    <p:sldId id="262" r:id="rId10"/>
    <p:sldId id="264" r:id="rId11"/>
    <p:sldId id="320" r:id="rId12"/>
    <p:sldId id="321" r:id="rId13"/>
    <p:sldId id="328" r:id="rId14"/>
    <p:sldId id="327" r:id="rId15"/>
    <p:sldId id="266" r:id="rId16"/>
    <p:sldId id="322" r:id="rId17"/>
    <p:sldId id="323" r:id="rId18"/>
    <p:sldId id="324" r:id="rId19"/>
    <p:sldId id="325" r:id="rId20"/>
    <p:sldId id="326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177C2F-5209-46F5-B469-157CF0257A33}" type="doc">
      <dgm:prSet loTypeId="urn:microsoft.com/office/officeart/2005/8/layout/cycle6#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34E8F75-9CAC-4B38-AA6B-84234D020E17}">
      <dgm:prSet phldrT="[文本]"/>
      <dgm:spPr/>
      <dgm:t>
        <a:bodyPr/>
        <a:lstStyle/>
        <a:p>
          <a:r>
            <a:rPr lang="zh-CN" altLang="en-US" dirty="0"/>
            <a:t>中小学</a:t>
          </a:r>
          <a:endParaRPr lang="en-US" altLang="zh-CN" dirty="0"/>
        </a:p>
        <a:p>
          <a:r>
            <a:rPr lang="zh-CN" altLang="en-US" dirty="0"/>
            <a:t>语文教师</a:t>
          </a:r>
        </a:p>
      </dgm:t>
    </dgm:pt>
    <dgm:pt modelId="{3455B319-C935-42C6-B686-E2B5D8F65CD7}" cxnId="{FA7C07B9-26AD-45C9-A6DB-2EF1ED71801F}" type="parTrans">
      <dgm:prSet/>
      <dgm:spPr/>
      <dgm:t>
        <a:bodyPr/>
        <a:lstStyle/>
        <a:p>
          <a:endParaRPr lang="zh-CN" altLang="en-US"/>
        </a:p>
      </dgm:t>
    </dgm:pt>
    <dgm:pt modelId="{6E2F3DEC-B829-4C76-A407-D9576C01F216}" cxnId="{FA7C07B9-26AD-45C9-A6DB-2EF1ED71801F}" type="sibTrans">
      <dgm:prSet/>
      <dgm:spPr/>
      <dgm:t>
        <a:bodyPr/>
        <a:lstStyle/>
        <a:p>
          <a:endParaRPr lang="zh-CN" altLang="en-US"/>
        </a:p>
      </dgm:t>
    </dgm:pt>
    <dgm:pt modelId="{24C5FF0A-922C-4FEB-BB07-8FF299463CDF}">
      <dgm:prSet phldrT="[文本]"/>
      <dgm:spPr/>
      <dgm:t>
        <a:bodyPr/>
        <a:lstStyle/>
        <a:p>
          <a:r>
            <a:rPr lang="zh-CN" altLang="en-US" dirty="0"/>
            <a:t>公司文员</a:t>
          </a:r>
        </a:p>
      </dgm:t>
    </dgm:pt>
    <dgm:pt modelId="{4505533B-0801-4939-89CA-E5DD3348CF52}" cxnId="{881DFD50-124F-41E6-AB96-2BC047782C0B}" type="parTrans">
      <dgm:prSet/>
      <dgm:spPr/>
      <dgm:t>
        <a:bodyPr/>
        <a:lstStyle/>
        <a:p>
          <a:endParaRPr lang="zh-CN" altLang="en-US"/>
        </a:p>
      </dgm:t>
    </dgm:pt>
    <dgm:pt modelId="{52261E4A-8BCE-4BD9-8488-FF37C6621490}" cxnId="{881DFD50-124F-41E6-AB96-2BC047782C0B}" type="sibTrans">
      <dgm:prSet/>
      <dgm:spPr/>
      <dgm:t>
        <a:bodyPr/>
        <a:lstStyle/>
        <a:p>
          <a:endParaRPr lang="zh-CN" altLang="en-US"/>
        </a:p>
      </dgm:t>
    </dgm:pt>
    <dgm:pt modelId="{D71CB679-6D4E-4402-8F5B-E0A448481956}">
      <dgm:prSet phldrT="[文本]"/>
      <dgm:spPr/>
      <dgm:t>
        <a:bodyPr/>
        <a:lstStyle/>
        <a:p>
          <a:r>
            <a:rPr lang="zh-CN" altLang="en-US" dirty="0"/>
            <a:t>普通员工</a:t>
          </a:r>
        </a:p>
      </dgm:t>
    </dgm:pt>
    <dgm:pt modelId="{AE180B2C-00BC-4E93-B9B6-EACB7C2A0203}" cxnId="{A00381F6-066C-4EB5-9734-31DC0FFE3ADE}" type="parTrans">
      <dgm:prSet/>
      <dgm:spPr/>
      <dgm:t>
        <a:bodyPr/>
        <a:lstStyle/>
        <a:p>
          <a:endParaRPr lang="zh-CN" altLang="en-US"/>
        </a:p>
      </dgm:t>
    </dgm:pt>
    <dgm:pt modelId="{3AECAC17-20AE-4C65-A66E-02D114EF5C33}" cxnId="{A00381F6-066C-4EB5-9734-31DC0FFE3ADE}" type="sibTrans">
      <dgm:prSet/>
      <dgm:spPr/>
      <dgm:t>
        <a:bodyPr/>
        <a:lstStyle/>
        <a:p>
          <a:endParaRPr lang="zh-CN" altLang="en-US"/>
        </a:p>
      </dgm:t>
    </dgm:pt>
    <dgm:pt modelId="{F2797D8C-BC26-4543-BF00-302FFD444F77}">
      <dgm:prSet phldrT="[文本]"/>
      <dgm:spPr/>
      <dgm:t>
        <a:bodyPr/>
        <a:lstStyle/>
        <a:p>
          <a:r>
            <a:rPr lang="zh-CN" altLang="en-US" dirty="0"/>
            <a:t>文字编辑</a:t>
          </a:r>
        </a:p>
      </dgm:t>
    </dgm:pt>
    <dgm:pt modelId="{0D832E5B-27BB-4854-93AB-4D762732845B}" cxnId="{FAF1B0B1-7B29-4169-B056-21EF9CA2E1F4}" type="parTrans">
      <dgm:prSet/>
      <dgm:spPr/>
      <dgm:t>
        <a:bodyPr/>
        <a:lstStyle/>
        <a:p>
          <a:endParaRPr lang="zh-CN" altLang="en-US"/>
        </a:p>
      </dgm:t>
    </dgm:pt>
    <dgm:pt modelId="{6B230F12-EF97-471D-BDCF-C4F55291513C}" cxnId="{FAF1B0B1-7B29-4169-B056-21EF9CA2E1F4}" type="sibTrans">
      <dgm:prSet/>
      <dgm:spPr/>
      <dgm:t>
        <a:bodyPr/>
        <a:lstStyle/>
        <a:p>
          <a:endParaRPr lang="zh-CN" altLang="en-US"/>
        </a:p>
      </dgm:t>
    </dgm:pt>
    <dgm:pt modelId="{94A672CD-5A66-40E5-A480-0CBCEE561452}">
      <dgm:prSet phldrT="[文本]"/>
      <dgm:spPr/>
      <dgm:t>
        <a:bodyPr/>
        <a:lstStyle/>
        <a:p>
          <a:r>
            <a:rPr lang="zh-CN" altLang="en-US" dirty="0"/>
            <a:t>对外汉语</a:t>
          </a:r>
          <a:endParaRPr lang="en-US" altLang="zh-CN" dirty="0"/>
        </a:p>
        <a:p>
          <a:r>
            <a:rPr lang="zh-CN" altLang="en-US" dirty="0"/>
            <a:t>教师</a:t>
          </a:r>
        </a:p>
      </dgm:t>
    </dgm:pt>
    <dgm:pt modelId="{78C8871D-40F7-429D-AD7E-E753ABAF77A1}" cxnId="{BA8F5203-B4F7-4D1D-B576-3EEAE06E2291}" type="parTrans">
      <dgm:prSet/>
      <dgm:spPr/>
      <dgm:t>
        <a:bodyPr/>
        <a:lstStyle/>
        <a:p>
          <a:endParaRPr lang="zh-CN" altLang="en-US"/>
        </a:p>
      </dgm:t>
    </dgm:pt>
    <dgm:pt modelId="{FD2F5399-3886-4645-87CE-5CDD64AB28D8}" cxnId="{BA8F5203-B4F7-4D1D-B576-3EEAE06E2291}" type="sibTrans">
      <dgm:prSet/>
      <dgm:spPr/>
      <dgm:t>
        <a:bodyPr/>
        <a:lstStyle/>
        <a:p>
          <a:endParaRPr lang="zh-CN" altLang="en-US"/>
        </a:p>
      </dgm:t>
    </dgm:pt>
    <dgm:pt modelId="{DD3C3FE6-A685-41EB-BBD1-3C3F68582D94}" type="pres">
      <dgm:prSet presAssocID="{73177C2F-5209-46F5-B469-157CF0257A33}" presName="cycle" presStyleCnt="0">
        <dgm:presLayoutVars>
          <dgm:dir/>
          <dgm:resizeHandles val="exact"/>
        </dgm:presLayoutVars>
      </dgm:prSet>
      <dgm:spPr/>
    </dgm:pt>
    <dgm:pt modelId="{2507AE29-B850-4591-B52F-595048057F87}" type="pres">
      <dgm:prSet presAssocID="{434E8F75-9CAC-4B38-AA6B-84234D020E17}" presName="node" presStyleLbl="node1" presStyleIdx="0" presStyleCnt="5" custScaleY="96882">
        <dgm:presLayoutVars>
          <dgm:bulletEnabled val="1"/>
        </dgm:presLayoutVars>
      </dgm:prSet>
      <dgm:spPr/>
    </dgm:pt>
    <dgm:pt modelId="{80B23614-AEB8-4614-B24E-7356B4E5D376}" type="pres">
      <dgm:prSet presAssocID="{434E8F75-9CAC-4B38-AA6B-84234D020E17}" presName="spNode" presStyleCnt="0"/>
      <dgm:spPr/>
    </dgm:pt>
    <dgm:pt modelId="{29E6971F-14E5-4E5A-BD0C-C54D42D5BBF5}" type="pres">
      <dgm:prSet presAssocID="{6E2F3DEC-B829-4C76-A407-D9576C01F216}" presName="sibTrans" presStyleLbl="sibTrans1D1" presStyleIdx="0" presStyleCnt="5"/>
      <dgm:spPr/>
    </dgm:pt>
    <dgm:pt modelId="{B7CB1EAB-703B-4204-B7A6-13B29B6443AA}" type="pres">
      <dgm:prSet presAssocID="{24C5FF0A-922C-4FEB-BB07-8FF299463CDF}" presName="node" presStyleLbl="node1" presStyleIdx="1" presStyleCnt="5">
        <dgm:presLayoutVars>
          <dgm:bulletEnabled val="1"/>
        </dgm:presLayoutVars>
      </dgm:prSet>
      <dgm:spPr/>
    </dgm:pt>
    <dgm:pt modelId="{9D6D3103-DA7C-4173-81B5-B3DDF1157F86}" type="pres">
      <dgm:prSet presAssocID="{24C5FF0A-922C-4FEB-BB07-8FF299463CDF}" presName="spNode" presStyleCnt="0"/>
      <dgm:spPr/>
    </dgm:pt>
    <dgm:pt modelId="{B04E6208-5E69-4445-8DA1-254BA085DA53}" type="pres">
      <dgm:prSet presAssocID="{52261E4A-8BCE-4BD9-8488-FF37C6621490}" presName="sibTrans" presStyleLbl="sibTrans1D1" presStyleIdx="1" presStyleCnt="5"/>
      <dgm:spPr/>
    </dgm:pt>
    <dgm:pt modelId="{85488392-9623-46D1-B3E3-27BFBB5DAA8D}" type="pres">
      <dgm:prSet presAssocID="{D71CB679-6D4E-4402-8F5B-E0A448481956}" presName="node" presStyleLbl="node1" presStyleIdx="2" presStyleCnt="5">
        <dgm:presLayoutVars>
          <dgm:bulletEnabled val="1"/>
        </dgm:presLayoutVars>
      </dgm:prSet>
      <dgm:spPr/>
    </dgm:pt>
    <dgm:pt modelId="{48309E0E-4974-4D75-BCDA-6627270C316B}" type="pres">
      <dgm:prSet presAssocID="{D71CB679-6D4E-4402-8F5B-E0A448481956}" presName="spNode" presStyleCnt="0"/>
      <dgm:spPr/>
    </dgm:pt>
    <dgm:pt modelId="{20B9BDAE-BA4E-402B-8450-1AED56CB70CC}" type="pres">
      <dgm:prSet presAssocID="{3AECAC17-20AE-4C65-A66E-02D114EF5C33}" presName="sibTrans" presStyleLbl="sibTrans1D1" presStyleIdx="2" presStyleCnt="5"/>
      <dgm:spPr/>
    </dgm:pt>
    <dgm:pt modelId="{D3E21955-2528-4C8E-8ADD-9E542F1BCF75}" type="pres">
      <dgm:prSet presAssocID="{F2797D8C-BC26-4543-BF00-302FFD444F77}" presName="node" presStyleLbl="node1" presStyleIdx="3" presStyleCnt="5">
        <dgm:presLayoutVars>
          <dgm:bulletEnabled val="1"/>
        </dgm:presLayoutVars>
      </dgm:prSet>
      <dgm:spPr/>
    </dgm:pt>
    <dgm:pt modelId="{93A73BAA-59B8-42DF-B425-A2A034949F32}" type="pres">
      <dgm:prSet presAssocID="{F2797D8C-BC26-4543-BF00-302FFD444F77}" presName="spNode" presStyleCnt="0"/>
      <dgm:spPr/>
    </dgm:pt>
    <dgm:pt modelId="{D1CD3FBC-780E-479D-BA7F-76BC5A54DA0E}" type="pres">
      <dgm:prSet presAssocID="{6B230F12-EF97-471D-BDCF-C4F55291513C}" presName="sibTrans" presStyleLbl="sibTrans1D1" presStyleIdx="3" presStyleCnt="5"/>
      <dgm:spPr/>
    </dgm:pt>
    <dgm:pt modelId="{CB1B22E0-92CB-4CBC-8EDC-FBF8B964A5EC}" type="pres">
      <dgm:prSet presAssocID="{94A672CD-5A66-40E5-A480-0CBCEE561452}" presName="node" presStyleLbl="node1" presStyleIdx="4" presStyleCnt="5">
        <dgm:presLayoutVars>
          <dgm:bulletEnabled val="1"/>
        </dgm:presLayoutVars>
      </dgm:prSet>
      <dgm:spPr/>
    </dgm:pt>
    <dgm:pt modelId="{6C719FCE-72BE-4544-9FED-0538CBAE4FF6}" type="pres">
      <dgm:prSet presAssocID="{94A672CD-5A66-40E5-A480-0CBCEE561452}" presName="spNode" presStyleCnt="0"/>
      <dgm:spPr/>
    </dgm:pt>
    <dgm:pt modelId="{78F8B544-1ECB-46EE-AB79-B22926D36CAE}" type="pres">
      <dgm:prSet presAssocID="{FD2F5399-3886-4645-87CE-5CDD64AB28D8}" presName="sibTrans" presStyleLbl="sibTrans1D1" presStyleIdx="4" presStyleCnt="5"/>
      <dgm:spPr/>
    </dgm:pt>
  </dgm:ptLst>
  <dgm:cxnLst>
    <dgm:cxn modelId="{BA8F5203-B4F7-4D1D-B576-3EEAE06E2291}" srcId="{73177C2F-5209-46F5-B469-157CF0257A33}" destId="{94A672CD-5A66-40E5-A480-0CBCEE561452}" srcOrd="4" destOrd="0" parTransId="{78C8871D-40F7-429D-AD7E-E753ABAF77A1}" sibTransId="{FD2F5399-3886-4645-87CE-5CDD64AB28D8}"/>
    <dgm:cxn modelId="{4FC6670B-116B-48F4-B786-2573E4613D8B}" type="presOf" srcId="{3AECAC17-20AE-4C65-A66E-02D114EF5C33}" destId="{20B9BDAE-BA4E-402B-8450-1AED56CB70CC}" srcOrd="0" destOrd="0" presId="urn:microsoft.com/office/officeart/2005/8/layout/cycle6#1"/>
    <dgm:cxn modelId="{4459872E-B306-4500-841F-8E3635620593}" type="presOf" srcId="{73177C2F-5209-46F5-B469-157CF0257A33}" destId="{DD3C3FE6-A685-41EB-BBD1-3C3F68582D94}" srcOrd="0" destOrd="0" presId="urn:microsoft.com/office/officeart/2005/8/layout/cycle6#1"/>
    <dgm:cxn modelId="{E6343E3D-E9EF-46E5-8C83-961A6B542F2C}" type="presOf" srcId="{D71CB679-6D4E-4402-8F5B-E0A448481956}" destId="{85488392-9623-46D1-B3E3-27BFBB5DAA8D}" srcOrd="0" destOrd="0" presId="urn:microsoft.com/office/officeart/2005/8/layout/cycle6#1"/>
    <dgm:cxn modelId="{7C6ACE4A-A9EA-4EE0-8971-51A5E085EA80}" type="presOf" srcId="{434E8F75-9CAC-4B38-AA6B-84234D020E17}" destId="{2507AE29-B850-4591-B52F-595048057F87}" srcOrd="0" destOrd="0" presId="urn:microsoft.com/office/officeart/2005/8/layout/cycle6#1"/>
    <dgm:cxn modelId="{881DFD50-124F-41E6-AB96-2BC047782C0B}" srcId="{73177C2F-5209-46F5-B469-157CF0257A33}" destId="{24C5FF0A-922C-4FEB-BB07-8FF299463CDF}" srcOrd="1" destOrd="0" parTransId="{4505533B-0801-4939-89CA-E5DD3348CF52}" sibTransId="{52261E4A-8BCE-4BD9-8488-FF37C6621490}"/>
    <dgm:cxn modelId="{5DF42B74-A023-4ECD-8C41-D76D2FB9AC54}" type="presOf" srcId="{94A672CD-5A66-40E5-A480-0CBCEE561452}" destId="{CB1B22E0-92CB-4CBC-8EDC-FBF8B964A5EC}" srcOrd="0" destOrd="0" presId="urn:microsoft.com/office/officeart/2005/8/layout/cycle6#1"/>
    <dgm:cxn modelId="{15D6778F-E339-4873-84F1-DD0A4410FB77}" type="presOf" srcId="{24C5FF0A-922C-4FEB-BB07-8FF299463CDF}" destId="{B7CB1EAB-703B-4204-B7A6-13B29B6443AA}" srcOrd="0" destOrd="0" presId="urn:microsoft.com/office/officeart/2005/8/layout/cycle6#1"/>
    <dgm:cxn modelId="{20F45F98-0AEB-4117-A44E-F13704DEDF5C}" type="presOf" srcId="{F2797D8C-BC26-4543-BF00-302FFD444F77}" destId="{D3E21955-2528-4C8E-8ADD-9E542F1BCF75}" srcOrd="0" destOrd="0" presId="urn:microsoft.com/office/officeart/2005/8/layout/cycle6#1"/>
    <dgm:cxn modelId="{FAF1B0B1-7B29-4169-B056-21EF9CA2E1F4}" srcId="{73177C2F-5209-46F5-B469-157CF0257A33}" destId="{F2797D8C-BC26-4543-BF00-302FFD444F77}" srcOrd="3" destOrd="0" parTransId="{0D832E5B-27BB-4854-93AB-4D762732845B}" sibTransId="{6B230F12-EF97-471D-BDCF-C4F55291513C}"/>
    <dgm:cxn modelId="{FA7C07B9-26AD-45C9-A6DB-2EF1ED71801F}" srcId="{73177C2F-5209-46F5-B469-157CF0257A33}" destId="{434E8F75-9CAC-4B38-AA6B-84234D020E17}" srcOrd="0" destOrd="0" parTransId="{3455B319-C935-42C6-B686-E2B5D8F65CD7}" sibTransId="{6E2F3DEC-B829-4C76-A407-D9576C01F216}"/>
    <dgm:cxn modelId="{B2CC61D8-0AE0-4B33-BF91-4147AE430963}" type="presOf" srcId="{FD2F5399-3886-4645-87CE-5CDD64AB28D8}" destId="{78F8B544-1ECB-46EE-AB79-B22926D36CAE}" srcOrd="0" destOrd="0" presId="urn:microsoft.com/office/officeart/2005/8/layout/cycle6#1"/>
    <dgm:cxn modelId="{A0E816EC-3622-418D-B608-7861665D4EF5}" type="presOf" srcId="{6E2F3DEC-B829-4C76-A407-D9576C01F216}" destId="{29E6971F-14E5-4E5A-BD0C-C54D42D5BBF5}" srcOrd="0" destOrd="0" presId="urn:microsoft.com/office/officeart/2005/8/layout/cycle6#1"/>
    <dgm:cxn modelId="{A00381F6-066C-4EB5-9734-31DC0FFE3ADE}" srcId="{73177C2F-5209-46F5-B469-157CF0257A33}" destId="{D71CB679-6D4E-4402-8F5B-E0A448481956}" srcOrd="2" destOrd="0" parTransId="{AE180B2C-00BC-4E93-B9B6-EACB7C2A0203}" sibTransId="{3AECAC17-20AE-4C65-A66E-02D114EF5C33}"/>
    <dgm:cxn modelId="{699E51FA-3732-427F-A0E7-070D05EFD47A}" type="presOf" srcId="{6B230F12-EF97-471D-BDCF-C4F55291513C}" destId="{D1CD3FBC-780E-479D-BA7F-76BC5A54DA0E}" srcOrd="0" destOrd="0" presId="urn:microsoft.com/office/officeart/2005/8/layout/cycle6#1"/>
    <dgm:cxn modelId="{E9E741FF-26E4-4752-AD54-65C9C2D349BA}" type="presOf" srcId="{52261E4A-8BCE-4BD9-8488-FF37C6621490}" destId="{B04E6208-5E69-4445-8DA1-254BA085DA53}" srcOrd="0" destOrd="0" presId="urn:microsoft.com/office/officeart/2005/8/layout/cycle6#1"/>
    <dgm:cxn modelId="{54C5DAA5-2D11-44B7-A9F1-014CF049A85D}" type="presParOf" srcId="{DD3C3FE6-A685-41EB-BBD1-3C3F68582D94}" destId="{2507AE29-B850-4591-B52F-595048057F87}" srcOrd="0" destOrd="0" presId="urn:microsoft.com/office/officeart/2005/8/layout/cycle6#1"/>
    <dgm:cxn modelId="{71FFEE75-1980-4206-9FF1-88FBF7EBD117}" type="presParOf" srcId="{DD3C3FE6-A685-41EB-BBD1-3C3F68582D94}" destId="{80B23614-AEB8-4614-B24E-7356B4E5D376}" srcOrd="1" destOrd="0" presId="urn:microsoft.com/office/officeart/2005/8/layout/cycle6#1"/>
    <dgm:cxn modelId="{B945AF5C-4A09-4725-9B77-ED3141C5EA8D}" type="presParOf" srcId="{DD3C3FE6-A685-41EB-BBD1-3C3F68582D94}" destId="{29E6971F-14E5-4E5A-BD0C-C54D42D5BBF5}" srcOrd="2" destOrd="0" presId="urn:microsoft.com/office/officeart/2005/8/layout/cycle6#1"/>
    <dgm:cxn modelId="{0A2ADC3A-A85B-4F96-9861-309BF46BFAF2}" type="presParOf" srcId="{DD3C3FE6-A685-41EB-BBD1-3C3F68582D94}" destId="{B7CB1EAB-703B-4204-B7A6-13B29B6443AA}" srcOrd="3" destOrd="0" presId="urn:microsoft.com/office/officeart/2005/8/layout/cycle6#1"/>
    <dgm:cxn modelId="{F8309724-C9E5-4A9C-B347-EBBDEB912B4E}" type="presParOf" srcId="{DD3C3FE6-A685-41EB-BBD1-3C3F68582D94}" destId="{9D6D3103-DA7C-4173-81B5-B3DDF1157F86}" srcOrd="4" destOrd="0" presId="urn:microsoft.com/office/officeart/2005/8/layout/cycle6#1"/>
    <dgm:cxn modelId="{38909B6E-88D8-40CF-A112-9BF29E945082}" type="presParOf" srcId="{DD3C3FE6-A685-41EB-BBD1-3C3F68582D94}" destId="{B04E6208-5E69-4445-8DA1-254BA085DA53}" srcOrd="5" destOrd="0" presId="urn:microsoft.com/office/officeart/2005/8/layout/cycle6#1"/>
    <dgm:cxn modelId="{D250C908-F38E-46B5-96DD-08036128347C}" type="presParOf" srcId="{DD3C3FE6-A685-41EB-BBD1-3C3F68582D94}" destId="{85488392-9623-46D1-B3E3-27BFBB5DAA8D}" srcOrd="6" destOrd="0" presId="urn:microsoft.com/office/officeart/2005/8/layout/cycle6#1"/>
    <dgm:cxn modelId="{3E759FCB-F0C3-4B1E-8A1D-0170C2FF611E}" type="presParOf" srcId="{DD3C3FE6-A685-41EB-BBD1-3C3F68582D94}" destId="{48309E0E-4974-4D75-BCDA-6627270C316B}" srcOrd="7" destOrd="0" presId="urn:microsoft.com/office/officeart/2005/8/layout/cycle6#1"/>
    <dgm:cxn modelId="{C95384AB-9A93-45AC-9FE8-9A30477E70BC}" type="presParOf" srcId="{DD3C3FE6-A685-41EB-BBD1-3C3F68582D94}" destId="{20B9BDAE-BA4E-402B-8450-1AED56CB70CC}" srcOrd="8" destOrd="0" presId="urn:microsoft.com/office/officeart/2005/8/layout/cycle6#1"/>
    <dgm:cxn modelId="{AC7E010A-E15C-4B37-82AD-8EFFDC1FBA72}" type="presParOf" srcId="{DD3C3FE6-A685-41EB-BBD1-3C3F68582D94}" destId="{D3E21955-2528-4C8E-8ADD-9E542F1BCF75}" srcOrd="9" destOrd="0" presId="urn:microsoft.com/office/officeart/2005/8/layout/cycle6#1"/>
    <dgm:cxn modelId="{19EC49A8-0AC3-4DF5-A68C-1C7B873EFC71}" type="presParOf" srcId="{DD3C3FE6-A685-41EB-BBD1-3C3F68582D94}" destId="{93A73BAA-59B8-42DF-B425-A2A034949F32}" srcOrd="10" destOrd="0" presId="urn:microsoft.com/office/officeart/2005/8/layout/cycle6#1"/>
    <dgm:cxn modelId="{532C74CF-796E-4166-9846-D7FE17583869}" type="presParOf" srcId="{DD3C3FE6-A685-41EB-BBD1-3C3F68582D94}" destId="{D1CD3FBC-780E-479D-BA7F-76BC5A54DA0E}" srcOrd="11" destOrd="0" presId="urn:microsoft.com/office/officeart/2005/8/layout/cycle6#1"/>
    <dgm:cxn modelId="{5600E187-7EAA-454C-9B67-A28B32102706}" type="presParOf" srcId="{DD3C3FE6-A685-41EB-BBD1-3C3F68582D94}" destId="{CB1B22E0-92CB-4CBC-8EDC-FBF8B964A5EC}" srcOrd="12" destOrd="0" presId="urn:microsoft.com/office/officeart/2005/8/layout/cycle6#1"/>
    <dgm:cxn modelId="{CBF24D89-7845-4D19-BE68-87DB62AF83D1}" type="presParOf" srcId="{DD3C3FE6-A685-41EB-BBD1-3C3F68582D94}" destId="{6C719FCE-72BE-4544-9FED-0538CBAE4FF6}" srcOrd="13" destOrd="0" presId="urn:microsoft.com/office/officeart/2005/8/layout/cycle6#1"/>
    <dgm:cxn modelId="{AC0C1A66-465F-484D-BBCE-E73DCF04DC96}" type="presParOf" srcId="{DD3C3FE6-A685-41EB-BBD1-3C3F68582D94}" destId="{78F8B544-1ECB-46EE-AB79-B22926D36CAE}" srcOrd="14" destOrd="0" presId="urn:microsoft.com/office/officeart/2005/8/layout/cycle6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7AE29-B850-4591-B52F-595048057F87}">
      <dsp:nvSpPr>
        <dsp:cNvPr id="0" name=""/>
        <dsp:cNvSpPr/>
      </dsp:nvSpPr>
      <dsp:spPr>
        <a:xfrm>
          <a:off x="3541496" y="11568"/>
          <a:ext cx="1838267" cy="1157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中小学</a:t>
          </a:r>
          <a:endParaRPr lang="en-US" altLang="zh-CN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语文教师</a:t>
          </a:r>
        </a:p>
      </dsp:txBody>
      <dsp:txXfrm>
        <a:off x="3598006" y="68078"/>
        <a:ext cx="1725247" cy="1044597"/>
      </dsp:txXfrm>
    </dsp:sp>
    <dsp:sp modelId="{29E6971F-14E5-4E5A-BD0C-C54D42D5BBF5}">
      <dsp:nvSpPr>
        <dsp:cNvPr id="0" name=""/>
        <dsp:cNvSpPr/>
      </dsp:nvSpPr>
      <dsp:spPr>
        <a:xfrm>
          <a:off x="2071549" y="590377"/>
          <a:ext cx="4778161" cy="4778161"/>
        </a:xfrm>
        <a:custGeom>
          <a:avLst/>
          <a:gdLst/>
          <a:ahLst/>
          <a:cxnLst/>
          <a:rect l="0" t="0" r="0" b="0"/>
          <a:pathLst>
            <a:path>
              <a:moveTo>
                <a:pt x="3320865" y="189198"/>
              </a:moveTo>
              <a:arcTo wR="2389080" hR="2389080" stAng="17577338" swAng="19633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B1EAB-703B-4204-B7A6-13B29B6443AA}">
      <dsp:nvSpPr>
        <dsp:cNvPr id="0" name=""/>
        <dsp:cNvSpPr/>
      </dsp:nvSpPr>
      <dsp:spPr>
        <a:xfrm>
          <a:off x="5813647" y="1643754"/>
          <a:ext cx="1838267" cy="1194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公司文员</a:t>
          </a:r>
        </a:p>
      </dsp:txBody>
      <dsp:txXfrm>
        <a:off x="5871976" y="1702083"/>
        <a:ext cx="1721609" cy="1078215"/>
      </dsp:txXfrm>
    </dsp:sp>
    <dsp:sp modelId="{B04E6208-5E69-4445-8DA1-254BA085DA53}">
      <dsp:nvSpPr>
        <dsp:cNvPr id="0" name=""/>
        <dsp:cNvSpPr/>
      </dsp:nvSpPr>
      <dsp:spPr>
        <a:xfrm>
          <a:off x="2071549" y="590377"/>
          <a:ext cx="4778161" cy="4778161"/>
        </a:xfrm>
        <a:custGeom>
          <a:avLst/>
          <a:gdLst/>
          <a:ahLst/>
          <a:cxnLst/>
          <a:rect l="0" t="0" r="0" b="0"/>
          <a:pathLst>
            <a:path>
              <a:moveTo>
                <a:pt x="4774860" y="2263531"/>
              </a:moveTo>
              <a:arcTo wR="2389080" hR="2389080" stAng="21419259" swAng="219769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88392-9623-46D1-B3E3-27BFBB5DAA8D}">
      <dsp:nvSpPr>
        <dsp:cNvPr id="0" name=""/>
        <dsp:cNvSpPr/>
      </dsp:nvSpPr>
      <dsp:spPr>
        <a:xfrm>
          <a:off x="4945763" y="4314828"/>
          <a:ext cx="1838267" cy="1194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普通员工</a:t>
          </a:r>
        </a:p>
      </dsp:txBody>
      <dsp:txXfrm>
        <a:off x="5004092" y="4373157"/>
        <a:ext cx="1721609" cy="1078215"/>
      </dsp:txXfrm>
    </dsp:sp>
    <dsp:sp modelId="{20B9BDAE-BA4E-402B-8450-1AED56CB70CC}">
      <dsp:nvSpPr>
        <dsp:cNvPr id="0" name=""/>
        <dsp:cNvSpPr/>
      </dsp:nvSpPr>
      <dsp:spPr>
        <a:xfrm>
          <a:off x="2071549" y="590377"/>
          <a:ext cx="4778161" cy="4778161"/>
        </a:xfrm>
        <a:custGeom>
          <a:avLst/>
          <a:gdLst/>
          <a:ahLst/>
          <a:cxnLst/>
          <a:rect l="0" t="0" r="0" b="0"/>
          <a:pathLst>
            <a:path>
              <a:moveTo>
                <a:pt x="2864708" y="4730337"/>
              </a:moveTo>
              <a:arcTo wR="2389080" hR="2389080" stAng="4710996" swAng="13780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21955-2528-4C8E-8ADD-9E542F1BCF75}">
      <dsp:nvSpPr>
        <dsp:cNvPr id="0" name=""/>
        <dsp:cNvSpPr/>
      </dsp:nvSpPr>
      <dsp:spPr>
        <a:xfrm>
          <a:off x="2137230" y="4314828"/>
          <a:ext cx="1838267" cy="1194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文字编辑</a:t>
          </a:r>
        </a:p>
      </dsp:txBody>
      <dsp:txXfrm>
        <a:off x="2195559" y="4373157"/>
        <a:ext cx="1721609" cy="1078215"/>
      </dsp:txXfrm>
    </dsp:sp>
    <dsp:sp modelId="{D1CD3FBC-780E-479D-BA7F-76BC5A54DA0E}">
      <dsp:nvSpPr>
        <dsp:cNvPr id="0" name=""/>
        <dsp:cNvSpPr/>
      </dsp:nvSpPr>
      <dsp:spPr>
        <a:xfrm>
          <a:off x="2071549" y="590377"/>
          <a:ext cx="4778161" cy="4778161"/>
        </a:xfrm>
        <a:custGeom>
          <a:avLst/>
          <a:gdLst/>
          <a:ahLst/>
          <a:cxnLst/>
          <a:rect l="0" t="0" r="0" b="0"/>
          <a:pathLst>
            <a:path>
              <a:moveTo>
                <a:pt x="399533" y="3711732"/>
              </a:moveTo>
              <a:arcTo wR="2389080" hR="2389080" stAng="8783041" swAng="219769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B22E0-92CB-4CBC-8EDC-FBF8B964A5EC}">
      <dsp:nvSpPr>
        <dsp:cNvPr id="0" name=""/>
        <dsp:cNvSpPr/>
      </dsp:nvSpPr>
      <dsp:spPr>
        <a:xfrm>
          <a:off x="1269345" y="1643754"/>
          <a:ext cx="1838267" cy="1194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对外汉语</a:t>
          </a:r>
          <a:endParaRPr lang="en-US" altLang="zh-CN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教师</a:t>
          </a:r>
        </a:p>
      </dsp:txBody>
      <dsp:txXfrm>
        <a:off x="1327674" y="1702083"/>
        <a:ext cx="1721609" cy="1078215"/>
      </dsp:txXfrm>
    </dsp:sp>
    <dsp:sp modelId="{78F8B544-1ECB-46EE-AB79-B22926D36CAE}">
      <dsp:nvSpPr>
        <dsp:cNvPr id="0" name=""/>
        <dsp:cNvSpPr/>
      </dsp:nvSpPr>
      <dsp:spPr>
        <a:xfrm>
          <a:off x="2071549" y="590377"/>
          <a:ext cx="4778161" cy="4778161"/>
        </a:xfrm>
        <a:custGeom>
          <a:avLst/>
          <a:gdLst/>
          <a:ahLst/>
          <a:cxnLst/>
          <a:rect l="0" t="0" r="0" b="0"/>
          <a:pathLst>
            <a:path>
              <a:moveTo>
                <a:pt x="415977" y="1042021"/>
              </a:moveTo>
              <a:arcTo wR="2389080" hR="2389080" stAng="12859307" swAng="19633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 bwMode="auto">
          <a:xfrm>
            <a:off x="0" y="0"/>
            <a:ext cx="12199938" cy="6858000"/>
            <a:chOff x="0" y="0"/>
            <a:chExt cx="12199938" cy="6858000"/>
          </a:xfrm>
        </p:grpSpPr>
        <p:sp>
          <p:nvSpPr>
            <p:cNvPr id="5" name="任意多边形 4"/>
            <p:cNvSpPr/>
            <p:nvPr/>
          </p:nvSpPr>
          <p:spPr>
            <a:xfrm>
              <a:off x="4938713" y="2914650"/>
              <a:ext cx="7261225" cy="3943350"/>
            </a:xfrm>
            <a:custGeom>
              <a:avLst/>
              <a:gdLst>
                <a:gd name="connsiteX0" fmla="*/ 0 w 7261507"/>
                <a:gd name="connsiteY0" fmla="*/ 0 h 3943350"/>
                <a:gd name="connsiteX1" fmla="*/ 7261507 w 7261507"/>
                <a:gd name="connsiteY1" fmla="*/ 0 h 3943350"/>
                <a:gd name="connsiteX2" fmla="*/ 4938712 w 7261507"/>
                <a:gd name="connsiteY2" fmla="*/ 3943350 h 3943350"/>
                <a:gd name="connsiteX3" fmla="*/ 0 w 7261507"/>
                <a:gd name="connsiteY3" fmla="*/ 3943350 h 39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61507" h="3943350">
                  <a:moveTo>
                    <a:pt x="0" y="0"/>
                  </a:moveTo>
                  <a:lnTo>
                    <a:pt x="7261507" y="0"/>
                  </a:lnTo>
                  <a:lnTo>
                    <a:pt x="4938712" y="3943350"/>
                  </a:lnTo>
                  <a:lnTo>
                    <a:pt x="0" y="3943350"/>
                  </a:lnTo>
                  <a:close/>
                </a:path>
              </a:pathLst>
            </a:custGeom>
            <a:solidFill>
              <a:srgbClr val="43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0"/>
              <a:ext cx="4938713" cy="6858000"/>
            </a:xfrm>
            <a:prstGeom prst="rect">
              <a:avLst/>
            </a:prstGeom>
            <a:solidFill>
              <a:srgbClr val="7FA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938713" y="0"/>
              <a:ext cx="4938712" cy="6858000"/>
            </a:xfrm>
            <a:prstGeom prst="rect">
              <a:avLst/>
            </a:prstGeom>
            <a:solidFill>
              <a:srgbClr val="5A8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8" name="组合 11"/>
          <p:cNvGrpSpPr/>
          <p:nvPr/>
        </p:nvGrpSpPr>
        <p:grpSpPr bwMode="auto">
          <a:xfrm>
            <a:off x="388938" y="4184650"/>
            <a:ext cx="8585200" cy="119063"/>
            <a:chOff x="1547446" y="3785840"/>
            <a:chExt cx="8585981" cy="11962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758602" y="3840068"/>
              <a:ext cx="7779458" cy="143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1547446" y="3785840"/>
              <a:ext cx="1632098" cy="1020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501329" y="3803385"/>
              <a:ext cx="1632098" cy="1020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8800" y="2149200"/>
            <a:ext cx="6044400" cy="17532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020888" y="4532399"/>
            <a:ext cx="5321300" cy="10778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8B5D5-DE25-4DFC-936F-807F520F22E1}" type="datetimeFigureOut">
              <a:rPr lang="zh-CN" altLang="en-US"/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164C-63E1-423F-B24B-7D92D764301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14350"/>
            <a:ext cx="10515600" cy="56007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E56C-1993-4821-9480-053941EEA3E9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3750-7CB9-4AC4-9B86-29A5B4FB85C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D458-E32A-4C95-876B-4AC431F37EC2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547D3-A527-4BC9-A79A-04801DE46BA4}" type="slidenum">
              <a:rPr lang="zh-CN" altLang="en-US"/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0" y="133350"/>
            <a:ext cx="5676900" cy="1181100"/>
            <a:chOff x="6515100" y="133350"/>
            <a:chExt cx="5676900" cy="1181100"/>
          </a:xfrm>
        </p:grpSpPr>
        <p:sp>
          <p:nvSpPr>
            <p:cNvPr id="7" name="矩形 4"/>
            <p:cNvSpPr/>
            <p:nvPr/>
          </p:nvSpPr>
          <p:spPr>
            <a:xfrm>
              <a:off x="6991350" y="133350"/>
              <a:ext cx="1543050" cy="685800"/>
            </a:xfrm>
            <a:custGeom>
              <a:avLst/>
              <a:gdLst>
                <a:gd name="connsiteX0" fmla="*/ 0 w 781050"/>
                <a:gd name="connsiteY0" fmla="*/ 0 h 1181100"/>
                <a:gd name="connsiteX1" fmla="*/ 781050 w 781050"/>
                <a:gd name="connsiteY1" fmla="*/ 0 h 1181100"/>
                <a:gd name="connsiteX2" fmla="*/ 781050 w 781050"/>
                <a:gd name="connsiteY2" fmla="*/ 1181100 h 1181100"/>
                <a:gd name="connsiteX3" fmla="*/ 0 w 781050"/>
                <a:gd name="connsiteY3" fmla="*/ 1181100 h 1181100"/>
                <a:gd name="connsiteX4" fmla="*/ 0 w 781050"/>
                <a:gd name="connsiteY4" fmla="*/ 0 h 1181100"/>
                <a:gd name="connsiteX0-1" fmla="*/ 0 w 781050"/>
                <a:gd name="connsiteY0-2" fmla="*/ 0 h 1181100"/>
                <a:gd name="connsiteX1-3" fmla="*/ 781050 w 781050"/>
                <a:gd name="connsiteY1-4" fmla="*/ 0 h 1181100"/>
                <a:gd name="connsiteX2-5" fmla="*/ 781050 w 781050"/>
                <a:gd name="connsiteY2-6" fmla="*/ 1181100 h 1181100"/>
                <a:gd name="connsiteX3-7" fmla="*/ 0 w 781050"/>
                <a:gd name="connsiteY3-8" fmla="*/ 0 h 1181100"/>
                <a:gd name="connsiteX0-9" fmla="*/ 0 w 1543050"/>
                <a:gd name="connsiteY0-10" fmla="*/ 0 h 685800"/>
                <a:gd name="connsiteX1-11" fmla="*/ 781050 w 1543050"/>
                <a:gd name="connsiteY1-12" fmla="*/ 0 h 685800"/>
                <a:gd name="connsiteX2-13" fmla="*/ 1543050 w 1543050"/>
                <a:gd name="connsiteY2-14" fmla="*/ 685800 h 685800"/>
                <a:gd name="connsiteX3-15" fmla="*/ 0 w 1543050"/>
                <a:gd name="connsiteY3-16" fmla="*/ 0 h 685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43050" h="685800">
                  <a:moveTo>
                    <a:pt x="0" y="0"/>
                  </a:moveTo>
                  <a:lnTo>
                    <a:pt x="781050" y="0"/>
                  </a:lnTo>
                  <a:lnTo>
                    <a:pt x="154305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515100" y="361950"/>
              <a:ext cx="5676900" cy="723900"/>
            </a:xfrm>
            <a:prstGeom prst="rect">
              <a:avLst/>
            </a:prstGeom>
            <a:solidFill>
              <a:srgbClr val="5A8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991350" y="133350"/>
              <a:ext cx="781050" cy="1181100"/>
            </a:xfrm>
            <a:prstGeom prst="rect">
              <a:avLst/>
            </a:prstGeom>
            <a:solidFill>
              <a:srgbClr val="7FA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200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57300" y="365125"/>
            <a:ext cx="4419600" cy="720725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 bwMode="auto">
          <a:xfrm>
            <a:off x="0" y="1581150"/>
            <a:ext cx="10953750" cy="3981450"/>
            <a:chOff x="0" y="1581150"/>
            <a:chExt cx="10953750" cy="3981450"/>
          </a:xfrm>
        </p:grpSpPr>
        <p:sp>
          <p:nvSpPr>
            <p:cNvPr id="5" name="矩形 3"/>
            <p:cNvSpPr/>
            <p:nvPr/>
          </p:nvSpPr>
          <p:spPr>
            <a:xfrm>
              <a:off x="0" y="2446338"/>
              <a:ext cx="10953750" cy="2362200"/>
            </a:xfrm>
            <a:custGeom>
              <a:avLst/>
              <a:gdLst>
                <a:gd name="connsiteX0" fmla="*/ 0 w 10953750"/>
                <a:gd name="connsiteY0" fmla="*/ 0 h 1314450"/>
                <a:gd name="connsiteX1" fmla="*/ 10953750 w 10953750"/>
                <a:gd name="connsiteY1" fmla="*/ 0 h 1314450"/>
                <a:gd name="connsiteX2" fmla="*/ 10953750 w 10953750"/>
                <a:gd name="connsiteY2" fmla="*/ 1314450 h 1314450"/>
                <a:gd name="connsiteX3" fmla="*/ 0 w 10953750"/>
                <a:gd name="connsiteY3" fmla="*/ 1314450 h 1314450"/>
                <a:gd name="connsiteX4" fmla="*/ 0 w 10953750"/>
                <a:gd name="connsiteY4" fmla="*/ 0 h 1314450"/>
                <a:gd name="connsiteX0-1" fmla="*/ 0 w 10953750"/>
                <a:gd name="connsiteY0-2" fmla="*/ 0 h 2362200"/>
                <a:gd name="connsiteX1-3" fmla="*/ 10953750 w 10953750"/>
                <a:gd name="connsiteY1-4" fmla="*/ 0 h 2362200"/>
                <a:gd name="connsiteX2-5" fmla="*/ 10953750 w 10953750"/>
                <a:gd name="connsiteY2-6" fmla="*/ 1314450 h 2362200"/>
                <a:gd name="connsiteX3-7" fmla="*/ 9220200 w 10953750"/>
                <a:gd name="connsiteY3-8" fmla="*/ 2362200 h 2362200"/>
                <a:gd name="connsiteX4-9" fmla="*/ 0 w 10953750"/>
                <a:gd name="connsiteY4-10" fmla="*/ 0 h 2362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953750" h="2362200">
                  <a:moveTo>
                    <a:pt x="0" y="0"/>
                  </a:moveTo>
                  <a:lnTo>
                    <a:pt x="10953750" y="0"/>
                  </a:lnTo>
                  <a:lnTo>
                    <a:pt x="10953750" y="1314450"/>
                  </a:lnTo>
                  <a:lnTo>
                    <a:pt x="9220200" y="2362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581150"/>
              <a:ext cx="9886950" cy="3981450"/>
            </a:xfrm>
            <a:prstGeom prst="rect">
              <a:avLst/>
            </a:prstGeom>
            <a:solidFill>
              <a:srgbClr val="7FA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2409825"/>
              <a:ext cx="10953750" cy="1314450"/>
            </a:xfrm>
            <a:prstGeom prst="rect">
              <a:avLst/>
            </a:prstGeom>
            <a:solidFill>
              <a:srgbClr val="5A8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65500" y="2545200"/>
            <a:ext cx="6954600" cy="8964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65500" y="3994644"/>
            <a:ext cx="6954600" cy="10627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BD788-FA56-4974-9C9C-128C738C6268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530B1-C158-43A9-A515-25F1CEE667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133350"/>
            <a:ext cx="5676900" cy="1181100"/>
            <a:chOff x="6515100" y="133350"/>
            <a:chExt cx="5676900" cy="1181100"/>
          </a:xfrm>
        </p:grpSpPr>
        <p:sp>
          <p:nvSpPr>
            <p:cNvPr id="12" name="矩形 4"/>
            <p:cNvSpPr/>
            <p:nvPr/>
          </p:nvSpPr>
          <p:spPr>
            <a:xfrm>
              <a:off x="6991350" y="133350"/>
              <a:ext cx="1543050" cy="685800"/>
            </a:xfrm>
            <a:custGeom>
              <a:avLst/>
              <a:gdLst>
                <a:gd name="connsiteX0" fmla="*/ 0 w 781050"/>
                <a:gd name="connsiteY0" fmla="*/ 0 h 1181100"/>
                <a:gd name="connsiteX1" fmla="*/ 781050 w 781050"/>
                <a:gd name="connsiteY1" fmla="*/ 0 h 1181100"/>
                <a:gd name="connsiteX2" fmla="*/ 781050 w 781050"/>
                <a:gd name="connsiteY2" fmla="*/ 1181100 h 1181100"/>
                <a:gd name="connsiteX3" fmla="*/ 0 w 781050"/>
                <a:gd name="connsiteY3" fmla="*/ 1181100 h 1181100"/>
                <a:gd name="connsiteX4" fmla="*/ 0 w 781050"/>
                <a:gd name="connsiteY4" fmla="*/ 0 h 1181100"/>
                <a:gd name="connsiteX0-1" fmla="*/ 0 w 781050"/>
                <a:gd name="connsiteY0-2" fmla="*/ 0 h 1181100"/>
                <a:gd name="connsiteX1-3" fmla="*/ 781050 w 781050"/>
                <a:gd name="connsiteY1-4" fmla="*/ 0 h 1181100"/>
                <a:gd name="connsiteX2-5" fmla="*/ 781050 w 781050"/>
                <a:gd name="connsiteY2-6" fmla="*/ 1181100 h 1181100"/>
                <a:gd name="connsiteX3-7" fmla="*/ 0 w 781050"/>
                <a:gd name="connsiteY3-8" fmla="*/ 0 h 1181100"/>
                <a:gd name="connsiteX0-9" fmla="*/ 0 w 1543050"/>
                <a:gd name="connsiteY0-10" fmla="*/ 0 h 685800"/>
                <a:gd name="connsiteX1-11" fmla="*/ 781050 w 1543050"/>
                <a:gd name="connsiteY1-12" fmla="*/ 0 h 685800"/>
                <a:gd name="connsiteX2-13" fmla="*/ 1543050 w 1543050"/>
                <a:gd name="connsiteY2-14" fmla="*/ 685800 h 685800"/>
                <a:gd name="connsiteX3-15" fmla="*/ 0 w 1543050"/>
                <a:gd name="connsiteY3-16" fmla="*/ 0 h 685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43050" h="685800">
                  <a:moveTo>
                    <a:pt x="0" y="0"/>
                  </a:moveTo>
                  <a:lnTo>
                    <a:pt x="781050" y="0"/>
                  </a:lnTo>
                  <a:lnTo>
                    <a:pt x="154305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515100" y="361950"/>
              <a:ext cx="5676900" cy="723900"/>
            </a:xfrm>
            <a:prstGeom prst="rect">
              <a:avLst/>
            </a:prstGeom>
            <a:solidFill>
              <a:srgbClr val="5A8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991350" y="133350"/>
              <a:ext cx="781050" cy="1181100"/>
            </a:xfrm>
            <a:prstGeom prst="rect">
              <a:avLst/>
            </a:prstGeom>
            <a:solidFill>
              <a:srgbClr val="7FA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200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57300" y="365125"/>
            <a:ext cx="4419600" cy="720725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12900"/>
            <a:ext cx="5181600" cy="45640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12900"/>
            <a:ext cx="5181600" cy="45640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608E8-93C0-46DB-9F71-6DAE45EA4CD6}" type="datetimeFigureOut">
              <a:rPr lang="zh-CN" altLang="en-US"/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9B4E3-9613-43BC-AABE-89C4F3B11640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0797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5650A-F2C8-4BC1-B1AF-C7E101D9F201}" type="datetimeFigureOut">
              <a:rPr lang="zh-CN" altLang="en-US"/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C041-6BB6-48E4-AADE-A6D76837D5ED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 bwMode="auto">
          <a:xfrm>
            <a:off x="4824413" y="0"/>
            <a:ext cx="7378700" cy="6858000"/>
            <a:chOff x="4824413" y="0"/>
            <a:chExt cx="7378700" cy="6858000"/>
          </a:xfrm>
        </p:grpSpPr>
        <p:sp>
          <p:nvSpPr>
            <p:cNvPr id="4" name="任意多边形 3"/>
            <p:cNvSpPr/>
            <p:nvPr/>
          </p:nvSpPr>
          <p:spPr>
            <a:xfrm flipV="1">
              <a:off x="4824413" y="3905250"/>
              <a:ext cx="7367587" cy="2952750"/>
            </a:xfrm>
            <a:custGeom>
              <a:avLst/>
              <a:gdLst>
                <a:gd name="connsiteX0" fmla="*/ 0 w 7367030"/>
                <a:gd name="connsiteY0" fmla="*/ 0 h 2095500"/>
                <a:gd name="connsiteX1" fmla="*/ 7367030 w 7367030"/>
                <a:gd name="connsiteY1" fmla="*/ 0 h 2095500"/>
                <a:gd name="connsiteX2" fmla="*/ 6403582 w 7367030"/>
                <a:gd name="connsiteY2" fmla="*/ 2095500 h 2095500"/>
                <a:gd name="connsiteX3" fmla="*/ 1012432 w 7367030"/>
                <a:gd name="connsiteY3" fmla="*/ 2095500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7030" h="2095500">
                  <a:moveTo>
                    <a:pt x="0" y="0"/>
                  </a:moveTo>
                  <a:lnTo>
                    <a:pt x="7367030" y="0"/>
                  </a:lnTo>
                  <a:lnTo>
                    <a:pt x="6403582" y="2095500"/>
                  </a:lnTo>
                  <a:lnTo>
                    <a:pt x="1012432" y="2095500"/>
                  </a:lnTo>
                  <a:close/>
                </a:path>
              </a:pathLst>
            </a:custGeom>
            <a:solidFill>
              <a:srgbClr val="43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4835525" y="0"/>
              <a:ext cx="7367588" cy="2095500"/>
            </a:xfrm>
            <a:custGeom>
              <a:avLst/>
              <a:gdLst>
                <a:gd name="connsiteX0" fmla="*/ 0 w 7367030"/>
                <a:gd name="connsiteY0" fmla="*/ 0 h 2095500"/>
                <a:gd name="connsiteX1" fmla="*/ 7367030 w 7367030"/>
                <a:gd name="connsiteY1" fmla="*/ 0 h 2095500"/>
                <a:gd name="connsiteX2" fmla="*/ 6403582 w 7367030"/>
                <a:gd name="connsiteY2" fmla="*/ 2095500 h 2095500"/>
                <a:gd name="connsiteX3" fmla="*/ 1012432 w 7367030"/>
                <a:gd name="connsiteY3" fmla="*/ 2095500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7030" h="2095500">
                  <a:moveTo>
                    <a:pt x="0" y="0"/>
                  </a:moveTo>
                  <a:lnTo>
                    <a:pt x="7367030" y="0"/>
                  </a:lnTo>
                  <a:lnTo>
                    <a:pt x="6403582" y="2095500"/>
                  </a:lnTo>
                  <a:lnTo>
                    <a:pt x="1012432" y="2095500"/>
                  </a:lnTo>
                  <a:close/>
                </a:path>
              </a:pathLst>
            </a:custGeom>
            <a:solidFill>
              <a:srgbClr val="43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48350" y="0"/>
              <a:ext cx="5391150" cy="2095500"/>
            </a:xfrm>
            <a:prstGeom prst="rect">
              <a:avLst/>
            </a:prstGeom>
            <a:solidFill>
              <a:srgbClr val="5A8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848350" y="3905250"/>
              <a:ext cx="5391150" cy="2952750"/>
            </a:xfrm>
            <a:prstGeom prst="rect">
              <a:avLst/>
            </a:prstGeom>
            <a:solidFill>
              <a:srgbClr val="7FA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16400" y="2412000"/>
            <a:ext cx="7886713" cy="1325563"/>
          </a:xfrm>
          <a:noFill/>
        </p:spPr>
        <p:txBody>
          <a:bodyPr/>
          <a:lstStyle>
            <a:lvl1pPr algn="ctr">
              <a:defRPr sz="5400">
                <a:solidFill>
                  <a:srgbClr val="43646B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176B-9837-4B1B-8DBB-BD9E0F08EA3C}" type="datetimeFigureOut">
              <a:rPr lang="zh-CN" altLang="en-US"/>
            </a:fld>
            <a:endParaRPr lang="zh-CN" altLang="en-US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A263-AD77-4833-B3AC-53029A6A974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EA69D-171E-4928-84B9-F6256BEC5FB1}" type="datetimeFigureOut">
              <a:rPr lang="zh-CN" altLang="en-US"/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F902-BFAE-406C-879E-0FD5F8F8722A}" type="slidenum">
              <a:rPr lang="zh-CN" altLang="en-US"/>
            </a:fld>
            <a:endParaRPr lang="zh-CN" altLang="en-US" dirty="0"/>
          </a:p>
        </p:txBody>
      </p:sp>
      <p:sp>
        <p:nvSpPr>
          <p:cNvPr id="7" name="矩形 4"/>
          <p:cNvSpPr/>
          <p:nvPr/>
        </p:nvSpPr>
        <p:spPr>
          <a:xfrm>
            <a:off x="6991350" y="133350"/>
            <a:ext cx="1543050" cy="685800"/>
          </a:xfrm>
          <a:custGeom>
            <a:avLst/>
            <a:gdLst>
              <a:gd name="connsiteX0" fmla="*/ 0 w 781050"/>
              <a:gd name="connsiteY0" fmla="*/ 0 h 1181100"/>
              <a:gd name="connsiteX1" fmla="*/ 781050 w 781050"/>
              <a:gd name="connsiteY1" fmla="*/ 0 h 1181100"/>
              <a:gd name="connsiteX2" fmla="*/ 781050 w 781050"/>
              <a:gd name="connsiteY2" fmla="*/ 1181100 h 1181100"/>
              <a:gd name="connsiteX3" fmla="*/ 0 w 781050"/>
              <a:gd name="connsiteY3" fmla="*/ 1181100 h 1181100"/>
              <a:gd name="connsiteX4" fmla="*/ 0 w 781050"/>
              <a:gd name="connsiteY4" fmla="*/ 0 h 1181100"/>
              <a:gd name="connsiteX0-1" fmla="*/ 0 w 781050"/>
              <a:gd name="connsiteY0-2" fmla="*/ 0 h 1181100"/>
              <a:gd name="connsiteX1-3" fmla="*/ 781050 w 781050"/>
              <a:gd name="connsiteY1-4" fmla="*/ 0 h 1181100"/>
              <a:gd name="connsiteX2-5" fmla="*/ 781050 w 781050"/>
              <a:gd name="connsiteY2-6" fmla="*/ 1181100 h 1181100"/>
              <a:gd name="connsiteX3-7" fmla="*/ 0 w 781050"/>
              <a:gd name="connsiteY3-8" fmla="*/ 0 h 1181100"/>
              <a:gd name="connsiteX0-9" fmla="*/ 0 w 1543050"/>
              <a:gd name="connsiteY0-10" fmla="*/ 0 h 685800"/>
              <a:gd name="connsiteX1-11" fmla="*/ 781050 w 1543050"/>
              <a:gd name="connsiteY1-12" fmla="*/ 0 h 685800"/>
              <a:gd name="connsiteX2-13" fmla="*/ 1543050 w 1543050"/>
              <a:gd name="connsiteY2-14" fmla="*/ 685800 h 685800"/>
              <a:gd name="connsiteX3-15" fmla="*/ 0 w 1543050"/>
              <a:gd name="connsiteY3-16" fmla="*/ 0 h 685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43050" h="685800">
                <a:moveTo>
                  <a:pt x="0" y="0"/>
                </a:moveTo>
                <a:lnTo>
                  <a:pt x="781050" y="0"/>
                </a:lnTo>
                <a:lnTo>
                  <a:pt x="154305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436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515100" y="361950"/>
            <a:ext cx="5676900" cy="723900"/>
          </a:xfrm>
          <a:prstGeom prst="rect">
            <a:avLst/>
          </a:prstGeom>
          <a:solidFill>
            <a:srgbClr val="5A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991350" y="133350"/>
            <a:ext cx="781050" cy="1181100"/>
          </a:xfrm>
          <a:prstGeom prst="rect">
            <a:avLst/>
          </a:prstGeom>
          <a:solidFill>
            <a:srgbClr val="7F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>
                <a:solidFill>
                  <a:srgbClr val="43646B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28A9-DF2C-4ACE-A0C4-064AC2AEFD0A}" type="datetimeFigureOut">
              <a:rPr lang="zh-CN" altLang="en-US"/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84CE-86D7-4029-9264-4D8EB72771B9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竖排标题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994900" y="365125"/>
            <a:ext cx="135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9662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43930-1D3F-49BD-A5E1-8B376913FA77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E5845-7CA3-4049-9FF7-19A720A8A795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单击此处编辑文本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7C76DDD-8E36-4E9E-8FBC-9380EF5CA4F9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0E2F6D-F271-49B9-B5AB-1A6F0D549A54}" type="slidenum">
              <a:rPr lang="zh-CN" altLang="en-US"/>
            </a:fld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1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1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tags" Target="../tags/tag9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6418" y="1237956"/>
            <a:ext cx="9022666" cy="259441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b="1" dirty="0"/>
              <a:t>以职业需求为导向的</a:t>
            </a:r>
            <a:br>
              <a:rPr lang="en-US" altLang="zh-CN" b="1" dirty="0"/>
            </a:br>
            <a:r>
              <a:rPr lang="zh-CN" altLang="en-US" b="1" dirty="0"/>
              <a:t>现代汉语课程改革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4134" y="4760498"/>
            <a:ext cx="8260764" cy="732937"/>
          </a:xfrm>
        </p:spPr>
        <p:txBody>
          <a:bodyPr/>
          <a:lstStyle/>
          <a:p>
            <a:pPr algn="r"/>
            <a:r>
              <a:rPr lang="zh-CN" altLang="en-US" sz="3600" b="1" dirty="0">
                <a:solidFill>
                  <a:srgbClr val="C00000"/>
                </a:solidFill>
              </a:rPr>
              <a:t>  </a:t>
            </a:r>
            <a:r>
              <a:rPr lang="zh-CN" altLang="en-US" sz="4400" b="1" dirty="0">
                <a:solidFill>
                  <a:srgbClr val="C00000"/>
                </a:solidFill>
              </a:rPr>
              <a:t>西安培华学院    付丽伟</a:t>
            </a:r>
            <a:r>
              <a:rPr lang="zh-CN" altLang="en-US" sz="4000" dirty="0">
                <a:solidFill>
                  <a:srgbClr val="C00000"/>
                </a:solidFill>
              </a:rPr>
              <a:t> 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2"/>
          <p:cNvGraphicFramePr>
            <a:graphicFrameLocks noGrp="1"/>
          </p:cNvGraphicFramePr>
          <p:nvPr>
            <p:ph sz="quarter" idx="13"/>
          </p:nvPr>
        </p:nvGraphicFramePr>
        <p:xfrm>
          <a:off x="191673" y="501650"/>
          <a:ext cx="11734165" cy="6112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020"/>
                <a:gridCol w="1638300"/>
                <a:gridCol w="2258060"/>
                <a:gridCol w="1992630"/>
                <a:gridCol w="2434590"/>
                <a:gridCol w="1726565"/>
              </a:tblGrid>
              <a:tr h="5215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课程模块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课程内容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基本概念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理论框架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校内实践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校外运用</a:t>
                      </a:r>
                      <a:endParaRPr lang="zh-CN" altLang="en-US" sz="2800" b="1"/>
                    </a:p>
                  </a:txBody>
                  <a:tcPr/>
                </a:tc>
              </a:tr>
              <a:tr h="1893223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zh-CN" sz="2800" b="1" dirty="0"/>
                    </a:p>
                    <a:p>
                      <a:pPr algn="ctr">
                        <a:buNone/>
                      </a:pPr>
                      <a:endParaRPr lang="zh-CN" altLang="zh-CN" sz="2800" b="1" dirty="0"/>
                    </a:p>
                    <a:p>
                      <a:pPr algn="ctr">
                        <a:buNone/>
                      </a:pPr>
                      <a:r>
                        <a:rPr lang="zh-CN" altLang="zh-CN" sz="2800" b="1" dirty="0"/>
                        <a:t>现代</a:t>
                      </a:r>
                      <a:endParaRPr lang="zh-CN" altLang="zh-CN" sz="2800" b="1" dirty="0"/>
                    </a:p>
                    <a:p>
                      <a:pPr algn="ctr">
                        <a:buNone/>
                      </a:pPr>
                      <a:r>
                        <a:rPr lang="zh-CN" altLang="zh-CN" sz="2800" b="1" dirty="0"/>
                        <a:t>汉语</a:t>
                      </a:r>
                      <a:endParaRPr lang="zh-CN" altLang="zh-CN" sz="2800" b="1" dirty="0"/>
                    </a:p>
                    <a:p>
                      <a:pPr algn="ctr">
                        <a:buNone/>
                      </a:pPr>
                      <a:r>
                        <a:rPr lang="zh-CN" altLang="zh-CN" sz="2800" b="1" dirty="0"/>
                        <a:t>（二）</a:t>
                      </a:r>
                      <a:endParaRPr lang="zh-CN" altLang="zh-C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语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法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实词</a:t>
                      </a: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虚词</a:t>
                      </a: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短语</a:t>
                      </a: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单句</a:t>
                      </a: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复句</a:t>
                      </a:r>
                      <a:endParaRPr lang="zh-CN" alt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现代汉语的</a:t>
                      </a: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结构规律</a:t>
                      </a:r>
                      <a:endParaRPr lang="zh-CN" alt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检查、修改语病</a:t>
                      </a:r>
                      <a:endParaRPr lang="zh-CN" alt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 dirty="0"/>
                    </a:p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小学高年级</a:t>
                      </a:r>
                      <a:endParaRPr lang="en-US" altLang="zh-CN" sz="20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语文教学</a:t>
                      </a:r>
                      <a:endParaRPr lang="en-US" altLang="zh-CN" sz="20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en-US" altLang="zh-CN" sz="20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中学语文教学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zh-CN" altLang="en-US" sz="2000" b="1" dirty="0"/>
                    </a:p>
                  </a:txBody>
                  <a:tcPr/>
                </a:tc>
              </a:tr>
              <a:tr h="1496383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修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辞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词语的锤炼</a:t>
                      </a: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句式的选择</a:t>
                      </a: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各种辞格</a:t>
                      </a: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语体</a:t>
                      </a:r>
                      <a:endParaRPr lang="zh-CN" alt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现代汉语的</a:t>
                      </a: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艺术加工</a:t>
                      </a:r>
                      <a:endParaRPr lang="zh-CN" altLang="en-US" sz="2000" b="0"/>
                    </a:p>
                    <a:p>
                      <a:pPr algn="ctr">
                        <a:buNone/>
                      </a:pPr>
                      <a:endParaRPr lang="zh-CN" alt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辞格的综合运用</a:t>
                      </a: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修辞的失误与评改</a:t>
                      </a:r>
                      <a:endParaRPr lang="zh-CN" alt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en-US" altLang="zh-CN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中小学</a:t>
                      </a:r>
                      <a:endParaRPr lang="en-US" altLang="zh-CN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语文教学</a:t>
                      </a:r>
                      <a:endParaRPr lang="zh-CN" altLang="en-US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286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 dirty="0"/>
                    </a:p>
                    <a:p>
                      <a:pPr algn="ctr">
                        <a:buNone/>
                      </a:pPr>
                      <a:r>
                        <a:rPr lang="zh-CN" altLang="en-US" sz="2800" b="1" dirty="0"/>
                        <a:t>语言</a:t>
                      </a:r>
                      <a:endParaRPr lang="zh-CN" altLang="en-US" sz="2800" b="1" dirty="0"/>
                    </a:p>
                    <a:p>
                      <a:pPr algn="ctr">
                        <a:buNone/>
                      </a:pPr>
                      <a:r>
                        <a:rPr lang="zh-CN" altLang="en-US" sz="2800" b="1" dirty="0"/>
                        <a:t>能力</a:t>
                      </a:r>
                      <a:endParaRPr lang="zh-CN" altLang="en-US" sz="2800" b="1" dirty="0"/>
                    </a:p>
                    <a:p>
                      <a:pPr algn="ctr">
                        <a:buNone/>
                      </a:pPr>
                      <a:r>
                        <a:rPr lang="zh-CN" altLang="en-US" sz="2800" b="1" dirty="0"/>
                        <a:t>训练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语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用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社交语言表达</a:t>
                      </a: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面试语言表达</a:t>
                      </a: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教师语言表达</a:t>
                      </a: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公文语言表达</a:t>
                      </a:r>
                      <a:endParaRPr lang="zh-CN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汉语表达技巧与训练</a:t>
                      </a: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/>
                    </a:p>
                    <a:p>
                      <a:pPr algn="ctr">
                        <a:buNone/>
                      </a:pPr>
                      <a:endParaRPr lang="zh-CN" alt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情景设置及演练</a:t>
                      </a:r>
                      <a:endParaRPr lang="zh-CN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求 职</a:t>
                      </a:r>
                      <a:endParaRPr lang="en-US" altLang="zh-CN" sz="2000" b="1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面 试</a:t>
                      </a:r>
                      <a:endParaRPr lang="en-US" altLang="zh-CN" sz="2000" b="1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教 学</a:t>
                      </a:r>
                      <a:endParaRPr lang="en-US" altLang="zh-CN" sz="2000" b="1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写 作</a:t>
                      </a:r>
                      <a:endParaRPr lang="zh-CN" altLang="en-US" sz="2000" b="1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2"/>
          <p:cNvGraphicFramePr>
            <a:graphicFrameLocks noGrp="1"/>
          </p:cNvGraphicFramePr>
          <p:nvPr>
            <p:ph sz="quarter" idx="13"/>
          </p:nvPr>
        </p:nvGraphicFramePr>
        <p:xfrm>
          <a:off x="2628314" y="628650"/>
          <a:ext cx="8921261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376181" y="2644170"/>
            <a:ext cx="1425526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+mn-ea"/>
              </a:rPr>
              <a:t>现代</a:t>
            </a:r>
            <a:endParaRPr lang="en-US" altLang="zh-CN" sz="4800" dirty="0">
              <a:latin typeface="+mn-ea"/>
            </a:endParaRPr>
          </a:p>
          <a:p>
            <a:pPr algn="ctr"/>
            <a:r>
              <a:rPr lang="zh-CN" altLang="en-US" sz="4800" dirty="0">
                <a:latin typeface="+mn-ea"/>
              </a:rPr>
              <a:t>汉语</a:t>
            </a:r>
            <a:endParaRPr lang="zh-CN" altLang="en-US" sz="4800" dirty="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8094" y="464234"/>
            <a:ext cx="800219" cy="586622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4000" dirty="0">
                <a:solidFill>
                  <a:schemeClr val="bg1"/>
                </a:solidFill>
              </a:rPr>
              <a:t>汉 语 知 识 的 职 业 运 用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365125"/>
            <a:ext cx="3169920" cy="720725"/>
          </a:xfrm>
        </p:spPr>
        <p:txBody>
          <a:bodyPr/>
          <a:lstStyle/>
          <a:p>
            <a:r>
              <a:rPr lang="zh-CN" altLang="en-US" sz="3600"/>
              <a:t>课程实施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533400" y="373380"/>
            <a:ext cx="7010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/>
              <a:t>三</a:t>
            </a:r>
            <a:endParaRPr lang="zh-CN" altLang="en-US" sz="4000" b="1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033395" y="1349375"/>
            <a:ext cx="6743700" cy="50584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33450" y="1260475"/>
            <a:ext cx="2882900" cy="917575"/>
          </a:xfrm>
          <a:custGeom>
            <a:avLst/>
            <a:gdLst>
              <a:gd name="connsiteX0" fmla="*/ 0 w 2476500"/>
              <a:gd name="connsiteY0" fmla="*/ 0 h 892156"/>
              <a:gd name="connsiteX1" fmla="*/ 2476500 w 2476500"/>
              <a:gd name="connsiteY1" fmla="*/ 0 h 892156"/>
              <a:gd name="connsiteX2" fmla="*/ 2476500 w 2476500"/>
              <a:gd name="connsiteY2" fmla="*/ 892156 h 892156"/>
              <a:gd name="connsiteX3" fmla="*/ 0 w 2476500"/>
              <a:gd name="connsiteY3" fmla="*/ 892156 h 892156"/>
              <a:gd name="connsiteX4" fmla="*/ 0 w 2476500"/>
              <a:gd name="connsiteY4" fmla="*/ 0 h 892156"/>
              <a:gd name="connsiteX0-1" fmla="*/ 0 w 2882900"/>
              <a:gd name="connsiteY0-2" fmla="*/ 0 h 917556"/>
              <a:gd name="connsiteX1-3" fmla="*/ 2476500 w 2882900"/>
              <a:gd name="connsiteY1-4" fmla="*/ 0 h 917556"/>
              <a:gd name="connsiteX2-5" fmla="*/ 2882900 w 2882900"/>
              <a:gd name="connsiteY2-6" fmla="*/ 917556 h 917556"/>
              <a:gd name="connsiteX3-7" fmla="*/ 0 w 2882900"/>
              <a:gd name="connsiteY3-8" fmla="*/ 892156 h 917556"/>
              <a:gd name="connsiteX4-9" fmla="*/ 0 w 2882900"/>
              <a:gd name="connsiteY4-10" fmla="*/ 0 h 9175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82900" h="917556">
                <a:moveTo>
                  <a:pt x="0" y="0"/>
                </a:moveTo>
                <a:lnTo>
                  <a:pt x="2476500" y="0"/>
                </a:lnTo>
                <a:lnTo>
                  <a:pt x="2882900" y="917556"/>
                </a:lnTo>
                <a:lnTo>
                  <a:pt x="0" y="892156"/>
                </a:lnTo>
                <a:lnTo>
                  <a:pt x="0" y="0"/>
                </a:lnTo>
                <a:close/>
              </a:path>
            </a:pathLst>
          </a:custGeom>
          <a:solidFill>
            <a:srgbClr val="436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4970" y="1428433"/>
            <a:ext cx="6134100" cy="2209800"/>
          </a:xfrm>
          <a:prstGeom prst="rect">
            <a:avLst/>
          </a:prstGeom>
          <a:solidFill>
            <a:srgbClr val="5A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33450" y="536575"/>
            <a:ext cx="2476500" cy="892175"/>
          </a:xfrm>
          <a:prstGeom prst="rect">
            <a:avLst/>
          </a:prstGeom>
          <a:solidFill>
            <a:srgbClr val="7F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2"/>
          <p:cNvSpPr/>
          <p:nvPr/>
        </p:nvSpPr>
        <p:spPr>
          <a:xfrm flipH="1">
            <a:off x="8509000" y="3641725"/>
            <a:ext cx="2882900" cy="917575"/>
          </a:xfrm>
          <a:custGeom>
            <a:avLst/>
            <a:gdLst>
              <a:gd name="connsiteX0" fmla="*/ 0 w 2476500"/>
              <a:gd name="connsiteY0" fmla="*/ 0 h 892156"/>
              <a:gd name="connsiteX1" fmla="*/ 2476500 w 2476500"/>
              <a:gd name="connsiteY1" fmla="*/ 0 h 892156"/>
              <a:gd name="connsiteX2" fmla="*/ 2476500 w 2476500"/>
              <a:gd name="connsiteY2" fmla="*/ 892156 h 892156"/>
              <a:gd name="connsiteX3" fmla="*/ 0 w 2476500"/>
              <a:gd name="connsiteY3" fmla="*/ 892156 h 892156"/>
              <a:gd name="connsiteX4" fmla="*/ 0 w 2476500"/>
              <a:gd name="connsiteY4" fmla="*/ 0 h 892156"/>
              <a:gd name="connsiteX0-1" fmla="*/ 0 w 2882900"/>
              <a:gd name="connsiteY0-2" fmla="*/ 0 h 917556"/>
              <a:gd name="connsiteX1-3" fmla="*/ 2476500 w 2882900"/>
              <a:gd name="connsiteY1-4" fmla="*/ 0 h 917556"/>
              <a:gd name="connsiteX2-5" fmla="*/ 2882900 w 2882900"/>
              <a:gd name="connsiteY2-6" fmla="*/ 917556 h 917556"/>
              <a:gd name="connsiteX3-7" fmla="*/ 0 w 2882900"/>
              <a:gd name="connsiteY3-8" fmla="*/ 892156 h 917556"/>
              <a:gd name="connsiteX4-9" fmla="*/ 0 w 2882900"/>
              <a:gd name="connsiteY4-10" fmla="*/ 0 h 9175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82900" h="917556">
                <a:moveTo>
                  <a:pt x="0" y="0"/>
                </a:moveTo>
                <a:lnTo>
                  <a:pt x="2476500" y="0"/>
                </a:lnTo>
                <a:lnTo>
                  <a:pt x="2882900" y="917556"/>
                </a:lnTo>
                <a:lnTo>
                  <a:pt x="0" y="892156"/>
                </a:lnTo>
                <a:lnTo>
                  <a:pt x="0" y="0"/>
                </a:lnTo>
                <a:close/>
              </a:path>
            </a:pathLst>
          </a:custGeom>
          <a:solidFill>
            <a:srgbClr val="436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flipH="1">
            <a:off x="5836920" y="3502978"/>
            <a:ext cx="6134100" cy="2209800"/>
          </a:xfrm>
          <a:prstGeom prst="rect">
            <a:avLst/>
          </a:prstGeom>
          <a:solidFill>
            <a:srgbClr val="5A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flipH="1">
            <a:off x="11121390" y="1727200"/>
            <a:ext cx="693420" cy="3039745"/>
          </a:xfrm>
          <a:prstGeom prst="rect">
            <a:avLst/>
          </a:prstGeom>
          <a:solidFill>
            <a:srgbClr val="7F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9" name="文本框 13"/>
          <p:cNvSpPr txBox="1">
            <a:spLocks noChangeArrowheads="1"/>
          </p:cNvSpPr>
          <p:nvPr/>
        </p:nvSpPr>
        <p:spPr bwMode="auto">
          <a:xfrm>
            <a:off x="1157605" y="793750"/>
            <a:ext cx="2209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现代汉语理论课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50" name="文本框 13"/>
          <p:cNvSpPr txBox="1">
            <a:spLocks noChangeArrowheads="1"/>
          </p:cNvSpPr>
          <p:nvPr/>
        </p:nvSpPr>
        <p:spPr bwMode="auto">
          <a:xfrm>
            <a:off x="11296650" y="1882775"/>
            <a:ext cx="51816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现代汉语实践课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Copyright Notice"/>
          <p:cNvSpPr/>
          <p:nvPr/>
        </p:nvSpPr>
        <p:spPr bwMode="auto">
          <a:xfrm>
            <a:off x="8294370" y="482600"/>
            <a:ext cx="3097213" cy="49530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2400" rIns="72000" bIns="3240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cap="small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动静结合的课堂</a:t>
            </a:r>
            <a:endParaRPr lang="zh-CN" altLang="en-US" sz="2800" b="1" cap="small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91350" y="298450"/>
            <a:ext cx="78105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★</a:t>
            </a:r>
            <a:endParaRPr lang="zh-CN" altLang="en-US" sz="72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440" name="图片 4" descr="IMG_29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145" y="1500505"/>
            <a:ext cx="4933950" cy="398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0" y="1873004"/>
            <a:ext cx="5488940" cy="41167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05" y="2145983"/>
            <a:ext cx="5488941" cy="41167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30" y="1654846"/>
            <a:ext cx="5274733" cy="36962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82" y="1938250"/>
            <a:ext cx="5314949" cy="3986212"/>
          </a:xfrm>
          <a:prstGeom prst="rect">
            <a:avLst/>
          </a:prstGeom>
        </p:spPr>
      </p:pic>
      <p:pic>
        <p:nvPicPr>
          <p:cNvPr id="25601" name="图片 38915" descr="IMG_10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545" y="2207260"/>
            <a:ext cx="4486910" cy="51193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校内实训</a:t>
            </a:r>
            <a:r>
              <a:rPr lang="en-US" altLang="zh-CN" b="1"/>
              <a:t>+</a:t>
            </a:r>
            <a:r>
              <a:rPr lang="zh-CN" altLang="en-US" b="1"/>
              <a:t>校外实习</a:t>
            </a:r>
            <a:endParaRPr lang="zh-CN" altLang="en-US" b="1"/>
          </a:p>
        </p:txBody>
      </p:sp>
      <p:sp>
        <p:nvSpPr>
          <p:cNvPr id="6" name="文本框 5"/>
          <p:cNvSpPr txBox="1"/>
          <p:nvPr/>
        </p:nvSpPr>
        <p:spPr>
          <a:xfrm>
            <a:off x="440690" y="175895"/>
            <a:ext cx="8172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★</a:t>
            </a:r>
            <a:endParaRPr lang="zh-CN" altLang="en-US" sz="4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8441" name="图片 8" descr="IMG_2951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8988" y="1319395"/>
            <a:ext cx="4550166" cy="49637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-214748262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5369" y="1336439"/>
            <a:ext cx="6616180" cy="49637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DSC012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9" y="1345511"/>
            <a:ext cx="7205195" cy="494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psb[1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01" y="1399405"/>
            <a:ext cx="6632741" cy="443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101" y="1399405"/>
            <a:ext cx="4387987" cy="5030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IMG_29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181" y="1336439"/>
            <a:ext cx="6029325" cy="50307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257550"/>
            <a:ext cx="3425825" cy="819150"/>
          </a:xfrm>
          <a:prstGeom prst="rect">
            <a:avLst/>
          </a:prstGeom>
          <a:solidFill>
            <a:srgbClr val="5A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3425190" y="2170430"/>
            <a:ext cx="2197100" cy="3979545"/>
          </a:xfrm>
          <a:custGeom>
            <a:avLst/>
            <a:gdLst>
              <a:gd name="connsiteX0" fmla="*/ 2876550 w 2876550"/>
              <a:gd name="connsiteY0" fmla="*/ 0 h 3980010"/>
              <a:gd name="connsiteX1" fmla="*/ 2876550 w 2876550"/>
              <a:gd name="connsiteY1" fmla="*/ 3980010 h 3980010"/>
              <a:gd name="connsiteX2" fmla="*/ 0 w 2876550"/>
              <a:gd name="connsiteY2" fmla="*/ 1906218 h 3980010"/>
              <a:gd name="connsiteX3" fmla="*/ 0 w 2876550"/>
              <a:gd name="connsiteY3" fmla="*/ 1087068 h 39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980010">
                <a:moveTo>
                  <a:pt x="2876550" y="0"/>
                </a:moveTo>
                <a:lnTo>
                  <a:pt x="2876550" y="3980010"/>
                </a:lnTo>
                <a:lnTo>
                  <a:pt x="0" y="1906218"/>
                </a:lnTo>
                <a:lnTo>
                  <a:pt x="0" y="1087068"/>
                </a:lnTo>
                <a:close/>
              </a:path>
            </a:pathLst>
          </a:custGeom>
          <a:solidFill>
            <a:srgbClr val="436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622291" y="2170430"/>
            <a:ext cx="6569710" cy="3979545"/>
          </a:xfrm>
          <a:prstGeom prst="rect">
            <a:avLst/>
          </a:prstGeom>
          <a:solidFill>
            <a:srgbClr val="7F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73" name="矩形 1"/>
          <p:cNvSpPr>
            <a:spLocks noChangeArrowheads="1"/>
          </p:cNvSpPr>
          <p:nvPr/>
        </p:nvSpPr>
        <p:spPr bwMode="auto">
          <a:xfrm>
            <a:off x="6357621" y="4393296"/>
            <a:ext cx="5099050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期末成绩  </a:t>
            </a:r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60%</a:t>
            </a:r>
            <a:endParaRPr lang="en-US" altLang="zh-CN" sz="4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6" name="文本框 13"/>
          <p:cNvSpPr txBox="1">
            <a:spLocks noChangeArrowheads="1"/>
          </p:cNvSpPr>
          <p:nvPr/>
        </p:nvSpPr>
        <p:spPr bwMode="auto">
          <a:xfrm>
            <a:off x="873125" y="3313748"/>
            <a:ext cx="21971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4000" b="1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现代汉语</a:t>
            </a:r>
            <a:endParaRPr lang="zh-CN" altLang="en-US" sz="4000" b="1">
              <a:solidFill>
                <a:schemeClr val="accent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7" name="矩形 1"/>
          <p:cNvSpPr>
            <a:spLocks noChangeArrowheads="1"/>
          </p:cNvSpPr>
          <p:nvPr/>
        </p:nvSpPr>
        <p:spPr bwMode="auto">
          <a:xfrm>
            <a:off x="6357621" y="2636618"/>
            <a:ext cx="5099050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平时成绩  </a:t>
            </a:r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40%</a:t>
            </a:r>
            <a:endParaRPr lang="en-US" altLang="zh-CN" sz="4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Copyright Notice"/>
          <p:cNvSpPr/>
          <p:nvPr/>
        </p:nvSpPr>
        <p:spPr bwMode="auto">
          <a:xfrm>
            <a:off x="8343265" y="390525"/>
            <a:ext cx="3097213" cy="68008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2400" rIns="72000" bIns="324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cap="small" dirty="0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课程评价</a:t>
            </a:r>
            <a:endParaRPr lang="zh-CN" altLang="en-US" sz="4000" b="1" cap="small" dirty="0">
              <a:solidFill>
                <a:schemeClr val="accent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91350" y="298450"/>
            <a:ext cx="78105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四</a:t>
            </a:r>
            <a:endParaRPr lang="zh-CN" altLang="en-US" sz="4800" b="1" dirty="0">
              <a:solidFill>
                <a:schemeClr val="accent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958850" y="2041525"/>
            <a:ext cx="2604770" cy="3780155"/>
          </a:xfrm>
          <a:prstGeom prst="rtTriangle">
            <a:avLst/>
          </a:prstGeom>
          <a:solidFill>
            <a:srgbClr val="7F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gray">
          <a:xfrm>
            <a:off x="4967288" y="1830388"/>
            <a:ext cx="6248400" cy="568325"/>
          </a:xfrm>
          <a:prstGeom prst="roundRect">
            <a:avLst>
              <a:gd name="adj" fmla="val 16667"/>
            </a:avLst>
          </a:prstGeom>
          <a:solidFill>
            <a:srgbClr val="5A868F"/>
          </a:solidFill>
          <a:ln w="38100">
            <a:solidFill>
              <a:srgbClr val="5A868F"/>
            </a:solidFill>
            <a:round/>
          </a:ln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ko-KR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8" name="AutoShape 6"/>
          <p:cNvSpPr>
            <a:spLocks noChangeArrowheads="1"/>
          </p:cNvSpPr>
          <p:nvPr/>
        </p:nvSpPr>
        <p:spPr bwMode="gray">
          <a:xfrm>
            <a:off x="4967288" y="2686050"/>
            <a:ext cx="6248400" cy="569913"/>
          </a:xfrm>
          <a:prstGeom prst="roundRect">
            <a:avLst>
              <a:gd name="adj" fmla="val 16667"/>
            </a:avLst>
          </a:prstGeom>
          <a:solidFill>
            <a:srgbClr val="5A868F"/>
          </a:solidFill>
          <a:ln w="38100">
            <a:solidFill>
              <a:srgbClr val="5A868F"/>
            </a:solidFill>
            <a:round/>
          </a:ln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ko-KR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9" name="AutoShape 7"/>
          <p:cNvSpPr>
            <a:spLocks noChangeArrowheads="1"/>
          </p:cNvSpPr>
          <p:nvPr/>
        </p:nvSpPr>
        <p:spPr bwMode="gray">
          <a:xfrm>
            <a:off x="4970780" y="3532823"/>
            <a:ext cx="6245225" cy="569912"/>
          </a:xfrm>
          <a:prstGeom prst="roundRect">
            <a:avLst>
              <a:gd name="adj" fmla="val 16667"/>
            </a:avLst>
          </a:prstGeom>
          <a:solidFill>
            <a:srgbClr val="5A868F"/>
          </a:solidFill>
          <a:ln w="38100">
            <a:solidFill>
              <a:srgbClr val="5A868F"/>
            </a:solidFill>
            <a:round/>
          </a:ln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ko-KR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90" name="AutoShape 8"/>
          <p:cNvSpPr>
            <a:spLocks noChangeArrowheads="1"/>
          </p:cNvSpPr>
          <p:nvPr/>
        </p:nvSpPr>
        <p:spPr bwMode="gray">
          <a:xfrm>
            <a:off x="4967288" y="4397375"/>
            <a:ext cx="6248400" cy="569913"/>
          </a:xfrm>
          <a:prstGeom prst="roundRect">
            <a:avLst>
              <a:gd name="adj" fmla="val 16667"/>
            </a:avLst>
          </a:prstGeom>
          <a:solidFill>
            <a:srgbClr val="5A868F"/>
          </a:solidFill>
          <a:ln w="38100">
            <a:solidFill>
              <a:srgbClr val="5A868F"/>
            </a:solidFill>
            <a:round/>
          </a:ln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ko-KR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91" name="AutoShape 9"/>
          <p:cNvSpPr>
            <a:spLocks noChangeArrowheads="1"/>
          </p:cNvSpPr>
          <p:nvPr/>
        </p:nvSpPr>
        <p:spPr bwMode="gray">
          <a:xfrm>
            <a:off x="4994030" y="5240215"/>
            <a:ext cx="6221657" cy="568325"/>
          </a:xfrm>
          <a:prstGeom prst="roundRect">
            <a:avLst>
              <a:gd name="adj" fmla="val 16667"/>
            </a:avLst>
          </a:prstGeom>
          <a:solidFill>
            <a:srgbClr val="5A868F"/>
          </a:solidFill>
          <a:ln w="38100">
            <a:solidFill>
              <a:srgbClr val="5A868F"/>
            </a:solidFill>
            <a:round/>
          </a:ln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华文楷体" panose="02010600040101010101" charset="-122"/>
                <a:ea typeface="华文楷体" panose="02010600040101010101" charset="-122"/>
              </a:rPr>
              <a:t>理论与实践的结合</a:t>
            </a:r>
            <a:endParaRPr kumimoji="1"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1036320" y="2103120"/>
            <a:ext cx="3931285" cy="1143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1730375" y="2970213"/>
            <a:ext cx="3236913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2377440" y="3810000"/>
            <a:ext cx="2591435" cy="1587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3032760" y="4678680"/>
            <a:ext cx="1934845" cy="317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3535680" y="5537200"/>
            <a:ext cx="1431925" cy="101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矩形 1"/>
          <p:cNvSpPr>
            <a:spLocks noChangeArrowheads="1"/>
          </p:cNvSpPr>
          <p:nvPr/>
        </p:nvSpPr>
        <p:spPr bwMode="auto">
          <a:xfrm>
            <a:off x="4967605" y="1647825"/>
            <a:ext cx="61341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华文楷体" panose="02010600040101010101" charset="-122"/>
                <a:ea typeface="华文楷体" panose="02010600040101010101" charset="-122"/>
              </a:rPr>
              <a:t> </a:t>
            </a:r>
            <a:r>
              <a:rPr lang="zh-CN" altLang="en-US" sz="3600" b="1" dirty="0">
                <a:latin typeface="华文楷体" panose="02010600040101010101" charset="-122"/>
                <a:ea typeface="华文楷体" panose="02010600040101010101" charset="-122"/>
              </a:rPr>
              <a:t>考 勤</a:t>
            </a:r>
            <a:endParaRPr lang="zh-CN" altLang="en-US" sz="3600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6398" name="矩形 1"/>
          <p:cNvSpPr>
            <a:spLocks noChangeArrowheads="1"/>
          </p:cNvSpPr>
          <p:nvPr/>
        </p:nvSpPr>
        <p:spPr bwMode="auto">
          <a:xfrm>
            <a:off x="5081905" y="2510155"/>
            <a:ext cx="61341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3600" b="1" dirty="0">
                <a:latin typeface="华文楷体" panose="02010600040101010101" charset="-122"/>
                <a:ea typeface="华文楷体" panose="02010600040101010101" charset="-122"/>
              </a:rPr>
              <a:t>课堂表现</a:t>
            </a:r>
            <a:endParaRPr lang="zh-CN" altLang="en-US" sz="3600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6399" name="矩形 1"/>
          <p:cNvSpPr>
            <a:spLocks noChangeArrowheads="1"/>
          </p:cNvSpPr>
          <p:nvPr/>
        </p:nvSpPr>
        <p:spPr bwMode="auto">
          <a:xfrm>
            <a:off x="5081905" y="3256280"/>
            <a:ext cx="61341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华文楷体" panose="02010600040101010101" charset="-122"/>
                <a:ea typeface="华文楷体" panose="02010600040101010101" charset="-122"/>
              </a:rPr>
              <a:t>课下准备与训练</a:t>
            </a:r>
            <a:endParaRPr lang="zh-CN" altLang="en-US" sz="3600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6400" name="矩形 1"/>
          <p:cNvSpPr>
            <a:spLocks noChangeArrowheads="1"/>
          </p:cNvSpPr>
          <p:nvPr/>
        </p:nvSpPr>
        <p:spPr bwMode="auto">
          <a:xfrm>
            <a:off x="5081905" y="4218940"/>
            <a:ext cx="61341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华文楷体" panose="02010600040101010101" charset="-122"/>
                <a:ea typeface="华文楷体" panose="02010600040101010101" charset="-122"/>
              </a:rPr>
              <a:t>小组讨论与合作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402" name="文本框 13"/>
          <p:cNvSpPr txBox="1">
            <a:spLocks noChangeArrowheads="1"/>
          </p:cNvSpPr>
          <p:nvPr/>
        </p:nvSpPr>
        <p:spPr bwMode="auto">
          <a:xfrm>
            <a:off x="1344930" y="3854450"/>
            <a:ext cx="659765" cy="139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auto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平</a:t>
            </a:r>
            <a:endParaRPr lang="zh-CN" altLang="en-US" sz="3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zh-CN" altLang="en-US" sz="3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时</a:t>
            </a:r>
            <a:endParaRPr lang="zh-CN" altLang="en-US" sz="3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Copyright Notice"/>
          <p:cNvSpPr/>
          <p:nvPr/>
        </p:nvSpPr>
        <p:spPr bwMode="auto">
          <a:xfrm>
            <a:off x="8343265" y="451485"/>
            <a:ext cx="3097213" cy="55689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2400" rIns="72000" bIns="3240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cap="small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平时成绩 </a:t>
            </a:r>
            <a:r>
              <a:rPr lang="en-US" altLang="zh-CN" sz="3200" b="1" cap="small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40%</a:t>
            </a:r>
            <a:endParaRPr lang="en-US" altLang="zh-CN" sz="3200" b="1" cap="small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082790" y="451485"/>
            <a:ext cx="582930" cy="557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endParaRPr lang="en-US" altLang="zh-CN" sz="7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16398" grpId="0"/>
      <p:bldP spid="16399" grpId="0"/>
      <p:bldP spid="164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958850" y="2041525"/>
            <a:ext cx="2604770" cy="3780155"/>
          </a:xfrm>
          <a:prstGeom prst="rtTriangle">
            <a:avLst/>
          </a:prstGeom>
          <a:solidFill>
            <a:srgbClr val="7F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gray">
          <a:xfrm>
            <a:off x="4967288" y="1830388"/>
            <a:ext cx="6248400" cy="568325"/>
          </a:xfrm>
          <a:prstGeom prst="roundRect">
            <a:avLst>
              <a:gd name="adj" fmla="val 16667"/>
            </a:avLst>
          </a:prstGeom>
          <a:solidFill>
            <a:srgbClr val="5A868F"/>
          </a:solidFill>
          <a:ln w="38100">
            <a:solidFill>
              <a:srgbClr val="5A868F"/>
            </a:solidFill>
            <a:round/>
          </a:ln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ko-KR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8" name="AutoShape 6"/>
          <p:cNvSpPr>
            <a:spLocks noChangeArrowheads="1"/>
          </p:cNvSpPr>
          <p:nvPr/>
        </p:nvSpPr>
        <p:spPr bwMode="gray">
          <a:xfrm>
            <a:off x="4967288" y="2686050"/>
            <a:ext cx="6248400" cy="569913"/>
          </a:xfrm>
          <a:prstGeom prst="roundRect">
            <a:avLst>
              <a:gd name="adj" fmla="val 16667"/>
            </a:avLst>
          </a:prstGeom>
          <a:solidFill>
            <a:srgbClr val="5A868F"/>
          </a:solidFill>
          <a:ln w="38100">
            <a:solidFill>
              <a:srgbClr val="5A868F"/>
            </a:solidFill>
            <a:round/>
          </a:ln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ko-KR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9" name="AutoShape 7"/>
          <p:cNvSpPr>
            <a:spLocks noChangeArrowheads="1"/>
          </p:cNvSpPr>
          <p:nvPr/>
        </p:nvSpPr>
        <p:spPr bwMode="gray">
          <a:xfrm>
            <a:off x="4970780" y="3532823"/>
            <a:ext cx="6245225" cy="569912"/>
          </a:xfrm>
          <a:prstGeom prst="roundRect">
            <a:avLst>
              <a:gd name="adj" fmla="val 16667"/>
            </a:avLst>
          </a:prstGeom>
          <a:solidFill>
            <a:srgbClr val="5A868F"/>
          </a:solidFill>
          <a:ln w="38100">
            <a:solidFill>
              <a:srgbClr val="5A868F"/>
            </a:solidFill>
            <a:round/>
          </a:ln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ko-KR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90" name="AutoShape 8"/>
          <p:cNvSpPr>
            <a:spLocks noChangeArrowheads="1"/>
          </p:cNvSpPr>
          <p:nvPr/>
        </p:nvSpPr>
        <p:spPr bwMode="gray">
          <a:xfrm>
            <a:off x="4967288" y="4394835"/>
            <a:ext cx="6248400" cy="569913"/>
          </a:xfrm>
          <a:prstGeom prst="roundRect">
            <a:avLst>
              <a:gd name="adj" fmla="val 16667"/>
            </a:avLst>
          </a:prstGeom>
          <a:solidFill>
            <a:srgbClr val="5A868F"/>
          </a:solidFill>
          <a:ln w="38100">
            <a:solidFill>
              <a:srgbClr val="5A868F"/>
            </a:solidFill>
            <a:round/>
          </a:ln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ko-KR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91" name="AutoShape 9"/>
          <p:cNvSpPr>
            <a:spLocks noChangeArrowheads="1"/>
          </p:cNvSpPr>
          <p:nvPr/>
        </p:nvSpPr>
        <p:spPr bwMode="gray">
          <a:xfrm>
            <a:off x="4967288" y="5253038"/>
            <a:ext cx="6248400" cy="568325"/>
          </a:xfrm>
          <a:prstGeom prst="roundRect">
            <a:avLst>
              <a:gd name="adj" fmla="val 16667"/>
            </a:avLst>
          </a:prstGeom>
          <a:solidFill>
            <a:srgbClr val="5A868F"/>
          </a:solidFill>
          <a:ln w="38100">
            <a:solidFill>
              <a:srgbClr val="5A868F"/>
            </a:solidFill>
            <a:round/>
          </a:ln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华文楷体" panose="02010600040101010101" charset="-122"/>
                <a:ea typeface="华文楷体" panose="02010600040101010101" charset="-122"/>
              </a:rPr>
              <a:t>现代汉语知识的综合运用</a:t>
            </a:r>
            <a:endParaRPr kumimoji="1"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1036320" y="2103120"/>
            <a:ext cx="3931285" cy="1143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1730375" y="2970213"/>
            <a:ext cx="3236913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2377440" y="3810000"/>
            <a:ext cx="2591435" cy="1587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3032760" y="4678680"/>
            <a:ext cx="1934845" cy="317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3535680" y="5537200"/>
            <a:ext cx="1431925" cy="101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矩形 1"/>
          <p:cNvSpPr>
            <a:spLocks noChangeArrowheads="1"/>
          </p:cNvSpPr>
          <p:nvPr/>
        </p:nvSpPr>
        <p:spPr bwMode="auto">
          <a:xfrm>
            <a:off x="4967605" y="1647825"/>
            <a:ext cx="61341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华文楷体" panose="02010600040101010101" charset="-122"/>
                <a:ea typeface="华文楷体" panose="02010600040101010101" charset="-122"/>
              </a:rPr>
              <a:t>  </a:t>
            </a:r>
            <a:r>
              <a:rPr lang="zh-CN" altLang="en-US" sz="3600" b="1" dirty="0">
                <a:latin typeface="华文楷体" panose="02010600040101010101" charset="-122"/>
                <a:ea typeface="华文楷体" panose="02010600040101010101" charset="-122"/>
              </a:rPr>
              <a:t>基本概念的记忆</a:t>
            </a:r>
            <a:endParaRPr lang="zh-CN" altLang="en-US" sz="3600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6398" name="矩形 1"/>
          <p:cNvSpPr>
            <a:spLocks noChangeArrowheads="1"/>
          </p:cNvSpPr>
          <p:nvPr/>
        </p:nvSpPr>
        <p:spPr bwMode="auto">
          <a:xfrm>
            <a:off x="5081905" y="2510155"/>
            <a:ext cx="61341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36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基础</a:t>
            </a:r>
            <a:r>
              <a:rPr lang="zh-CN" altLang="en-US" sz="3600" b="1" dirty="0">
                <a:latin typeface="华文楷体" panose="02010600040101010101" charset="-122"/>
                <a:ea typeface="华文楷体" panose="02010600040101010101" charset="-122"/>
              </a:rPr>
              <a:t>理论的掌握</a:t>
            </a:r>
            <a:endParaRPr lang="zh-CN" altLang="en-US" sz="3600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6399" name="矩形 1"/>
          <p:cNvSpPr>
            <a:spLocks noChangeArrowheads="1"/>
          </p:cNvSpPr>
          <p:nvPr/>
        </p:nvSpPr>
        <p:spPr bwMode="auto">
          <a:xfrm>
            <a:off x="5081905" y="3256280"/>
            <a:ext cx="6134100" cy="84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华文楷体" panose="02010600040101010101" charset="-122"/>
                <a:ea typeface="华文楷体" panose="02010600040101010101" charset="-122"/>
              </a:rPr>
              <a:t>语料的整理与分析</a:t>
            </a:r>
            <a:endParaRPr lang="zh-CN" altLang="en-US" sz="3600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6400" name="矩形 1"/>
          <p:cNvSpPr>
            <a:spLocks noChangeArrowheads="1"/>
          </p:cNvSpPr>
          <p:nvPr/>
        </p:nvSpPr>
        <p:spPr bwMode="auto">
          <a:xfrm>
            <a:off x="5081905" y="4178300"/>
            <a:ext cx="61341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华文楷体" panose="02010600040101010101" charset="-122"/>
                <a:ea typeface="华文楷体" panose="02010600040101010101" charset="-122"/>
              </a:rPr>
              <a:t>汉语表达的规范性</a:t>
            </a:r>
            <a:endParaRPr lang="zh-CN" altLang="en-US" sz="3600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6402" name="文本框 13"/>
          <p:cNvSpPr txBox="1">
            <a:spLocks noChangeArrowheads="1"/>
          </p:cNvSpPr>
          <p:nvPr/>
        </p:nvSpPr>
        <p:spPr bwMode="auto">
          <a:xfrm>
            <a:off x="1330325" y="3854450"/>
            <a:ext cx="750570" cy="186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auto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期</a:t>
            </a:r>
            <a:endParaRPr lang="zh-CN" altLang="en-US" sz="3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zh-CN" altLang="en-US" sz="3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末</a:t>
            </a:r>
            <a:endParaRPr lang="zh-CN" altLang="en-US" sz="3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zh-CN" altLang="en-US" sz="3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Copyright Notice"/>
          <p:cNvSpPr/>
          <p:nvPr/>
        </p:nvSpPr>
        <p:spPr bwMode="auto">
          <a:xfrm>
            <a:off x="8343265" y="451485"/>
            <a:ext cx="3097213" cy="55689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2400" rIns="72000" bIns="3240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cap="small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期末成绩 </a:t>
            </a:r>
            <a:r>
              <a:rPr lang="en-US" altLang="zh-CN" sz="3200" b="1" cap="small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60%</a:t>
            </a:r>
            <a:endParaRPr lang="en-US" altLang="zh-CN" sz="3200" b="1" cap="small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082790" y="451485"/>
            <a:ext cx="582930" cy="557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endParaRPr lang="en-US" altLang="zh-CN" sz="7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16398" grpId="0"/>
      <p:bldP spid="16399" grpId="0"/>
      <p:bldP spid="164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026920"/>
            <a:ext cx="1809750" cy="3218180"/>
          </a:xfrm>
          <a:prstGeom prst="rect">
            <a:avLst/>
          </a:prstGeom>
          <a:solidFill>
            <a:srgbClr val="5A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382250" y="2270760"/>
            <a:ext cx="1809750" cy="2974340"/>
          </a:xfrm>
          <a:prstGeom prst="rect">
            <a:avLst/>
          </a:prstGeom>
          <a:solidFill>
            <a:srgbClr val="5A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38250" y="1470660"/>
            <a:ext cx="571500" cy="3775075"/>
          </a:xfrm>
          <a:custGeom>
            <a:avLst/>
            <a:gdLst>
              <a:gd name="connsiteX0" fmla="*/ 0 w 9715500"/>
              <a:gd name="connsiteY0" fmla="*/ 0 h 3295650"/>
              <a:gd name="connsiteX1" fmla="*/ 9715500 w 9715500"/>
              <a:gd name="connsiteY1" fmla="*/ 0 h 3295650"/>
              <a:gd name="connsiteX2" fmla="*/ 9715500 w 9715500"/>
              <a:gd name="connsiteY2" fmla="*/ 3295650 h 3295650"/>
              <a:gd name="connsiteX3" fmla="*/ 0 w 9715500"/>
              <a:gd name="connsiteY3" fmla="*/ 3295650 h 3295650"/>
              <a:gd name="connsiteX4" fmla="*/ 0 w 9715500"/>
              <a:gd name="connsiteY4" fmla="*/ 0 h 3295650"/>
              <a:gd name="connsiteX0-1" fmla="*/ 0 w 9715500"/>
              <a:gd name="connsiteY0-2" fmla="*/ 0 h 4095750"/>
              <a:gd name="connsiteX1-3" fmla="*/ 9715500 w 9715500"/>
              <a:gd name="connsiteY1-4" fmla="*/ 0 h 4095750"/>
              <a:gd name="connsiteX2-5" fmla="*/ 571500 w 9715500"/>
              <a:gd name="connsiteY2-6" fmla="*/ 4095750 h 4095750"/>
              <a:gd name="connsiteX3-7" fmla="*/ 0 w 9715500"/>
              <a:gd name="connsiteY3-8" fmla="*/ 3295650 h 4095750"/>
              <a:gd name="connsiteX4-9" fmla="*/ 0 w 9715500"/>
              <a:gd name="connsiteY4-10" fmla="*/ 0 h 4095750"/>
              <a:gd name="connsiteX0-11" fmla="*/ 0 w 571500"/>
              <a:gd name="connsiteY0-12" fmla="*/ 0 h 4095750"/>
              <a:gd name="connsiteX1-13" fmla="*/ 571500 w 571500"/>
              <a:gd name="connsiteY1-14" fmla="*/ 495300 h 4095750"/>
              <a:gd name="connsiteX2-15" fmla="*/ 571500 w 571500"/>
              <a:gd name="connsiteY2-16" fmla="*/ 4095750 h 4095750"/>
              <a:gd name="connsiteX3-17" fmla="*/ 0 w 571500"/>
              <a:gd name="connsiteY3-18" fmla="*/ 3295650 h 4095750"/>
              <a:gd name="connsiteX4-19" fmla="*/ 0 w 571500"/>
              <a:gd name="connsiteY4-20" fmla="*/ 0 h 4095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71500" h="4095750">
                <a:moveTo>
                  <a:pt x="0" y="0"/>
                </a:moveTo>
                <a:lnTo>
                  <a:pt x="571500" y="495300"/>
                </a:lnTo>
                <a:lnTo>
                  <a:pt x="571500" y="4095750"/>
                </a:lnTo>
                <a:lnTo>
                  <a:pt x="0" y="3295650"/>
                </a:lnTo>
                <a:lnTo>
                  <a:pt x="0" y="0"/>
                </a:lnTo>
                <a:close/>
              </a:path>
            </a:pathLst>
          </a:custGeom>
          <a:solidFill>
            <a:srgbClr val="436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0"/>
          <p:cNvSpPr/>
          <p:nvPr/>
        </p:nvSpPr>
        <p:spPr>
          <a:xfrm flipH="1">
            <a:off x="10382250" y="1470660"/>
            <a:ext cx="571500" cy="3775075"/>
          </a:xfrm>
          <a:custGeom>
            <a:avLst/>
            <a:gdLst>
              <a:gd name="connsiteX0" fmla="*/ 0 w 9715500"/>
              <a:gd name="connsiteY0" fmla="*/ 0 h 3295650"/>
              <a:gd name="connsiteX1" fmla="*/ 9715500 w 9715500"/>
              <a:gd name="connsiteY1" fmla="*/ 0 h 3295650"/>
              <a:gd name="connsiteX2" fmla="*/ 9715500 w 9715500"/>
              <a:gd name="connsiteY2" fmla="*/ 3295650 h 3295650"/>
              <a:gd name="connsiteX3" fmla="*/ 0 w 9715500"/>
              <a:gd name="connsiteY3" fmla="*/ 3295650 h 3295650"/>
              <a:gd name="connsiteX4" fmla="*/ 0 w 9715500"/>
              <a:gd name="connsiteY4" fmla="*/ 0 h 3295650"/>
              <a:gd name="connsiteX0-1" fmla="*/ 0 w 9715500"/>
              <a:gd name="connsiteY0-2" fmla="*/ 0 h 4095750"/>
              <a:gd name="connsiteX1-3" fmla="*/ 9715500 w 9715500"/>
              <a:gd name="connsiteY1-4" fmla="*/ 0 h 4095750"/>
              <a:gd name="connsiteX2-5" fmla="*/ 571500 w 9715500"/>
              <a:gd name="connsiteY2-6" fmla="*/ 4095750 h 4095750"/>
              <a:gd name="connsiteX3-7" fmla="*/ 0 w 9715500"/>
              <a:gd name="connsiteY3-8" fmla="*/ 3295650 h 4095750"/>
              <a:gd name="connsiteX4-9" fmla="*/ 0 w 9715500"/>
              <a:gd name="connsiteY4-10" fmla="*/ 0 h 4095750"/>
              <a:gd name="connsiteX0-11" fmla="*/ 0 w 571500"/>
              <a:gd name="connsiteY0-12" fmla="*/ 0 h 4095750"/>
              <a:gd name="connsiteX1-13" fmla="*/ 571500 w 571500"/>
              <a:gd name="connsiteY1-14" fmla="*/ 495300 h 4095750"/>
              <a:gd name="connsiteX2-15" fmla="*/ 571500 w 571500"/>
              <a:gd name="connsiteY2-16" fmla="*/ 4095750 h 4095750"/>
              <a:gd name="connsiteX3-17" fmla="*/ 0 w 571500"/>
              <a:gd name="connsiteY3-18" fmla="*/ 3295650 h 4095750"/>
              <a:gd name="connsiteX4-19" fmla="*/ 0 w 571500"/>
              <a:gd name="connsiteY4-20" fmla="*/ 0 h 4095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71500" h="4095750">
                <a:moveTo>
                  <a:pt x="0" y="0"/>
                </a:moveTo>
                <a:lnTo>
                  <a:pt x="571500" y="495300"/>
                </a:lnTo>
                <a:lnTo>
                  <a:pt x="571500" y="4095750"/>
                </a:lnTo>
                <a:lnTo>
                  <a:pt x="0" y="3295650"/>
                </a:lnTo>
                <a:lnTo>
                  <a:pt x="0" y="0"/>
                </a:lnTo>
                <a:close/>
              </a:path>
            </a:pathLst>
          </a:custGeom>
          <a:solidFill>
            <a:srgbClr val="436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238250" y="1470660"/>
            <a:ext cx="9715500" cy="2991485"/>
          </a:xfrm>
          <a:prstGeom prst="rect">
            <a:avLst/>
          </a:prstGeom>
          <a:solidFill>
            <a:srgbClr val="7F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7" name="文本框 13"/>
          <p:cNvSpPr txBox="1">
            <a:spLocks noChangeArrowheads="1"/>
          </p:cNvSpPr>
          <p:nvPr/>
        </p:nvSpPr>
        <p:spPr bwMode="auto">
          <a:xfrm>
            <a:off x="2927350" y="1874520"/>
            <a:ext cx="2413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口语表达能力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Copyright Notice"/>
          <p:cNvSpPr/>
          <p:nvPr/>
        </p:nvSpPr>
        <p:spPr bwMode="auto">
          <a:xfrm>
            <a:off x="8069580" y="451485"/>
            <a:ext cx="3828415" cy="55689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cap="small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提升学生综合能力</a:t>
            </a:r>
            <a:endParaRPr lang="zh-CN" altLang="en-US" sz="3200" b="1" cap="small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91350" y="298450"/>
            <a:ext cx="78105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★</a:t>
            </a:r>
            <a:endParaRPr lang="en-US" altLang="zh-CN" sz="7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13"/>
          <p:cNvSpPr txBox="1">
            <a:spLocks noChangeArrowheads="1"/>
          </p:cNvSpPr>
          <p:nvPr/>
        </p:nvSpPr>
        <p:spPr bwMode="auto">
          <a:xfrm>
            <a:off x="6383020" y="1874520"/>
            <a:ext cx="34143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书面表达能力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6383020" y="2705735"/>
            <a:ext cx="29121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团队协作能力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3"/>
          <p:cNvSpPr txBox="1">
            <a:spLocks noChangeArrowheads="1"/>
          </p:cNvSpPr>
          <p:nvPr/>
        </p:nvSpPr>
        <p:spPr bwMode="auto">
          <a:xfrm>
            <a:off x="2927350" y="2705735"/>
            <a:ext cx="34143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自我表现能力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927350" y="3496945"/>
            <a:ext cx="34143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语文教学能力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13"/>
          <p:cNvSpPr txBox="1">
            <a:spLocks noChangeArrowheads="1"/>
          </p:cNvSpPr>
          <p:nvPr/>
        </p:nvSpPr>
        <p:spPr bwMode="auto">
          <a:xfrm>
            <a:off x="6383020" y="3496945"/>
            <a:ext cx="34143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公文写作能力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17445" y="5245100"/>
            <a:ext cx="7421245" cy="10147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/>
              <a:t>适应性从业能力</a:t>
            </a:r>
            <a:endParaRPr lang="zh-CN" altLang="en-US" sz="60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4" grpId="0"/>
      <p:bldP spid="6" grpId="0"/>
      <p:bldP spid="3" grpId="0"/>
      <p:bldP spid="5" grpId="0"/>
      <p:bldP spid="7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9175" y="1506220"/>
            <a:ext cx="8107045" cy="49650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89175" y="321945"/>
            <a:ext cx="85288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敬请各位专家批评指正！</a:t>
            </a:r>
            <a:endParaRPr lang="zh-CN" altLang="en-US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5440" y="1694180"/>
            <a:ext cx="4252595" cy="40246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1</a:t>
            </a:r>
            <a:r>
              <a:rPr lang="en-US" altLang="zh-CN" sz="4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. </a:t>
            </a:r>
            <a:r>
              <a:rPr lang="zh-CN" altLang="en-US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课程定位</a:t>
            </a:r>
            <a:endParaRPr lang="zh-CN" altLang="en-US" sz="4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2</a:t>
            </a:r>
            <a:r>
              <a:rPr lang="en-US" altLang="zh-CN" sz="4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. </a:t>
            </a:r>
            <a:r>
              <a:rPr lang="zh-CN" altLang="en-US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课程设计</a:t>
            </a:r>
            <a:endParaRPr lang="zh-CN" altLang="en-US" sz="4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3</a:t>
            </a:r>
            <a:r>
              <a:rPr lang="en-US" altLang="zh-CN" sz="4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. </a:t>
            </a:r>
            <a:r>
              <a:rPr lang="zh-CN" altLang="en-US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课程实施</a:t>
            </a:r>
            <a:endParaRPr lang="zh-CN" altLang="en-US" sz="4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4</a:t>
            </a:r>
            <a:r>
              <a:rPr lang="en-US" altLang="zh-CN" sz="4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. </a:t>
            </a:r>
            <a:r>
              <a:rPr lang="zh-CN" altLang="en-US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课程评价</a:t>
            </a:r>
            <a:endParaRPr lang="zh-CN" altLang="en-US" sz="4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410845"/>
            <a:ext cx="4419600" cy="720725"/>
          </a:xfr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zh-CN" altLang="en-US" sz="4800" dirty="0"/>
              <a:t>改革内容</a:t>
            </a:r>
            <a:endParaRPr lang="zh-CN" altLang="en-US" sz="4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6770" y="1817370"/>
            <a:ext cx="3237230" cy="40049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60000"/>
          </a:blip>
          <a:srcRect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365125"/>
            <a:ext cx="4482318" cy="720725"/>
          </a:xfrm>
        </p:spPr>
        <p:txBody>
          <a:bodyPr/>
          <a:lstStyle/>
          <a:p>
            <a:r>
              <a:rPr lang="zh-CN" altLang="en-US" sz="3600" dirty="0"/>
              <a:t>职业必备汉语知识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2" y="1226527"/>
            <a:ext cx="2933163" cy="3258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980" y="1750420"/>
            <a:ext cx="2769235" cy="33331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799830" y="845311"/>
            <a:ext cx="2134870" cy="516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◎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语  音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◎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文  字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◎ 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词  汇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◎ 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语  法</a:t>
            </a:r>
            <a:endParaRPr lang="zh-CN" altLang="en-US" sz="3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◎ 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修  辞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◎ 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语  用</a:t>
            </a:r>
            <a:endParaRPr lang="zh-CN" altLang="en-US" sz="3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◎ 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文  化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805" y="2278648"/>
            <a:ext cx="3054350" cy="32588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25" y="2802541"/>
            <a:ext cx="3333116" cy="33331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66" y="3363265"/>
            <a:ext cx="3333750" cy="33337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151890" y="685800"/>
            <a:ext cx="10330180" cy="56451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大学生母语能力普遍低下  恐导致汉语退化</a:t>
            </a:r>
            <a:endParaRPr lang="en-US" altLang="zh-CN" sz="40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15975" y="1616075"/>
            <a:ext cx="10560685" cy="4375150"/>
          </a:xfrm>
        </p:spPr>
        <p:txBody>
          <a:bodyPr>
            <a:normAutofit lnSpcReduction="10000"/>
          </a:bodyPr>
          <a:lstStyle/>
          <a:p>
            <a:pPr latinLnBrk="0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dirty="0">
                <a:latin typeface="华文宋体" panose="02010600040101010101" charset="-122"/>
                <a:ea typeface="华文宋体" panose="02010600040101010101" charset="-122"/>
              </a:rPr>
              <a:t>    </a:t>
            </a:r>
            <a:r>
              <a:rPr lang="en-US" altLang="zh-CN" sz="2800" b="1" dirty="0">
                <a:latin typeface="华文宋体" panose="02010600040101010101" charset="-122"/>
                <a:ea typeface="华文宋体" panose="02010600040101010101" charset="-122"/>
              </a:rPr>
              <a:t>2011年1月11日《光明日报》发表一篇“光明调查”《高校母语教育亟待加强——基于海内外十余所高校的调查分析》，根据对</a:t>
            </a:r>
            <a:r>
              <a:rPr lang="en-US" altLang="zh-CN" sz="2800" b="1" u="sng" dirty="0">
                <a:latin typeface="华文宋体" panose="02010600040101010101" charset="-122"/>
                <a:ea typeface="华文宋体" panose="02010600040101010101" charset="-122"/>
              </a:rPr>
              <a:t>清华大学、中国人民大学、北京外国语大学和中央戏剧学院</a:t>
            </a:r>
            <a:r>
              <a:rPr lang="en-US" altLang="zh-CN" sz="2800" b="1" dirty="0">
                <a:latin typeface="华文宋体" panose="02010600040101010101" charset="-122"/>
                <a:ea typeface="华文宋体" panose="02010600040101010101" charset="-122"/>
              </a:rPr>
              <a:t>四所大学在校生的调查，发现“</a:t>
            </a:r>
            <a:r>
              <a:rPr lang="en-US" altLang="zh-CN" sz="2800" b="1" dirty="0">
                <a:solidFill>
                  <a:srgbClr val="C00000"/>
                </a:solidFill>
                <a:latin typeface="华文宋体" panose="02010600040101010101" charset="-122"/>
                <a:ea typeface="华文宋体" panose="02010600040101010101" charset="-122"/>
              </a:rPr>
              <a:t>当代大学生的母语能力严重不足，</a:t>
            </a:r>
            <a:r>
              <a:rPr lang="en-US" altLang="zh-CN" sz="2800" b="1" dirty="0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</a:rPr>
              <a:t>高校母语教育甚至面临</a:t>
            </a:r>
            <a:r>
              <a:rPr lang="en-US" altLang="zh-CN" sz="2800" b="1" dirty="0">
                <a:solidFill>
                  <a:srgbClr val="C00000"/>
                </a:solidFill>
                <a:latin typeface="华文宋体" panose="02010600040101010101" charset="-122"/>
                <a:ea typeface="华文宋体" panose="02010600040101010101" charset="-122"/>
              </a:rPr>
              <a:t>弱化和边缘化</a:t>
            </a:r>
            <a:r>
              <a:rPr lang="en-US" altLang="zh-CN" sz="2800" b="1" dirty="0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</a:rPr>
              <a:t>问题”，警告说：“上述问题</a:t>
            </a:r>
            <a:r>
              <a:rPr lang="en-US" altLang="zh-CN" sz="2800" b="1" dirty="0">
                <a:latin typeface="华文宋体" panose="02010600040101010101" charset="-122"/>
                <a:ea typeface="华文宋体" panose="02010600040101010101" charset="-122"/>
              </a:rPr>
              <a:t>如果长期得不到解决，</a:t>
            </a:r>
            <a:r>
              <a:rPr lang="en-US" altLang="zh-CN" sz="2800" b="1" dirty="0">
                <a:solidFill>
                  <a:srgbClr val="C00000"/>
                </a:solidFill>
                <a:latin typeface="华文宋体" panose="02010600040101010101" charset="-122"/>
                <a:ea typeface="华文宋体" panose="02010600040101010101" charset="-122"/>
              </a:rPr>
              <a:t>汉语恐将会因国民母语能力的普遍低下而面临退化危险。</a:t>
            </a:r>
            <a:r>
              <a:rPr lang="en-US" altLang="zh-CN" sz="1800" b="1" dirty="0">
                <a:latin typeface="华文宋体" panose="02010600040101010101" charset="-122"/>
                <a:ea typeface="华文宋体" panose="02010600040101010101" charset="-122"/>
              </a:rPr>
              <a:t>”</a:t>
            </a:r>
            <a:endParaRPr lang="en-US" altLang="zh-CN" sz="1800" b="1" dirty="0">
              <a:latin typeface="华文宋体" panose="02010600040101010101" charset="-122"/>
              <a:ea typeface="华文宋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1620" y="975360"/>
            <a:ext cx="4510405" cy="51816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大学生汉语使用现状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0545" y="1915551"/>
            <a:ext cx="3642360" cy="3811905"/>
          </a:xfrm>
        </p:spPr>
        <p:txBody>
          <a:bodyPr/>
          <a:lstStyle/>
          <a:p>
            <a:pPr latinLnBrk="0">
              <a:lnSpc>
                <a:spcPct val="200000"/>
              </a:lnSpc>
            </a:pPr>
            <a:r>
              <a:rPr lang="zh-CN" altLang="en-US" sz="3200" b="1" dirty="0"/>
              <a:t>不太重视口语交际</a:t>
            </a:r>
            <a:endParaRPr lang="zh-CN" altLang="en-US" sz="3200" b="1" dirty="0"/>
          </a:p>
          <a:p>
            <a:pPr latinLnBrk="0">
              <a:lnSpc>
                <a:spcPct val="200000"/>
              </a:lnSpc>
            </a:pPr>
            <a:r>
              <a:rPr lang="zh-CN" altLang="en-US" sz="3200" b="1" dirty="0"/>
              <a:t>汉字书写能力较差</a:t>
            </a:r>
            <a:endParaRPr lang="zh-CN" altLang="en-US" sz="3200" b="1" dirty="0"/>
          </a:p>
          <a:p>
            <a:pPr latinLnBrk="0">
              <a:lnSpc>
                <a:spcPct val="200000"/>
              </a:lnSpc>
            </a:pPr>
            <a:r>
              <a:rPr lang="zh-CN" altLang="en-US" sz="3200" b="1" dirty="0"/>
              <a:t>日常用语随意任性</a:t>
            </a:r>
            <a:endParaRPr lang="zh-CN" altLang="en-US" sz="3200" b="1" dirty="0"/>
          </a:p>
          <a:p>
            <a:endParaRPr lang="zh-CN" altLang="en-US" dirty="0"/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4772025" y="377825"/>
            <a:ext cx="7068820" cy="61029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743190" y="615461"/>
            <a:ext cx="3932555" cy="562707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 latinLnBrk="0">
              <a:lnSpc>
                <a:spcPct val="150000"/>
              </a:lnSpc>
            </a:pP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</a:rPr>
              <a:t>《现代汉语》课程定位</a:t>
            </a:r>
            <a:endParaRPr lang="zh-CN" altLang="en-US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latinLnBrk="0">
              <a:lnSpc>
                <a:spcPct val="100000"/>
              </a:lnSpc>
              <a:spcBef>
                <a:spcPts val="24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基础课</a:t>
            </a:r>
            <a:endParaRPr lang="en-US" altLang="zh-CN" sz="4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algn="ctr" latinLnBrk="0">
              <a:lnSpc>
                <a:spcPct val="100000"/>
              </a:lnSpc>
              <a:spcBef>
                <a:spcPts val="24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核心课</a:t>
            </a:r>
            <a:endParaRPr lang="zh-CN" altLang="en-US" sz="4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algn="ctr" latinLnBrk="0">
              <a:lnSpc>
                <a:spcPct val="100000"/>
              </a:lnSpc>
              <a:spcBef>
                <a:spcPts val="24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实践课</a:t>
            </a:r>
            <a:endParaRPr lang="zh-CN" altLang="en-US" sz="4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340360" y="228600"/>
            <a:ext cx="2785745" cy="3714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035" y="100965"/>
            <a:ext cx="2943225" cy="27920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135" y="1310640"/>
            <a:ext cx="4518660" cy="2971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630" y="2597150"/>
            <a:ext cx="6691630" cy="2790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9260" y="2719070"/>
            <a:ext cx="4280535" cy="409321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6"/>
          <p:cNvSpPr/>
          <p:nvPr/>
        </p:nvSpPr>
        <p:spPr bwMode="auto">
          <a:xfrm flipH="1">
            <a:off x="5517807" y="1106777"/>
            <a:ext cx="6705943" cy="1216748"/>
          </a:xfrm>
          <a:custGeom>
            <a:avLst/>
            <a:gdLst>
              <a:gd name="connsiteX0" fmla="*/ 0 w 9220200"/>
              <a:gd name="connsiteY0" fmla="*/ 0 h 1238250"/>
              <a:gd name="connsiteX1" fmla="*/ 9220200 w 9220200"/>
              <a:gd name="connsiteY1" fmla="*/ 0 h 1238250"/>
              <a:gd name="connsiteX2" fmla="*/ 9220200 w 9220200"/>
              <a:gd name="connsiteY2" fmla="*/ 1238250 h 1238250"/>
              <a:gd name="connsiteX3" fmla="*/ 0 w 9220200"/>
              <a:gd name="connsiteY3" fmla="*/ 1238250 h 1238250"/>
              <a:gd name="connsiteX4" fmla="*/ 0 w 9220200"/>
              <a:gd name="connsiteY4" fmla="*/ 0 h 1238250"/>
              <a:gd name="connsiteX0-1" fmla="*/ 19050 w 9239250"/>
              <a:gd name="connsiteY0-2" fmla="*/ 0 h 1676400"/>
              <a:gd name="connsiteX1-3" fmla="*/ 9239250 w 9239250"/>
              <a:gd name="connsiteY1-4" fmla="*/ 0 h 1676400"/>
              <a:gd name="connsiteX2-5" fmla="*/ 9239250 w 9239250"/>
              <a:gd name="connsiteY2-6" fmla="*/ 1238250 h 1676400"/>
              <a:gd name="connsiteX3-7" fmla="*/ 0 w 9239250"/>
              <a:gd name="connsiteY3-8" fmla="*/ 1676400 h 1676400"/>
              <a:gd name="connsiteX4-9" fmla="*/ 19050 w 9239250"/>
              <a:gd name="connsiteY4-10" fmla="*/ 0 h 1676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39250" h="1676400">
                <a:moveTo>
                  <a:pt x="19050" y="0"/>
                </a:moveTo>
                <a:lnTo>
                  <a:pt x="9239250" y="0"/>
                </a:lnTo>
                <a:lnTo>
                  <a:pt x="9239250" y="1238250"/>
                </a:lnTo>
                <a:lnTo>
                  <a:pt x="0" y="1676400"/>
                </a:lnTo>
                <a:lnTo>
                  <a:pt x="19050" y="0"/>
                </a:lnTo>
                <a:close/>
              </a:path>
            </a:pathLst>
          </a:custGeom>
          <a:solidFill>
            <a:srgbClr val="436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20" name="矩形 19"/>
          <p:cNvSpPr/>
          <p:nvPr/>
        </p:nvSpPr>
        <p:spPr bwMode="auto">
          <a:xfrm flipH="1">
            <a:off x="5517807" y="1106777"/>
            <a:ext cx="6692116" cy="898734"/>
          </a:xfrm>
          <a:prstGeom prst="rect">
            <a:avLst/>
          </a:prstGeom>
          <a:solidFill>
            <a:srgbClr val="5A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6161" name="文本框 16"/>
          <p:cNvSpPr>
            <a:spLocks noChangeArrowheads="1"/>
          </p:cNvSpPr>
          <p:nvPr/>
        </p:nvSpPr>
        <p:spPr bwMode="auto">
          <a:xfrm flipH="1">
            <a:off x="6692244" y="1233343"/>
            <a:ext cx="32816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Open Sans Light"/>
              </a:rPr>
              <a:t>现代汉语（一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Open Sans Light"/>
              </a:rPr>
              <a:t>）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Open Sans Light"/>
            </a:endParaRPr>
          </a:p>
        </p:txBody>
      </p:sp>
      <p:sp>
        <p:nvSpPr>
          <p:cNvPr id="8" name="矩形 6"/>
          <p:cNvSpPr/>
          <p:nvPr/>
        </p:nvSpPr>
        <p:spPr bwMode="auto">
          <a:xfrm>
            <a:off x="0" y="2571173"/>
            <a:ext cx="6705943" cy="1216748"/>
          </a:xfrm>
          <a:custGeom>
            <a:avLst/>
            <a:gdLst>
              <a:gd name="connsiteX0" fmla="*/ 0 w 9220200"/>
              <a:gd name="connsiteY0" fmla="*/ 0 h 1238250"/>
              <a:gd name="connsiteX1" fmla="*/ 9220200 w 9220200"/>
              <a:gd name="connsiteY1" fmla="*/ 0 h 1238250"/>
              <a:gd name="connsiteX2" fmla="*/ 9220200 w 9220200"/>
              <a:gd name="connsiteY2" fmla="*/ 1238250 h 1238250"/>
              <a:gd name="connsiteX3" fmla="*/ 0 w 9220200"/>
              <a:gd name="connsiteY3" fmla="*/ 1238250 h 1238250"/>
              <a:gd name="connsiteX4" fmla="*/ 0 w 9220200"/>
              <a:gd name="connsiteY4" fmla="*/ 0 h 1238250"/>
              <a:gd name="connsiteX0-1" fmla="*/ 19050 w 9239250"/>
              <a:gd name="connsiteY0-2" fmla="*/ 0 h 1676400"/>
              <a:gd name="connsiteX1-3" fmla="*/ 9239250 w 9239250"/>
              <a:gd name="connsiteY1-4" fmla="*/ 0 h 1676400"/>
              <a:gd name="connsiteX2-5" fmla="*/ 9239250 w 9239250"/>
              <a:gd name="connsiteY2-6" fmla="*/ 1238250 h 1676400"/>
              <a:gd name="connsiteX3-7" fmla="*/ 0 w 9239250"/>
              <a:gd name="connsiteY3-8" fmla="*/ 1676400 h 1676400"/>
              <a:gd name="connsiteX4-9" fmla="*/ 19050 w 9239250"/>
              <a:gd name="connsiteY4-10" fmla="*/ 0 h 1676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39250" h="1676400">
                <a:moveTo>
                  <a:pt x="19050" y="0"/>
                </a:moveTo>
                <a:lnTo>
                  <a:pt x="9239250" y="0"/>
                </a:lnTo>
                <a:lnTo>
                  <a:pt x="9239250" y="1238250"/>
                </a:lnTo>
                <a:lnTo>
                  <a:pt x="0" y="1676400"/>
                </a:lnTo>
                <a:lnTo>
                  <a:pt x="19050" y="0"/>
                </a:lnTo>
                <a:close/>
              </a:path>
            </a:pathLst>
          </a:custGeom>
          <a:solidFill>
            <a:srgbClr val="436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9" name="矩形 8"/>
          <p:cNvSpPr/>
          <p:nvPr/>
        </p:nvSpPr>
        <p:spPr bwMode="auto">
          <a:xfrm>
            <a:off x="0" y="2571173"/>
            <a:ext cx="6692116" cy="898734"/>
          </a:xfrm>
          <a:prstGeom prst="rect">
            <a:avLst/>
          </a:prstGeom>
          <a:solidFill>
            <a:srgbClr val="5A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6158" name="文本框 16"/>
          <p:cNvSpPr>
            <a:spLocks noChangeArrowheads="1"/>
          </p:cNvSpPr>
          <p:nvPr/>
        </p:nvSpPr>
        <p:spPr bwMode="auto">
          <a:xfrm flipH="1">
            <a:off x="518795" y="2766060"/>
            <a:ext cx="473837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Open Sans Light"/>
              </a:rPr>
              <a:t>朗读与书写能力训练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cs typeface="Open Sans Light"/>
            </a:endParaRPr>
          </a:p>
        </p:txBody>
      </p:sp>
      <p:sp>
        <p:nvSpPr>
          <p:cNvPr id="10" name="矩形 6"/>
          <p:cNvSpPr/>
          <p:nvPr/>
        </p:nvSpPr>
        <p:spPr bwMode="auto">
          <a:xfrm flipH="1">
            <a:off x="5517807" y="4035569"/>
            <a:ext cx="6705943" cy="1216748"/>
          </a:xfrm>
          <a:custGeom>
            <a:avLst/>
            <a:gdLst>
              <a:gd name="connsiteX0" fmla="*/ 0 w 9220200"/>
              <a:gd name="connsiteY0" fmla="*/ 0 h 1238250"/>
              <a:gd name="connsiteX1" fmla="*/ 9220200 w 9220200"/>
              <a:gd name="connsiteY1" fmla="*/ 0 h 1238250"/>
              <a:gd name="connsiteX2" fmla="*/ 9220200 w 9220200"/>
              <a:gd name="connsiteY2" fmla="*/ 1238250 h 1238250"/>
              <a:gd name="connsiteX3" fmla="*/ 0 w 9220200"/>
              <a:gd name="connsiteY3" fmla="*/ 1238250 h 1238250"/>
              <a:gd name="connsiteX4" fmla="*/ 0 w 9220200"/>
              <a:gd name="connsiteY4" fmla="*/ 0 h 1238250"/>
              <a:gd name="connsiteX0-1" fmla="*/ 19050 w 9239250"/>
              <a:gd name="connsiteY0-2" fmla="*/ 0 h 1676400"/>
              <a:gd name="connsiteX1-3" fmla="*/ 9239250 w 9239250"/>
              <a:gd name="connsiteY1-4" fmla="*/ 0 h 1676400"/>
              <a:gd name="connsiteX2-5" fmla="*/ 9239250 w 9239250"/>
              <a:gd name="connsiteY2-6" fmla="*/ 1238250 h 1676400"/>
              <a:gd name="connsiteX3-7" fmla="*/ 0 w 9239250"/>
              <a:gd name="connsiteY3-8" fmla="*/ 1676400 h 1676400"/>
              <a:gd name="connsiteX4-9" fmla="*/ 19050 w 9239250"/>
              <a:gd name="connsiteY4-10" fmla="*/ 0 h 1676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39250" h="1676400">
                <a:moveTo>
                  <a:pt x="19050" y="0"/>
                </a:moveTo>
                <a:lnTo>
                  <a:pt x="9239250" y="0"/>
                </a:lnTo>
                <a:lnTo>
                  <a:pt x="9239250" y="1238250"/>
                </a:lnTo>
                <a:lnTo>
                  <a:pt x="0" y="1676400"/>
                </a:lnTo>
                <a:lnTo>
                  <a:pt x="19050" y="0"/>
                </a:lnTo>
                <a:close/>
              </a:path>
            </a:pathLst>
          </a:custGeom>
          <a:solidFill>
            <a:srgbClr val="436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11" name="矩形 10"/>
          <p:cNvSpPr/>
          <p:nvPr/>
        </p:nvSpPr>
        <p:spPr bwMode="auto">
          <a:xfrm flipH="1">
            <a:off x="5517807" y="4035569"/>
            <a:ext cx="6692116" cy="898734"/>
          </a:xfrm>
          <a:prstGeom prst="rect">
            <a:avLst/>
          </a:prstGeom>
          <a:solidFill>
            <a:srgbClr val="5A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6155" name="文本框 16"/>
          <p:cNvSpPr>
            <a:spLocks noChangeArrowheads="1"/>
          </p:cNvSpPr>
          <p:nvPr/>
        </p:nvSpPr>
        <p:spPr bwMode="auto">
          <a:xfrm flipH="1">
            <a:off x="6818957" y="4161951"/>
            <a:ext cx="33832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Open Sans Light"/>
              </a:rPr>
              <a:t>现代汉语（二）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cs typeface="Open Sans Light"/>
            </a:endParaRPr>
          </a:p>
        </p:txBody>
      </p:sp>
      <p:sp>
        <p:nvSpPr>
          <p:cNvPr id="16" name="矩形 6"/>
          <p:cNvSpPr/>
          <p:nvPr/>
        </p:nvSpPr>
        <p:spPr bwMode="auto">
          <a:xfrm>
            <a:off x="0" y="5499964"/>
            <a:ext cx="6705943" cy="1216748"/>
          </a:xfrm>
          <a:custGeom>
            <a:avLst/>
            <a:gdLst>
              <a:gd name="connsiteX0" fmla="*/ 0 w 9220200"/>
              <a:gd name="connsiteY0" fmla="*/ 0 h 1238250"/>
              <a:gd name="connsiteX1" fmla="*/ 9220200 w 9220200"/>
              <a:gd name="connsiteY1" fmla="*/ 0 h 1238250"/>
              <a:gd name="connsiteX2" fmla="*/ 9220200 w 9220200"/>
              <a:gd name="connsiteY2" fmla="*/ 1238250 h 1238250"/>
              <a:gd name="connsiteX3" fmla="*/ 0 w 9220200"/>
              <a:gd name="connsiteY3" fmla="*/ 1238250 h 1238250"/>
              <a:gd name="connsiteX4" fmla="*/ 0 w 9220200"/>
              <a:gd name="connsiteY4" fmla="*/ 0 h 1238250"/>
              <a:gd name="connsiteX0-1" fmla="*/ 19050 w 9239250"/>
              <a:gd name="connsiteY0-2" fmla="*/ 0 h 1676400"/>
              <a:gd name="connsiteX1-3" fmla="*/ 9239250 w 9239250"/>
              <a:gd name="connsiteY1-4" fmla="*/ 0 h 1676400"/>
              <a:gd name="connsiteX2-5" fmla="*/ 9239250 w 9239250"/>
              <a:gd name="connsiteY2-6" fmla="*/ 1238250 h 1676400"/>
              <a:gd name="connsiteX3-7" fmla="*/ 0 w 9239250"/>
              <a:gd name="connsiteY3-8" fmla="*/ 1676400 h 1676400"/>
              <a:gd name="connsiteX4-9" fmla="*/ 19050 w 9239250"/>
              <a:gd name="connsiteY4-10" fmla="*/ 0 h 1676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39250" h="1676400">
                <a:moveTo>
                  <a:pt x="19050" y="0"/>
                </a:moveTo>
                <a:lnTo>
                  <a:pt x="9239250" y="0"/>
                </a:lnTo>
                <a:lnTo>
                  <a:pt x="9239250" y="1238250"/>
                </a:lnTo>
                <a:lnTo>
                  <a:pt x="0" y="1676400"/>
                </a:lnTo>
                <a:lnTo>
                  <a:pt x="19050" y="0"/>
                </a:lnTo>
                <a:close/>
              </a:path>
            </a:pathLst>
          </a:custGeom>
          <a:solidFill>
            <a:srgbClr val="436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17" name="矩形 16"/>
          <p:cNvSpPr/>
          <p:nvPr/>
        </p:nvSpPr>
        <p:spPr bwMode="auto">
          <a:xfrm>
            <a:off x="0" y="5499964"/>
            <a:ext cx="6692116" cy="898734"/>
          </a:xfrm>
          <a:prstGeom prst="rect">
            <a:avLst/>
          </a:prstGeom>
          <a:solidFill>
            <a:srgbClr val="5A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6152" name="文本框 16"/>
          <p:cNvSpPr>
            <a:spLocks noChangeArrowheads="1"/>
          </p:cNvSpPr>
          <p:nvPr/>
        </p:nvSpPr>
        <p:spPr bwMode="auto">
          <a:xfrm flipH="1">
            <a:off x="886265" y="5626165"/>
            <a:ext cx="4529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Open Sans Light"/>
              </a:rPr>
              <a:t>表达与教学能力训练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cs typeface="Open Sans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5265" y="276860"/>
            <a:ext cx="3917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二、课程设计</a:t>
            </a:r>
            <a:endParaRPr lang="zh-CN" altLang="en-US" sz="4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矩形 125"/>
          <p:cNvSpPr/>
          <p:nvPr/>
        </p:nvSpPr>
        <p:spPr bwMode="auto">
          <a:xfrm>
            <a:off x="962391" y="5251272"/>
            <a:ext cx="2420938" cy="987426"/>
          </a:xfrm>
          <a:prstGeom prst="rect">
            <a:avLst/>
          </a:prstGeom>
          <a:solidFill>
            <a:srgbClr val="7F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基本概念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4" name="矩形 123"/>
          <p:cNvSpPr/>
          <p:nvPr/>
        </p:nvSpPr>
        <p:spPr bwMode="auto">
          <a:xfrm>
            <a:off x="3424385" y="4631532"/>
            <a:ext cx="2420938" cy="1608137"/>
          </a:xfrm>
          <a:prstGeom prst="rect">
            <a:avLst/>
          </a:prstGeom>
          <a:solidFill>
            <a:srgbClr val="436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" name="矩形 121"/>
          <p:cNvSpPr/>
          <p:nvPr/>
        </p:nvSpPr>
        <p:spPr bwMode="auto">
          <a:xfrm>
            <a:off x="5883421" y="4018756"/>
            <a:ext cx="2422526" cy="2232025"/>
          </a:xfrm>
          <a:prstGeom prst="rect">
            <a:avLst/>
          </a:prstGeom>
          <a:solidFill>
            <a:srgbClr val="5A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20" name="矩形 119"/>
          <p:cNvSpPr/>
          <p:nvPr/>
        </p:nvSpPr>
        <p:spPr bwMode="auto">
          <a:xfrm>
            <a:off x="8344047" y="3017043"/>
            <a:ext cx="2420938" cy="3228975"/>
          </a:xfrm>
          <a:prstGeom prst="rect">
            <a:avLst/>
          </a:prstGeom>
          <a:solidFill>
            <a:srgbClr val="436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8205" name="组合 15"/>
          <p:cNvGrpSpPr/>
          <p:nvPr/>
        </p:nvGrpSpPr>
        <p:grpSpPr bwMode="auto">
          <a:xfrm>
            <a:off x="1601271" y="4260143"/>
            <a:ext cx="1104103" cy="981479"/>
            <a:chOff x="4419600" y="627063"/>
            <a:chExt cx="6392863" cy="5773737"/>
          </a:xfrm>
        </p:grpSpPr>
        <p:sp>
          <p:nvSpPr>
            <p:cNvPr id="8279" name="Freeform 145"/>
            <p:cNvSpPr/>
            <p:nvPr/>
          </p:nvSpPr>
          <p:spPr bwMode="auto">
            <a:xfrm>
              <a:off x="6346825" y="3440113"/>
              <a:ext cx="3068638" cy="2022475"/>
            </a:xfrm>
            <a:custGeom>
              <a:avLst/>
              <a:gdLst>
                <a:gd name="T0" fmla="*/ 2147483646 w 817"/>
                <a:gd name="T1" fmla="*/ 2147483646 h 538"/>
                <a:gd name="T2" fmla="*/ 0 w 817"/>
                <a:gd name="T3" fmla="*/ 2147483646 h 538"/>
                <a:gd name="T4" fmla="*/ 2147483646 w 817"/>
                <a:gd name="T5" fmla="*/ 2147483646 h 538"/>
                <a:gd name="T6" fmla="*/ 2147483646 w 817"/>
                <a:gd name="T7" fmla="*/ 2147483646 h 538"/>
                <a:gd name="T8" fmla="*/ 2147483646 w 817"/>
                <a:gd name="T9" fmla="*/ 2147483646 h 538"/>
                <a:gd name="T10" fmla="*/ 2147483646 w 817"/>
                <a:gd name="T11" fmla="*/ 2147483646 h 538"/>
                <a:gd name="T12" fmla="*/ 2147483646 w 817"/>
                <a:gd name="T13" fmla="*/ 2147483646 h 538"/>
                <a:gd name="T14" fmla="*/ 2147483646 w 817"/>
                <a:gd name="T15" fmla="*/ 2147483646 h 538"/>
                <a:gd name="T16" fmla="*/ 2147483646 w 817"/>
                <a:gd name="T17" fmla="*/ 2147483646 h 538"/>
                <a:gd name="T18" fmla="*/ 2147483646 w 817"/>
                <a:gd name="T19" fmla="*/ 2147483646 h 538"/>
                <a:gd name="T20" fmla="*/ 2147483646 w 817"/>
                <a:gd name="T21" fmla="*/ 2147483646 h 538"/>
                <a:gd name="T22" fmla="*/ 2147483646 w 817"/>
                <a:gd name="T23" fmla="*/ 2147483646 h 538"/>
                <a:gd name="T24" fmla="*/ 2147483646 w 817"/>
                <a:gd name="T25" fmla="*/ 2147483646 h 538"/>
                <a:gd name="T26" fmla="*/ 2147483646 w 817"/>
                <a:gd name="T27" fmla="*/ 2147483646 h 538"/>
                <a:gd name="T28" fmla="*/ 2147483646 w 817"/>
                <a:gd name="T29" fmla="*/ 2147483646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17" h="538">
                  <a:moveTo>
                    <a:pt x="54" y="538"/>
                  </a:moveTo>
                  <a:cubicBezTo>
                    <a:pt x="52" y="529"/>
                    <a:pt x="0" y="418"/>
                    <a:pt x="0" y="418"/>
                  </a:cubicBezTo>
                  <a:cubicBezTo>
                    <a:pt x="27" y="391"/>
                    <a:pt x="27" y="391"/>
                    <a:pt x="27" y="391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13" y="359"/>
                    <a:pt x="420" y="227"/>
                    <a:pt x="449" y="223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0" y="209"/>
                    <a:pt x="477" y="0"/>
                    <a:pt x="504" y="5"/>
                  </a:cubicBezTo>
                  <a:cubicBezTo>
                    <a:pt x="531" y="9"/>
                    <a:pt x="579" y="54"/>
                    <a:pt x="586" y="52"/>
                  </a:cubicBezTo>
                  <a:cubicBezTo>
                    <a:pt x="592" y="50"/>
                    <a:pt x="706" y="123"/>
                    <a:pt x="706" y="123"/>
                  </a:cubicBezTo>
                  <a:cubicBezTo>
                    <a:pt x="706" y="123"/>
                    <a:pt x="813" y="196"/>
                    <a:pt x="817" y="225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669" y="352"/>
                    <a:pt x="647" y="350"/>
                  </a:cubicBezTo>
                  <a:cubicBezTo>
                    <a:pt x="624" y="348"/>
                    <a:pt x="447" y="398"/>
                    <a:pt x="429" y="404"/>
                  </a:cubicBezTo>
                  <a:cubicBezTo>
                    <a:pt x="411" y="411"/>
                    <a:pt x="270" y="486"/>
                    <a:pt x="261" y="486"/>
                  </a:cubicBezTo>
                  <a:cubicBezTo>
                    <a:pt x="252" y="486"/>
                    <a:pt x="54" y="538"/>
                    <a:pt x="54" y="53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0" name="Freeform 146"/>
            <p:cNvSpPr/>
            <p:nvPr/>
          </p:nvSpPr>
          <p:spPr bwMode="auto">
            <a:xfrm>
              <a:off x="7589838" y="3962400"/>
              <a:ext cx="1187450" cy="1179512"/>
            </a:xfrm>
            <a:custGeom>
              <a:avLst/>
              <a:gdLst>
                <a:gd name="T0" fmla="*/ 2147483646 w 316"/>
                <a:gd name="T1" fmla="*/ 2147483646 h 314"/>
                <a:gd name="T2" fmla="*/ 2147483646 w 316"/>
                <a:gd name="T3" fmla="*/ 2147483646 h 314"/>
                <a:gd name="T4" fmla="*/ 2147483646 w 316"/>
                <a:gd name="T5" fmla="*/ 2147483646 h 314"/>
                <a:gd name="T6" fmla="*/ 2147483646 w 316"/>
                <a:gd name="T7" fmla="*/ 2147483646 h 314"/>
                <a:gd name="T8" fmla="*/ 2147483646 w 316"/>
                <a:gd name="T9" fmla="*/ 0 h 314"/>
                <a:gd name="T10" fmla="*/ 2147483646 w 316"/>
                <a:gd name="T11" fmla="*/ 0 h 314"/>
                <a:gd name="T12" fmla="*/ 2147483646 w 316"/>
                <a:gd name="T13" fmla="*/ 2147483646 h 314"/>
                <a:gd name="T14" fmla="*/ 2147483646 w 316"/>
                <a:gd name="T15" fmla="*/ 2147483646 h 314"/>
                <a:gd name="T16" fmla="*/ 2147483646 w 316"/>
                <a:gd name="T17" fmla="*/ 2147483646 h 314"/>
                <a:gd name="T18" fmla="*/ 2147483646 w 316"/>
                <a:gd name="T19" fmla="*/ 2147483646 h 314"/>
                <a:gd name="T20" fmla="*/ 2147483646 w 316"/>
                <a:gd name="T21" fmla="*/ 2147483646 h 314"/>
                <a:gd name="T22" fmla="*/ 2147483646 w 316"/>
                <a:gd name="T23" fmla="*/ 2147483646 h 3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16" h="314">
                  <a:moveTo>
                    <a:pt x="16" y="222"/>
                  </a:moveTo>
                  <a:cubicBezTo>
                    <a:pt x="41" y="209"/>
                    <a:pt x="184" y="104"/>
                    <a:pt x="184" y="104"/>
                  </a:cubicBezTo>
                  <a:cubicBezTo>
                    <a:pt x="282" y="143"/>
                    <a:pt x="282" y="143"/>
                    <a:pt x="282" y="143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89" y="0"/>
                    <a:pt x="200" y="0"/>
                  </a:cubicBezTo>
                  <a:cubicBezTo>
                    <a:pt x="211" y="0"/>
                    <a:pt x="273" y="0"/>
                    <a:pt x="273" y="0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6" y="133"/>
                    <a:pt x="293" y="190"/>
                    <a:pt x="286" y="189"/>
                  </a:cubicBezTo>
                  <a:cubicBezTo>
                    <a:pt x="283" y="189"/>
                    <a:pt x="279" y="202"/>
                    <a:pt x="276" y="217"/>
                  </a:cubicBezTo>
                  <a:cubicBezTo>
                    <a:pt x="216" y="231"/>
                    <a:pt x="112" y="260"/>
                    <a:pt x="98" y="265"/>
                  </a:cubicBezTo>
                  <a:cubicBezTo>
                    <a:pt x="88" y="269"/>
                    <a:pt x="43" y="293"/>
                    <a:pt x="1" y="314"/>
                  </a:cubicBezTo>
                  <a:cubicBezTo>
                    <a:pt x="0" y="274"/>
                    <a:pt x="3" y="230"/>
                    <a:pt x="16" y="222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1" name="Freeform 147"/>
            <p:cNvSpPr/>
            <p:nvPr/>
          </p:nvSpPr>
          <p:spPr bwMode="auto">
            <a:xfrm>
              <a:off x="6346825" y="4668838"/>
              <a:ext cx="890588" cy="793750"/>
            </a:xfrm>
            <a:custGeom>
              <a:avLst/>
              <a:gdLst>
                <a:gd name="T0" fmla="*/ 0 w 237"/>
                <a:gd name="T1" fmla="*/ 2147483646 h 211"/>
                <a:gd name="T2" fmla="*/ 2147483646 w 237"/>
                <a:gd name="T3" fmla="*/ 2147483646 h 211"/>
                <a:gd name="T4" fmla="*/ 2147483646 w 237"/>
                <a:gd name="T5" fmla="*/ 2147483646 h 211"/>
                <a:gd name="T6" fmla="*/ 2147483646 w 237"/>
                <a:gd name="T7" fmla="*/ 0 h 211"/>
                <a:gd name="T8" fmla="*/ 2147483646 w 237"/>
                <a:gd name="T9" fmla="*/ 2147483646 h 211"/>
                <a:gd name="T10" fmla="*/ 2147483646 w 237"/>
                <a:gd name="T11" fmla="*/ 2147483646 h 211"/>
                <a:gd name="T12" fmla="*/ 0 w 237"/>
                <a:gd name="T13" fmla="*/ 2147483646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7" h="211">
                  <a:moveTo>
                    <a:pt x="0" y="91"/>
                  </a:moveTo>
                  <a:cubicBezTo>
                    <a:pt x="27" y="64"/>
                    <a:pt x="27" y="64"/>
                    <a:pt x="27" y="64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45" y="19"/>
                    <a:pt x="188" y="0"/>
                  </a:cubicBezTo>
                  <a:cubicBezTo>
                    <a:pt x="201" y="44"/>
                    <a:pt x="220" y="109"/>
                    <a:pt x="237" y="164"/>
                  </a:cubicBezTo>
                  <a:cubicBezTo>
                    <a:pt x="183" y="177"/>
                    <a:pt x="54" y="211"/>
                    <a:pt x="54" y="211"/>
                  </a:cubicBezTo>
                  <a:cubicBezTo>
                    <a:pt x="52" y="202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2" name="Freeform 148"/>
            <p:cNvSpPr/>
            <p:nvPr/>
          </p:nvSpPr>
          <p:spPr bwMode="auto">
            <a:xfrm>
              <a:off x="9190038" y="5089525"/>
              <a:ext cx="830263" cy="709612"/>
            </a:xfrm>
            <a:custGeom>
              <a:avLst/>
              <a:gdLst>
                <a:gd name="T0" fmla="*/ 2147483646 w 221"/>
                <a:gd name="T1" fmla="*/ 2147483646 h 189"/>
                <a:gd name="T2" fmla="*/ 2147483646 w 221"/>
                <a:gd name="T3" fmla="*/ 2147483646 h 189"/>
                <a:gd name="T4" fmla="*/ 2147483646 w 221"/>
                <a:gd name="T5" fmla="*/ 2147483646 h 189"/>
                <a:gd name="T6" fmla="*/ 0 w 221"/>
                <a:gd name="T7" fmla="*/ 2147483646 h 189"/>
                <a:gd name="T8" fmla="*/ 2147483646 w 221"/>
                <a:gd name="T9" fmla="*/ 2147483646 h 189"/>
                <a:gd name="T10" fmla="*/ 2147483646 w 221"/>
                <a:gd name="T11" fmla="*/ 0 h 189"/>
                <a:gd name="T12" fmla="*/ 2147483646 w 221"/>
                <a:gd name="T13" fmla="*/ 2147483646 h 189"/>
                <a:gd name="T14" fmla="*/ 2147483646 w 221"/>
                <a:gd name="T15" fmla="*/ 2147483646 h 189"/>
                <a:gd name="T16" fmla="*/ 2147483646 w 221"/>
                <a:gd name="T17" fmla="*/ 2147483646 h 189"/>
                <a:gd name="T18" fmla="*/ 2147483646 w 221"/>
                <a:gd name="T19" fmla="*/ 2147483646 h 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1" h="189">
                  <a:moveTo>
                    <a:pt x="221" y="179"/>
                  </a:moveTo>
                  <a:cubicBezTo>
                    <a:pt x="221" y="179"/>
                    <a:pt x="169" y="185"/>
                    <a:pt x="142" y="165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27" y="189"/>
                    <a:pt x="0" y="184"/>
                  </a:cubicBezTo>
                  <a:cubicBezTo>
                    <a:pt x="0" y="184"/>
                    <a:pt x="28" y="97"/>
                    <a:pt x="31" y="89"/>
                  </a:cubicBezTo>
                  <a:cubicBezTo>
                    <a:pt x="33" y="81"/>
                    <a:pt x="52" y="0"/>
                    <a:pt x="52" y="0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101" y="65"/>
                    <a:pt x="113" y="77"/>
                  </a:cubicBezTo>
                  <a:cubicBezTo>
                    <a:pt x="126" y="88"/>
                    <a:pt x="138" y="133"/>
                    <a:pt x="159" y="140"/>
                  </a:cubicBezTo>
                  <a:cubicBezTo>
                    <a:pt x="159" y="140"/>
                    <a:pt x="221" y="156"/>
                    <a:pt x="221" y="179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3" name="Freeform 149"/>
            <p:cNvSpPr/>
            <p:nvPr/>
          </p:nvSpPr>
          <p:spPr bwMode="auto">
            <a:xfrm>
              <a:off x="9190038" y="5141913"/>
              <a:ext cx="1071563" cy="1258887"/>
            </a:xfrm>
            <a:custGeom>
              <a:avLst/>
              <a:gdLst>
                <a:gd name="T0" fmla="*/ 2147483646 w 285"/>
                <a:gd name="T1" fmla="*/ 0 h 335"/>
                <a:gd name="T2" fmla="*/ 2147483646 w 285"/>
                <a:gd name="T3" fmla="*/ 2147483646 h 335"/>
                <a:gd name="T4" fmla="*/ 2147483646 w 285"/>
                <a:gd name="T5" fmla="*/ 2147483646 h 335"/>
                <a:gd name="T6" fmla="*/ 2147483646 w 285"/>
                <a:gd name="T7" fmla="*/ 2147483646 h 335"/>
                <a:gd name="T8" fmla="*/ 2147483646 w 285"/>
                <a:gd name="T9" fmla="*/ 2147483646 h 335"/>
                <a:gd name="T10" fmla="*/ 2147483646 w 285"/>
                <a:gd name="T11" fmla="*/ 2147483646 h 335"/>
                <a:gd name="T12" fmla="*/ 2147483646 w 285"/>
                <a:gd name="T13" fmla="*/ 2147483646 h 335"/>
                <a:gd name="T14" fmla="*/ 2147483646 w 285"/>
                <a:gd name="T15" fmla="*/ 2147483646 h 335"/>
                <a:gd name="T16" fmla="*/ 2147483646 w 285"/>
                <a:gd name="T17" fmla="*/ 2147483646 h 335"/>
                <a:gd name="T18" fmla="*/ 2147483646 w 285"/>
                <a:gd name="T19" fmla="*/ 2147483646 h 335"/>
                <a:gd name="T20" fmla="*/ 2147483646 w 285"/>
                <a:gd name="T21" fmla="*/ 2147483646 h 335"/>
                <a:gd name="T22" fmla="*/ 2147483646 w 285"/>
                <a:gd name="T23" fmla="*/ 2147483646 h 335"/>
                <a:gd name="T24" fmla="*/ 2147483646 w 285"/>
                <a:gd name="T25" fmla="*/ 2147483646 h 335"/>
                <a:gd name="T26" fmla="*/ 2147483646 w 285"/>
                <a:gd name="T27" fmla="*/ 2147483646 h 335"/>
                <a:gd name="T28" fmla="*/ 2147483646 w 285"/>
                <a:gd name="T29" fmla="*/ 2147483646 h 335"/>
                <a:gd name="T30" fmla="*/ 2147483646 w 285"/>
                <a:gd name="T31" fmla="*/ 2147483646 h 335"/>
                <a:gd name="T32" fmla="*/ 2147483646 w 285"/>
                <a:gd name="T33" fmla="*/ 2147483646 h 335"/>
                <a:gd name="T34" fmla="*/ 2147483646 w 285"/>
                <a:gd name="T35" fmla="*/ 2147483646 h 335"/>
                <a:gd name="T36" fmla="*/ 0 w 285"/>
                <a:gd name="T37" fmla="*/ 0 h 335"/>
                <a:gd name="T38" fmla="*/ 2147483646 w 285"/>
                <a:gd name="T39" fmla="*/ 0 h 3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5" h="335">
                  <a:moveTo>
                    <a:pt x="64" y="0"/>
                  </a:move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149" y="188"/>
                    <a:pt x="176" y="208"/>
                  </a:cubicBezTo>
                  <a:cubicBezTo>
                    <a:pt x="176" y="208"/>
                    <a:pt x="280" y="278"/>
                    <a:pt x="273" y="297"/>
                  </a:cubicBezTo>
                  <a:cubicBezTo>
                    <a:pt x="273" y="297"/>
                    <a:pt x="285" y="324"/>
                    <a:pt x="274" y="328"/>
                  </a:cubicBezTo>
                  <a:cubicBezTo>
                    <a:pt x="262" y="333"/>
                    <a:pt x="219" y="294"/>
                    <a:pt x="219" y="294"/>
                  </a:cubicBezTo>
                  <a:cubicBezTo>
                    <a:pt x="160" y="251"/>
                    <a:pt x="160" y="251"/>
                    <a:pt x="160" y="251"/>
                  </a:cubicBezTo>
                  <a:cubicBezTo>
                    <a:pt x="171" y="294"/>
                    <a:pt x="171" y="294"/>
                    <a:pt x="171" y="294"/>
                  </a:cubicBezTo>
                  <a:cubicBezTo>
                    <a:pt x="171" y="294"/>
                    <a:pt x="208" y="322"/>
                    <a:pt x="201" y="329"/>
                  </a:cubicBezTo>
                  <a:cubicBezTo>
                    <a:pt x="194" y="335"/>
                    <a:pt x="158" y="312"/>
                    <a:pt x="155" y="306"/>
                  </a:cubicBezTo>
                  <a:cubicBezTo>
                    <a:pt x="153" y="299"/>
                    <a:pt x="126" y="253"/>
                    <a:pt x="113" y="249"/>
                  </a:cubicBezTo>
                  <a:cubicBezTo>
                    <a:pt x="101" y="244"/>
                    <a:pt x="79" y="265"/>
                    <a:pt x="79" y="265"/>
                  </a:cubicBezTo>
                  <a:cubicBezTo>
                    <a:pt x="79" y="265"/>
                    <a:pt x="89" y="334"/>
                    <a:pt x="77" y="330"/>
                  </a:cubicBezTo>
                  <a:cubicBezTo>
                    <a:pt x="77" y="330"/>
                    <a:pt x="54" y="324"/>
                    <a:pt x="52" y="290"/>
                  </a:cubicBezTo>
                  <a:cubicBezTo>
                    <a:pt x="52" y="290"/>
                    <a:pt x="31" y="299"/>
                    <a:pt x="31" y="287"/>
                  </a:cubicBezTo>
                  <a:cubicBezTo>
                    <a:pt x="31" y="287"/>
                    <a:pt x="58" y="237"/>
                    <a:pt x="52" y="222"/>
                  </a:cubicBezTo>
                  <a:cubicBezTo>
                    <a:pt x="46" y="206"/>
                    <a:pt x="32" y="188"/>
                    <a:pt x="40" y="154"/>
                  </a:cubicBezTo>
                  <a:cubicBezTo>
                    <a:pt x="40" y="154"/>
                    <a:pt x="22" y="108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4" name="Freeform 150"/>
            <p:cNvSpPr/>
            <p:nvPr/>
          </p:nvSpPr>
          <p:spPr bwMode="auto">
            <a:xfrm>
              <a:off x="9307513" y="5781675"/>
              <a:ext cx="179388" cy="498475"/>
            </a:xfrm>
            <a:custGeom>
              <a:avLst/>
              <a:gdLst>
                <a:gd name="T0" fmla="*/ 2147483646 w 48"/>
                <a:gd name="T1" fmla="*/ 2147483646 h 133"/>
                <a:gd name="T2" fmla="*/ 2147483646 w 48"/>
                <a:gd name="T3" fmla="*/ 2147483646 h 133"/>
                <a:gd name="T4" fmla="*/ 0 w 48"/>
                <a:gd name="T5" fmla="*/ 2147483646 h 133"/>
                <a:gd name="T6" fmla="*/ 2147483646 w 48"/>
                <a:gd name="T7" fmla="*/ 2147483646 h 133"/>
                <a:gd name="T8" fmla="*/ 2147483646 w 48"/>
                <a:gd name="T9" fmla="*/ 0 h 133"/>
                <a:gd name="T10" fmla="*/ 2147483646 w 48"/>
                <a:gd name="T11" fmla="*/ 2147483646 h 133"/>
                <a:gd name="T12" fmla="*/ 2147483646 w 48"/>
                <a:gd name="T13" fmla="*/ 2147483646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133">
                  <a:moveTo>
                    <a:pt x="23" y="133"/>
                  </a:moveTo>
                  <a:cubicBezTo>
                    <a:pt x="22" y="129"/>
                    <a:pt x="21" y="125"/>
                    <a:pt x="21" y="120"/>
                  </a:cubicBezTo>
                  <a:cubicBezTo>
                    <a:pt x="21" y="120"/>
                    <a:pt x="0" y="129"/>
                    <a:pt x="0" y="117"/>
                  </a:cubicBezTo>
                  <a:cubicBezTo>
                    <a:pt x="0" y="117"/>
                    <a:pt x="27" y="67"/>
                    <a:pt x="21" y="52"/>
                  </a:cubicBezTo>
                  <a:cubicBezTo>
                    <a:pt x="17" y="38"/>
                    <a:pt x="6" y="24"/>
                    <a:pt x="7" y="0"/>
                  </a:cubicBezTo>
                  <a:cubicBezTo>
                    <a:pt x="29" y="14"/>
                    <a:pt x="48" y="49"/>
                    <a:pt x="48" y="49"/>
                  </a:cubicBezTo>
                  <a:cubicBezTo>
                    <a:pt x="32" y="69"/>
                    <a:pt x="26" y="107"/>
                    <a:pt x="23" y="133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5" name="Freeform 151"/>
            <p:cNvSpPr/>
            <p:nvPr/>
          </p:nvSpPr>
          <p:spPr bwMode="auto">
            <a:xfrm>
              <a:off x="9577388" y="5969000"/>
              <a:ext cx="209550" cy="330200"/>
            </a:xfrm>
            <a:custGeom>
              <a:avLst/>
              <a:gdLst>
                <a:gd name="T0" fmla="*/ 2147483646 w 56"/>
                <a:gd name="T1" fmla="*/ 0 h 88"/>
                <a:gd name="T2" fmla="*/ 2147483646 w 56"/>
                <a:gd name="T3" fmla="*/ 2147483646 h 88"/>
                <a:gd name="T4" fmla="*/ 2147483646 w 56"/>
                <a:gd name="T5" fmla="*/ 2147483646 h 88"/>
                <a:gd name="T6" fmla="*/ 2147483646 w 56"/>
                <a:gd name="T7" fmla="*/ 2147483646 h 88"/>
                <a:gd name="T8" fmla="*/ 0 w 56"/>
                <a:gd name="T9" fmla="*/ 2147483646 h 88"/>
                <a:gd name="T10" fmla="*/ 2147483646 w 56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88">
                  <a:moveTo>
                    <a:pt x="12" y="0"/>
                  </a:moveTo>
                  <a:cubicBezTo>
                    <a:pt x="29" y="13"/>
                    <a:pt x="47" y="60"/>
                    <a:pt x="56" y="88"/>
                  </a:cubicBezTo>
                  <a:cubicBezTo>
                    <a:pt x="55" y="86"/>
                    <a:pt x="54" y="85"/>
                    <a:pt x="54" y="84"/>
                  </a:cubicBezTo>
                  <a:cubicBezTo>
                    <a:pt x="51" y="78"/>
                    <a:pt x="24" y="32"/>
                    <a:pt x="12" y="28"/>
                  </a:cubicBezTo>
                  <a:cubicBezTo>
                    <a:pt x="8" y="26"/>
                    <a:pt x="4" y="27"/>
                    <a:pt x="0" y="29"/>
                  </a:cubicBezTo>
                  <a:cubicBezTo>
                    <a:pt x="6" y="1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6" name="Freeform 152"/>
            <p:cNvSpPr/>
            <p:nvPr/>
          </p:nvSpPr>
          <p:spPr bwMode="auto">
            <a:xfrm>
              <a:off x="9709150" y="5908675"/>
              <a:ext cx="22225" cy="26987"/>
            </a:xfrm>
            <a:custGeom>
              <a:avLst/>
              <a:gdLst>
                <a:gd name="T0" fmla="*/ 2147483646 w 6"/>
                <a:gd name="T1" fmla="*/ 0 h 7"/>
                <a:gd name="T2" fmla="*/ 2147483646 w 6"/>
                <a:gd name="T3" fmla="*/ 2147483646 h 7"/>
                <a:gd name="T4" fmla="*/ 2147483646 w 6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3" y="0"/>
                    <a:pt x="4" y="3"/>
                    <a:pt x="6" y="7"/>
                  </a:cubicBezTo>
                  <a:cubicBezTo>
                    <a:pt x="0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7" name="Freeform 153"/>
            <p:cNvSpPr/>
            <p:nvPr/>
          </p:nvSpPr>
          <p:spPr bwMode="auto">
            <a:xfrm>
              <a:off x="9731375" y="5935663"/>
              <a:ext cx="530225" cy="454025"/>
            </a:xfrm>
            <a:custGeom>
              <a:avLst/>
              <a:gdLst>
                <a:gd name="T0" fmla="*/ 2147483646 w 141"/>
                <a:gd name="T1" fmla="*/ 2147483646 h 121"/>
                <a:gd name="T2" fmla="*/ 0 w 141"/>
                <a:gd name="T3" fmla="*/ 0 h 121"/>
                <a:gd name="T4" fmla="*/ 2147483646 w 141"/>
                <a:gd name="T5" fmla="*/ 2147483646 h 121"/>
                <a:gd name="T6" fmla="*/ 2147483646 w 141"/>
                <a:gd name="T7" fmla="*/ 2147483646 h 121"/>
                <a:gd name="T8" fmla="*/ 2147483646 w 141"/>
                <a:gd name="T9" fmla="*/ 2147483646 h 121"/>
                <a:gd name="T10" fmla="*/ 2147483646 w 141"/>
                <a:gd name="T11" fmla="*/ 2147483646 h 121"/>
                <a:gd name="T12" fmla="*/ 2147483646 w 141"/>
                <a:gd name="T13" fmla="*/ 2147483646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" h="121">
                  <a:moveTo>
                    <a:pt x="27" y="46"/>
                  </a:moveTo>
                  <a:cubicBezTo>
                    <a:pt x="14" y="26"/>
                    <a:pt x="5" y="9"/>
                    <a:pt x="0" y="0"/>
                  </a:cubicBezTo>
                  <a:cubicBezTo>
                    <a:pt x="4" y="4"/>
                    <a:pt x="12" y="10"/>
                    <a:pt x="26" y="20"/>
                  </a:cubicBezTo>
                  <a:cubicBezTo>
                    <a:pt x="50" y="35"/>
                    <a:pt x="100" y="67"/>
                    <a:pt x="132" y="87"/>
                  </a:cubicBezTo>
                  <a:cubicBezTo>
                    <a:pt x="134" y="94"/>
                    <a:pt x="141" y="112"/>
                    <a:pt x="131" y="116"/>
                  </a:cubicBezTo>
                  <a:cubicBezTo>
                    <a:pt x="119" y="121"/>
                    <a:pt x="76" y="82"/>
                    <a:pt x="76" y="82"/>
                  </a:cubicBezTo>
                  <a:lnTo>
                    <a:pt x="27" y="46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8" name="Freeform 154"/>
            <p:cNvSpPr/>
            <p:nvPr/>
          </p:nvSpPr>
          <p:spPr bwMode="auto">
            <a:xfrm>
              <a:off x="9190038" y="5141913"/>
              <a:ext cx="271463" cy="568325"/>
            </a:xfrm>
            <a:custGeom>
              <a:avLst/>
              <a:gdLst>
                <a:gd name="T0" fmla="*/ 2147483646 w 72"/>
                <a:gd name="T1" fmla="*/ 2147483646 h 151"/>
                <a:gd name="T2" fmla="*/ 2147483646 w 72"/>
                <a:gd name="T3" fmla="*/ 2147483646 h 151"/>
                <a:gd name="T4" fmla="*/ 2147483646 w 72"/>
                <a:gd name="T5" fmla="*/ 2147483646 h 151"/>
                <a:gd name="T6" fmla="*/ 0 w 72"/>
                <a:gd name="T7" fmla="*/ 0 h 151"/>
                <a:gd name="T8" fmla="*/ 2147483646 w 72"/>
                <a:gd name="T9" fmla="*/ 0 h 151"/>
                <a:gd name="T10" fmla="*/ 2147483646 w 72"/>
                <a:gd name="T11" fmla="*/ 2147483646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151">
                  <a:moveTo>
                    <a:pt x="64" y="104"/>
                  </a:moveTo>
                  <a:cubicBezTo>
                    <a:pt x="72" y="112"/>
                    <a:pt x="61" y="135"/>
                    <a:pt x="39" y="151"/>
                  </a:cubicBezTo>
                  <a:cubicBezTo>
                    <a:pt x="36" y="142"/>
                    <a:pt x="21" y="105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36"/>
                    <a:pt x="55" y="93"/>
                    <a:pt x="64" y="10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9" name="Freeform 155"/>
            <p:cNvSpPr/>
            <p:nvPr/>
          </p:nvSpPr>
          <p:spPr bwMode="auto">
            <a:xfrm>
              <a:off x="8934450" y="4770438"/>
              <a:ext cx="552450" cy="536575"/>
            </a:xfrm>
            <a:custGeom>
              <a:avLst/>
              <a:gdLst>
                <a:gd name="T0" fmla="*/ 2147483646 w 147"/>
                <a:gd name="T1" fmla="*/ 2147483646 h 143"/>
                <a:gd name="T2" fmla="*/ 2147483646 w 147"/>
                <a:gd name="T3" fmla="*/ 2147483646 h 143"/>
                <a:gd name="T4" fmla="*/ 2147483646 w 147"/>
                <a:gd name="T5" fmla="*/ 2147483646 h 143"/>
                <a:gd name="T6" fmla="*/ 2147483646 w 147"/>
                <a:gd name="T7" fmla="*/ 0 h 143"/>
                <a:gd name="T8" fmla="*/ 2147483646 w 147"/>
                <a:gd name="T9" fmla="*/ 2147483646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" h="143">
                  <a:moveTo>
                    <a:pt x="128" y="8"/>
                  </a:move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29" y="143"/>
                    <a:pt x="68" y="134"/>
                  </a:cubicBezTo>
                  <a:cubicBezTo>
                    <a:pt x="68" y="134"/>
                    <a:pt x="0" y="31"/>
                    <a:pt x="28" y="0"/>
                  </a:cubicBezTo>
                  <a:lnTo>
                    <a:pt x="128" y="8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0" name="Freeform 156"/>
            <p:cNvSpPr/>
            <p:nvPr/>
          </p:nvSpPr>
          <p:spPr bwMode="auto">
            <a:xfrm>
              <a:off x="4419600" y="4360863"/>
              <a:ext cx="1044575" cy="1652587"/>
            </a:xfrm>
            <a:custGeom>
              <a:avLst/>
              <a:gdLst>
                <a:gd name="T0" fmla="*/ 2147483646 w 278"/>
                <a:gd name="T1" fmla="*/ 2147483646 h 440"/>
                <a:gd name="T2" fmla="*/ 2147483646 w 278"/>
                <a:gd name="T3" fmla="*/ 2147483646 h 440"/>
                <a:gd name="T4" fmla="*/ 2147483646 w 278"/>
                <a:gd name="T5" fmla="*/ 2147483646 h 440"/>
                <a:gd name="T6" fmla="*/ 2147483646 w 278"/>
                <a:gd name="T7" fmla="*/ 2147483646 h 440"/>
                <a:gd name="T8" fmla="*/ 2147483646 w 278"/>
                <a:gd name="T9" fmla="*/ 2147483646 h 440"/>
                <a:gd name="T10" fmla="*/ 2147483646 w 278"/>
                <a:gd name="T11" fmla="*/ 2147483646 h 440"/>
                <a:gd name="T12" fmla="*/ 2147483646 w 278"/>
                <a:gd name="T13" fmla="*/ 2147483646 h 440"/>
                <a:gd name="T14" fmla="*/ 2147483646 w 278"/>
                <a:gd name="T15" fmla="*/ 2147483646 h 440"/>
                <a:gd name="T16" fmla="*/ 2147483646 w 278"/>
                <a:gd name="T17" fmla="*/ 2147483646 h 440"/>
                <a:gd name="T18" fmla="*/ 2147483646 w 278"/>
                <a:gd name="T19" fmla="*/ 2147483646 h 440"/>
                <a:gd name="T20" fmla="*/ 2147483646 w 278"/>
                <a:gd name="T21" fmla="*/ 2147483646 h 4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8" h="440">
                  <a:moveTo>
                    <a:pt x="173" y="36"/>
                  </a:moveTo>
                  <a:cubicBezTo>
                    <a:pt x="173" y="36"/>
                    <a:pt x="105" y="0"/>
                    <a:pt x="74" y="10"/>
                  </a:cubicBezTo>
                  <a:cubicBezTo>
                    <a:pt x="74" y="10"/>
                    <a:pt x="21" y="0"/>
                    <a:pt x="32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0" y="277"/>
                    <a:pt x="6" y="314"/>
                  </a:cubicBezTo>
                  <a:cubicBezTo>
                    <a:pt x="11" y="351"/>
                    <a:pt x="52" y="429"/>
                    <a:pt x="89" y="440"/>
                  </a:cubicBezTo>
                  <a:cubicBezTo>
                    <a:pt x="89" y="440"/>
                    <a:pt x="105" y="346"/>
                    <a:pt x="121" y="325"/>
                  </a:cubicBezTo>
                  <a:cubicBezTo>
                    <a:pt x="137" y="304"/>
                    <a:pt x="163" y="207"/>
                    <a:pt x="205" y="224"/>
                  </a:cubicBezTo>
                  <a:cubicBezTo>
                    <a:pt x="247" y="241"/>
                    <a:pt x="247" y="241"/>
                    <a:pt x="247" y="241"/>
                  </a:cubicBezTo>
                  <a:cubicBezTo>
                    <a:pt x="278" y="94"/>
                    <a:pt x="278" y="94"/>
                    <a:pt x="278" y="94"/>
                  </a:cubicBezTo>
                  <a:lnTo>
                    <a:pt x="17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1" name="Freeform 157"/>
            <p:cNvSpPr/>
            <p:nvPr/>
          </p:nvSpPr>
          <p:spPr bwMode="auto">
            <a:xfrm>
              <a:off x="5211763" y="2922588"/>
              <a:ext cx="2551113" cy="3230562"/>
            </a:xfrm>
            <a:custGeom>
              <a:avLst/>
              <a:gdLst>
                <a:gd name="T0" fmla="*/ 2147483646 w 679"/>
                <a:gd name="T1" fmla="*/ 2147483646 h 860"/>
                <a:gd name="T2" fmla="*/ 2147483646 w 679"/>
                <a:gd name="T3" fmla="*/ 2147483646 h 860"/>
                <a:gd name="T4" fmla="*/ 2147483646 w 679"/>
                <a:gd name="T5" fmla="*/ 2147483646 h 860"/>
                <a:gd name="T6" fmla="*/ 2147483646 w 679"/>
                <a:gd name="T7" fmla="*/ 2147483646 h 860"/>
                <a:gd name="T8" fmla="*/ 2147483646 w 679"/>
                <a:gd name="T9" fmla="*/ 2147483646 h 860"/>
                <a:gd name="T10" fmla="*/ 0 w 679"/>
                <a:gd name="T11" fmla="*/ 2147483646 h 860"/>
                <a:gd name="T12" fmla="*/ 2147483646 w 679"/>
                <a:gd name="T13" fmla="*/ 2147483646 h 860"/>
                <a:gd name="T14" fmla="*/ 2147483646 w 679"/>
                <a:gd name="T15" fmla="*/ 2147483646 h 860"/>
                <a:gd name="T16" fmla="*/ 2147483646 w 679"/>
                <a:gd name="T17" fmla="*/ 2147483646 h 860"/>
                <a:gd name="T18" fmla="*/ 2147483646 w 679"/>
                <a:gd name="T19" fmla="*/ 2147483646 h 860"/>
                <a:gd name="T20" fmla="*/ 2147483646 w 679"/>
                <a:gd name="T21" fmla="*/ 2147483646 h 860"/>
                <a:gd name="T22" fmla="*/ 2147483646 w 679"/>
                <a:gd name="T23" fmla="*/ 0 h 860"/>
                <a:gd name="T24" fmla="*/ 2147483646 w 679"/>
                <a:gd name="T25" fmla="*/ 2147483646 h 8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9" h="860">
                  <a:moveTo>
                    <a:pt x="634" y="277"/>
                  </a:moveTo>
                  <a:cubicBezTo>
                    <a:pt x="634" y="277"/>
                    <a:pt x="676" y="464"/>
                    <a:pt x="676" y="482"/>
                  </a:cubicBezTo>
                  <a:cubicBezTo>
                    <a:pt x="676" y="499"/>
                    <a:pt x="674" y="733"/>
                    <a:pt x="676" y="754"/>
                  </a:cubicBezTo>
                  <a:cubicBezTo>
                    <a:pt x="679" y="774"/>
                    <a:pt x="631" y="851"/>
                    <a:pt x="602" y="856"/>
                  </a:cubicBezTo>
                  <a:cubicBezTo>
                    <a:pt x="572" y="860"/>
                    <a:pt x="483" y="838"/>
                    <a:pt x="470" y="823"/>
                  </a:cubicBezTo>
                  <a:cubicBezTo>
                    <a:pt x="456" y="808"/>
                    <a:pt x="11" y="629"/>
                    <a:pt x="0" y="629"/>
                  </a:cubicBezTo>
                  <a:cubicBezTo>
                    <a:pt x="0" y="629"/>
                    <a:pt x="27" y="465"/>
                    <a:pt x="52" y="449"/>
                  </a:cubicBezTo>
                  <a:cubicBezTo>
                    <a:pt x="52" y="449"/>
                    <a:pt x="182" y="508"/>
                    <a:pt x="188" y="508"/>
                  </a:cubicBezTo>
                  <a:cubicBezTo>
                    <a:pt x="195" y="508"/>
                    <a:pt x="449" y="597"/>
                    <a:pt x="452" y="607"/>
                  </a:cubicBezTo>
                  <a:cubicBezTo>
                    <a:pt x="452" y="607"/>
                    <a:pt x="399" y="495"/>
                    <a:pt x="390" y="483"/>
                  </a:cubicBezTo>
                  <a:cubicBezTo>
                    <a:pt x="381" y="472"/>
                    <a:pt x="254" y="181"/>
                    <a:pt x="261" y="143"/>
                  </a:cubicBezTo>
                  <a:cubicBezTo>
                    <a:pt x="261" y="143"/>
                    <a:pt x="261" y="34"/>
                    <a:pt x="302" y="0"/>
                  </a:cubicBezTo>
                  <a:cubicBezTo>
                    <a:pt x="302" y="0"/>
                    <a:pt x="605" y="254"/>
                    <a:pt x="634" y="27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2" name="Freeform 158"/>
            <p:cNvSpPr/>
            <p:nvPr/>
          </p:nvSpPr>
          <p:spPr bwMode="auto">
            <a:xfrm>
              <a:off x="5387975" y="3459163"/>
              <a:ext cx="2374900" cy="2693987"/>
            </a:xfrm>
            <a:custGeom>
              <a:avLst/>
              <a:gdLst>
                <a:gd name="T0" fmla="*/ 2147483646 w 632"/>
                <a:gd name="T1" fmla="*/ 2147483646 h 717"/>
                <a:gd name="T2" fmla="*/ 2147483646 w 632"/>
                <a:gd name="T3" fmla="*/ 2147483646 h 717"/>
                <a:gd name="T4" fmla="*/ 2147483646 w 632"/>
                <a:gd name="T5" fmla="*/ 2147483646 h 717"/>
                <a:gd name="T6" fmla="*/ 2147483646 w 632"/>
                <a:gd name="T7" fmla="*/ 2147483646 h 717"/>
                <a:gd name="T8" fmla="*/ 2147483646 w 632"/>
                <a:gd name="T9" fmla="*/ 2147483646 h 717"/>
                <a:gd name="T10" fmla="*/ 2147483646 w 632"/>
                <a:gd name="T11" fmla="*/ 2147483646 h 717"/>
                <a:gd name="T12" fmla="*/ 2147483646 w 632"/>
                <a:gd name="T13" fmla="*/ 2147483646 h 717"/>
                <a:gd name="T14" fmla="*/ 2147483646 w 632"/>
                <a:gd name="T15" fmla="*/ 2147483646 h 717"/>
                <a:gd name="T16" fmla="*/ 2147483646 w 632"/>
                <a:gd name="T17" fmla="*/ 2147483646 h 717"/>
                <a:gd name="T18" fmla="*/ 2147483646 w 632"/>
                <a:gd name="T19" fmla="*/ 2147483646 h 717"/>
                <a:gd name="T20" fmla="*/ 2147483646 w 632"/>
                <a:gd name="T21" fmla="*/ 2147483646 h 717"/>
                <a:gd name="T22" fmla="*/ 2147483646 w 632"/>
                <a:gd name="T23" fmla="*/ 2147483646 h 717"/>
                <a:gd name="T24" fmla="*/ 2147483646 w 632"/>
                <a:gd name="T25" fmla="*/ 2147483646 h 717"/>
                <a:gd name="T26" fmla="*/ 2147483646 w 632"/>
                <a:gd name="T27" fmla="*/ 2147483646 h 717"/>
                <a:gd name="T28" fmla="*/ 2147483646 w 632"/>
                <a:gd name="T29" fmla="*/ 2147483646 h 717"/>
                <a:gd name="T30" fmla="*/ 2147483646 w 632"/>
                <a:gd name="T31" fmla="*/ 0 h 717"/>
                <a:gd name="T32" fmla="*/ 2147483646 w 632"/>
                <a:gd name="T33" fmla="*/ 2147483646 h 717"/>
                <a:gd name="T34" fmla="*/ 2147483646 w 632"/>
                <a:gd name="T35" fmla="*/ 2147483646 h 717"/>
                <a:gd name="T36" fmla="*/ 2147483646 w 632"/>
                <a:gd name="T37" fmla="*/ 2147483646 h 717"/>
                <a:gd name="T38" fmla="*/ 2147483646 w 632"/>
                <a:gd name="T39" fmla="*/ 2147483646 h 717"/>
                <a:gd name="T40" fmla="*/ 2147483646 w 632"/>
                <a:gd name="T41" fmla="*/ 2147483646 h 717"/>
                <a:gd name="T42" fmla="*/ 2147483646 w 632"/>
                <a:gd name="T43" fmla="*/ 2147483646 h 7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32" h="717">
                  <a:moveTo>
                    <a:pt x="555" y="713"/>
                  </a:moveTo>
                  <a:cubicBezTo>
                    <a:pt x="525" y="717"/>
                    <a:pt x="436" y="695"/>
                    <a:pt x="423" y="680"/>
                  </a:cubicBezTo>
                  <a:cubicBezTo>
                    <a:pt x="422" y="679"/>
                    <a:pt x="420" y="678"/>
                    <a:pt x="416" y="676"/>
                  </a:cubicBezTo>
                  <a:cubicBezTo>
                    <a:pt x="418" y="655"/>
                    <a:pt x="414" y="632"/>
                    <a:pt x="400" y="622"/>
                  </a:cubicBezTo>
                  <a:cubicBezTo>
                    <a:pt x="373" y="602"/>
                    <a:pt x="56" y="467"/>
                    <a:pt x="28" y="448"/>
                  </a:cubicBezTo>
                  <a:cubicBezTo>
                    <a:pt x="0" y="428"/>
                    <a:pt x="37" y="384"/>
                    <a:pt x="37" y="384"/>
                  </a:cubicBezTo>
                  <a:cubicBezTo>
                    <a:pt x="37" y="384"/>
                    <a:pt x="78" y="374"/>
                    <a:pt x="89" y="381"/>
                  </a:cubicBezTo>
                  <a:cubicBezTo>
                    <a:pt x="100" y="388"/>
                    <a:pt x="411" y="515"/>
                    <a:pt x="427" y="533"/>
                  </a:cubicBezTo>
                  <a:cubicBezTo>
                    <a:pt x="443" y="552"/>
                    <a:pt x="475" y="670"/>
                    <a:pt x="498" y="680"/>
                  </a:cubicBezTo>
                  <a:cubicBezTo>
                    <a:pt x="498" y="680"/>
                    <a:pt x="448" y="579"/>
                    <a:pt x="471" y="577"/>
                  </a:cubicBezTo>
                  <a:cubicBezTo>
                    <a:pt x="493" y="574"/>
                    <a:pt x="505" y="663"/>
                    <a:pt x="555" y="680"/>
                  </a:cubicBezTo>
                  <a:cubicBezTo>
                    <a:pt x="555" y="680"/>
                    <a:pt x="497" y="603"/>
                    <a:pt x="509" y="590"/>
                  </a:cubicBezTo>
                  <a:cubicBezTo>
                    <a:pt x="509" y="590"/>
                    <a:pt x="545" y="615"/>
                    <a:pt x="587" y="613"/>
                  </a:cubicBezTo>
                  <a:cubicBezTo>
                    <a:pt x="587" y="613"/>
                    <a:pt x="507" y="586"/>
                    <a:pt x="484" y="533"/>
                  </a:cubicBezTo>
                  <a:cubicBezTo>
                    <a:pt x="461" y="481"/>
                    <a:pt x="407" y="311"/>
                    <a:pt x="407" y="311"/>
                  </a:cubicBezTo>
                  <a:cubicBezTo>
                    <a:pt x="407" y="311"/>
                    <a:pt x="257" y="36"/>
                    <a:pt x="266" y="0"/>
                  </a:cubicBezTo>
                  <a:cubicBezTo>
                    <a:pt x="266" y="0"/>
                    <a:pt x="380" y="225"/>
                    <a:pt x="414" y="234"/>
                  </a:cubicBezTo>
                  <a:cubicBezTo>
                    <a:pt x="414" y="234"/>
                    <a:pt x="450" y="268"/>
                    <a:pt x="473" y="267"/>
                  </a:cubicBezTo>
                  <a:cubicBezTo>
                    <a:pt x="611" y="244"/>
                    <a:pt x="611" y="244"/>
                    <a:pt x="611" y="244"/>
                  </a:cubicBezTo>
                  <a:cubicBezTo>
                    <a:pt x="620" y="289"/>
                    <a:pt x="629" y="331"/>
                    <a:pt x="629" y="339"/>
                  </a:cubicBezTo>
                  <a:cubicBezTo>
                    <a:pt x="629" y="356"/>
                    <a:pt x="627" y="590"/>
                    <a:pt x="629" y="611"/>
                  </a:cubicBezTo>
                  <a:cubicBezTo>
                    <a:pt x="632" y="631"/>
                    <a:pt x="584" y="708"/>
                    <a:pt x="555" y="713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3" name="Freeform 159"/>
            <p:cNvSpPr/>
            <p:nvPr/>
          </p:nvSpPr>
          <p:spPr bwMode="auto">
            <a:xfrm>
              <a:off x="9415463" y="900113"/>
              <a:ext cx="1314450" cy="1365250"/>
            </a:xfrm>
            <a:custGeom>
              <a:avLst/>
              <a:gdLst>
                <a:gd name="T0" fmla="*/ 2147483646 w 350"/>
                <a:gd name="T1" fmla="*/ 2147483646 h 363"/>
                <a:gd name="T2" fmla="*/ 2147483646 w 350"/>
                <a:gd name="T3" fmla="*/ 2147483646 h 363"/>
                <a:gd name="T4" fmla="*/ 2147483646 w 350"/>
                <a:gd name="T5" fmla="*/ 2147483646 h 363"/>
                <a:gd name="T6" fmla="*/ 2147483646 w 350"/>
                <a:gd name="T7" fmla="*/ 2147483646 h 363"/>
                <a:gd name="T8" fmla="*/ 2147483646 w 350"/>
                <a:gd name="T9" fmla="*/ 2147483646 h 363"/>
                <a:gd name="T10" fmla="*/ 2147483646 w 350"/>
                <a:gd name="T11" fmla="*/ 2147483646 h 363"/>
                <a:gd name="T12" fmla="*/ 2147483646 w 350"/>
                <a:gd name="T13" fmla="*/ 2147483646 h 363"/>
                <a:gd name="T14" fmla="*/ 2147483646 w 350"/>
                <a:gd name="T15" fmla="*/ 2147483646 h 363"/>
                <a:gd name="T16" fmla="*/ 2147483646 w 350"/>
                <a:gd name="T17" fmla="*/ 2147483646 h 363"/>
                <a:gd name="T18" fmla="*/ 2147483646 w 350"/>
                <a:gd name="T19" fmla="*/ 2147483646 h 363"/>
                <a:gd name="T20" fmla="*/ 2147483646 w 350"/>
                <a:gd name="T21" fmla="*/ 2147483646 h 363"/>
                <a:gd name="T22" fmla="*/ 2147483646 w 350"/>
                <a:gd name="T23" fmla="*/ 2147483646 h 363"/>
                <a:gd name="T24" fmla="*/ 2147483646 w 350"/>
                <a:gd name="T25" fmla="*/ 2147483646 h 363"/>
                <a:gd name="T26" fmla="*/ 2147483646 w 350"/>
                <a:gd name="T27" fmla="*/ 2147483646 h 363"/>
                <a:gd name="T28" fmla="*/ 0 w 350"/>
                <a:gd name="T29" fmla="*/ 2147483646 h 363"/>
                <a:gd name="T30" fmla="*/ 2147483646 w 350"/>
                <a:gd name="T31" fmla="*/ 2147483646 h 3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0" h="363">
                  <a:moveTo>
                    <a:pt x="55" y="356"/>
                  </a:moveTo>
                  <a:cubicBezTo>
                    <a:pt x="55" y="356"/>
                    <a:pt x="148" y="322"/>
                    <a:pt x="170" y="327"/>
                  </a:cubicBezTo>
                  <a:cubicBezTo>
                    <a:pt x="170" y="327"/>
                    <a:pt x="213" y="363"/>
                    <a:pt x="241" y="356"/>
                  </a:cubicBezTo>
                  <a:cubicBezTo>
                    <a:pt x="257" y="326"/>
                    <a:pt x="257" y="326"/>
                    <a:pt x="257" y="326"/>
                  </a:cubicBezTo>
                  <a:cubicBezTo>
                    <a:pt x="277" y="315"/>
                    <a:pt x="277" y="315"/>
                    <a:pt x="277" y="315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7" y="300"/>
                    <a:pt x="288" y="311"/>
                    <a:pt x="297" y="300"/>
                  </a:cubicBezTo>
                  <a:cubicBezTo>
                    <a:pt x="297" y="272"/>
                    <a:pt x="297" y="272"/>
                    <a:pt x="297" y="272"/>
                  </a:cubicBezTo>
                  <a:cubicBezTo>
                    <a:pt x="297" y="272"/>
                    <a:pt x="329" y="281"/>
                    <a:pt x="331" y="272"/>
                  </a:cubicBezTo>
                  <a:cubicBezTo>
                    <a:pt x="334" y="263"/>
                    <a:pt x="316" y="188"/>
                    <a:pt x="320" y="177"/>
                  </a:cubicBezTo>
                  <a:cubicBezTo>
                    <a:pt x="343" y="166"/>
                    <a:pt x="343" y="166"/>
                    <a:pt x="343" y="166"/>
                  </a:cubicBezTo>
                  <a:cubicBezTo>
                    <a:pt x="343" y="166"/>
                    <a:pt x="350" y="113"/>
                    <a:pt x="343" y="73"/>
                  </a:cubicBezTo>
                  <a:cubicBezTo>
                    <a:pt x="336" y="32"/>
                    <a:pt x="259" y="0"/>
                    <a:pt x="227" y="9"/>
                  </a:cubicBezTo>
                  <a:cubicBezTo>
                    <a:pt x="195" y="18"/>
                    <a:pt x="98" y="54"/>
                    <a:pt x="89" y="77"/>
                  </a:cubicBezTo>
                  <a:cubicBezTo>
                    <a:pt x="80" y="100"/>
                    <a:pt x="0" y="159"/>
                    <a:pt x="0" y="159"/>
                  </a:cubicBezTo>
                  <a:lnTo>
                    <a:pt x="55" y="356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4" name="Freeform 160"/>
            <p:cNvSpPr/>
            <p:nvPr/>
          </p:nvSpPr>
          <p:spPr bwMode="auto">
            <a:xfrm>
              <a:off x="9431338" y="1155700"/>
              <a:ext cx="1276350" cy="1104900"/>
            </a:xfrm>
            <a:custGeom>
              <a:avLst/>
              <a:gdLst>
                <a:gd name="T0" fmla="*/ 2147483646 w 340"/>
                <a:gd name="T1" fmla="*/ 2147483646 h 294"/>
                <a:gd name="T2" fmla="*/ 2147483646 w 340"/>
                <a:gd name="T3" fmla="*/ 2147483646 h 294"/>
                <a:gd name="T4" fmla="*/ 2147483646 w 340"/>
                <a:gd name="T5" fmla="*/ 2147483646 h 294"/>
                <a:gd name="T6" fmla="*/ 0 w 340"/>
                <a:gd name="T7" fmla="*/ 2147483646 h 294"/>
                <a:gd name="T8" fmla="*/ 2147483646 w 340"/>
                <a:gd name="T9" fmla="*/ 2147483646 h 294"/>
                <a:gd name="T10" fmla="*/ 2147483646 w 340"/>
                <a:gd name="T11" fmla="*/ 0 h 294"/>
                <a:gd name="T12" fmla="*/ 2147483646 w 340"/>
                <a:gd name="T13" fmla="*/ 2147483646 h 294"/>
                <a:gd name="T14" fmla="*/ 2147483646 w 340"/>
                <a:gd name="T15" fmla="*/ 2147483646 h 294"/>
                <a:gd name="T16" fmla="*/ 2147483646 w 340"/>
                <a:gd name="T17" fmla="*/ 2147483646 h 294"/>
                <a:gd name="T18" fmla="*/ 2147483646 w 340"/>
                <a:gd name="T19" fmla="*/ 2147483646 h 294"/>
                <a:gd name="T20" fmla="*/ 2147483646 w 340"/>
                <a:gd name="T21" fmla="*/ 2147483646 h 294"/>
                <a:gd name="T22" fmla="*/ 2147483646 w 340"/>
                <a:gd name="T23" fmla="*/ 2147483646 h 294"/>
                <a:gd name="T24" fmla="*/ 2147483646 w 340"/>
                <a:gd name="T25" fmla="*/ 2147483646 h 294"/>
                <a:gd name="T26" fmla="*/ 2147483646 w 340"/>
                <a:gd name="T27" fmla="*/ 2147483646 h 294"/>
                <a:gd name="T28" fmla="*/ 2147483646 w 340"/>
                <a:gd name="T29" fmla="*/ 2147483646 h 294"/>
                <a:gd name="T30" fmla="*/ 2147483646 w 340"/>
                <a:gd name="T31" fmla="*/ 2147483646 h 294"/>
                <a:gd name="T32" fmla="*/ 2147483646 w 340"/>
                <a:gd name="T33" fmla="*/ 2147483646 h 294"/>
                <a:gd name="T34" fmla="*/ 2147483646 w 340"/>
                <a:gd name="T35" fmla="*/ 2147483646 h 294"/>
                <a:gd name="T36" fmla="*/ 2147483646 w 340"/>
                <a:gd name="T37" fmla="*/ 2147483646 h 294"/>
                <a:gd name="T38" fmla="*/ 2147483646 w 340"/>
                <a:gd name="T39" fmla="*/ 2147483646 h 294"/>
                <a:gd name="T40" fmla="*/ 2147483646 w 340"/>
                <a:gd name="T41" fmla="*/ 2147483646 h 2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0" h="294">
                  <a:moveTo>
                    <a:pt x="169" y="134"/>
                  </a:moveTo>
                  <a:cubicBezTo>
                    <a:pt x="169" y="134"/>
                    <a:pt x="112" y="138"/>
                    <a:pt x="91" y="157"/>
                  </a:cubicBezTo>
                  <a:cubicBezTo>
                    <a:pt x="80" y="167"/>
                    <a:pt x="52" y="193"/>
                    <a:pt x="29" y="21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8" y="86"/>
                    <a:pt x="93" y="40"/>
                    <a:pt x="101" y="30"/>
                  </a:cubicBezTo>
                  <a:cubicBezTo>
                    <a:pt x="110" y="16"/>
                    <a:pt x="207" y="0"/>
                    <a:pt x="214" y="0"/>
                  </a:cubicBezTo>
                  <a:cubicBezTo>
                    <a:pt x="221" y="0"/>
                    <a:pt x="312" y="14"/>
                    <a:pt x="312" y="14"/>
                  </a:cubicBezTo>
                  <a:cubicBezTo>
                    <a:pt x="312" y="56"/>
                    <a:pt x="327" y="79"/>
                    <a:pt x="340" y="91"/>
                  </a:cubicBezTo>
                  <a:cubicBezTo>
                    <a:pt x="339" y="95"/>
                    <a:pt x="339" y="98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04" y="94"/>
                    <a:pt x="257" y="114"/>
                    <a:pt x="257" y="114"/>
                  </a:cubicBezTo>
                  <a:cubicBezTo>
                    <a:pt x="244" y="120"/>
                    <a:pt x="209" y="125"/>
                    <a:pt x="209" y="125"/>
                  </a:cubicBezTo>
                  <a:cubicBezTo>
                    <a:pt x="175" y="157"/>
                    <a:pt x="184" y="195"/>
                    <a:pt x="189" y="220"/>
                  </a:cubicBezTo>
                  <a:cubicBezTo>
                    <a:pt x="192" y="235"/>
                    <a:pt x="216" y="266"/>
                    <a:pt x="235" y="289"/>
                  </a:cubicBezTo>
                  <a:cubicBezTo>
                    <a:pt x="208" y="294"/>
                    <a:pt x="166" y="259"/>
                    <a:pt x="166" y="259"/>
                  </a:cubicBezTo>
                  <a:cubicBezTo>
                    <a:pt x="165" y="259"/>
                    <a:pt x="164" y="258"/>
                    <a:pt x="163" y="258"/>
                  </a:cubicBezTo>
                  <a:cubicBezTo>
                    <a:pt x="155" y="214"/>
                    <a:pt x="153" y="157"/>
                    <a:pt x="153" y="157"/>
                  </a:cubicBezTo>
                  <a:cubicBezTo>
                    <a:pt x="191" y="154"/>
                    <a:pt x="200" y="70"/>
                    <a:pt x="200" y="70"/>
                  </a:cubicBezTo>
                  <a:cubicBezTo>
                    <a:pt x="216" y="18"/>
                    <a:pt x="169" y="34"/>
                    <a:pt x="169" y="34"/>
                  </a:cubicBezTo>
                  <a:cubicBezTo>
                    <a:pt x="138" y="50"/>
                    <a:pt x="141" y="89"/>
                    <a:pt x="144" y="102"/>
                  </a:cubicBezTo>
                  <a:cubicBezTo>
                    <a:pt x="146" y="116"/>
                    <a:pt x="169" y="134"/>
                    <a:pt x="169" y="13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" name="Freeform 161"/>
            <p:cNvSpPr/>
            <p:nvPr/>
          </p:nvSpPr>
          <p:spPr bwMode="auto">
            <a:xfrm>
              <a:off x="10460038" y="1814513"/>
              <a:ext cx="195263" cy="138112"/>
            </a:xfrm>
            <a:custGeom>
              <a:avLst/>
              <a:gdLst>
                <a:gd name="T0" fmla="*/ 2147483646 w 52"/>
                <a:gd name="T1" fmla="*/ 2147483646 h 37"/>
                <a:gd name="T2" fmla="*/ 2147483646 w 52"/>
                <a:gd name="T3" fmla="*/ 2147483646 h 37"/>
                <a:gd name="T4" fmla="*/ 2147483646 w 52"/>
                <a:gd name="T5" fmla="*/ 0 h 37"/>
                <a:gd name="T6" fmla="*/ 2147483646 w 52"/>
                <a:gd name="T7" fmla="*/ 2147483646 h 37"/>
                <a:gd name="T8" fmla="*/ 2147483646 w 52"/>
                <a:gd name="T9" fmla="*/ 2147483646 h 37"/>
                <a:gd name="T10" fmla="*/ 2147483646 w 52"/>
                <a:gd name="T11" fmla="*/ 2147483646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37">
                  <a:moveTo>
                    <a:pt x="19" y="29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0" y="11"/>
                    <a:pt x="24" y="0"/>
                    <a:pt x="24" y="0"/>
                  </a:cubicBezTo>
                  <a:cubicBezTo>
                    <a:pt x="24" y="0"/>
                    <a:pt x="24" y="0"/>
                    <a:pt x="22" y="9"/>
                  </a:cubicBezTo>
                  <a:cubicBezTo>
                    <a:pt x="20" y="14"/>
                    <a:pt x="38" y="24"/>
                    <a:pt x="52" y="31"/>
                  </a:cubicBezTo>
                  <a:cubicBezTo>
                    <a:pt x="46" y="37"/>
                    <a:pt x="19" y="29"/>
                    <a:pt x="19" y="29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6" name="Freeform 162"/>
            <p:cNvSpPr/>
            <p:nvPr/>
          </p:nvSpPr>
          <p:spPr bwMode="auto">
            <a:xfrm>
              <a:off x="9478963" y="627063"/>
              <a:ext cx="1333500" cy="904875"/>
            </a:xfrm>
            <a:custGeom>
              <a:avLst/>
              <a:gdLst>
                <a:gd name="T0" fmla="*/ 2147483646 w 355"/>
                <a:gd name="T1" fmla="*/ 2147483646 h 241"/>
                <a:gd name="T2" fmla="*/ 2147483646 w 355"/>
                <a:gd name="T3" fmla="*/ 2147483646 h 241"/>
                <a:gd name="T4" fmla="*/ 2147483646 w 355"/>
                <a:gd name="T5" fmla="*/ 2147483646 h 241"/>
                <a:gd name="T6" fmla="*/ 2147483646 w 355"/>
                <a:gd name="T7" fmla="*/ 2147483646 h 241"/>
                <a:gd name="T8" fmla="*/ 2147483646 w 355"/>
                <a:gd name="T9" fmla="*/ 2147483646 h 241"/>
                <a:gd name="T10" fmla="*/ 2147483646 w 355"/>
                <a:gd name="T11" fmla="*/ 2147483646 h 241"/>
                <a:gd name="T12" fmla="*/ 2147483646 w 355"/>
                <a:gd name="T13" fmla="*/ 2147483646 h 241"/>
                <a:gd name="T14" fmla="*/ 2147483646 w 355"/>
                <a:gd name="T15" fmla="*/ 2147483646 h 241"/>
                <a:gd name="T16" fmla="*/ 2147483646 w 355"/>
                <a:gd name="T17" fmla="*/ 2147483646 h 241"/>
                <a:gd name="T18" fmla="*/ 2147483646 w 355"/>
                <a:gd name="T19" fmla="*/ 2147483646 h 241"/>
                <a:gd name="T20" fmla="*/ 2147483646 w 355"/>
                <a:gd name="T21" fmla="*/ 2147483646 h 241"/>
                <a:gd name="T22" fmla="*/ 2147483646 w 355"/>
                <a:gd name="T23" fmla="*/ 2147483646 h 241"/>
                <a:gd name="T24" fmla="*/ 2147483646 w 355"/>
                <a:gd name="T25" fmla="*/ 2147483646 h 241"/>
                <a:gd name="T26" fmla="*/ 2147483646 w 355"/>
                <a:gd name="T27" fmla="*/ 2147483646 h 241"/>
                <a:gd name="T28" fmla="*/ 2147483646 w 355"/>
                <a:gd name="T29" fmla="*/ 2147483646 h 241"/>
                <a:gd name="T30" fmla="*/ 2147483646 w 355"/>
                <a:gd name="T31" fmla="*/ 2147483646 h 2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5" h="241">
                  <a:moveTo>
                    <a:pt x="329" y="164"/>
                  </a:moveTo>
                  <a:cubicBezTo>
                    <a:pt x="329" y="164"/>
                    <a:pt x="351" y="145"/>
                    <a:pt x="353" y="130"/>
                  </a:cubicBezTo>
                  <a:cubicBezTo>
                    <a:pt x="355" y="114"/>
                    <a:pt x="329" y="80"/>
                    <a:pt x="329" y="80"/>
                  </a:cubicBezTo>
                  <a:cubicBezTo>
                    <a:pt x="329" y="80"/>
                    <a:pt x="203" y="5"/>
                    <a:pt x="181" y="3"/>
                  </a:cubicBezTo>
                  <a:cubicBezTo>
                    <a:pt x="158" y="0"/>
                    <a:pt x="101" y="34"/>
                    <a:pt x="101" y="34"/>
                  </a:cubicBezTo>
                  <a:cubicBezTo>
                    <a:pt x="101" y="34"/>
                    <a:pt x="63" y="46"/>
                    <a:pt x="51" y="64"/>
                  </a:cubicBezTo>
                  <a:cubicBezTo>
                    <a:pt x="40" y="82"/>
                    <a:pt x="33" y="141"/>
                    <a:pt x="24" y="155"/>
                  </a:cubicBezTo>
                  <a:cubicBezTo>
                    <a:pt x="15" y="168"/>
                    <a:pt x="4" y="216"/>
                    <a:pt x="2" y="217"/>
                  </a:cubicBezTo>
                  <a:cubicBezTo>
                    <a:pt x="0" y="219"/>
                    <a:pt x="15" y="241"/>
                    <a:pt x="44" y="239"/>
                  </a:cubicBezTo>
                  <a:cubicBezTo>
                    <a:pt x="74" y="236"/>
                    <a:pt x="128" y="206"/>
                    <a:pt x="136" y="196"/>
                  </a:cubicBezTo>
                  <a:cubicBezTo>
                    <a:pt x="143" y="185"/>
                    <a:pt x="203" y="154"/>
                    <a:pt x="187" y="211"/>
                  </a:cubicBezTo>
                  <a:cubicBezTo>
                    <a:pt x="199" y="239"/>
                    <a:pt x="199" y="239"/>
                    <a:pt x="199" y="239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73" y="181"/>
                    <a:pt x="273" y="166"/>
                  </a:cubicBezTo>
                  <a:cubicBezTo>
                    <a:pt x="273" y="151"/>
                    <a:pt x="313" y="141"/>
                    <a:pt x="313" y="141"/>
                  </a:cubicBezTo>
                  <a:lnTo>
                    <a:pt x="329" y="164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7" name="Freeform 163"/>
            <p:cNvSpPr/>
            <p:nvPr/>
          </p:nvSpPr>
          <p:spPr bwMode="auto">
            <a:xfrm>
              <a:off x="6116638" y="1350963"/>
              <a:ext cx="3683000" cy="3097212"/>
            </a:xfrm>
            <a:custGeom>
              <a:avLst/>
              <a:gdLst>
                <a:gd name="T0" fmla="*/ 0 w 980"/>
                <a:gd name="T1" fmla="*/ 2147483646 h 824"/>
                <a:gd name="T2" fmla="*/ 2147483646 w 980"/>
                <a:gd name="T3" fmla="*/ 2147483646 h 824"/>
                <a:gd name="T4" fmla="*/ 2147483646 w 980"/>
                <a:gd name="T5" fmla="*/ 2147483646 h 824"/>
                <a:gd name="T6" fmla="*/ 2147483646 w 980"/>
                <a:gd name="T7" fmla="*/ 0 h 824"/>
                <a:gd name="T8" fmla="*/ 2147483646 w 980"/>
                <a:gd name="T9" fmla="*/ 2147483646 h 824"/>
                <a:gd name="T10" fmla="*/ 2147483646 w 980"/>
                <a:gd name="T11" fmla="*/ 2147483646 h 824"/>
                <a:gd name="T12" fmla="*/ 2147483646 w 980"/>
                <a:gd name="T13" fmla="*/ 2147483646 h 824"/>
                <a:gd name="T14" fmla="*/ 2147483646 w 980"/>
                <a:gd name="T15" fmla="*/ 2147483646 h 824"/>
                <a:gd name="T16" fmla="*/ 0 w 980"/>
                <a:gd name="T17" fmla="*/ 2147483646 h 8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0" h="824">
                  <a:moveTo>
                    <a:pt x="0" y="379"/>
                  </a:moveTo>
                  <a:cubicBezTo>
                    <a:pt x="0" y="379"/>
                    <a:pt x="206" y="209"/>
                    <a:pt x="456" y="73"/>
                  </a:cubicBezTo>
                  <a:cubicBezTo>
                    <a:pt x="456" y="73"/>
                    <a:pt x="602" y="5"/>
                    <a:pt x="810" y="46"/>
                  </a:cubicBezTo>
                  <a:cubicBezTo>
                    <a:pt x="810" y="46"/>
                    <a:pt x="851" y="0"/>
                    <a:pt x="869" y="0"/>
                  </a:cubicBezTo>
                  <a:cubicBezTo>
                    <a:pt x="887" y="0"/>
                    <a:pt x="980" y="177"/>
                    <a:pt x="944" y="254"/>
                  </a:cubicBezTo>
                  <a:cubicBezTo>
                    <a:pt x="944" y="254"/>
                    <a:pt x="703" y="502"/>
                    <a:pt x="681" y="522"/>
                  </a:cubicBezTo>
                  <a:cubicBezTo>
                    <a:pt x="658" y="543"/>
                    <a:pt x="375" y="767"/>
                    <a:pt x="349" y="809"/>
                  </a:cubicBezTo>
                  <a:cubicBezTo>
                    <a:pt x="349" y="809"/>
                    <a:pt x="265" y="824"/>
                    <a:pt x="213" y="747"/>
                  </a:cubicBezTo>
                  <a:cubicBezTo>
                    <a:pt x="161" y="670"/>
                    <a:pt x="0" y="379"/>
                    <a:pt x="0" y="37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8" name="Freeform 164"/>
            <p:cNvSpPr/>
            <p:nvPr/>
          </p:nvSpPr>
          <p:spPr bwMode="auto">
            <a:xfrm>
              <a:off x="7259638" y="2727325"/>
              <a:ext cx="104775" cy="149225"/>
            </a:xfrm>
            <a:custGeom>
              <a:avLst/>
              <a:gdLst>
                <a:gd name="T0" fmla="*/ 2147483646 w 28"/>
                <a:gd name="T1" fmla="*/ 2147483646 h 40"/>
                <a:gd name="T2" fmla="*/ 0 w 28"/>
                <a:gd name="T3" fmla="*/ 0 h 40"/>
                <a:gd name="T4" fmla="*/ 2147483646 w 28"/>
                <a:gd name="T5" fmla="*/ 2147483646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40">
                  <a:moveTo>
                    <a:pt x="28" y="40"/>
                  </a:moveTo>
                  <a:cubicBezTo>
                    <a:pt x="12" y="20"/>
                    <a:pt x="1" y="5"/>
                    <a:pt x="0" y="0"/>
                  </a:cubicBezTo>
                  <a:cubicBezTo>
                    <a:pt x="0" y="0"/>
                    <a:pt x="11" y="16"/>
                    <a:pt x="28" y="4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9" name="Freeform 165"/>
            <p:cNvSpPr/>
            <p:nvPr/>
          </p:nvSpPr>
          <p:spPr bwMode="auto">
            <a:xfrm>
              <a:off x="6861175" y="1701800"/>
              <a:ext cx="2825750" cy="2746375"/>
            </a:xfrm>
            <a:custGeom>
              <a:avLst/>
              <a:gdLst>
                <a:gd name="T0" fmla="*/ 2147483646 w 752"/>
                <a:gd name="T1" fmla="*/ 2147483646 h 731"/>
                <a:gd name="T2" fmla="*/ 2147483646 w 752"/>
                <a:gd name="T3" fmla="*/ 2147483646 h 731"/>
                <a:gd name="T4" fmla="*/ 2147483646 w 752"/>
                <a:gd name="T5" fmla="*/ 2147483646 h 731"/>
                <a:gd name="T6" fmla="*/ 2147483646 w 752"/>
                <a:gd name="T7" fmla="*/ 2147483646 h 731"/>
                <a:gd name="T8" fmla="*/ 2147483646 w 752"/>
                <a:gd name="T9" fmla="*/ 2147483646 h 731"/>
                <a:gd name="T10" fmla="*/ 2147483646 w 752"/>
                <a:gd name="T11" fmla="*/ 2147483646 h 731"/>
                <a:gd name="T12" fmla="*/ 2147483646 w 752"/>
                <a:gd name="T13" fmla="*/ 2147483646 h 731"/>
                <a:gd name="T14" fmla="*/ 2147483646 w 752"/>
                <a:gd name="T15" fmla="*/ 2147483646 h 731"/>
                <a:gd name="T16" fmla="*/ 2147483646 w 752"/>
                <a:gd name="T17" fmla="*/ 2147483646 h 731"/>
                <a:gd name="T18" fmla="*/ 2147483646 w 752"/>
                <a:gd name="T19" fmla="*/ 2147483646 h 731"/>
                <a:gd name="T20" fmla="*/ 2147483646 w 752"/>
                <a:gd name="T21" fmla="*/ 0 h 731"/>
                <a:gd name="T22" fmla="*/ 2147483646 w 752"/>
                <a:gd name="T23" fmla="*/ 2147483646 h 731"/>
                <a:gd name="T24" fmla="*/ 2147483646 w 752"/>
                <a:gd name="T25" fmla="*/ 2147483646 h 731"/>
                <a:gd name="T26" fmla="*/ 2147483646 w 752"/>
                <a:gd name="T27" fmla="*/ 2147483646 h 731"/>
                <a:gd name="T28" fmla="*/ 2147483646 w 752"/>
                <a:gd name="T29" fmla="*/ 2147483646 h 731"/>
                <a:gd name="T30" fmla="*/ 2147483646 w 752"/>
                <a:gd name="T31" fmla="*/ 2147483646 h 731"/>
                <a:gd name="T32" fmla="*/ 2147483646 w 752"/>
                <a:gd name="T33" fmla="*/ 2147483646 h 731"/>
                <a:gd name="T34" fmla="*/ 2147483646 w 752"/>
                <a:gd name="T35" fmla="*/ 2147483646 h 731"/>
                <a:gd name="T36" fmla="*/ 2147483646 w 752"/>
                <a:gd name="T37" fmla="*/ 2147483646 h 731"/>
                <a:gd name="T38" fmla="*/ 2147483646 w 752"/>
                <a:gd name="T39" fmla="*/ 2147483646 h 731"/>
                <a:gd name="T40" fmla="*/ 0 w 752"/>
                <a:gd name="T41" fmla="*/ 2147483646 h 731"/>
                <a:gd name="T42" fmla="*/ 2147483646 w 752"/>
                <a:gd name="T43" fmla="*/ 2147483646 h 7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2" h="731">
                  <a:moveTo>
                    <a:pt x="206" y="550"/>
                  </a:moveTo>
                  <a:cubicBezTo>
                    <a:pt x="243" y="559"/>
                    <a:pt x="268" y="520"/>
                    <a:pt x="276" y="507"/>
                  </a:cubicBezTo>
                  <a:cubicBezTo>
                    <a:pt x="274" y="505"/>
                    <a:pt x="273" y="504"/>
                    <a:pt x="271" y="502"/>
                  </a:cubicBezTo>
                  <a:cubicBezTo>
                    <a:pt x="247" y="475"/>
                    <a:pt x="174" y="371"/>
                    <a:pt x="134" y="313"/>
                  </a:cubicBezTo>
                  <a:cubicBezTo>
                    <a:pt x="181" y="374"/>
                    <a:pt x="271" y="481"/>
                    <a:pt x="271" y="481"/>
                  </a:cubicBezTo>
                  <a:cubicBezTo>
                    <a:pt x="290" y="434"/>
                    <a:pt x="260" y="234"/>
                    <a:pt x="260" y="234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326" y="270"/>
                    <a:pt x="358" y="243"/>
                    <a:pt x="385" y="207"/>
                  </a:cubicBezTo>
                  <a:cubicBezTo>
                    <a:pt x="412" y="171"/>
                    <a:pt x="378" y="127"/>
                    <a:pt x="378" y="127"/>
                  </a:cubicBezTo>
                  <a:cubicBezTo>
                    <a:pt x="405" y="134"/>
                    <a:pt x="410" y="173"/>
                    <a:pt x="410" y="173"/>
                  </a:cubicBezTo>
                  <a:cubicBezTo>
                    <a:pt x="437" y="98"/>
                    <a:pt x="333" y="0"/>
                    <a:pt x="333" y="0"/>
                  </a:cubicBezTo>
                  <a:cubicBezTo>
                    <a:pt x="390" y="26"/>
                    <a:pt x="451" y="144"/>
                    <a:pt x="451" y="144"/>
                  </a:cubicBezTo>
                  <a:cubicBezTo>
                    <a:pt x="451" y="129"/>
                    <a:pt x="476" y="84"/>
                    <a:pt x="476" y="84"/>
                  </a:cubicBezTo>
                  <a:cubicBezTo>
                    <a:pt x="483" y="127"/>
                    <a:pt x="669" y="200"/>
                    <a:pt x="680" y="175"/>
                  </a:cubicBezTo>
                  <a:cubicBezTo>
                    <a:pt x="691" y="150"/>
                    <a:pt x="653" y="47"/>
                    <a:pt x="653" y="47"/>
                  </a:cubicBezTo>
                  <a:cubicBezTo>
                    <a:pt x="668" y="48"/>
                    <a:pt x="716" y="100"/>
                    <a:pt x="752" y="143"/>
                  </a:cubicBezTo>
                  <a:cubicBezTo>
                    <a:pt x="751" y="149"/>
                    <a:pt x="749" y="156"/>
                    <a:pt x="746" y="161"/>
                  </a:cubicBezTo>
                  <a:cubicBezTo>
                    <a:pt x="746" y="161"/>
                    <a:pt x="505" y="409"/>
                    <a:pt x="483" y="429"/>
                  </a:cubicBezTo>
                  <a:cubicBezTo>
                    <a:pt x="460" y="450"/>
                    <a:pt x="177" y="674"/>
                    <a:pt x="151" y="716"/>
                  </a:cubicBezTo>
                  <a:cubicBezTo>
                    <a:pt x="151" y="716"/>
                    <a:pt x="67" y="731"/>
                    <a:pt x="15" y="654"/>
                  </a:cubicBezTo>
                  <a:cubicBezTo>
                    <a:pt x="11" y="648"/>
                    <a:pt x="5" y="640"/>
                    <a:pt x="0" y="631"/>
                  </a:cubicBezTo>
                  <a:cubicBezTo>
                    <a:pt x="149" y="670"/>
                    <a:pt x="169" y="541"/>
                    <a:pt x="206" y="5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0" name="Freeform 166"/>
            <p:cNvSpPr/>
            <p:nvPr/>
          </p:nvSpPr>
          <p:spPr bwMode="auto">
            <a:xfrm>
              <a:off x="8589963" y="1806575"/>
              <a:ext cx="896938" cy="3136900"/>
            </a:xfrm>
            <a:custGeom>
              <a:avLst/>
              <a:gdLst>
                <a:gd name="T0" fmla="*/ 2147483646 w 239"/>
                <a:gd name="T1" fmla="*/ 2147483646 h 835"/>
                <a:gd name="T2" fmla="*/ 2147483646 w 239"/>
                <a:gd name="T3" fmla="*/ 2147483646 h 835"/>
                <a:gd name="T4" fmla="*/ 2147483646 w 239"/>
                <a:gd name="T5" fmla="*/ 2147483646 h 835"/>
                <a:gd name="T6" fmla="*/ 2147483646 w 239"/>
                <a:gd name="T7" fmla="*/ 2147483646 h 835"/>
                <a:gd name="T8" fmla="*/ 2147483646 w 239"/>
                <a:gd name="T9" fmla="*/ 2147483646 h 835"/>
                <a:gd name="T10" fmla="*/ 2147483646 w 239"/>
                <a:gd name="T11" fmla="*/ 2147483646 h 835"/>
                <a:gd name="T12" fmla="*/ 2147483646 w 239"/>
                <a:gd name="T13" fmla="*/ 2147483646 h 835"/>
                <a:gd name="T14" fmla="*/ 2147483646 w 239"/>
                <a:gd name="T15" fmla="*/ 2147483646 h 835"/>
                <a:gd name="T16" fmla="*/ 2147483646 w 239"/>
                <a:gd name="T17" fmla="*/ 2147483646 h 835"/>
                <a:gd name="T18" fmla="*/ 2147483646 w 239"/>
                <a:gd name="T19" fmla="*/ 2147483646 h 835"/>
                <a:gd name="T20" fmla="*/ 2147483646 w 239"/>
                <a:gd name="T21" fmla="*/ 2147483646 h 8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9" h="835">
                  <a:moveTo>
                    <a:pt x="20" y="19"/>
                  </a:moveTo>
                  <a:cubicBezTo>
                    <a:pt x="20" y="19"/>
                    <a:pt x="0" y="202"/>
                    <a:pt x="11" y="233"/>
                  </a:cubicBezTo>
                  <a:cubicBezTo>
                    <a:pt x="23" y="265"/>
                    <a:pt x="43" y="476"/>
                    <a:pt x="50" y="487"/>
                  </a:cubicBezTo>
                  <a:cubicBezTo>
                    <a:pt x="57" y="499"/>
                    <a:pt x="100" y="785"/>
                    <a:pt x="98" y="808"/>
                  </a:cubicBezTo>
                  <a:cubicBezTo>
                    <a:pt x="98" y="808"/>
                    <a:pt x="157" y="835"/>
                    <a:pt x="239" y="797"/>
                  </a:cubicBezTo>
                  <a:cubicBezTo>
                    <a:pt x="239" y="797"/>
                    <a:pt x="197" y="615"/>
                    <a:pt x="200" y="599"/>
                  </a:cubicBezTo>
                  <a:cubicBezTo>
                    <a:pt x="202" y="583"/>
                    <a:pt x="206" y="397"/>
                    <a:pt x="191" y="388"/>
                  </a:cubicBezTo>
                  <a:cubicBezTo>
                    <a:pt x="191" y="388"/>
                    <a:pt x="218" y="296"/>
                    <a:pt x="182" y="265"/>
                  </a:cubicBezTo>
                  <a:cubicBezTo>
                    <a:pt x="182" y="265"/>
                    <a:pt x="220" y="183"/>
                    <a:pt x="220" y="165"/>
                  </a:cubicBezTo>
                  <a:cubicBezTo>
                    <a:pt x="220" y="147"/>
                    <a:pt x="204" y="38"/>
                    <a:pt x="172" y="19"/>
                  </a:cubicBezTo>
                  <a:cubicBezTo>
                    <a:pt x="141" y="0"/>
                    <a:pt x="20" y="19"/>
                    <a:pt x="20" y="1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1" name="Freeform 167"/>
            <p:cNvSpPr/>
            <p:nvPr/>
          </p:nvSpPr>
          <p:spPr bwMode="auto">
            <a:xfrm>
              <a:off x="8826500" y="2673350"/>
              <a:ext cx="566738" cy="733425"/>
            </a:xfrm>
            <a:custGeom>
              <a:avLst/>
              <a:gdLst>
                <a:gd name="T0" fmla="*/ 2147483646 w 151"/>
                <a:gd name="T1" fmla="*/ 2147483646 h 195"/>
                <a:gd name="T2" fmla="*/ 2147483646 w 151"/>
                <a:gd name="T3" fmla="*/ 2147483646 h 195"/>
                <a:gd name="T4" fmla="*/ 0 w 151"/>
                <a:gd name="T5" fmla="*/ 0 h 195"/>
                <a:gd name="T6" fmla="*/ 2147483646 w 151"/>
                <a:gd name="T7" fmla="*/ 2147483646 h 195"/>
                <a:gd name="T8" fmla="*/ 2147483646 w 151"/>
                <a:gd name="T9" fmla="*/ 2147483646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" h="195">
                  <a:moveTo>
                    <a:pt x="128" y="157"/>
                  </a:moveTo>
                  <a:cubicBezTo>
                    <a:pt x="69" y="195"/>
                    <a:pt x="48" y="150"/>
                    <a:pt x="37" y="136"/>
                  </a:cubicBezTo>
                  <a:cubicBezTo>
                    <a:pt x="25" y="123"/>
                    <a:pt x="0" y="0"/>
                    <a:pt x="0" y="0"/>
                  </a:cubicBezTo>
                  <a:cubicBezTo>
                    <a:pt x="15" y="13"/>
                    <a:pt x="79" y="30"/>
                    <a:pt x="126" y="42"/>
                  </a:cubicBezTo>
                  <a:cubicBezTo>
                    <a:pt x="151" y="78"/>
                    <a:pt x="128" y="157"/>
                    <a:pt x="128" y="157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2" name="Freeform 168"/>
            <p:cNvSpPr/>
            <p:nvPr/>
          </p:nvSpPr>
          <p:spPr bwMode="auto">
            <a:xfrm>
              <a:off x="8920163" y="3321050"/>
              <a:ext cx="541338" cy="1370012"/>
            </a:xfrm>
            <a:custGeom>
              <a:avLst/>
              <a:gdLst>
                <a:gd name="T0" fmla="*/ 2147483646 w 144"/>
                <a:gd name="T1" fmla="*/ 2147483646 h 365"/>
                <a:gd name="T2" fmla="*/ 2147483646 w 144"/>
                <a:gd name="T3" fmla="*/ 2147483646 h 365"/>
                <a:gd name="T4" fmla="*/ 2147483646 w 144"/>
                <a:gd name="T5" fmla="*/ 2147483646 h 365"/>
                <a:gd name="T6" fmla="*/ 0 w 144"/>
                <a:gd name="T7" fmla="*/ 0 h 365"/>
                <a:gd name="T8" fmla="*/ 2147483646 w 144"/>
                <a:gd name="T9" fmla="*/ 2147483646 h 365"/>
                <a:gd name="T10" fmla="*/ 2147483646 w 144"/>
                <a:gd name="T11" fmla="*/ 2147483646 h 365"/>
                <a:gd name="T12" fmla="*/ 2147483646 w 144"/>
                <a:gd name="T13" fmla="*/ 2147483646 h 365"/>
                <a:gd name="T14" fmla="*/ 2147483646 w 144"/>
                <a:gd name="T15" fmla="*/ 2147483646 h 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" h="365">
                  <a:moveTo>
                    <a:pt x="54" y="341"/>
                  </a:move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41" y="121"/>
                    <a:pt x="23" y="101"/>
                  </a:cubicBezTo>
                  <a:cubicBezTo>
                    <a:pt x="5" y="80"/>
                    <a:pt x="0" y="0"/>
                    <a:pt x="0" y="0"/>
                  </a:cubicBezTo>
                  <a:cubicBezTo>
                    <a:pt x="44" y="27"/>
                    <a:pt x="84" y="18"/>
                    <a:pt x="109" y="6"/>
                  </a:cubicBezTo>
                  <a:cubicBezTo>
                    <a:pt x="117" y="57"/>
                    <a:pt x="114" y="183"/>
                    <a:pt x="112" y="196"/>
                  </a:cubicBezTo>
                  <a:cubicBezTo>
                    <a:pt x="110" y="208"/>
                    <a:pt x="133" y="312"/>
                    <a:pt x="144" y="364"/>
                  </a:cubicBezTo>
                  <a:cubicBezTo>
                    <a:pt x="102" y="365"/>
                    <a:pt x="54" y="341"/>
                    <a:pt x="54" y="341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3" name="Freeform 169"/>
            <p:cNvSpPr/>
            <p:nvPr/>
          </p:nvSpPr>
          <p:spPr bwMode="auto">
            <a:xfrm>
              <a:off x="8912225" y="2084388"/>
              <a:ext cx="15875" cy="33337"/>
            </a:xfrm>
            <a:custGeom>
              <a:avLst/>
              <a:gdLst>
                <a:gd name="T0" fmla="*/ 2147483646 w 4"/>
                <a:gd name="T1" fmla="*/ 2147483646 h 9"/>
                <a:gd name="T2" fmla="*/ 0 w 4"/>
                <a:gd name="T3" fmla="*/ 0 h 9"/>
                <a:gd name="T4" fmla="*/ 2147483646 w 4"/>
                <a:gd name="T5" fmla="*/ 214748364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3" y="6"/>
                    <a:pt x="1" y="3"/>
                    <a:pt x="0" y="0"/>
                  </a:cubicBezTo>
                  <a:cubicBezTo>
                    <a:pt x="0" y="0"/>
                    <a:pt x="2" y="3"/>
                    <a:pt x="4" y="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4" name="Freeform 170"/>
            <p:cNvSpPr/>
            <p:nvPr/>
          </p:nvSpPr>
          <p:spPr bwMode="auto">
            <a:xfrm>
              <a:off x="8612188" y="2084388"/>
              <a:ext cx="773113" cy="714375"/>
            </a:xfrm>
            <a:custGeom>
              <a:avLst/>
              <a:gdLst>
                <a:gd name="T0" fmla="*/ 2147483646 w 206"/>
                <a:gd name="T1" fmla="*/ 2147483646 h 190"/>
                <a:gd name="T2" fmla="*/ 2147483646 w 206"/>
                <a:gd name="T3" fmla="*/ 2147483646 h 190"/>
                <a:gd name="T4" fmla="*/ 2147483646 w 206"/>
                <a:gd name="T5" fmla="*/ 2147483646 h 190"/>
                <a:gd name="T6" fmla="*/ 2147483646 w 206"/>
                <a:gd name="T7" fmla="*/ 2147483646 h 190"/>
                <a:gd name="T8" fmla="*/ 2147483646 w 206"/>
                <a:gd name="T9" fmla="*/ 2147483646 h 190"/>
                <a:gd name="T10" fmla="*/ 2147483646 w 206"/>
                <a:gd name="T11" fmla="*/ 2147483646 h 190"/>
                <a:gd name="T12" fmla="*/ 2147483646 w 206"/>
                <a:gd name="T13" fmla="*/ 2147483646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6" h="190">
                  <a:moveTo>
                    <a:pt x="44" y="53"/>
                  </a:moveTo>
                  <a:cubicBezTo>
                    <a:pt x="87" y="105"/>
                    <a:pt x="165" y="128"/>
                    <a:pt x="165" y="128"/>
                  </a:cubicBezTo>
                  <a:cubicBezTo>
                    <a:pt x="140" y="112"/>
                    <a:pt x="98" y="34"/>
                    <a:pt x="84" y="9"/>
                  </a:cubicBezTo>
                  <a:cubicBezTo>
                    <a:pt x="106" y="46"/>
                    <a:pt x="165" y="91"/>
                    <a:pt x="206" y="119"/>
                  </a:cubicBezTo>
                  <a:cubicBezTo>
                    <a:pt x="196" y="147"/>
                    <a:pt x="179" y="184"/>
                    <a:pt x="176" y="190"/>
                  </a:cubicBezTo>
                  <a:cubicBezTo>
                    <a:pt x="107" y="145"/>
                    <a:pt x="35" y="42"/>
                    <a:pt x="35" y="42"/>
                  </a:cubicBezTo>
                  <a:cubicBezTo>
                    <a:pt x="35" y="42"/>
                    <a:pt x="0" y="0"/>
                    <a:pt x="44" y="53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5" name="Freeform 171"/>
            <p:cNvSpPr/>
            <p:nvPr/>
          </p:nvSpPr>
          <p:spPr bwMode="auto">
            <a:xfrm>
              <a:off x="9340850" y="2197100"/>
              <a:ext cx="349250" cy="2746375"/>
            </a:xfrm>
            <a:custGeom>
              <a:avLst/>
              <a:gdLst>
                <a:gd name="T0" fmla="*/ 2147483646 w 93"/>
                <a:gd name="T1" fmla="*/ 2147483646 h 731"/>
                <a:gd name="T2" fmla="*/ 2147483646 w 93"/>
                <a:gd name="T3" fmla="*/ 2147483646 h 731"/>
                <a:gd name="T4" fmla="*/ 0 w 93"/>
                <a:gd name="T5" fmla="*/ 2147483646 h 731"/>
                <a:gd name="T6" fmla="*/ 2147483646 w 93"/>
                <a:gd name="T7" fmla="*/ 2147483646 h 731"/>
                <a:gd name="T8" fmla="*/ 2147483646 w 93"/>
                <a:gd name="T9" fmla="*/ 2147483646 h 731"/>
                <a:gd name="T10" fmla="*/ 2147483646 w 93"/>
                <a:gd name="T11" fmla="*/ 2147483646 h 731"/>
                <a:gd name="T12" fmla="*/ 2147483646 w 93"/>
                <a:gd name="T13" fmla="*/ 2147483646 h 7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" h="731">
                  <a:moveTo>
                    <a:pt x="39" y="34"/>
                  </a:moveTo>
                  <a:cubicBezTo>
                    <a:pt x="39" y="34"/>
                    <a:pt x="4" y="241"/>
                    <a:pt x="20" y="327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39" y="731"/>
                    <a:pt x="39" y="731"/>
                    <a:pt x="39" y="731"/>
                  </a:cubicBezTo>
                  <a:cubicBezTo>
                    <a:pt x="39" y="731"/>
                    <a:pt x="56" y="374"/>
                    <a:pt x="52" y="310"/>
                  </a:cubicBezTo>
                  <a:cubicBezTo>
                    <a:pt x="47" y="245"/>
                    <a:pt x="93" y="68"/>
                    <a:pt x="63" y="34"/>
                  </a:cubicBezTo>
                  <a:cubicBezTo>
                    <a:pt x="34" y="0"/>
                    <a:pt x="39" y="34"/>
                    <a:pt x="39" y="34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6" name="组合 43"/>
          <p:cNvGrpSpPr/>
          <p:nvPr/>
        </p:nvGrpSpPr>
        <p:grpSpPr bwMode="auto">
          <a:xfrm>
            <a:off x="4205972" y="3271295"/>
            <a:ext cx="1083629" cy="1370463"/>
            <a:chOff x="7489826" y="4318000"/>
            <a:chExt cx="1917700" cy="2220913"/>
          </a:xfrm>
        </p:grpSpPr>
        <p:sp>
          <p:nvSpPr>
            <p:cNvPr id="8253" name="Freeform 154"/>
            <p:cNvSpPr/>
            <p:nvPr/>
          </p:nvSpPr>
          <p:spPr bwMode="auto">
            <a:xfrm>
              <a:off x="7489826" y="6227763"/>
              <a:ext cx="312738" cy="311150"/>
            </a:xfrm>
            <a:custGeom>
              <a:avLst/>
              <a:gdLst>
                <a:gd name="T0" fmla="*/ 0 w 8"/>
                <a:gd name="T1" fmla="*/ 2147483646 h 8"/>
                <a:gd name="T2" fmla="*/ 2147483646 w 8"/>
                <a:gd name="T3" fmla="*/ 2147483646 h 8"/>
                <a:gd name="T4" fmla="*/ 2147483646 w 8"/>
                <a:gd name="T5" fmla="*/ 0 h 8"/>
                <a:gd name="T6" fmla="*/ 2147483646 w 8"/>
                <a:gd name="T7" fmla="*/ 2147483646 h 8"/>
                <a:gd name="T8" fmla="*/ 2147483646 w 8"/>
                <a:gd name="T9" fmla="*/ 2147483646 h 8"/>
                <a:gd name="T10" fmla="*/ 2147483646 w 8"/>
                <a:gd name="T11" fmla="*/ 2147483646 h 8"/>
                <a:gd name="T12" fmla="*/ 2147483646 w 8"/>
                <a:gd name="T13" fmla="*/ 2147483646 h 8"/>
                <a:gd name="T14" fmla="*/ 2147483646 w 8"/>
                <a:gd name="T15" fmla="*/ 2147483646 h 8"/>
                <a:gd name="T16" fmla="*/ 2147483646 w 8"/>
                <a:gd name="T17" fmla="*/ 2147483646 h 8"/>
                <a:gd name="T18" fmla="*/ 2147483646 w 8"/>
                <a:gd name="T19" fmla="*/ 2147483646 h 8"/>
                <a:gd name="T20" fmla="*/ 2147483646 w 8"/>
                <a:gd name="T21" fmla="*/ 2147483646 h 8"/>
                <a:gd name="T22" fmla="*/ 0 w 8"/>
                <a:gd name="T23" fmla="*/ 2147483646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8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6" y="2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8" y="5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6" y="8"/>
                    <a:pt x="4" y="7"/>
                  </a:cubicBezTo>
                  <a:cubicBezTo>
                    <a:pt x="4" y="7"/>
                    <a:pt x="4" y="7"/>
                    <a:pt x="3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4" name="Freeform 155"/>
            <p:cNvSpPr/>
            <p:nvPr/>
          </p:nvSpPr>
          <p:spPr bwMode="auto">
            <a:xfrm>
              <a:off x="7607301" y="5097463"/>
              <a:ext cx="665163" cy="1285875"/>
            </a:xfrm>
            <a:custGeom>
              <a:avLst/>
              <a:gdLst>
                <a:gd name="T0" fmla="*/ 0 w 17"/>
                <a:gd name="T1" fmla="*/ 2147483646 h 33"/>
                <a:gd name="T2" fmla="*/ 2147483646 w 17"/>
                <a:gd name="T3" fmla="*/ 2147483646 h 33"/>
                <a:gd name="T4" fmla="*/ 2147483646 w 17"/>
                <a:gd name="T5" fmla="*/ 2147483646 h 33"/>
                <a:gd name="T6" fmla="*/ 2147483646 w 17"/>
                <a:gd name="T7" fmla="*/ 2147483646 h 33"/>
                <a:gd name="T8" fmla="*/ 2147483646 w 17"/>
                <a:gd name="T9" fmla="*/ 2147483646 h 33"/>
                <a:gd name="T10" fmla="*/ 2147483646 w 17"/>
                <a:gd name="T11" fmla="*/ 2147483646 h 33"/>
                <a:gd name="T12" fmla="*/ 2147483646 w 17"/>
                <a:gd name="T13" fmla="*/ 2147483646 h 33"/>
                <a:gd name="T14" fmla="*/ 2147483646 w 17"/>
                <a:gd name="T15" fmla="*/ 2147483646 h 33"/>
                <a:gd name="T16" fmla="*/ 2147483646 w 17"/>
                <a:gd name="T17" fmla="*/ 2147483646 h 33"/>
                <a:gd name="T18" fmla="*/ 2147483646 w 17"/>
                <a:gd name="T19" fmla="*/ 2147483646 h 33"/>
                <a:gd name="T20" fmla="*/ 2147483646 w 17"/>
                <a:gd name="T21" fmla="*/ 2147483646 h 33"/>
                <a:gd name="T22" fmla="*/ 2147483646 w 17"/>
                <a:gd name="T23" fmla="*/ 2147483646 h 33"/>
                <a:gd name="T24" fmla="*/ 2147483646 w 17"/>
                <a:gd name="T25" fmla="*/ 2147483646 h 33"/>
                <a:gd name="T26" fmla="*/ 0 w 17"/>
                <a:gd name="T27" fmla="*/ 2147483646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33">
                  <a:moveTo>
                    <a:pt x="0" y="29"/>
                  </a:moveTo>
                  <a:cubicBezTo>
                    <a:pt x="0" y="29"/>
                    <a:pt x="0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8"/>
                    <a:pt x="1" y="27"/>
                  </a:cubicBezTo>
                  <a:cubicBezTo>
                    <a:pt x="1" y="27"/>
                    <a:pt x="2" y="25"/>
                    <a:pt x="2" y="25"/>
                  </a:cubicBezTo>
                  <a:cubicBezTo>
                    <a:pt x="2" y="25"/>
                    <a:pt x="6" y="20"/>
                    <a:pt x="7" y="19"/>
                  </a:cubicBezTo>
                  <a:cubicBezTo>
                    <a:pt x="9" y="18"/>
                    <a:pt x="9" y="16"/>
                    <a:pt x="9" y="16"/>
                  </a:cubicBezTo>
                  <a:cubicBezTo>
                    <a:pt x="9" y="15"/>
                    <a:pt x="9" y="8"/>
                    <a:pt x="8" y="8"/>
                  </a:cubicBezTo>
                  <a:cubicBezTo>
                    <a:pt x="8" y="7"/>
                    <a:pt x="5" y="2"/>
                    <a:pt x="7" y="1"/>
                  </a:cubicBezTo>
                  <a:cubicBezTo>
                    <a:pt x="9" y="0"/>
                    <a:pt x="17" y="9"/>
                    <a:pt x="17" y="9"/>
                  </a:cubicBezTo>
                  <a:cubicBezTo>
                    <a:pt x="17" y="9"/>
                    <a:pt x="15" y="14"/>
                    <a:pt x="15" y="15"/>
                  </a:cubicBezTo>
                  <a:cubicBezTo>
                    <a:pt x="14" y="16"/>
                    <a:pt x="13" y="20"/>
                    <a:pt x="12" y="20"/>
                  </a:cubicBezTo>
                  <a:cubicBezTo>
                    <a:pt x="12" y="21"/>
                    <a:pt x="6" y="31"/>
                    <a:pt x="5" y="33"/>
                  </a:cubicBezTo>
                  <a:cubicBezTo>
                    <a:pt x="5" y="33"/>
                    <a:pt x="1" y="33"/>
                    <a:pt x="0" y="2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5" name="Freeform 156"/>
            <p:cNvSpPr/>
            <p:nvPr/>
          </p:nvSpPr>
          <p:spPr bwMode="auto">
            <a:xfrm>
              <a:off x="7607301" y="5526088"/>
              <a:ext cx="547688" cy="779463"/>
            </a:xfrm>
            <a:custGeom>
              <a:avLst/>
              <a:gdLst>
                <a:gd name="T0" fmla="*/ 2147483646 w 14"/>
                <a:gd name="T1" fmla="*/ 2147483646 h 20"/>
                <a:gd name="T2" fmla="*/ 2147483646 w 14"/>
                <a:gd name="T3" fmla="*/ 0 h 20"/>
                <a:gd name="T4" fmla="*/ 2147483646 w 14"/>
                <a:gd name="T5" fmla="*/ 2147483646 h 20"/>
                <a:gd name="T6" fmla="*/ 2147483646 w 14"/>
                <a:gd name="T7" fmla="*/ 2147483646 h 20"/>
                <a:gd name="T8" fmla="*/ 2147483646 w 14"/>
                <a:gd name="T9" fmla="*/ 2147483646 h 20"/>
                <a:gd name="T10" fmla="*/ 2147483646 w 14"/>
                <a:gd name="T11" fmla="*/ 2147483646 h 20"/>
                <a:gd name="T12" fmla="*/ 2147483646 w 14"/>
                <a:gd name="T13" fmla="*/ 2147483646 h 20"/>
                <a:gd name="T14" fmla="*/ 2147483646 w 14"/>
                <a:gd name="T15" fmla="*/ 2147483646 h 20"/>
                <a:gd name="T16" fmla="*/ 2147483646 w 14"/>
                <a:gd name="T17" fmla="*/ 2147483646 h 20"/>
                <a:gd name="T18" fmla="*/ 0 w 14"/>
                <a:gd name="T19" fmla="*/ 2147483646 h 20"/>
                <a:gd name="T20" fmla="*/ 2147483646 w 14"/>
                <a:gd name="T21" fmla="*/ 2147483646 h 20"/>
                <a:gd name="T22" fmla="*/ 2147483646 w 14"/>
                <a:gd name="T23" fmla="*/ 2147483646 h 20"/>
                <a:gd name="T24" fmla="*/ 2147483646 w 14"/>
                <a:gd name="T25" fmla="*/ 2147483646 h 20"/>
                <a:gd name="T26" fmla="*/ 2147483646 w 14"/>
                <a:gd name="T27" fmla="*/ 2147483646 h 20"/>
                <a:gd name="T28" fmla="*/ 2147483646 w 14"/>
                <a:gd name="T29" fmla="*/ 2147483646 h 20"/>
                <a:gd name="T30" fmla="*/ 2147483646 w 14"/>
                <a:gd name="T31" fmla="*/ 2147483646 h 20"/>
                <a:gd name="T32" fmla="*/ 2147483646 w 14"/>
                <a:gd name="T33" fmla="*/ 2147483646 h 20"/>
                <a:gd name="T34" fmla="*/ 2147483646 w 14"/>
                <a:gd name="T35" fmla="*/ 2147483646 h 20"/>
                <a:gd name="T36" fmla="*/ 2147483646 w 14"/>
                <a:gd name="T37" fmla="*/ 2147483646 h 20"/>
                <a:gd name="T38" fmla="*/ 2147483646 w 14"/>
                <a:gd name="T39" fmla="*/ 2147483646 h 20"/>
                <a:gd name="T40" fmla="*/ 2147483646 w 14"/>
                <a:gd name="T41" fmla="*/ 2147483646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" h="20">
                  <a:moveTo>
                    <a:pt x="10" y="4"/>
                  </a:moveTo>
                  <a:cubicBezTo>
                    <a:pt x="10" y="4"/>
                    <a:pt x="12" y="1"/>
                    <a:pt x="13" y="0"/>
                  </a:cubicBezTo>
                  <a:cubicBezTo>
                    <a:pt x="13" y="0"/>
                    <a:pt x="10" y="2"/>
                    <a:pt x="9" y="3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7"/>
                    <a:pt x="7" y="8"/>
                  </a:cubicBezTo>
                  <a:cubicBezTo>
                    <a:pt x="6" y="9"/>
                    <a:pt x="2" y="14"/>
                    <a:pt x="2" y="14"/>
                  </a:cubicBezTo>
                  <a:cubicBezTo>
                    <a:pt x="2" y="14"/>
                    <a:pt x="1" y="16"/>
                    <a:pt x="1" y="16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9"/>
                    <a:pt x="4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5" y="17"/>
                    <a:pt x="5" y="17"/>
                  </a:cubicBezTo>
                  <a:cubicBezTo>
                    <a:pt x="6" y="16"/>
                    <a:pt x="4" y="13"/>
                    <a:pt x="4" y="13"/>
                  </a:cubicBezTo>
                  <a:cubicBezTo>
                    <a:pt x="4" y="13"/>
                    <a:pt x="7" y="11"/>
                    <a:pt x="9" y="10"/>
                  </a:cubicBezTo>
                  <a:cubicBezTo>
                    <a:pt x="10" y="8"/>
                    <a:pt x="13" y="2"/>
                    <a:pt x="13" y="1"/>
                  </a:cubicBezTo>
                  <a:cubicBezTo>
                    <a:pt x="14" y="0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6" name="Freeform 157"/>
            <p:cNvSpPr/>
            <p:nvPr/>
          </p:nvSpPr>
          <p:spPr bwMode="auto">
            <a:xfrm>
              <a:off x="7880351" y="5330825"/>
              <a:ext cx="79375" cy="195263"/>
            </a:xfrm>
            <a:custGeom>
              <a:avLst/>
              <a:gdLst>
                <a:gd name="T0" fmla="*/ 2147483646 w 2"/>
                <a:gd name="T1" fmla="*/ 2147483646 h 5"/>
                <a:gd name="T2" fmla="*/ 2147483646 w 2"/>
                <a:gd name="T3" fmla="*/ 2147483646 h 5"/>
                <a:gd name="T4" fmla="*/ 2147483646 w 2"/>
                <a:gd name="T5" fmla="*/ 2147483646 h 5"/>
                <a:gd name="T6" fmla="*/ 2147483646 w 2"/>
                <a:gd name="T7" fmla="*/ 0 h 5"/>
                <a:gd name="T8" fmla="*/ 0 w 2"/>
                <a:gd name="T9" fmla="*/ 0 h 5"/>
                <a:gd name="T10" fmla="*/ 2147483646 w 2"/>
                <a:gd name="T11" fmla="*/ 214748364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5">
                  <a:moveTo>
                    <a:pt x="1" y="2"/>
                  </a:moveTo>
                  <a:cubicBezTo>
                    <a:pt x="1" y="2"/>
                    <a:pt x="2" y="4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7" name="Freeform 158"/>
            <p:cNvSpPr/>
            <p:nvPr/>
          </p:nvSpPr>
          <p:spPr bwMode="auto">
            <a:xfrm>
              <a:off x="9055101" y="4552950"/>
              <a:ext cx="352425" cy="544513"/>
            </a:xfrm>
            <a:custGeom>
              <a:avLst/>
              <a:gdLst>
                <a:gd name="T0" fmla="*/ 0 w 9"/>
                <a:gd name="T1" fmla="*/ 2147483646 h 14"/>
                <a:gd name="T2" fmla="*/ 2147483646 w 9"/>
                <a:gd name="T3" fmla="*/ 2147483646 h 14"/>
                <a:gd name="T4" fmla="*/ 2147483646 w 9"/>
                <a:gd name="T5" fmla="*/ 2147483646 h 14"/>
                <a:gd name="T6" fmla="*/ 2147483646 w 9"/>
                <a:gd name="T7" fmla="*/ 2147483646 h 14"/>
                <a:gd name="T8" fmla="*/ 2147483646 w 9"/>
                <a:gd name="T9" fmla="*/ 2147483646 h 14"/>
                <a:gd name="T10" fmla="*/ 2147483646 w 9"/>
                <a:gd name="T11" fmla="*/ 2147483646 h 14"/>
                <a:gd name="T12" fmla="*/ 2147483646 w 9"/>
                <a:gd name="T13" fmla="*/ 2147483646 h 14"/>
                <a:gd name="T14" fmla="*/ 2147483646 w 9"/>
                <a:gd name="T15" fmla="*/ 2147483646 h 14"/>
                <a:gd name="T16" fmla="*/ 2147483646 w 9"/>
                <a:gd name="T17" fmla="*/ 2147483646 h 14"/>
                <a:gd name="T18" fmla="*/ 2147483646 w 9"/>
                <a:gd name="T19" fmla="*/ 2147483646 h 14"/>
                <a:gd name="T20" fmla="*/ 2147483646 w 9"/>
                <a:gd name="T21" fmla="*/ 2147483646 h 14"/>
                <a:gd name="T22" fmla="*/ 2147483646 w 9"/>
                <a:gd name="T23" fmla="*/ 2147483646 h 14"/>
                <a:gd name="T24" fmla="*/ 2147483646 w 9"/>
                <a:gd name="T25" fmla="*/ 2147483646 h 14"/>
                <a:gd name="T26" fmla="*/ 2147483646 w 9"/>
                <a:gd name="T27" fmla="*/ 2147483646 h 14"/>
                <a:gd name="T28" fmla="*/ 2147483646 w 9"/>
                <a:gd name="T29" fmla="*/ 0 h 14"/>
                <a:gd name="T30" fmla="*/ 2147483646 w 9"/>
                <a:gd name="T31" fmla="*/ 2147483646 h 14"/>
                <a:gd name="T32" fmla="*/ 2147483646 w 9"/>
                <a:gd name="T33" fmla="*/ 2147483646 h 14"/>
                <a:gd name="T34" fmla="*/ 2147483646 w 9"/>
                <a:gd name="T35" fmla="*/ 2147483646 h 14"/>
                <a:gd name="T36" fmla="*/ 2147483646 w 9"/>
                <a:gd name="T37" fmla="*/ 2147483646 h 14"/>
                <a:gd name="T38" fmla="*/ 2147483646 w 9"/>
                <a:gd name="T39" fmla="*/ 2147483646 h 14"/>
                <a:gd name="T40" fmla="*/ 2147483646 w 9"/>
                <a:gd name="T41" fmla="*/ 2147483646 h 14"/>
                <a:gd name="T42" fmla="*/ 2147483646 w 9"/>
                <a:gd name="T43" fmla="*/ 2147483646 h 14"/>
                <a:gd name="T44" fmla="*/ 2147483646 w 9"/>
                <a:gd name="T45" fmla="*/ 2147483646 h 14"/>
                <a:gd name="T46" fmla="*/ 2147483646 w 9"/>
                <a:gd name="T47" fmla="*/ 2147483646 h 14"/>
                <a:gd name="T48" fmla="*/ 2147483646 w 9"/>
                <a:gd name="T49" fmla="*/ 2147483646 h 14"/>
                <a:gd name="T50" fmla="*/ 2147483646 w 9"/>
                <a:gd name="T51" fmla="*/ 2147483646 h 14"/>
                <a:gd name="T52" fmla="*/ 2147483646 w 9"/>
                <a:gd name="T53" fmla="*/ 2147483646 h 14"/>
                <a:gd name="T54" fmla="*/ 2147483646 w 9"/>
                <a:gd name="T55" fmla="*/ 2147483646 h 14"/>
                <a:gd name="T56" fmla="*/ 2147483646 w 9"/>
                <a:gd name="T57" fmla="*/ 2147483646 h 14"/>
                <a:gd name="T58" fmla="*/ 0 w 9"/>
                <a:gd name="T59" fmla="*/ 2147483646 h 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" h="14">
                  <a:moveTo>
                    <a:pt x="0" y="13"/>
                  </a:moveTo>
                  <a:cubicBezTo>
                    <a:pt x="0" y="13"/>
                    <a:pt x="0" y="14"/>
                    <a:pt x="2" y="14"/>
                  </a:cubicBezTo>
                  <a:cubicBezTo>
                    <a:pt x="2" y="14"/>
                    <a:pt x="8" y="9"/>
                    <a:pt x="8" y="7"/>
                  </a:cubicBezTo>
                  <a:cubicBezTo>
                    <a:pt x="8" y="7"/>
                    <a:pt x="9" y="5"/>
                    <a:pt x="9" y="4"/>
                  </a:cubicBezTo>
                  <a:cubicBezTo>
                    <a:pt x="9" y="4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0"/>
                    <a:pt x="7" y="0"/>
                  </a:cubicBezTo>
                  <a:cubicBezTo>
                    <a:pt x="7" y="0"/>
                    <a:pt x="6" y="0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4" y="5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4" y="8"/>
                    <a:pt x="3" y="9"/>
                  </a:cubicBezTo>
                  <a:cubicBezTo>
                    <a:pt x="3" y="9"/>
                    <a:pt x="1" y="10"/>
                    <a:pt x="1" y="10"/>
                  </a:cubicBezTo>
                  <a:cubicBezTo>
                    <a:pt x="0" y="10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8" name="Freeform 159"/>
            <p:cNvSpPr/>
            <p:nvPr/>
          </p:nvSpPr>
          <p:spPr bwMode="auto">
            <a:xfrm>
              <a:off x="7607301" y="4435475"/>
              <a:ext cx="469900" cy="546100"/>
            </a:xfrm>
            <a:custGeom>
              <a:avLst/>
              <a:gdLst>
                <a:gd name="T0" fmla="*/ 2147483646 w 12"/>
                <a:gd name="T1" fmla="*/ 2147483646 h 14"/>
                <a:gd name="T2" fmla="*/ 2147483646 w 12"/>
                <a:gd name="T3" fmla="*/ 2147483646 h 14"/>
                <a:gd name="T4" fmla="*/ 2147483646 w 12"/>
                <a:gd name="T5" fmla="*/ 2147483646 h 14"/>
                <a:gd name="T6" fmla="*/ 2147483646 w 12"/>
                <a:gd name="T7" fmla="*/ 0 h 14"/>
                <a:gd name="T8" fmla="*/ 2147483646 w 12"/>
                <a:gd name="T9" fmla="*/ 2147483646 h 14"/>
                <a:gd name="T10" fmla="*/ 2147483646 w 12"/>
                <a:gd name="T11" fmla="*/ 2147483646 h 14"/>
                <a:gd name="T12" fmla="*/ 2147483646 w 12"/>
                <a:gd name="T13" fmla="*/ 2147483646 h 14"/>
                <a:gd name="T14" fmla="*/ 2147483646 w 12"/>
                <a:gd name="T15" fmla="*/ 2147483646 h 14"/>
                <a:gd name="T16" fmla="*/ 2147483646 w 12"/>
                <a:gd name="T17" fmla="*/ 2147483646 h 14"/>
                <a:gd name="T18" fmla="*/ 0 w 12"/>
                <a:gd name="T19" fmla="*/ 2147483646 h 14"/>
                <a:gd name="T20" fmla="*/ 2147483646 w 12"/>
                <a:gd name="T21" fmla="*/ 2147483646 h 14"/>
                <a:gd name="T22" fmla="*/ 2147483646 w 12"/>
                <a:gd name="T23" fmla="*/ 2147483646 h 14"/>
                <a:gd name="T24" fmla="*/ 2147483646 w 12"/>
                <a:gd name="T25" fmla="*/ 2147483646 h 14"/>
                <a:gd name="T26" fmla="*/ 2147483646 w 12"/>
                <a:gd name="T27" fmla="*/ 2147483646 h 14"/>
                <a:gd name="T28" fmla="*/ 2147483646 w 12"/>
                <a:gd name="T29" fmla="*/ 2147483646 h 14"/>
                <a:gd name="T30" fmla="*/ 2147483646 w 12"/>
                <a:gd name="T31" fmla="*/ 2147483646 h 14"/>
                <a:gd name="T32" fmla="*/ 2147483646 w 12"/>
                <a:gd name="T33" fmla="*/ 2147483646 h 14"/>
                <a:gd name="T34" fmla="*/ 2147483646 w 12"/>
                <a:gd name="T35" fmla="*/ 2147483646 h 14"/>
                <a:gd name="T36" fmla="*/ 2147483646 w 12"/>
                <a:gd name="T37" fmla="*/ 2147483646 h 14"/>
                <a:gd name="T38" fmla="*/ 2147483646 w 12"/>
                <a:gd name="T39" fmla="*/ 2147483646 h 14"/>
                <a:gd name="T40" fmla="*/ 2147483646 w 12"/>
                <a:gd name="T41" fmla="*/ 2147483646 h 14"/>
                <a:gd name="T42" fmla="*/ 2147483646 w 12"/>
                <a:gd name="T43" fmla="*/ 2147483646 h 14"/>
                <a:gd name="T44" fmla="*/ 2147483646 w 12"/>
                <a:gd name="T45" fmla="*/ 2147483646 h 14"/>
                <a:gd name="T46" fmla="*/ 2147483646 w 12"/>
                <a:gd name="T47" fmla="*/ 2147483646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" h="14">
                  <a:moveTo>
                    <a:pt x="6" y="9"/>
                  </a:moveTo>
                  <a:cubicBezTo>
                    <a:pt x="6" y="8"/>
                    <a:pt x="9" y="6"/>
                    <a:pt x="9" y="6"/>
                  </a:cubicBezTo>
                  <a:cubicBezTo>
                    <a:pt x="9" y="6"/>
                    <a:pt x="12" y="4"/>
                    <a:pt x="12" y="3"/>
                  </a:cubicBezTo>
                  <a:cubicBezTo>
                    <a:pt x="12" y="2"/>
                    <a:pt x="11" y="0"/>
                    <a:pt x="11" y="0"/>
                  </a:cubicBezTo>
                  <a:cubicBezTo>
                    <a:pt x="11" y="0"/>
                    <a:pt x="8" y="2"/>
                    <a:pt x="8" y="3"/>
                  </a:cubicBezTo>
                  <a:cubicBezTo>
                    <a:pt x="7" y="3"/>
                    <a:pt x="4" y="8"/>
                    <a:pt x="4" y="8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2"/>
                    <a:pt x="2" y="11"/>
                    <a:pt x="2" y="11"/>
                  </a:cubicBezTo>
                  <a:cubicBezTo>
                    <a:pt x="2" y="11"/>
                    <a:pt x="0" y="13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4" y="12"/>
                    <a:pt x="4" y="12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6" y="11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0"/>
                    <a:pt x="7" y="10"/>
                  </a:cubicBezTo>
                  <a:cubicBezTo>
                    <a:pt x="7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9" name="Freeform 160"/>
            <p:cNvSpPr/>
            <p:nvPr/>
          </p:nvSpPr>
          <p:spPr bwMode="auto">
            <a:xfrm>
              <a:off x="7724776" y="4513263"/>
              <a:ext cx="352425" cy="468313"/>
            </a:xfrm>
            <a:custGeom>
              <a:avLst/>
              <a:gdLst>
                <a:gd name="T0" fmla="*/ 2147483646 w 9"/>
                <a:gd name="T1" fmla="*/ 2147483646 h 12"/>
                <a:gd name="T2" fmla="*/ 2147483646 w 9"/>
                <a:gd name="T3" fmla="*/ 2147483646 h 12"/>
                <a:gd name="T4" fmla="*/ 2147483646 w 9"/>
                <a:gd name="T5" fmla="*/ 0 h 12"/>
                <a:gd name="T6" fmla="*/ 2147483646 w 9"/>
                <a:gd name="T7" fmla="*/ 2147483646 h 12"/>
                <a:gd name="T8" fmla="*/ 2147483646 w 9"/>
                <a:gd name="T9" fmla="*/ 2147483646 h 12"/>
                <a:gd name="T10" fmla="*/ 2147483646 w 9"/>
                <a:gd name="T11" fmla="*/ 2147483646 h 12"/>
                <a:gd name="T12" fmla="*/ 2147483646 w 9"/>
                <a:gd name="T13" fmla="*/ 2147483646 h 12"/>
                <a:gd name="T14" fmla="*/ 0 w 9"/>
                <a:gd name="T15" fmla="*/ 2147483646 h 12"/>
                <a:gd name="T16" fmla="*/ 2147483646 w 9"/>
                <a:gd name="T17" fmla="*/ 2147483646 h 12"/>
                <a:gd name="T18" fmla="*/ 2147483646 w 9"/>
                <a:gd name="T19" fmla="*/ 2147483646 h 12"/>
                <a:gd name="T20" fmla="*/ 2147483646 w 9"/>
                <a:gd name="T21" fmla="*/ 2147483646 h 12"/>
                <a:gd name="T22" fmla="*/ 2147483646 w 9"/>
                <a:gd name="T23" fmla="*/ 2147483646 h 12"/>
                <a:gd name="T24" fmla="*/ 2147483646 w 9"/>
                <a:gd name="T25" fmla="*/ 2147483646 h 12"/>
                <a:gd name="T26" fmla="*/ 2147483646 w 9"/>
                <a:gd name="T27" fmla="*/ 2147483646 h 12"/>
                <a:gd name="T28" fmla="*/ 2147483646 w 9"/>
                <a:gd name="T29" fmla="*/ 214748364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" h="12">
                  <a:moveTo>
                    <a:pt x="6" y="4"/>
                  </a:moveTo>
                  <a:cubicBezTo>
                    <a:pt x="6" y="4"/>
                    <a:pt x="9" y="2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3" y="6"/>
                    <a:pt x="2" y="6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2" y="9"/>
                    <a:pt x="3" y="9"/>
                  </a:cubicBezTo>
                  <a:cubicBezTo>
                    <a:pt x="3" y="9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6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0" name="Freeform 161"/>
            <p:cNvSpPr/>
            <p:nvPr/>
          </p:nvSpPr>
          <p:spPr bwMode="auto">
            <a:xfrm>
              <a:off x="9172576" y="4591050"/>
              <a:ext cx="117475" cy="233363"/>
            </a:xfrm>
            <a:custGeom>
              <a:avLst/>
              <a:gdLst>
                <a:gd name="T0" fmla="*/ 2147483646 w 3"/>
                <a:gd name="T1" fmla="*/ 2147483646 h 6"/>
                <a:gd name="T2" fmla="*/ 2147483646 w 3"/>
                <a:gd name="T3" fmla="*/ 2147483646 h 6"/>
                <a:gd name="T4" fmla="*/ 2147483646 w 3"/>
                <a:gd name="T5" fmla="*/ 2147483646 h 6"/>
                <a:gd name="T6" fmla="*/ 2147483646 w 3"/>
                <a:gd name="T7" fmla="*/ 0 h 6"/>
                <a:gd name="T8" fmla="*/ 2147483646 w 3"/>
                <a:gd name="T9" fmla="*/ 2147483646 h 6"/>
                <a:gd name="T10" fmla="*/ 2147483646 w 3"/>
                <a:gd name="T11" fmla="*/ 2147483646 h 6"/>
                <a:gd name="T12" fmla="*/ 2147483646 w 3"/>
                <a:gd name="T13" fmla="*/ 2147483646 h 6"/>
                <a:gd name="T14" fmla="*/ 2147483646 w 3"/>
                <a:gd name="T15" fmla="*/ 2147483646 h 6"/>
                <a:gd name="T16" fmla="*/ 2147483646 w 3"/>
                <a:gd name="T17" fmla="*/ 2147483646 h 6"/>
                <a:gd name="T18" fmla="*/ 2147483646 w 3"/>
                <a:gd name="T19" fmla="*/ 2147483646 h 6"/>
                <a:gd name="T20" fmla="*/ 2147483646 w 3"/>
                <a:gd name="T21" fmla="*/ 2147483646 h 6"/>
                <a:gd name="T22" fmla="*/ 2147483646 w 3"/>
                <a:gd name="T23" fmla="*/ 2147483646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cubicBezTo>
                    <a:pt x="2" y="5"/>
                    <a:pt x="3" y="4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2" y="6"/>
                    <a:pt x="3" y="6"/>
                  </a:cubicBezTo>
                  <a:cubicBezTo>
                    <a:pt x="3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1" name="Freeform 162"/>
            <p:cNvSpPr/>
            <p:nvPr/>
          </p:nvSpPr>
          <p:spPr bwMode="auto">
            <a:xfrm>
              <a:off x="9055101" y="4824413"/>
              <a:ext cx="314325" cy="157163"/>
            </a:xfrm>
            <a:custGeom>
              <a:avLst/>
              <a:gdLst>
                <a:gd name="T0" fmla="*/ 2147483646 w 8"/>
                <a:gd name="T1" fmla="*/ 2147483646 h 4"/>
                <a:gd name="T2" fmla="*/ 2147483646 w 8"/>
                <a:gd name="T3" fmla="*/ 0 h 4"/>
                <a:gd name="T4" fmla="*/ 2147483646 w 8"/>
                <a:gd name="T5" fmla="*/ 0 h 4"/>
                <a:gd name="T6" fmla="*/ 2147483646 w 8"/>
                <a:gd name="T7" fmla="*/ 0 h 4"/>
                <a:gd name="T8" fmla="*/ 2147483646 w 8"/>
                <a:gd name="T9" fmla="*/ 0 h 4"/>
                <a:gd name="T10" fmla="*/ 2147483646 w 8"/>
                <a:gd name="T11" fmla="*/ 2147483646 h 4"/>
                <a:gd name="T12" fmla="*/ 2147483646 w 8"/>
                <a:gd name="T13" fmla="*/ 2147483646 h 4"/>
                <a:gd name="T14" fmla="*/ 0 w 8"/>
                <a:gd name="T15" fmla="*/ 2147483646 h 4"/>
                <a:gd name="T16" fmla="*/ 2147483646 w 8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4">
                  <a:moveTo>
                    <a:pt x="3" y="3"/>
                  </a:moveTo>
                  <a:cubicBezTo>
                    <a:pt x="4" y="2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2" name="Freeform 163"/>
            <p:cNvSpPr/>
            <p:nvPr/>
          </p:nvSpPr>
          <p:spPr bwMode="auto">
            <a:xfrm>
              <a:off x="9407526" y="4591050"/>
              <a:ext cx="0" cy="39688"/>
            </a:xfrm>
            <a:custGeom>
              <a:avLst/>
              <a:gdLst>
                <a:gd name="T0" fmla="*/ 0 h 1"/>
                <a:gd name="T1" fmla="*/ 2147483646 h 1"/>
                <a:gd name="T2" fmla="*/ 2147483646 h 1"/>
                <a:gd name="T3" fmla="*/ 0 h 1"/>
                <a:gd name="T4" fmla="*/ 0 h 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3" name="Freeform 164"/>
            <p:cNvSpPr/>
            <p:nvPr/>
          </p:nvSpPr>
          <p:spPr bwMode="auto">
            <a:xfrm>
              <a:off x="9290051" y="4552950"/>
              <a:ext cx="39688" cy="77788"/>
            </a:xfrm>
            <a:custGeom>
              <a:avLst/>
              <a:gdLst>
                <a:gd name="T0" fmla="*/ 0 w 1"/>
                <a:gd name="T1" fmla="*/ 2147483646 h 2"/>
                <a:gd name="T2" fmla="*/ 2147483646 w 1"/>
                <a:gd name="T3" fmla="*/ 2147483646 h 2"/>
                <a:gd name="T4" fmla="*/ 2147483646 w 1"/>
                <a:gd name="T5" fmla="*/ 0 h 2"/>
                <a:gd name="T6" fmla="*/ 0 w 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4" name="Freeform 165"/>
            <p:cNvSpPr/>
            <p:nvPr/>
          </p:nvSpPr>
          <p:spPr bwMode="auto">
            <a:xfrm>
              <a:off x="9329738" y="4552950"/>
              <a:ext cx="39688" cy="77788"/>
            </a:xfrm>
            <a:custGeom>
              <a:avLst/>
              <a:gdLst>
                <a:gd name="T0" fmla="*/ 0 w 1"/>
                <a:gd name="T1" fmla="*/ 2147483646 h 2"/>
                <a:gd name="T2" fmla="*/ 0 w 1"/>
                <a:gd name="T3" fmla="*/ 2147483646 h 2"/>
                <a:gd name="T4" fmla="*/ 0 w 1"/>
                <a:gd name="T5" fmla="*/ 2147483646 h 2"/>
                <a:gd name="T6" fmla="*/ 2147483646 w 1"/>
                <a:gd name="T7" fmla="*/ 2147483646 h 2"/>
                <a:gd name="T8" fmla="*/ 2147483646 w 1"/>
                <a:gd name="T9" fmla="*/ 2147483646 h 2"/>
                <a:gd name="T10" fmla="*/ 2147483646 w 1"/>
                <a:gd name="T11" fmla="*/ 2147483646 h 2"/>
                <a:gd name="T12" fmla="*/ 0 w 1"/>
                <a:gd name="T13" fmla="*/ 2147483646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5" name="Freeform 166"/>
            <p:cNvSpPr/>
            <p:nvPr/>
          </p:nvSpPr>
          <p:spPr bwMode="auto">
            <a:xfrm>
              <a:off x="7762876" y="4981575"/>
              <a:ext cx="939800" cy="895350"/>
            </a:xfrm>
            <a:custGeom>
              <a:avLst/>
              <a:gdLst>
                <a:gd name="T0" fmla="*/ 2147483646 w 24"/>
                <a:gd name="T1" fmla="*/ 2147483646 h 23"/>
                <a:gd name="T2" fmla="*/ 2147483646 w 24"/>
                <a:gd name="T3" fmla="*/ 2147483646 h 23"/>
                <a:gd name="T4" fmla="*/ 2147483646 w 24"/>
                <a:gd name="T5" fmla="*/ 2147483646 h 23"/>
                <a:gd name="T6" fmla="*/ 2147483646 w 24"/>
                <a:gd name="T7" fmla="*/ 2147483646 h 23"/>
                <a:gd name="T8" fmla="*/ 2147483646 w 24"/>
                <a:gd name="T9" fmla="*/ 2147483646 h 23"/>
                <a:gd name="T10" fmla="*/ 2147483646 w 24"/>
                <a:gd name="T11" fmla="*/ 2147483646 h 23"/>
                <a:gd name="T12" fmla="*/ 2147483646 w 24"/>
                <a:gd name="T13" fmla="*/ 2147483646 h 23"/>
                <a:gd name="T14" fmla="*/ 2147483646 w 24"/>
                <a:gd name="T15" fmla="*/ 2147483646 h 23"/>
                <a:gd name="T16" fmla="*/ 2147483646 w 24"/>
                <a:gd name="T17" fmla="*/ 2147483646 h 23"/>
                <a:gd name="T18" fmla="*/ 2147483646 w 24"/>
                <a:gd name="T19" fmla="*/ 2147483646 h 23"/>
                <a:gd name="T20" fmla="*/ 2147483646 w 24"/>
                <a:gd name="T21" fmla="*/ 2147483646 h 23"/>
                <a:gd name="T22" fmla="*/ 2147483646 w 24"/>
                <a:gd name="T23" fmla="*/ 2147483646 h 23"/>
                <a:gd name="T24" fmla="*/ 2147483646 w 24"/>
                <a:gd name="T25" fmla="*/ 2147483646 h 23"/>
                <a:gd name="T26" fmla="*/ 2147483646 w 24"/>
                <a:gd name="T27" fmla="*/ 2147483646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" h="23">
                  <a:moveTo>
                    <a:pt x="15" y="14"/>
                  </a:moveTo>
                  <a:cubicBezTo>
                    <a:pt x="15" y="14"/>
                    <a:pt x="11" y="17"/>
                    <a:pt x="10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8" y="18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7" y="23"/>
                    <a:pt x="11" y="23"/>
                  </a:cubicBezTo>
                  <a:cubicBezTo>
                    <a:pt x="11" y="23"/>
                    <a:pt x="13" y="21"/>
                    <a:pt x="14" y="21"/>
                  </a:cubicBezTo>
                  <a:cubicBezTo>
                    <a:pt x="15" y="20"/>
                    <a:pt x="23" y="15"/>
                    <a:pt x="24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3" y="11"/>
                    <a:pt x="13" y="5"/>
                    <a:pt x="12" y="4"/>
                  </a:cubicBezTo>
                  <a:cubicBezTo>
                    <a:pt x="12" y="3"/>
                    <a:pt x="6" y="0"/>
                    <a:pt x="3" y="1"/>
                  </a:cubicBezTo>
                  <a:cubicBezTo>
                    <a:pt x="3" y="1"/>
                    <a:pt x="0" y="8"/>
                    <a:pt x="6" y="11"/>
                  </a:cubicBezTo>
                  <a:cubicBezTo>
                    <a:pt x="6" y="11"/>
                    <a:pt x="10" y="13"/>
                    <a:pt x="13" y="13"/>
                  </a:cubicBezTo>
                  <a:cubicBezTo>
                    <a:pt x="13" y="13"/>
                    <a:pt x="14" y="13"/>
                    <a:pt x="15" y="1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6" name="Freeform 167"/>
            <p:cNvSpPr/>
            <p:nvPr/>
          </p:nvSpPr>
          <p:spPr bwMode="auto">
            <a:xfrm>
              <a:off x="7880351" y="4318000"/>
              <a:ext cx="1254125" cy="935038"/>
            </a:xfrm>
            <a:custGeom>
              <a:avLst/>
              <a:gdLst>
                <a:gd name="T0" fmla="*/ 2147483646 w 32"/>
                <a:gd name="T1" fmla="*/ 2147483646 h 24"/>
                <a:gd name="T2" fmla="*/ 2147483646 w 32"/>
                <a:gd name="T3" fmla="*/ 2147483646 h 24"/>
                <a:gd name="T4" fmla="*/ 2147483646 w 32"/>
                <a:gd name="T5" fmla="*/ 2147483646 h 24"/>
                <a:gd name="T6" fmla="*/ 2147483646 w 32"/>
                <a:gd name="T7" fmla="*/ 2147483646 h 24"/>
                <a:gd name="T8" fmla="*/ 2147483646 w 32"/>
                <a:gd name="T9" fmla="*/ 2147483646 h 24"/>
                <a:gd name="T10" fmla="*/ 2147483646 w 32"/>
                <a:gd name="T11" fmla="*/ 2147483646 h 24"/>
                <a:gd name="T12" fmla="*/ 2147483646 w 32"/>
                <a:gd name="T13" fmla="*/ 2147483646 h 24"/>
                <a:gd name="T14" fmla="*/ 2147483646 w 32"/>
                <a:gd name="T15" fmla="*/ 2147483646 h 24"/>
                <a:gd name="T16" fmla="*/ 2147483646 w 32"/>
                <a:gd name="T17" fmla="*/ 2147483646 h 24"/>
                <a:gd name="T18" fmla="*/ 2147483646 w 32"/>
                <a:gd name="T19" fmla="*/ 2147483646 h 24"/>
                <a:gd name="T20" fmla="*/ 2147483646 w 32"/>
                <a:gd name="T21" fmla="*/ 2147483646 h 24"/>
                <a:gd name="T22" fmla="*/ 2147483646 w 32"/>
                <a:gd name="T23" fmla="*/ 2147483646 h 24"/>
                <a:gd name="T24" fmla="*/ 2147483646 w 32"/>
                <a:gd name="T25" fmla="*/ 2147483646 h 24"/>
                <a:gd name="T26" fmla="*/ 2147483646 w 32"/>
                <a:gd name="T27" fmla="*/ 2147483646 h 24"/>
                <a:gd name="T28" fmla="*/ 2147483646 w 32"/>
                <a:gd name="T29" fmla="*/ 2147483646 h 24"/>
                <a:gd name="T30" fmla="*/ 2147483646 w 32"/>
                <a:gd name="T31" fmla="*/ 2147483646 h 24"/>
                <a:gd name="T32" fmla="*/ 2147483646 w 32"/>
                <a:gd name="T33" fmla="*/ 2147483646 h 24"/>
                <a:gd name="T34" fmla="*/ 2147483646 w 32"/>
                <a:gd name="T35" fmla="*/ 2147483646 h 24"/>
                <a:gd name="T36" fmla="*/ 2147483646 w 32"/>
                <a:gd name="T37" fmla="*/ 2147483646 h 24"/>
                <a:gd name="T38" fmla="*/ 2147483646 w 32"/>
                <a:gd name="T39" fmla="*/ 2147483646 h 24"/>
                <a:gd name="T40" fmla="*/ 2147483646 w 32"/>
                <a:gd name="T41" fmla="*/ 2147483646 h 24"/>
                <a:gd name="T42" fmla="*/ 2147483646 w 32"/>
                <a:gd name="T43" fmla="*/ 2147483646 h 24"/>
                <a:gd name="T44" fmla="*/ 2147483646 w 32"/>
                <a:gd name="T45" fmla="*/ 2147483646 h 24"/>
                <a:gd name="T46" fmla="*/ 2147483646 w 32"/>
                <a:gd name="T47" fmla="*/ 2147483646 h 24"/>
                <a:gd name="T48" fmla="*/ 2147483646 w 32"/>
                <a:gd name="T49" fmla="*/ 2147483646 h 24"/>
                <a:gd name="T50" fmla="*/ 2147483646 w 32"/>
                <a:gd name="T51" fmla="*/ 2147483646 h 24"/>
                <a:gd name="T52" fmla="*/ 2147483646 w 32"/>
                <a:gd name="T53" fmla="*/ 2147483646 h 24"/>
                <a:gd name="T54" fmla="*/ 2147483646 w 32"/>
                <a:gd name="T55" fmla="*/ 2147483646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2" h="24">
                  <a:moveTo>
                    <a:pt x="5" y="20"/>
                  </a:moveTo>
                  <a:cubicBezTo>
                    <a:pt x="5" y="20"/>
                    <a:pt x="7" y="19"/>
                    <a:pt x="7" y="20"/>
                  </a:cubicBezTo>
                  <a:cubicBezTo>
                    <a:pt x="8" y="21"/>
                    <a:pt x="11" y="21"/>
                    <a:pt x="12" y="23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14" y="24"/>
                    <a:pt x="15" y="22"/>
                    <a:pt x="15" y="22"/>
                  </a:cubicBezTo>
                  <a:cubicBezTo>
                    <a:pt x="15" y="23"/>
                    <a:pt x="20" y="19"/>
                    <a:pt x="21" y="19"/>
                  </a:cubicBezTo>
                  <a:cubicBezTo>
                    <a:pt x="22" y="18"/>
                    <a:pt x="23" y="17"/>
                    <a:pt x="23" y="17"/>
                  </a:cubicBezTo>
                  <a:cubicBezTo>
                    <a:pt x="23" y="17"/>
                    <a:pt x="27" y="19"/>
                    <a:pt x="28" y="19"/>
                  </a:cubicBezTo>
                  <a:cubicBezTo>
                    <a:pt x="28" y="19"/>
                    <a:pt x="29" y="20"/>
                    <a:pt x="29" y="20"/>
                  </a:cubicBezTo>
                  <a:cubicBezTo>
                    <a:pt x="30" y="20"/>
                    <a:pt x="32" y="17"/>
                    <a:pt x="31" y="15"/>
                  </a:cubicBezTo>
                  <a:cubicBezTo>
                    <a:pt x="31" y="15"/>
                    <a:pt x="29" y="14"/>
                    <a:pt x="28" y="14"/>
                  </a:cubicBezTo>
                  <a:cubicBezTo>
                    <a:pt x="28" y="13"/>
                    <a:pt x="22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19" y="5"/>
                    <a:pt x="19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7" y="4"/>
                    <a:pt x="15" y="3"/>
                    <a:pt x="15" y="3"/>
                  </a:cubicBezTo>
                  <a:cubicBezTo>
                    <a:pt x="15" y="3"/>
                    <a:pt x="11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7" y="1"/>
                    <a:pt x="7" y="0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2" y="4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7" y="8"/>
                    <a:pt x="9" y="8"/>
                    <a:pt x="9" y="9"/>
                  </a:cubicBezTo>
                  <a:cubicBezTo>
                    <a:pt x="9" y="9"/>
                    <a:pt x="1" y="15"/>
                    <a:pt x="1" y="16"/>
                  </a:cubicBezTo>
                  <a:cubicBezTo>
                    <a:pt x="1" y="16"/>
                    <a:pt x="0" y="18"/>
                    <a:pt x="2" y="18"/>
                  </a:cubicBezTo>
                  <a:cubicBezTo>
                    <a:pt x="3" y="18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7" name="Freeform 168"/>
            <p:cNvSpPr/>
            <p:nvPr/>
          </p:nvSpPr>
          <p:spPr bwMode="auto">
            <a:xfrm>
              <a:off x="8782051" y="4395788"/>
              <a:ext cx="352425" cy="468313"/>
            </a:xfrm>
            <a:custGeom>
              <a:avLst/>
              <a:gdLst>
                <a:gd name="T0" fmla="*/ 0 w 9"/>
                <a:gd name="T1" fmla="*/ 2147483646 h 12"/>
                <a:gd name="T2" fmla="*/ 2147483646 w 9"/>
                <a:gd name="T3" fmla="*/ 2147483646 h 12"/>
                <a:gd name="T4" fmla="*/ 2147483646 w 9"/>
                <a:gd name="T5" fmla="*/ 2147483646 h 12"/>
                <a:gd name="T6" fmla="*/ 2147483646 w 9"/>
                <a:gd name="T7" fmla="*/ 2147483646 h 12"/>
                <a:gd name="T8" fmla="*/ 2147483646 w 9"/>
                <a:gd name="T9" fmla="*/ 2147483646 h 12"/>
                <a:gd name="T10" fmla="*/ 2147483646 w 9"/>
                <a:gd name="T11" fmla="*/ 2147483646 h 12"/>
                <a:gd name="T12" fmla="*/ 2147483646 w 9"/>
                <a:gd name="T13" fmla="*/ 2147483646 h 12"/>
                <a:gd name="T14" fmla="*/ 2147483646 w 9"/>
                <a:gd name="T15" fmla="*/ 2147483646 h 12"/>
                <a:gd name="T16" fmla="*/ 2147483646 w 9"/>
                <a:gd name="T17" fmla="*/ 2147483646 h 12"/>
                <a:gd name="T18" fmla="*/ 2147483646 w 9"/>
                <a:gd name="T19" fmla="*/ 2147483646 h 12"/>
                <a:gd name="T20" fmla="*/ 2147483646 w 9"/>
                <a:gd name="T21" fmla="*/ 2147483646 h 12"/>
                <a:gd name="T22" fmla="*/ 2147483646 w 9"/>
                <a:gd name="T23" fmla="*/ 2147483646 h 12"/>
                <a:gd name="T24" fmla="*/ 2147483646 w 9"/>
                <a:gd name="T25" fmla="*/ 2147483646 h 12"/>
                <a:gd name="T26" fmla="*/ 2147483646 w 9"/>
                <a:gd name="T27" fmla="*/ 2147483646 h 12"/>
                <a:gd name="T28" fmla="*/ 0 w 9"/>
                <a:gd name="T29" fmla="*/ 214748364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" h="12">
                  <a:moveTo>
                    <a:pt x="0" y="4"/>
                  </a:moveTo>
                  <a:cubicBezTo>
                    <a:pt x="0" y="4"/>
                    <a:pt x="0" y="9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4" y="12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9"/>
                    <a:pt x="8" y="10"/>
                    <a:pt x="8" y="9"/>
                  </a:cubicBezTo>
                  <a:cubicBezTo>
                    <a:pt x="8" y="9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5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2" y="2"/>
                    <a:pt x="1" y="2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8" name="Freeform 169"/>
            <p:cNvSpPr/>
            <p:nvPr/>
          </p:nvSpPr>
          <p:spPr bwMode="auto">
            <a:xfrm>
              <a:off x="7920038" y="5721350"/>
              <a:ext cx="234950" cy="388938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2147483646 h 10"/>
                <a:gd name="T4" fmla="*/ 2147483646 w 6"/>
                <a:gd name="T5" fmla="*/ 2147483646 h 10"/>
                <a:gd name="T6" fmla="*/ 2147483646 w 6"/>
                <a:gd name="T7" fmla="*/ 2147483646 h 10"/>
                <a:gd name="T8" fmla="*/ 2147483646 w 6"/>
                <a:gd name="T9" fmla="*/ 2147483646 h 10"/>
                <a:gd name="T10" fmla="*/ 2147483646 w 6"/>
                <a:gd name="T11" fmla="*/ 2147483646 h 10"/>
                <a:gd name="T12" fmla="*/ 2147483646 w 6"/>
                <a:gd name="T13" fmla="*/ 2147483646 h 10"/>
                <a:gd name="T14" fmla="*/ 2147483646 w 6"/>
                <a:gd name="T15" fmla="*/ 0 h 10"/>
                <a:gd name="T16" fmla="*/ 0 w 6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0" y="0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8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9"/>
                    <a:pt x="4" y="7"/>
                    <a:pt x="4" y="6"/>
                  </a:cubicBezTo>
                  <a:cubicBezTo>
                    <a:pt x="4" y="6"/>
                    <a:pt x="6" y="4"/>
                    <a:pt x="5" y="4"/>
                  </a:cubicBezTo>
                  <a:cubicBezTo>
                    <a:pt x="5" y="3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9" name="Freeform 170"/>
            <p:cNvSpPr/>
            <p:nvPr/>
          </p:nvSpPr>
          <p:spPr bwMode="auto">
            <a:xfrm>
              <a:off x="8782051" y="4513263"/>
              <a:ext cx="312738" cy="311150"/>
            </a:xfrm>
            <a:custGeom>
              <a:avLst/>
              <a:gdLst>
                <a:gd name="T0" fmla="*/ 2147483646 w 8"/>
                <a:gd name="T1" fmla="*/ 2147483646 h 8"/>
                <a:gd name="T2" fmla="*/ 2147483646 w 8"/>
                <a:gd name="T3" fmla="*/ 2147483646 h 8"/>
                <a:gd name="T4" fmla="*/ 2147483646 w 8"/>
                <a:gd name="T5" fmla="*/ 0 h 8"/>
                <a:gd name="T6" fmla="*/ 2147483646 w 8"/>
                <a:gd name="T7" fmla="*/ 2147483646 h 8"/>
                <a:gd name="T8" fmla="*/ 2147483646 w 8"/>
                <a:gd name="T9" fmla="*/ 2147483646 h 8"/>
                <a:gd name="T10" fmla="*/ 2147483646 w 8"/>
                <a:gd name="T11" fmla="*/ 2147483646 h 8"/>
                <a:gd name="T12" fmla="*/ 2147483646 w 8"/>
                <a:gd name="T13" fmla="*/ 2147483646 h 8"/>
                <a:gd name="T14" fmla="*/ 2147483646 w 8"/>
                <a:gd name="T15" fmla="*/ 2147483646 h 8"/>
                <a:gd name="T16" fmla="*/ 0 w 8"/>
                <a:gd name="T17" fmla="*/ 2147483646 h 8"/>
                <a:gd name="T18" fmla="*/ 0 w 8"/>
                <a:gd name="T19" fmla="*/ 2147483646 h 8"/>
                <a:gd name="T20" fmla="*/ 2147483646 w 8"/>
                <a:gd name="T21" fmla="*/ 2147483646 h 8"/>
                <a:gd name="T22" fmla="*/ 2147483646 w 8"/>
                <a:gd name="T23" fmla="*/ 2147483646 h 8"/>
                <a:gd name="T24" fmla="*/ 2147483646 w 8"/>
                <a:gd name="T25" fmla="*/ 2147483646 h 8"/>
                <a:gd name="T26" fmla="*/ 2147483646 w 8"/>
                <a:gd name="T27" fmla="*/ 2147483646 h 8"/>
                <a:gd name="T28" fmla="*/ 2147483646 w 8"/>
                <a:gd name="T29" fmla="*/ 2147483646 h 8"/>
                <a:gd name="T30" fmla="*/ 2147483646 w 8"/>
                <a:gd name="T31" fmla="*/ 2147483646 h 8"/>
                <a:gd name="T32" fmla="*/ 2147483646 w 8"/>
                <a:gd name="T33" fmla="*/ 2147483646 h 8"/>
                <a:gd name="T34" fmla="*/ 2147483646 w 8"/>
                <a:gd name="T35" fmla="*/ 2147483646 h 8"/>
                <a:gd name="T36" fmla="*/ 2147483646 w 8"/>
                <a:gd name="T37" fmla="*/ 2147483646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" h="8">
                  <a:moveTo>
                    <a:pt x="7" y="4"/>
                  </a:moveTo>
                  <a:cubicBezTo>
                    <a:pt x="7" y="3"/>
                    <a:pt x="8" y="2"/>
                    <a:pt x="8" y="2"/>
                  </a:cubicBezTo>
                  <a:cubicBezTo>
                    <a:pt x="8" y="2"/>
                    <a:pt x="7" y="0"/>
                    <a:pt x="7" y="0"/>
                  </a:cubicBezTo>
                  <a:cubicBezTo>
                    <a:pt x="6" y="0"/>
                    <a:pt x="5" y="3"/>
                    <a:pt x="5" y="3"/>
                  </a:cubicBezTo>
                  <a:cubicBezTo>
                    <a:pt x="5" y="3"/>
                    <a:pt x="4" y="1"/>
                    <a:pt x="4" y="2"/>
                  </a:cubicBezTo>
                  <a:cubicBezTo>
                    <a:pt x="4" y="2"/>
                    <a:pt x="2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0" name="Freeform 171"/>
            <p:cNvSpPr/>
            <p:nvPr/>
          </p:nvSpPr>
          <p:spPr bwMode="auto">
            <a:xfrm>
              <a:off x="7997826" y="5526088"/>
              <a:ext cx="587375" cy="350838"/>
            </a:xfrm>
            <a:custGeom>
              <a:avLst/>
              <a:gdLst>
                <a:gd name="T0" fmla="*/ 2147483646 w 15"/>
                <a:gd name="T1" fmla="*/ 2147483646 h 9"/>
                <a:gd name="T2" fmla="*/ 2147483646 w 15"/>
                <a:gd name="T3" fmla="*/ 2147483646 h 9"/>
                <a:gd name="T4" fmla="*/ 2147483646 w 15"/>
                <a:gd name="T5" fmla="*/ 2147483646 h 9"/>
                <a:gd name="T6" fmla="*/ 0 w 15"/>
                <a:gd name="T7" fmla="*/ 2147483646 h 9"/>
                <a:gd name="T8" fmla="*/ 2147483646 w 15"/>
                <a:gd name="T9" fmla="*/ 2147483646 h 9"/>
                <a:gd name="T10" fmla="*/ 2147483646 w 15"/>
                <a:gd name="T11" fmla="*/ 2147483646 h 9"/>
                <a:gd name="T12" fmla="*/ 2147483646 w 15"/>
                <a:gd name="T13" fmla="*/ 2147483646 h 9"/>
                <a:gd name="T14" fmla="*/ 2147483646 w 15"/>
                <a:gd name="T15" fmla="*/ 2147483646 h 9"/>
                <a:gd name="T16" fmla="*/ 2147483646 w 15"/>
                <a:gd name="T17" fmla="*/ 2147483646 h 9"/>
                <a:gd name="T18" fmla="*/ 2147483646 w 15"/>
                <a:gd name="T19" fmla="*/ 2147483646 h 9"/>
                <a:gd name="T20" fmla="*/ 2147483646 w 15"/>
                <a:gd name="T21" fmla="*/ 2147483646 h 9"/>
                <a:gd name="T22" fmla="*/ 2147483646 w 15"/>
                <a:gd name="T23" fmla="*/ 0 h 9"/>
                <a:gd name="T24" fmla="*/ 2147483646 w 15"/>
                <a:gd name="T25" fmla="*/ 0 h 9"/>
                <a:gd name="T26" fmla="*/ 2147483646 w 15"/>
                <a:gd name="T27" fmla="*/ 2147483646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9">
                  <a:moveTo>
                    <a:pt x="4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1" y="9"/>
                    <a:pt x="5" y="9"/>
                  </a:cubicBezTo>
                  <a:cubicBezTo>
                    <a:pt x="5" y="9"/>
                    <a:pt x="6" y="8"/>
                    <a:pt x="7" y="7"/>
                  </a:cubicBezTo>
                  <a:cubicBezTo>
                    <a:pt x="5" y="7"/>
                    <a:pt x="3" y="6"/>
                    <a:pt x="2" y="5"/>
                  </a:cubicBezTo>
                  <a:cubicBezTo>
                    <a:pt x="2" y="5"/>
                    <a:pt x="5" y="6"/>
                    <a:pt x="6" y="6"/>
                  </a:cubicBezTo>
                  <a:cubicBezTo>
                    <a:pt x="6" y="6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2"/>
                    <a:pt x="9" y="2"/>
                  </a:cubicBezTo>
                  <a:cubicBezTo>
                    <a:pt x="12" y="2"/>
                    <a:pt x="15" y="0"/>
                    <a:pt x="15" y="0"/>
                  </a:cubicBezTo>
                  <a:cubicBezTo>
                    <a:pt x="15" y="0"/>
                    <a:pt x="11" y="0"/>
                    <a:pt x="8" y="0"/>
                  </a:cubicBezTo>
                  <a:cubicBezTo>
                    <a:pt x="8" y="0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1" name="Freeform 172"/>
            <p:cNvSpPr/>
            <p:nvPr/>
          </p:nvSpPr>
          <p:spPr bwMode="auto">
            <a:xfrm>
              <a:off x="7802563" y="5059363"/>
              <a:ext cx="704850" cy="466725"/>
            </a:xfrm>
            <a:custGeom>
              <a:avLst/>
              <a:gdLst>
                <a:gd name="T0" fmla="*/ 2147483646 w 18"/>
                <a:gd name="T1" fmla="*/ 2147483646 h 12"/>
                <a:gd name="T2" fmla="*/ 2147483646 w 18"/>
                <a:gd name="T3" fmla="*/ 2147483646 h 12"/>
                <a:gd name="T4" fmla="*/ 2147483646 w 18"/>
                <a:gd name="T5" fmla="*/ 2147483646 h 12"/>
                <a:gd name="T6" fmla="*/ 2147483646 w 18"/>
                <a:gd name="T7" fmla="*/ 2147483646 h 12"/>
                <a:gd name="T8" fmla="*/ 2147483646 w 18"/>
                <a:gd name="T9" fmla="*/ 2147483646 h 12"/>
                <a:gd name="T10" fmla="*/ 2147483646 w 18"/>
                <a:gd name="T11" fmla="*/ 2147483646 h 12"/>
                <a:gd name="T12" fmla="*/ 2147483646 w 18"/>
                <a:gd name="T13" fmla="*/ 2147483646 h 12"/>
                <a:gd name="T14" fmla="*/ 2147483646 w 18"/>
                <a:gd name="T15" fmla="*/ 2147483646 h 12"/>
                <a:gd name="T16" fmla="*/ 2147483646 w 18"/>
                <a:gd name="T17" fmla="*/ 2147483646 h 12"/>
                <a:gd name="T18" fmla="*/ 2147483646 w 18"/>
                <a:gd name="T19" fmla="*/ 2147483646 h 12"/>
                <a:gd name="T20" fmla="*/ 2147483646 w 18"/>
                <a:gd name="T21" fmla="*/ 2147483646 h 12"/>
                <a:gd name="T22" fmla="*/ 2147483646 w 18"/>
                <a:gd name="T23" fmla="*/ 2147483646 h 12"/>
                <a:gd name="T24" fmla="*/ 2147483646 w 18"/>
                <a:gd name="T25" fmla="*/ 2147483646 h 12"/>
                <a:gd name="T26" fmla="*/ 2147483646 w 18"/>
                <a:gd name="T27" fmla="*/ 2147483646 h 12"/>
                <a:gd name="T28" fmla="*/ 2147483646 w 18"/>
                <a:gd name="T29" fmla="*/ 2147483646 h 12"/>
                <a:gd name="T30" fmla="*/ 2147483646 w 18"/>
                <a:gd name="T31" fmla="*/ 0 h 12"/>
                <a:gd name="T32" fmla="*/ 2147483646 w 18"/>
                <a:gd name="T33" fmla="*/ 214748364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5" y="9"/>
                  </a:moveTo>
                  <a:cubicBezTo>
                    <a:pt x="5" y="9"/>
                    <a:pt x="9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4" y="11"/>
                    <a:pt x="17" y="11"/>
                    <a:pt x="18" y="11"/>
                  </a:cubicBezTo>
                  <a:cubicBezTo>
                    <a:pt x="18" y="11"/>
                    <a:pt x="15" y="7"/>
                    <a:pt x="13" y="7"/>
                  </a:cubicBezTo>
                  <a:cubicBezTo>
                    <a:pt x="11" y="7"/>
                    <a:pt x="7" y="9"/>
                    <a:pt x="7" y="9"/>
                  </a:cubicBezTo>
                  <a:cubicBezTo>
                    <a:pt x="7" y="9"/>
                    <a:pt x="10" y="6"/>
                    <a:pt x="13" y="6"/>
                  </a:cubicBezTo>
                  <a:cubicBezTo>
                    <a:pt x="15" y="6"/>
                    <a:pt x="12" y="6"/>
                    <a:pt x="12" y="6"/>
                  </a:cubicBezTo>
                  <a:cubicBezTo>
                    <a:pt x="12" y="6"/>
                    <a:pt x="8" y="5"/>
                    <a:pt x="6" y="6"/>
                  </a:cubicBezTo>
                  <a:cubicBezTo>
                    <a:pt x="6" y="6"/>
                    <a:pt x="8" y="5"/>
                    <a:pt x="9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4" y="3"/>
                    <a:pt x="3" y="3"/>
                  </a:cubicBezTo>
                  <a:cubicBezTo>
                    <a:pt x="3" y="3"/>
                    <a:pt x="6" y="2"/>
                    <a:pt x="7" y="2"/>
                  </a:cubicBezTo>
                  <a:cubicBezTo>
                    <a:pt x="7" y="1"/>
                    <a:pt x="3" y="2"/>
                    <a:pt x="3" y="2"/>
                  </a:cubicBezTo>
                  <a:cubicBezTo>
                    <a:pt x="3" y="2"/>
                    <a:pt x="6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7"/>
                    <a:pt x="5" y="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2" name="Freeform 173"/>
            <p:cNvSpPr/>
            <p:nvPr/>
          </p:nvSpPr>
          <p:spPr bwMode="auto">
            <a:xfrm>
              <a:off x="8037513" y="4395788"/>
              <a:ext cx="430213" cy="350838"/>
            </a:xfrm>
            <a:custGeom>
              <a:avLst/>
              <a:gdLst>
                <a:gd name="T0" fmla="*/ 2147483646 w 11"/>
                <a:gd name="T1" fmla="*/ 2147483646 h 9"/>
                <a:gd name="T2" fmla="*/ 2147483646 w 11"/>
                <a:gd name="T3" fmla="*/ 2147483646 h 9"/>
                <a:gd name="T4" fmla="*/ 2147483646 w 11"/>
                <a:gd name="T5" fmla="*/ 2147483646 h 9"/>
                <a:gd name="T6" fmla="*/ 2147483646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0 h 9"/>
                <a:gd name="T12" fmla="*/ 2147483646 w 11"/>
                <a:gd name="T13" fmla="*/ 2147483646 h 9"/>
                <a:gd name="T14" fmla="*/ 0 w 11"/>
                <a:gd name="T15" fmla="*/ 2147483646 h 9"/>
                <a:gd name="T16" fmla="*/ 2147483646 w 11"/>
                <a:gd name="T17" fmla="*/ 2147483646 h 9"/>
                <a:gd name="T18" fmla="*/ 2147483646 w 11"/>
                <a:gd name="T19" fmla="*/ 2147483646 h 9"/>
                <a:gd name="T20" fmla="*/ 2147483646 w 11"/>
                <a:gd name="T21" fmla="*/ 2147483646 h 9"/>
                <a:gd name="T22" fmla="*/ 2147483646 w 11"/>
                <a:gd name="T23" fmla="*/ 2147483646 h 9"/>
                <a:gd name="T24" fmla="*/ 2147483646 w 11"/>
                <a:gd name="T25" fmla="*/ 2147483646 h 9"/>
                <a:gd name="T26" fmla="*/ 2147483646 w 11"/>
                <a:gd name="T27" fmla="*/ 2147483646 h 9"/>
                <a:gd name="T28" fmla="*/ 2147483646 w 11"/>
                <a:gd name="T29" fmla="*/ 2147483646 h 9"/>
                <a:gd name="T30" fmla="*/ 2147483646 w 11"/>
                <a:gd name="T31" fmla="*/ 2147483646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" h="9">
                  <a:moveTo>
                    <a:pt x="5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4" y="5"/>
                    <a:pt x="4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0"/>
                    <a:pt x="2" y="0"/>
                  </a:cubicBezTo>
                  <a:cubicBezTo>
                    <a:pt x="2" y="0"/>
                    <a:pt x="3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6"/>
                    <a:pt x="5" y="6"/>
                    <a:pt x="5" y="7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11" y="9"/>
                    <a:pt x="11" y="9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3" name="Freeform 174"/>
            <p:cNvSpPr/>
            <p:nvPr/>
          </p:nvSpPr>
          <p:spPr bwMode="auto">
            <a:xfrm>
              <a:off x="8194676" y="4435475"/>
              <a:ext cx="38100" cy="39688"/>
            </a:xfrm>
            <a:custGeom>
              <a:avLst/>
              <a:gdLst>
                <a:gd name="T0" fmla="*/ 0 w 1"/>
                <a:gd name="T1" fmla="*/ 2147483646 h 1"/>
                <a:gd name="T2" fmla="*/ 2147483646 w 1"/>
                <a:gd name="T3" fmla="*/ 0 h 1"/>
                <a:gd name="T4" fmla="*/ 0 w 1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4" name="Freeform 175"/>
            <p:cNvSpPr/>
            <p:nvPr/>
          </p:nvSpPr>
          <p:spPr bwMode="auto">
            <a:xfrm>
              <a:off x="8272463" y="4435475"/>
              <a:ext cx="782638" cy="817563"/>
            </a:xfrm>
            <a:custGeom>
              <a:avLst/>
              <a:gdLst>
                <a:gd name="T0" fmla="*/ 2147483646 w 20"/>
                <a:gd name="T1" fmla="*/ 2147483646 h 21"/>
                <a:gd name="T2" fmla="*/ 2147483646 w 20"/>
                <a:gd name="T3" fmla="*/ 2147483646 h 21"/>
                <a:gd name="T4" fmla="*/ 2147483646 w 20"/>
                <a:gd name="T5" fmla="*/ 2147483646 h 21"/>
                <a:gd name="T6" fmla="*/ 2147483646 w 20"/>
                <a:gd name="T7" fmla="*/ 2147483646 h 21"/>
                <a:gd name="T8" fmla="*/ 2147483646 w 20"/>
                <a:gd name="T9" fmla="*/ 2147483646 h 21"/>
                <a:gd name="T10" fmla="*/ 2147483646 w 20"/>
                <a:gd name="T11" fmla="*/ 2147483646 h 21"/>
                <a:gd name="T12" fmla="*/ 2147483646 w 20"/>
                <a:gd name="T13" fmla="*/ 2147483646 h 21"/>
                <a:gd name="T14" fmla="*/ 2147483646 w 20"/>
                <a:gd name="T15" fmla="*/ 2147483646 h 21"/>
                <a:gd name="T16" fmla="*/ 2147483646 w 20"/>
                <a:gd name="T17" fmla="*/ 2147483646 h 21"/>
                <a:gd name="T18" fmla="*/ 2147483646 w 20"/>
                <a:gd name="T19" fmla="*/ 2147483646 h 21"/>
                <a:gd name="T20" fmla="*/ 2147483646 w 20"/>
                <a:gd name="T21" fmla="*/ 2147483646 h 21"/>
                <a:gd name="T22" fmla="*/ 2147483646 w 20"/>
                <a:gd name="T23" fmla="*/ 2147483646 h 21"/>
                <a:gd name="T24" fmla="*/ 2147483646 w 20"/>
                <a:gd name="T25" fmla="*/ 2147483646 h 21"/>
                <a:gd name="T26" fmla="*/ 2147483646 w 20"/>
                <a:gd name="T27" fmla="*/ 0 h 21"/>
                <a:gd name="T28" fmla="*/ 2147483646 w 20"/>
                <a:gd name="T29" fmla="*/ 0 h 21"/>
                <a:gd name="T30" fmla="*/ 2147483646 w 20"/>
                <a:gd name="T31" fmla="*/ 2147483646 h 21"/>
                <a:gd name="T32" fmla="*/ 2147483646 w 20"/>
                <a:gd name="T33" fmla="*/ 2147483646 h 21"/>
                <a:gd name="T34" fmla="*/ 2147483646 w 20"/>
                <a:gd name="T35" fmla="*/ 2147483646 h 21"/>
                <a:gd name="T36" fmla="*/ 2147483646 w 20"/>
                <a:gd name="T37" fmla="*/ 2147483646 h 21"/>
                <a:gd name="T38" fmla="*/ 2147483646 w 20"/>
                <a:gd name="T39" fmla="*/ 2147483646 h 21"/>
                <a:gd name="T40" fmla="*/ 2147483646 w 20"/>
                <a:gd name="T41" fmla="*/ 2147483646 h 21"/>
                <a:gd name="T42" fmla="*/ 2147483646 w 20"/>
                <a:gd name="T43" fmla="*/ 2147483646 h 21"/>
                <a:gd name="T44" fmla="*/ 2147483646 w 20"/>
                <a:gd name="T45" fmla="*/ 2147483646 h 21"/>
                <a:gd name="T46" fmla="*/ 0 w 20"/>
                <a:gd name="T47" fmla="*/ 2147483646 h 21"/>
                <a:gd name="T48" fmla="*/ 2147483646 w 20"/>
                <a:gd name="T49" fmla="*/ 2147483646 h 21"/>
                <a:gd name="T50" fmla="*/ 2147483646 w 20"/>
                <a:gd name="T51" fmla="*/ 2147483646 h 21"/>
                <a:gd name="T52" fmla="*/ 2147483646 w 20"/>
                <a:gd name="T53" fmla="*/ 2147483646 h 21"/>
                <a:gd name="T54" fmla="*/ 2147483646 w 20"/>
                <a:gd name="T55" fmla="*/ 2147483646 h 21"/>
                <a:gd name="T56" fmla="*/ 2147483646 w 20"/>
                <a:gd name="T57" fmla="*/ 2147483646 h 21"/>
                <a:gd name="T58" fmla="*/ 2147483646 w 20"/>
                <a:gd name="T59" fmla="*/ 2147483646 h 21"/>
                <a:gd name="T60" fmla="*/ 2147483646 w 20"/>
                <a:gd name="T61" fmla="*/ 2147483646 h 21"/>
                <a:gd name="T62" fmla="*/ 2147483646 w 20"/>
                <a:gd name="T63" fmla="*/ 2147483646 h 21"/>
                <a:gd name="T64" fmla="*/ 2147483646 w 20"/>
                <a:gd name="T65" fmla="*/ 2147483646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" h="21">
                  <a:moveTo>
                    <a:pt x="17" y="14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3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9"/>
                    <a:pt x="14" y="9"/>
                    <a:pt x="14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4" y="7"/>
                    <a:pt x="4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7"/>
                    <a:pt x="8" y="9"/>
                    <a:pt x="9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2"/>
                    <a:pt x="8" y="15"/>
                    <a:pt x="7" y="16"/>
                  </a:cubicBezTo>
                  <a:cubicBezTo>
                    <a:pt x="6" y="17"/>
                    <a:pt x="3" y="18"/>
                    <a:pt x="3" y="18"/>
                  </a:cubicBezTo>
                  <a:cubicBezTo>
                    <a:pt x="4" y="12"/>
                    <a:pt x="2" y="10"/>
                    <a:pt x="2" y="10"/>
                  </a:cubicBezTo>
                  <a:cubicBezTo>
                    <a:pt x="4" y="14"/>
                    <a:pt x="1" y="17"/>
                    <a:pt x="1" y="17"/>
                  </a:cubicBezTo>
                  <a:cubicBezTo>
                    <a:pt x="0" y="15"/>
                    <a:pt x="1" y="11"/>
                    <a:pt x="1" y="11"/>
                  </a:cubicBezTo>
                  <a:cubicBezTo>
                    <a:pt x="0" y="13"/>
                    <a:pt x="0" y="16"/>
                    <a:pt x="0" y="18"/>
                  </a:cubicBezTo>
                  <a:cubicBezTo>
                    <a:pt x="1" y="19"/>
                    <a:pt x="2" y="19"/>
                    <a:pt x="2" y="20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4" y="21"/>
                    <a:pt x="5" y="19"/>
                    <a:pt x="5" y="19"/>
                  </a:cubicBezTo>
                  <a:cubicBezTo>
                    <a:pt x="5" y="20"/>
                    <a:pt x="10" y="16"/>
                    <a:pt x="11" y="16"/>
                  </a:cubicBezTo>
                  <a:cubicBezTo>
                    <a:pt x="12" y="15"/>
                    <a:pt x="13" y="14"/>
                    <a:pt x="13" y="14"/>
                  </a:cubicBezTo>
                  <a:cubicBezTo>
                    <a:pt x="13" y="14"/>
                    <a:pt x="17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20" y="14"/>
                    <a:pt x="20" y="14"/>
                  </a:cubicBezTo>
                  <a:cubicBezTo>
                    <a:pt x="20" y="14"/>
                    <a:pt x="17" y="14"/>
                    <a:pt x="17" y="14"/>
                  </a:cubicBez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5" name="Freeform 176"/>
            <p:cNvSpPr/>
            <p:nvPr/>
          </p:nvSpPr>
          <p:spPr bwMode="auto">
            <a:xfrm>
              <a:off x="8742363" y="4552950"/>
              <a:ext cx="77788" cy="233363"/>
            </a:xfrm>
            <a:custGeom>
              <a:avLst/>
              <a:gdLst>
                <a:gd name="T0" fmla="*/ 0 w 2"/>
                <a:gd name="T1" fmla="*/ 2147483646 h 6"/>
                <a:gd name="T2" fmla="*/ 2147483646 w 2"/>
                <a:gd name="T3" fmla="*/ 2147483646 h 6"/>
                <a:gd name="T4" fmla="*/ 2147483646 w 2"/>
                <a:gd name="T5" fmla="*/ 2147483646 h 6"/>
                <a:gd name="T6" fmla="*/ 2147483646 w 2"/>
                <a:gd name="T7" fmla="*/ 0 h 6"/>
                <a:gd name="T8" fmla="*/ 0 w 2"/>
                <a:gd name="T9" fmla="*/ 0 h 6"/>
                <a:gd name="T10" fmla="*/ 0 w 2"/>
                <a:gd name="T11" fmla="*/ 214748364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6" name="Freeform 177"/>
            <p:cNvSpPr/>
            <p:nvPr/>
          </p:nvSpPr>
          <p:spPr bwMode="auto">
            <a:xfrm>
              <a:off x="8702676" y="4941888"/>
              <a:ext cx="79375" cy="466725"/>
            </a:xfrm>
            <a:custGeom>
              <a:avLst/>
              <a:gdLst>
                <a:gd name="T0" fmla="*/ 0 w 2"/>
                <a:gd name="T1" fmla="*/ 2147483646 h 12"/>
                <a:gd name="T2" fmla="*/ 2147483646 w 2"/>
                <a:gd name="T3" fmla="*/ 2147483646 h 12"/>
                <a:gd name="T4" fmla="*/ 2147483646 w 2"/>
                <a:gd name="T5" fmla="*/ 0 h 12"/>
                <a:gd name="T6" fmla="*/ 2147483646 w 2"/>
                <a:gd name="T7" fmla="*/ 0 h 12"/>
                <a:gd name="T8" fmla="*/ 0 w 2"/>
                <a:gd name="T9" fmla="*/ 214748364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2">
                  <a:moveTo>
                    <a:pt x="0" y="12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1"/>
                    <a:pt x="0" y="1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7" name="Freeform 178"/>
            <p:cNvSpPr/>
            <p:nvPr/>
          </p:nvSpPr>
          <p:spPr bwMode="auto">
            <a:xfrm>
              <a:off x="8702676" y="4786313"/>
              <a:ext cx="117475" cy="739775"/>
            </a:xfrm>
            <a:custGeom>
              <a:avLst/>
              <a:gdLst>
                <a:gd name="T0" fmla="*/ 2147483646 w 3"/>
                <a:gd name="T1" fmla="*/ 2147483646 h 19"/>
                <a:gd name="T2" fmla="*/ 2147483646 w 3"/>
                <a:gd name="T3" fmla="*/ 2147483646 h 19"/>
                <a:gd name="T4" fmla="*/ 2147483646 w 3"/>
                <a:gd name="T5" fmla="*/ 2147483646 h 19"/>
                <a:gd name="T6" fmla="*/ 2147483646 w 3"/>
                <a:gd name="T7" fmla="*/ 0 h 19"/>
                <a:gd name="T8" fmla="*/ 2147483646 w 3"/>
                <a:gd name="T9" fmla="*/ 0 h 19"/>
                <a:gd name="T10" fmla="*/ 2147483646 w 3"/>
                <a:gd name="T11" fmla="*/ 2147483646 h 19"/>
                <a:gd name="T12" fmla="*/ 2147483646 w 3"/>
                <a:gd name="T13" fmla="*/ 2147483646 h 19"/>
                <a:gd name="T14" fmla="*/ 0 w 3"/>
                <a:gd name="T15" fmla="*/ 2147483646 h 19"/>
                <a:gd name="T16" fmla="*/ 2147483646 w 3"/>
                <a:gd name="T17" fmla="*/ 2147483646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19">
                  <a:moveTo>
                    <a:pt x="1" y="19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4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4"/>
                    <a:pt x="0" y="16"/>
                    <a:pt x="0" y="18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8" name="Freeform 179"/>
            <p:cNvSpPr/>
            <p:nvPr/>
          </p:nvSpPr>
          <p:spPr bwMode="auto">
            <a:xfrm>
              <a:off x="8782051" y="4395788"/>
              <a:ext cx="390525" cy="312738"/>
            </a:xfrm>
            <a:custGeom>
              <a:avLst/>
              <a:gdLst>
                <a:gd name="T0" fmla="*/ 2147483646 w 10"/>
                <a:gd name="T1" fmla="*/ 2147483646 h 8"/>
                <a:gd name="T2" fmla="*/ 2147483646 w 10"/>
                <a:gd name="T3" fmla="*/ 2147483646 h 8"/>
                <a:gd name="T4" fmla="*/ 2147483646 w 10"/>
                <a:gd name="T5" fmla="*/ 2147483646 h 8"/>
                <a:gd name="T6" fmla="*/ 2147483646 w 10"/>
                <a:gd name="T7" fmla="*/ 2147483646 h 8"/>
                <a:gd name="T8" fmla="*/ 2147483646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0 h 8"/>
                <a:gd name="T14" fmla="*/ 2147483646 w 10"/>
                <a:gd name="T15" fmla="*/ 0 h 8"/>
                <a:gd name="T16" fmla="*/ 2147483646 w 10"/>
                <a:gd name="T17" fmla="*/ 0 h 8"/>
                <a:gd name="T18" fmla="*/ 0 w 10"/>
                <a:gd name="T19" fmla="*/ 2147483646 h 8"/>
                <a:gd name="T20" fmla="*/ 2147483646 w 10"/>
                <a:gd name="T21" fmla="*/ 2147483646 h 8"/>
                <a:gd name="T22" fmla="*/ 2147483646 w 10"/>
                <a:gd name="T23" fmla="*/ 2147483646 h 8"/>
                <a:gd name="T24" fmla="*/ 2147483646 w 10"/>
                <a:gd name="T25" fmla="*/ 2147483646 h 8"/>
                <a:gd name="T26" fmla="*/ 2147483646 w 10"/>
                <a:gd name="T27" fmla="*/ 2147483646 h 8"/>
                <a:gd name="T28" fmla="*/ 2147483646 w 10"/>
                <a:gd name="T29" fmla="*/ 2147483646 h 8"/>
                <a:gd name="T30" fmla="*/ 2147483646 w 10"/>
                <a:gd name="T31" fmla="*/ 2147483646 h 8"/>
                <a:gd name="T32" fmla="*/ 2147483646 w 10"/>
                <a:gd name="T33" fmla="*/ 2147483646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" h="8"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8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6"/>
                    <a:pt x="1" y="8"/>
                    <a:pt x="1" y="8"/>
                  </a:cubicBezTo>
                  <a:cubicBezTo>
                    <a:pt x="1" y="7"/>
                    <a:pt x="1" y="8"/>
                    <a:pt x="1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5" y="5"/>
                    <a:pt x="5" y="6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7" name="组合 70"/>
          <p:cNvGrpSpPr/>
          <p:nvPr/>
        </p:nvGrpSpPr>
        <p:grpSpPr bwMode="auto">
          <a:xfrm>
            <a:off x="6092363" y="2800917"/>
            <a:ext cx="1828568" cy="1181737"/>
            <a:chOff x="9690101" y="4786313"/>
            <a:chExt cx="2503486" cy="1624013"/>
          </a:xfrm>
        </p:grpSpPr>
        <p:sp>
          <p:nvSpPr>
            <p:cNvPr id="8231" name="Freeform 183"/>
            <p:cNvSpPr/>
            <p:nvPr/>
          </p:nvSpPr>
          <p:spPr bwMode="auto">
            <a:xfrm>
              <a:off x="10598150" y="5260976"/>
              <a:ext cx="330200" cy="225425"/>
            </a:xfrm>
            <a:custGeom>
              <a:avLst/>
              <a:gdLst>
                <a:gd name="T0" fmla="*/ 2147483646 w 12"/>
                <a:gd name="T1" fmla="*/ 2147483646 h 8"/>
                <a:gd name="T2" fmla="*/ 2147483646 w 12"/>
                <a:gd name="T3" fmla="*/ 2147483646 h 8"/>
                <a:gd name="T4" fmla="*/ 0 w 12"/>
                <a:gd name="T5" fmla="*/ 0 h 8"/>
                <a:gd name="T6" fmla="*/ 2147483646 w 12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4" y="8"/>
                    <a:pt x="12" y="6"/>
                    <a:pt x="11" y="4"/>
                  </a:cubicBezTo>
                  <a:cubicBezTo>
                    <a:pt x="10" y="1"/>
                    <a:pt x="2" y="0"/>
                    <a:pt x="0" y="0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2" name="Freeform 184"/>
            <p:cNvSpPr/>
            <p:nvPr/>
          </p:nvSpPr>
          <p:spPr bwMode="auto">
            <a:xfrm>
              <a:off x="11753850" y="4981576"/>
              <a:ext cx="109537" cy="28575"/>
            </a:xfrm>
            <a:custGeom>
              <a:avLst/>
              <a:gdLst>
                <a:gd name="T0" fmla="*/ 2147483646 w 4"/>
                <a:gd name="T1" fmla="*/ 2147483646 h 1"/>
                <a:gd name="T2" fmla="*/ 2147483646 w 4"/>
                <a:gd name="T3" fmla="*/ 2147483646 h 1"/>
                <a:gd name="T4" fmla="*/ 2147483646 w 4"/>
                <a:gd name="T5" fmla="*/ 0 h 1"/>
                <a:gd name="T6" fmla="*/ 2147483646 w 4"/>
                <a:gd name="T7" fmla="*/ 0 h 1"/>
                <a:gd name="T8" fmla="*/ 2147483646 w 4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3" name="Freeform 185"/>
            <p:cNvSpPr/>
            <p:nvPr/>
          </p:nvSpPr>
          <p:spPr bwMode="auto">
            <a:xfrm>
              <a:off x="11642725" y="4926013"/>
              <a:ext cx="550862" cy="560388"/>
            </a:xfrm>
            <a:custGeom>
              <a:avLst/>
              <a:gdLst>
                <a:gd name="T0" fmla="*/ 0 w 20"/>
                <a:gd name="T1" fmla="*/ 2147483646 h 20"/>
                <a:gd name="T2" fmla="*/ 2147483646 w 20"/>
                <a:gd name="T3" fmla="*/ 0 h 20"/>
                <a:gd name="T4" fmla="*/ 2147483646 w 20"/>
                <a:gd name="T5" fmla="*/ 2147483646 h 20"/>
                <a:gd name="T6" fmla="*/ 2147483646 w 20"/>
                <a:gd name="T7" fmla="*/ 2147483646 h 20"/>
                <a:gd name="T8" fmla="*/ 2147483646 w 20"/>
                <a:gd name="T9" fmla="*/ 2147483646 h 20"/>
                <a:gd name="T10" fmla="*/ 0 w 20"/>
                <a:gd name="T11" fmla="*/ 2147483646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0">
                  <a:moveTo>
                    <a:pt x="0" y="11"/>
                  </a:moveTo>
                  <a:cubicBezTo>
                    <a:pt x="0" y="11"/>
                    <a:pt x="10" y="0"/>
                    <a:pt x="11" y="0"/>
                  </a:cubicBezTo>
                  <a:cubicBezTo>
                    <a:pt x="11" y="0"/>
                    <a:pt x="20" y="8"/>
                    <a:pt x="19" y="9"/>
                  </a:cubicBezTo>
                  <a:cubicBezTo>
                    <a:pt x="19" y="10"/>
                    <a:pt x="11" y="19"/>
                    <a:pt x="9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8" y="20"/>
                    <a:pt x="0" y="11"/>
                  </a:cubicBezTo>
                  <a:close/>
                </a:path>
              </a:pathLst>
            </a:custGeom>
            <a:solidFill>
              <a:srgbClr val="61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4" name="Freeform 186"/>
            <p:cNvSpPr/>
            <p:nvPr/>
          </p:nvSpPr>
          <p:spPr bwMode="auto">
            <a:xfrm>
              <a:off x="11671300" y="4926013"/>
              <a:ext cx="495300" cy="503238"/>
            </a:xfrm>
            <a:custGeom>
              <a:avLst/>
              <a:gdLst>
                <a:gd name="T0" fmla="*/ 0 w 18"/>
                <a:gd name="T1" fmla="*/ 2147483646 h 18"/>
                <a:gd name="T2" fmla="*/ 2147483646 w 18"/>
                <a:gd name="T3" fmla="*/ 2147483646 h 18"/>
                <a:gd name="T4" fmla="*/ 2147483646 w 18"/>
                <a:gd name="T5" fmla="*/ 2147483646 h 18"/>
                <a:gd name="T6" fmla="*/ 2147483646 w 18"/>
                <a:gd name="T7" fmla="*/ 0 h 18"/>
                <a:gd name="T8" fmla="*/ 2147483646 w 18"/>
                <a:gd name="T9" fmla="*/ 2147483646 h 18"/>
                <a:gd name="T10" fmla="*/ 2147483646 w 18"/>
                <a:gd name="T11" fmla="*/ 2147483646 h 18"/>
                <a:gd name="T12" fmla="*/ 2147483646 w 18"/>
                <a:gd name="T13" fmla="*/ 2147483646 h 18"/>
                <a:gd name="T14" fmla="*/ 2147483646 w 18"/>
                <a:gd name="T15" fmla="*/ 2147483646 h 18"/>
                <a:gd name="T16" fmla="*/ 2147483646 w 18"/>
                <a:gd name="T17" fmla="*/ 2147483646 h 18"/>
                <a:gd name="T18" fmla="*/ 2147483646 w 18"/>
                <a:gd name="T19" fmla="*/ 2147483646 h 18"/>
                <a:gd name="T20" fmla="*/ 2147483646 w 18"/>
                <a:gd name="T21" fmla="*/ 2147483646 h 18"/>
                <a:gd name="T22" fmla="*/ 2147483646 w 18"/>
                <a:gd name="T23" fmla="*/ 2147483646 h 18"/>
                <a:gd name="T24" fmla="*/ 2147483646 w 18"/>
                <a:gd name="T25" fmla="*/ 2147483646 h 18"/>
                <a:gd name="T26" fmla="*/ 0 w 18"/>
                <a:gd name="T27" fmla="*/ 2147483646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8">
                  <a:moveTo>
                    <a:pt x="0" y="11"/>
                  </a:moveTo>
                  <a:cubicBezTo>
                    <a:pt x="0" y="11"/>
                    <a:pt x="3" y="14"/>
                    <a:pt x="4" y="14"/>
                  </a:cubicBezTo>
                  <a:cubicBezTo>
                    <a:pt x="5" y="13"/>
                    <a:pt x="14" y="6"/>
                    <a:pt x="14" y="5"/>
                  </a:cubicBezTo>
                  <a:cubicBezTo>
                    <a:pt x="13" y="4"/>
                    <a:pt x="14" y="4"/>
                    <a:pt x="11" y="0"/>
                  </a:cubicBezTo>
                  <a:cubicBezTo>
                    <a:pt x="11" y="0"/>
                    <a:pt x="14" y="4"/>
                    <a:pt x="14" y="5"/>
                  </a:cubicBezTo>
                  <a:cubicBezTo>
                    <a:pt x="14" y="5"/>
                    <a:pt x="18" y="8"/>
                    <a:pt x="17" y="9"/>
                  </a:cubicBezTo>
                  <a:cubicBezTo>
                    <a:pt x="17" y="9"/>
                    <a:pt x="18" y="10"/>
                    <a:pt x="9" y="18"/>
                  </a:cubicBezTo>
                  <a:cubicBezTo>
                    <a:pt x="9" y="18"/>
                    <a:pt x="17" y="10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1" y="9"/>
                    <a:pt x="10" y="9"/>
                  </a:cubicBezTo>
                  <a:cubicBezTo>
                    <a:pt x="10" y="9"/>
                    <a:pt x="11" y="10"/>
                    <a:pt x="11" y="11"/>
                  </a:cubicBezTo>
                  <a:cubicBezTo>
                    <a:pt x="10" y="12"/>
                    <a:pt x="9" y="11"/>
                    <a:pt x="9" y="11"/>
                  </a:cubicBezTo>
                  <a:cubicBezTo>
                    <a:pt x="9" y="11"/>
                    <a:pt x="5" y="14"/>
                    <a:pt x="4" y="14"/>
                  </a:cubicBezTo>
                  <a:cubicBezTo>
                    <a:pt x="3" y="14"/>
                    <a:pt x="1" y="12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5" name="Freeform 187"/>
            <p:cNvSpPr/>
            <p:nvPr/>
          </p:nvSpPr>
          <p:spPr bwMode="auto">
            <a:xfrm>
              <a:off x="11642725" y="4953001"/>
              <a:ext cx="165100" cy="196850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2147483646 w 6"/>
                <a:gd name="T9" fmla="*/ 2147483646 h 7"/>
                <a:gd name="T10" fmla="*/ 2147483646 w 6"/>
                <a:gd name="T11" fmla="*/ 2147483646 h 7"/>
                <a:gd name="T12" fmla="*/ 2147483646 w 6"/>
                <a:gd name="T13" fmla="*/ 2147483646 h 7"/>
                <a:gd name="T14" fmla="*/ 2147483646 w 6"/>
                <a:gd name="T15" fmla="*/ 2147483646 h 7"/>
                <a:gd name="T16" fmla="*/ 2147483646 w 6"/>
                <a:gd name="T17" fmla="*/ 2147483646 h 7"/>
                <a:gd name="T18" fmla="*/ 2147483646 w 6"/>
                <a:gd name="T19" fmla="*/ 2147483646 h 7"/>
                <a:gd name="T20" fmla="*/ 2147483646 w 6"/>
                <a:gd name="T21" fmla="*/ 2147483646 h 7"/>
                <a:gd name="T22" fmla="*/ 2147483646 w 6"/>
                <a:gd name="T23" fmla="*/ 2147483646 h 7"/>
                <a:gd name="T24" fmla="*/ 2147483646 w 6"/>
                <a:gd name="T25" fmla="*/ 0 h 7"/>
                <a:gd name="T26" fmla="*/ 2147483646 w 6"/>
                <a:gd name="T27" fmla="*/ 0 h 7"/>
                <a:gd name="T28" fmla="*/ 2147483646 w 6"/>
                <a:gd name="T29" fmla="*/ 2147483646 h 7"/>
                <a:gd name="T30" fmla="*/ 2147483646 w 6"/>
                <a:gd name="T31" fmla="*/ 2147483646 h 7"/>
                <a:gd name="T32" fmla="*/ 0 w 6"/>
                <a:gd name="T33" fmla="*/ 2147483646 h 7"/>
                <a:gd name="T34" fmla="*/ 0 w 6"/>
                <a:gd name="T35" fmla="*/ 2147483646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0" y="7"/>
                    <a:pt x="3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6" name="Freeform 188"/>
            <p:cNvSpPr/>
            <p:nvPr/>
          </p:nvSpPr>
          <p:spPr bwMode="auto">
            <a:xfrm>
              <a:off x="11642725" y="4981576"/>
              <a:ext cx="165100" cy="168275"/>
            </a:xfrm>
            <a:custGeom>
              <a:avLst/>
              <a:gdLst>
                <a:gd name="T0" fmla="*/ 2147483646 w 6"/>
                <a:gd name="T1" fmla="*/ 0 h 6"/>
                <a:gd name="T2" fmla="*/ 2147483646 w 6"/>
                <a:gd name="T3" fmla="*/ 0 h 6"/>
                <a:gd name="T4" fmla="*/ 2147483646 w 6"/>
                <a:gd name="T5" fmla="*/ 2147483646 h 6"/>
                <a:gd name="T6" fmla="*/ 2147483646 w 6"/>
                <a:gd name="T7" fmla="*/ 0 h 6"/>
                <a:gd name="T8" fmla="*/ 2147483646 w 6"/>
                <a:gd name="T9" fmla="*/ 0 h 6"/>
                <a:gd name="T10" fmla="*/ 2147483646 w 6"/>
                <a:gd name="T11" fmla="*/ 2147483646 h 6"/>
                <a:gd name="T12" fmla="*/ 2147483646 w 6"/>
                <a:gd name="T13" fmla="*/ 2147483646 h 6"/>
                <a:gd name="T14" fmla="*/ 0 w 6"/>
                <a:gd name="T15" fmla="*/ 2147483646 h 6"/>
                <a:gd name="T16" fmla="*/ 0 w 6"/>
                <a:gd name="T17" fmla="*/ 2147483646 h 6"/>
                <a:gd name="T18" fmla="*/ 2147483646 w 6"/>
                <a:gd name="T19" fmla="*/ 2147483646 h 6"/>
                <a:gd name="T20" fmla="*/ 2147483646 w 6"/>
                <a:gd name="T21" fmla="*/ 2147483646 h 6"/>
                <a:gd name="T22" fmla="*/ 2147483646 w 6"/>
                <a:gd name="T23" fmla="*/ 2147483646 h 6"/>
                <a:gd name="T24" fmla="*/ 2147483646 w 6"/>
                <a:gd name="T25" fmla="*/ 2147483646 h 6"/>
                <a:gd name="T26" fmla="*/ 2147483646 w 6"/>
                <a:gd name="T27" fmla="*/ 2147483646 h 6"/>
                <a:gd name="T28" fmla="*/ 2147483646 w 6"/>
                <a:gd name="T29" fmla="*/ 2147483646 h 6"/>
                <a:gd name="T30" fmla="*/ 2147483646 w 6"/>
                <a:gd name="T31" fmla="*/ 2147483646 h 6"/>
                <a:gd name="T32" fmla="*/ 2147483646 w 6"/>
                <a:gd name="T33" fmla="*/ 0 h 6"/>
                <a:gd name="T34" fmla="*/ 2147483646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7" name="Freeform 189"/>
            <p:cNvSpPr/>
            <p:nvPr/>
          </p:nvSpPr>
          <p:spPr bwMode="auto">
            <a:xfrm>
              <a:off x="11176000" y="4841876"/>
              <a:ext cx="192087" cy="223838"/>
            </a:xfrm>
            <a:custGeom>
              <a:avLst/>
              <a:gdLst>
                <a:gd name="T0" fmla="*/ 2147483646 w 7"/>
                <a:gd name="T1" fmla="*/ 2147483646 h 8"/>
                <a:gd name="T2" fmla="*/ 2147483646 w 7"/>
                <a:gd name="T3" fmla="*/ 2147483646 h 8"/>
                <a:gd name="T4" fmla="*/ 2147483646 w 7"/>
                <a:gd name="T5" fmla="*/ 2147483646 h 8"/>
                <a:gd name="T6" fmla="*/ 2147483646 w 7"/>
                <a:gd name="T7" fmla="*/ 2147483646 h 8"/>
                <a:gd name="T8" fmla="*/ 2147483646 w 7"/>
                <a:gd name="T9" fmla="*/ 2147483646 h 8"/>
                <a:gd name="T10" fmla="*/ 2147483646 w 7"/>
                <a:gd name="T11" fmla="*/ 2147483646 h 8"/>
                <a:gd name="T12" fmla="*/ 2147483646 w 7"/>
                <a:gd name="T13" fmla="*/ 2147483646 h 8"/>
                <a:gd name="T14" fmla="*/ 2147483646 w 7"/>
                <a:gd name="T15" fmla="*/ 0 h 8"/>
                <a:gd name="T16" fmla="*/ 0 w 7"/>
                <a:gd name="T17" fmla="*/ 2147483646 h 8"/>
                <a:gd name="T18" fmla="*/ 2147483646 w 7"/>
                <a:gd name="T19" fmla="*/ 2147483646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7" y="2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0"/>
                    <a:pt x="0" y="6"/>
                    <a:pt x="0" y="6"/>
                  </a:cubicBezTo>
                  <a:cubicBezTo>
                    <a:pt x="0" y="6"/>
                    <a:pt x="1" y="8"/>
                    <a:pt x="6" y="8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8" name="Freeform 190"/>
            <p:cNvSpPr/>
            <p:nvPr/>
          </p:nvSpPr>
          <p:spPr bwMode="auto">
            <a:xfrm>
              <a:off x="11176000" y="4897438"/>
              <a:ext cx="136525" cy="168275"/>
            </a:xfrm>
            <a:custGeom>
              <a:avLst/>
              <a:gdLst>
                <a:gd name="T0" fmla="*/ 2147483646 w 5"/>
                <a:gd name="T1" fmla="*/ 2147483646 h 6"/>
                <a:gd name="T2" fmla="*/ 2147483646 w 5"/>
                <a:gd name="T3" fmla="*/ 2147483646 h 6"/>
                <a:gd name="T4" fmla="*/ 2147483646 w 5"/>
                <a:gd name="T5" fmla="*/ 2147483646 h 6"/>
                <a:gd name="T6" fmla="*/ 2147483646 w 5"/>
                <a:gd name="T7" fmla="*/ 2147483646 h 6"/>
                <a:gd name="T8" fmla="*/ 0 w 5"/>
                <a:gd name="T9" fmla="*/ 2147483646 h 6"/>
                <a:gd name="T10" fmla="*/ 2147483646 w 5"/>
                <a:gd name="T11" fmla="*/ 2147483646 h 6"/>
                <a:gd name="T12" fmla="*/ 2147483646 w 5"/>
                <a:gd name="T13" fmla="*/ 2147483646 h 6"/>
                <a:gd name="T14" fmla="*/ 2147483646 w 5"/>
                <a:gd name="T15" fmla="*/ 2147483646 h 6"/>
                <a:gd name="T16" fmla="*/ 2147483646 w 5"/>
                <a:gd name="T17" fmla="*/ 2147483646 h 6"/>
                <a:gd name="T18" fmla="*/ 2147483646 w 5"/>
                <a:gd name="T19" fmla="*/ 2147483646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6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1" y="4"/>
                    <a:pt x="2" y="2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9" name="Freeform 191"/>
            <p:cNvSpPr/>
            <p:nvPr/>
          </p:nvSpPr>
          <p:spPr bwMode="auto">
            <a:xfrm>
              <a:off x="11312525" y="5010151"/>
              <a:ext cx="55562" cy="26988"/>
            </a:xfrm>
            <a:custGeom>
              <a:avLst/>
              <a:gdLst>
                <a:gd name="T0" fmla="*/ 2147483646 w 2"/>
                <a:gd name="T1" fmla="*/ 0 h 1"/>
                <a:gd name="T2" fmla="*/ 2147483646 w 2"/>
                <a:gd name="T3" fmla="*/ 0 h 1"/>
                <a:gd name="T4" fmla="*/ 2147483646 w 2"/>
                <a:gd name="T5" fmla="*/ 2147483646 h 1"/>
                <a:gd name="T6" fmla="*/ 2147483646 w 2"/>
                <a:gd name="T7" fmla="*/ 2147483646 h 1"/>
                <a:gd name="T8" fmla="*/ 2147483646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0" name="Freeform 192"/>
            <p:cNvSpPr/>
            <p:nvPr/>
          </p:nvSpPr>
          <p:spPr bwMode="auto">
            <a:xfrm>
              <a:off x="11147425" y="4786313"/>
              <a:ext cx="247650" cy="250825"/>
            </a:xfrm>
            <a:custGeom>
              <a:avLst/>
              <a:gdLst>
                <a:gd name="T0" fmla="*/ 0 w 9"/>
                <a:gd name="T1" fmla="*/ 2147483646 h 9"/>
                <a:gd name="T2" fmla="*/ 2147483646 w 9"/>
                <a:gd name="T3" fmla="*/ 2147483646 h 9"/>
                <a:gd name="T4" fmla="*/ 2147483646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2147483646 h 9"/>
                <a:gd name="T16" fmla="*/ 2147483646 w 9"/>
                <a:gd name="T17" fmla="*/ 2147483646 h 9"/>
                <a:gd name="T18" fmla="*/ 2147483646 w 9"/>
                <a:gd name="T19" fmla="*/ 2147483646 h 9"/>
                <a:gd name="T20" fmla="*/ 2147483646 w 9"/>
                <a:gd name="T21" fmla="*/ 2147483646 h 9"/>
                <a:gd name="T22" fmla="*/ 2147483646 w 9"/>
                <a:gd name="T23" fmla="*/ 2147483646 h 9"/>
                <a:gd name="T24" fmla="*/ 2147483646 w 9"/>
                <a:gd name="T25" fmla="*/ 2147483646 h 9"/>
                <a:gd name="T26" fmla="*/ 2147483646 w 9"/>
                <a:gd name="T27" fmla="*/ 2147483646 h 9"/>
                <a:gd name="T28" fmla="*/ 2147483646 w 9"/>
                <a:gd name="T29" fmla="*/ 2147483646 h 9"/>
                <a:gd name="T30" fmla="*/ 0 w 9"/>
                <a:gd name="T31" fmla="*/ 2147483646 h 9"/>
                <a:gd name="T32" fmla="*/ 0 w 9"/>
                <a:gd name="T33" fmla="*/ 2147483646 h 9"/>
                <a:gd name="T34" fmla="*/ 0 w 9"/>
                <a:gd name="T35" fmla="*/ 2147483646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1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6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6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0" y="7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31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1" name="Freeform 193"/>
            <p:cNvSpPr/>
            <p:nvPr/>
          </p:nvSpPr>
          <p:spPr bwMode="auto">
            <a:xfrm>
              <a:off x="9690101" y="5486401"/>
              <a:ext cx="247650" cy="250825"/>
            </a:xfrm>
            <a:custGeom>
              <a:avLst/>
              <a:gdLst>
                <a:gd name="T0" fmla="*/ 0 w 9"/>
                <a:gd name="T1" fmla="*/ 2147483646 h 9"/>
                <a:gd name="T2" fmla="*/ 2147483646 w 9"/>
                <a:gd name="T3" fmla="*/ 2147483646 h 9"/>
                <a:gd name="T4" fmla="*/ 2147483646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2147483646 h 9"/>
                <a:gd name="T18" fmla="*/ 2147483646 w 9"/>
                <a:gd name="T19" fmla="*/ 2147483646 h 9"/>
                <a:gd name="T20" fmla="*/ 2147483646 w 9"/>
                <a:gd name="T21" fmla="*/ 2147483646 h 9"/>
                <a:gd name="T22" fmla="*/ 0 w 9"/>
                <a:gd name="T23" fmla="*/ 2147483646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2" y="9"/>
                    <a:pt x="2" y="9"/>
                  </a:cubicBezTo>
                  <a:cubicBezTo>
                    <a:pt x="2" y="9"/>
                    <a:pt x="4" y="7"/>
                    <a:pt x="4" y="7"/>
                  </a:cubicBezTo>
                  <a:cubicBezTo>
                    <a:pt x="5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3"/>
                    <a:pt x="9" y="3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1" y="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2" name="Freeform 194"/>
            <p:cNvSpPr/>
            <p:nvPr/>
          </p:nvSpPr>
          <p:spPr bwMode="auto">
            <a:xfrm>
              <a:off x="10680700" y="6270626"/>
              <a:ext cx="301625" cy="139700"/>
            </a:xfrm>
            <a:custGeom>
              <a:avLst/>
              <a:gdLst>
                <a:gd name="T0" fmla="*/ 2147483646 w 11"/>
                <a:gd name="T1" fmla="*/ 0 h 5"/>
                <a:gd name="T2" fmla="*/ 2147483646 w 11"/>
                <a:gd name="T3" fmla="*/ 2147483646 h 5"/>
                <a:gd name="T4" fmla="*/ 2147483646 w 11"/>
                <a:gd name="T5" fmla="*/ 2147483646 h 5"/>
                <a:gd name="T6" fmla="*/ 0 w 11"/>
                <a:gd name="T7" fmla="*/ 2147483646 h 5"/>
                <a:gd name="T8" fmla="*/ 2147483646 w 11"/>
                <a:gd name="T9" fmla="*/ 2147483646 h 5"/>
                <a:gd name="T10" fmla="*/ 2147483646 w 11"/>
                <a:gd name="T11" fmla="*/ 2147483646 h 5"/>
                <a:gd name="T12" fmla="*/ 2147483646 w 11"/>
                <a:gd name="T13" fmla="*/ 2147483646 h 5"/>
                <a:gd name="T14" fmla="*/ 2147483646 w 11"/>
                <a:gd name="T15" fmla="*/ 2147483646 h 5"/>
                <a:gd name="T16" fmla="*/ 2147483646 w 11"/>
                <a:gd name="T17" fmla="*/ 2147483646 h 5"/>
                <a:gd name="T18" fmla="*/ 2147483646 w 11"/>
                <a:gd name="T19" fmla="*/ 2147483646 h 5"/>
                <a:gd name="T20" fmla="*/ 2147483646 w 11"/>
                <a:gd name="T21" fmla="*/ 2147483646 h 5"/>
                <a:gd name="T22" fmla="*/ 2147483646 w 11"/>
                <a:gd name="T23" fmla="*/ 0 h 5"/>
                <a:gd name="T24" fmla="*/ 2147483646 w 11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5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7" y="5"/>
                    <a:pt x="7" y="5"/>
                  </a:cubicBezTo>
                  <a:cubicBezTo>
                    <a:pt x="8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0" y="4"/>
                    <a:pt x="8" y="4"/>
                    <a:pt x="7" y="3"/>
                  </a:cubicBezTo>
                  <a:cubicBezTo>
                    <a:pt x="7" y="3"/>
                    <a:pt x="6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3" name="Freeform 195"/>
            <p:cNvSpPr/>
            <p:nvPr/>
          </p:nvSpPr>
          <p:spPr bwMode="auto">
            <a:xfrm>
              <a:off x="10598150" y="5457826"/>
              <a:ext cx="330200" cy="895350"/>
            </a:xfrm>
            <a:custGeom>
              <a:avLst/>
              <a:gdLst>
                <a:gd name="T0" fmla="*/ 2147483646 w 12"/>
                <a:gd name="T1" fmla="*/ 2147483646 h 32"/>
                <a:gd name="T2" fmla="*/ 2147483646 w 12"/>
                <a:gd name="T3" fmla="*/ 2147483646 h 32"/>
                <a:gd name="T4" fmla="*/ 2147483646 w 12"/>
                <a:gd name="T5" fmla="*/ 2147483646 h 32"/>
                <a:gd name="T6" fmla="*/ 2147483646 w 12"/>
                <a:gd name="T7" fmla="*/ 2147483646 h 32"/>
                <a:gd name="T8" fmla="*/ 2147483646 w 12"/>
                <a:gd name="T9" fmla="*/ 2147483646 h 32"/>
                <a:gd name="T10" fmla="*/ 2147483646 w 12"/>
                <a:gd name="T11" fmla="*/ 2147483646 h 32"/>
                <a:gd name="T12" fmla="*/ 2147483646 w 12"/>
                <a:gd name="T13" fmla="*/ 2147483646 h 32"/>
                <a:gd name="T14" fmla="*/ 2147483646 w 12"/>
                <a:gd name="T15" fmla="*/ 0 h 32"/>
                <a:gd name="T16" fmla="*/ 2147483646 w 12"/>
                <a:gd name="T17" fmla="*/ 2147483646 h 32"/>
                <a:gd name="T18" fmla="*/ 2147483646 w 12"/>
                <a:gd name="T19" fmla="*/ 2147483646 h 32"/>
                <a:gd name="T20" fmla="*/ 2147483646 w 12"/>
                <a:gd name="T21" fmla="*/ 2147483646 h 32"/>
                <a:gd name="T22" fmla="*/ 2147483646 w 12"/>
                <a:gd name="T23" fmla="*/ 2147483646 h 32"/>
                <a:gd name="T24" fmla="*/ 2147483646 w 12"/>
                <a:gd name="T25" fmla="*/ 2147483646 h 32"/>
                <a:gd name="T26" fmla="*/ 2147483646 w 12"/>
                <a:gd name="T27" fmla="*/ 2147483646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32">
                  <a:moveTo>
                    <a:pt x="11" y="29"/>
                  </a:moveTo>
                  <a:cubicBezTo>
                    <a:pt x="11" y="29"/>
                    <a:pt x="9" y="29"/>
                    <a:pt x="8" y="30"/>
                  </a:cubicBezTo>
                  <a:cubicBezTo>
                    <a:pt x="8" y="30"/>
                    <a:pt x="7" y="32"/>
                    <a:pt x="4" y="30"/>
                  </a:cubicBezTo>
                  <a:cubicBezTo>
                    <a:pt x="4" y="30"/>
                    <a:pt x="5" y="27"/>
                    <a:pt x="5" y="26"/>
                  </a:cubicBezTo>
                  <a:cubicBezTo>
                    <a:pt x="5" y="25"/>
                    <a:pt x="5" y="15"/>
                    <a:pt x="5" y="1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3"/>
                    <a:pt x="1" y="2"/>
                  </a:cubicBezTo>
                  <a:cubicBezTo>
                    <a:pt x="1" y="2"/>
                    <a:pt x="6" y="0"/>
                    <a:pt x="6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6"/>
                    <a:pt x="9" y="6"/>
                  </a:cubicBezTo>
                  <a:cubicBezTo>
                    <a:pt x="9" y="7"/>
                    <a:pt x="12" y="13"/>
                    <a:pt x="12" y="15"/>
                  </a:cubicBezTo>
                  <a:cubicBezTo>
                    <a:pt x="12" y="16"/>
                    <a:pt x="11" y="17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11" y="29"/>
                  </a:ln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4" name="Freeform 196"/>
            <p:cNvSpPr/>
            <p:nvPr/>
          </p:nvSpPr>
          <p:spPr bwMode="auto">
            <a:xfrm>
              <a:off x="10598150" y="5457826"/>
              <a:ext cx="301625" cy="868363"/>
            </a:xfrm>
            <a:custGeom>
              <a:avLst/>
              <a:gdLst>
                <a:gd name="T0" fmla="*/ 2147483646 w 11"/>
                <a:gd name="T1" fmla="*/ 2147483646 h 31"/>
                <a:gd name="T2" fmla="*/ 2147483646 w 11"/>
                <a:gd name="T3" fmla="*/ 2147483646 h 31"/>
                <a:gd name="T4" fmla="*/ 2147483646 w 11"/>
                <a:gd name="T5" fmla="*/ 2147483646 h 31"/>
                <a:gd name="T6" fmla="*/ 2147483646 w 11"/>
                <a:gd name="T7" fmla="*/ 2147483646 h 31"/>
                <a:gd name="T8" fmla="*/ 2147483646 w 11"/>
                <a:gd name="T9" fmla="*/ 2147483646 h 31"/>
                <a:gd name="T10" fmla="*/ 2147483646 w 11"/>
                <a:gd name="T11" fmla="*/ 2147483646 h 31"/>
                <a:gd name="T12" fmla="*/ 2147483646 w 11"/>
                <a:gd name="T13" fmla="*/ 2147483646 h 31"/>
                <a:gd name="T14" fmla="*/ 2147483646 w 11"/>
                <a:gd name="T15" fmla="*/ 2147483646 h 31"/>
                <a:gd name="T16" fmla="*/ 2147483646 w 11"/>
                <a:gd name="T17" fmla="*/ 2147483646 h 31"/>
                <a:gd name="T18" fmla="*/ 2147483646 w 11"/>
                <a:gd name="T19" fmla="*/ 2147483646 h 31"/>
                <a:gd name="T20" fmla="*/ 2147483646 w 11"/>
                <a:gd name="T21" fmla="*/ 2147483646 h 31"/>
                <a:gd name="T22" fmla="*/ 2147483646 w 11"/>
                <a:gd name="T23" fmla="*/ 2147483646 h 31"/>
                <a:gd name="T24" fmla="*/ 2147483646 w 11"/>
                <a:gd name="T25" fmla="*/ 2147483646 h 31"/>
                <a:gd name="T26" fmla="*/ 2147483646 w 11"/>
                <a:gd name="T27" fmla="*/ 2147483646 h 31"/>
                <a:gd name="T28" fmla="*/ 2147483646 w 11"/>
                <a:gd name="T29" fmla="*/ 2147483646 h 31"/>
                <a:gd name="T30" fmla="*/ 2147483646 w 11"/>
                <a:gd name="T31" fmla="*/ 2147483646 h 31"/>
                <a:gd name="T32" fmla="*/ 2147483646 w 11"/>
                <a:gd name="T33" fmla="*/ 2147483646 h 31"/>
                <a:gd name="T34" fmla="*/ 2147483646 w 11"/>
                <a:gd name="T35" fmla="*/ 2147483646 h 31"/>
                <a:gd name="T36" fmla="*/ 2147483646 w 11"/>
                <a:gd name="T37" fmla="*/ 2147483646 h 31"/>
                <a:gd name="T38" fmla="*/ 2147483646 w 11"/>
                <a:gd name="T39" fmla="*/ 2147483646 h 31"/>
                <a:gd name="T40" fmla="*/ 2147483646 w 11"/>
                <a:gd name="T41" fmla="*/ 0 h 31"/>
                <a:gd name="T42" fmla="*/ 2147483646 w 11"/>
                <a:gd name="T43" fmla="*/ 2147483646 h 31"/>
                <a:gd name="T44" fmla="*/ 2147483646 w 11"/>
                <a:gd name="T45" fmla="*/ 2147483646 h 31"/>
                <a:gd name="T46" fmla="*/ 2147483646 w 11"/>
                <a:gd name="T47" fmla="*/ 2147483646 h 31"/>
                <a:gd name="T48" fmla="*/ 2147483646 w 11"/>
                <a:gd name="T49" fmla="*/ 2147483646 h 31"/>
                <a:gd name="T50" fmla="*/ 2147483646 w 11"/>
                <a:gd name="T51" fmla="*/ 2147483646 h 31"/>
                <a:gd name="T52" fmla="*/ 2147483646 w 11"/>
                <a:gd name="T53" fmla="*/ 2147483646 h 31"/>
                <a:gd name="T54" fmla="*/ 2147483646 w 11"/>
                <a:gd name="T55" fmla="*/ 2147483646 h 31"/>
                <a:gd name="T56" fmla="*/ 2147483646 w 11"/>
                <a:gd name="T57" fmla="*/ 2147483646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" h="31">
                  <a:moveTo>
                    <a:pt x="9" y="23"/>
                  </a:moveTo>
                  <a:cubicBezTo>
                    <a:pt x="9" y="22"/>
                    <a:pt x="11" y="17"/>
                    <a:pt x="11" y="17"/>
                  </a:cubicBezTo>
                  <a:cubicBezTo>
                    <a:pt x="11" y="17"/>
                    <a:pt x="9" y="20"/>
                    <a:pt x="9" y="21"/>
                  </a:cubicBezTo>
                  <a:cubicBezTo>
                    <a:pt x="9" y="23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6" y="18"/>
                    <a:pt x="6" y="18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6" y="19"/>
                    <a:pt x="7" y="16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3"/>
                    <a:pt x="7" y="15"/>
                    <a:pt x="7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9" y="14"/>
                    <a:pt x="8" y="13"/>
                  </a:cubicBezTo>
                  <a:cubicBezTo>
                    <a:pt x="8" y="13"/>
                    <a:pt x="3" y="9"/>
                    <a:pt x="3" y="9"/>
                  </a:cubicBezTo>
                  <a:cubicBezTo>
                    <a:pt x="4" y="9"/>
                    <a:pt x="6" y="11"/>
                    <a:pt x="6" y="11"/>
                  </a:cubicBezTo>
                  <a:cubicBezTo>
                    <a:pt x="5" y="10"/>
                    <a:pt x="3" y="7"/>
                    <a:pt x="3" y="7"/>
                  </a:cubicBezTo>
                  <a:cubicBezTo>
                    <a:pt x="3" y="7"/>
                    <a:pt x="5" y="5"/>
                    <a:pt x="6" y="5"/>
                  </a:cubicBezTo>
                  <a:cubicBezTo>
                    <a:pt x="7" y="4"/>
                    <a:pt x="7" y="6"/>
                    <a:pt x="8" y="7"/>
                  </a:cubicBezTo>
                  <a:cubicBezTo>
                    <a:pt x="8" y="7"/>
                    <a:pt x="9" y="7"/>
                    <a:pt x="10" y="8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1" y="2"/>
                    <a:pt x="1" y="2"/>
                  </a:cubicBezTo>
                  <a:cubicBezTo>
                    <a:pt x="0" y="3"/>
                    <a:pt x="1" y="7"/>
                    <a:pt x="1" y="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25"/>
                    <a:pt x="5" y="26"/>
                  </a:cubicBezTo>
                  <a:cubicBezTo>
                    <a:pt x="5" y="27"/>
                    <a:pt x="4" y="30"/>
                    <a:pt x="4" y="30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6" y="29"/>
                    <a:pt x="7" y="26"/>
                    <a:pt x="7" y="26"/>
                  </a:cubicBezTo>
                  <a:cubicBezTo>
                    <a:pt x="7" y="26"/>
                    <a:pt x="9" y="24"/>
                    <a:pt x="9" y="23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5" name="Freeform 197"/>
            <p:cNvSpPr/>
            <p:nvPr/>
          </p:nvSpPr>
          <p:spPr bwMode="auto">
            <a:xfrm>
              <a:off x="9882188" y="5289551"/>
              <a:ext cx="935037" cy="560388"/>
            </a:xfrm>
            <a:custGeom>
              <a:avLst/>
              <a:gdLst>
                <a:gd name="T0" fmla="*/ 2147483646 w 34"/>
                <a:gd name="T1" fmla="*/ 2147483646 h 20"/>
                <a:gd name="T2" fmla="*/ 2147483646 w 34"/>
                <a:gd name="T3" fmla="*/ 2147483646 h 20"/>
                <a:gd name="T4" fmla="*/ 2147483646 w 34"/>
                <a:gd name="T5" fmla="*/ 2147483646 h 20"/>
                <a:gd name="T6" fmla="*/ 2147483646 w 34"/>
                <a:gd name="T7" fmla="*/ 2147483646 h 20"/>
                <a:gd name="T8" fmla="*/ 2147483646 w 34"/>
                <a:gd name="T9" fmla="*/ 2147483646 h 20"/>
                <a:gd name="T10" fmla="*/ 2147483646 w 34"/>
                <a:gd name="T11" fmla="*/ 0 h 20"/>
                <a:gd name="T12" fmla="*/ 2147483646 w 34"/>
                <a:gd name="T13" fmla="*/ 2147483646 h 20"/>
                <a:gd name="T14" fmla="*/ 2147483646 w 34"/>
                <a:gd name="T15" fmla="*/ 2147483646 h 20"/>
                <a:gd name="T16" fmla="*/ 2147483646 w 34"/>
                <a:gd name="T17" fmla="*/ 2147483646 h 20"/>
                <a:gd name="T18" fmla="*/ 2147483646 w 34"/>
                <a:gd name="T19" fmla="*/ 2147483646 h 20"/>
                <a:gd name="T20" fmla="*/ 2147483646 w 34"/>
                <a:gd name="T21" fmla="*/ 2147483646 h 20"/>
                <a:gd name="T22" fmla="*/ 2147483646 w 34"/>
                <a:gd name="T23" fmla="*/ 2147483646 h 20"/>
                <a:gd name="T24" fmla="*/ 2147483646 w 34"/>
                <a:gd name="T25" fmla="*/ 2147483646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20">
                  <a:moveTo>
                    <a:pt x="1" y="16"/>
                  </a:moveTo>
                  <a:cubicBezTo>
                    <a:pt x="1" y="16"/>
                    <a:pt x="13" y="20"/>
                    <a:pt x="15" y="20"/>
                  </a:cubicBezTo>
                  <a:cubicBezTo>
                    <a:pt x="15" y="20"/>
                    <a:pt x="26" y="13"/>
                    <a:pt x="27" y="12"/>
                  </a:cubicBezTo>
                  <a:cubicBezTo>
                    <a:pt x="28" y="12"/>
                    <a:pt x="34" y="8"/>
                    <a:pt x="34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27" y="1"/>
                    <a:pt x="26" y="0"/>
                  </a:cubicBezTo>
                  <a:cubicBezTo>
                    <a:pt x="25" y="0"/>
                    <a:pt x="22" y="2"/>
                    <a:pt x="22" y="3"/>
                  </a:cubicBezTo>
                  <a:cubicBezTo>
                    <a:pt x="21" y="4"/>
                    <a:pt x="20" y="7"/>
                    <a:pt x="20" y="7"/>
                  </a:cubicBezTo>
                  <a:cubicBezTo>
                    <a:pt x="20" y="7"/>
                    <a:pt x="17" y="10"/>
                    <a:pt x="15" y="14"/>
                  </a:cubicBezTo>
                  <a:cubicBezTo>
                    <a:pt x="15" y="14"/>
                    <a:pt x="13" y="13"/>
                    <a:pt x="13" y="13"/>
                  </a:cubicBezTo>
                  <a:cubicBezTo>
                    <a:pt x="12" y="13"/>
                    <a:pt x="8" y="12"/>
                    <a:pt x="7" y="12"/>
                  </a:cubicBezTo>
                  <a:cubicBezTo>
                    <a:pt x="7" y="12"/>
                    <a:pt x="2" y="10"/>
                    <a:pt x="2" y="10"/>
                  </a:cubicBezTo>
                  <a:cubicBezTo>
                    <a:pt x="2" y="10"/>
                    <a:pt x="0" y="12"/>
                    <a:pt x="1" y="16"/>
                  </a:cubicBez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6" name="Freeform 198"/>
            <p:cNvSpPr/>
            <p:nvPr/>
          </p:nvSpPr>
          <p:spPr bwMode="auto">
            <a:xfrm>
              <a:off x="9909175" y="5289551"/>
              <a:ext cx="825500" cy="531813"/>
            </a:xfrm>
            <a:custGeom>
              <a:avLst/>
              <a:gdLst>
                <a:gd name="T0" fmla="*/ 2147483646 w 30"/>
                <a:gd name="T1" fmla="*/ 2147483646 h 19"/>
                <a:gd name="T2" fmla="*/ 2147483646 w 30"/>
                <a:gd name="T3" fmla="*/ 0 h 19"/>
                <a:gd name="T4" fmla="*/ 2147483646 w 30"/>
                <a:gd name="T5" fmla="*/ 2147483646 h 19"/>
                <a:gd name="T6" fmla="*/ 2147483646 w 30"/>
                <a:gd name="T7" fmla="*/ 2147483646 h 19"/>
                <a:gd name="T8" fmla="*/ 2147483646 w 30"/>
                <a:gd name="T9" fmla="*/ 2147483646 h 19"/>
                <a:gd name="T10" fmla="*/ 2147483646 w 30"/>
                <a:gd name="T11" fmla="*/ 2147483646 h 19"/>
                <a:gd name="T12" fmla="*/ 2147483646 w 30"/>
                <a:gd name="T13" fmla="*/ 2147483646 h 19"/>
                <a:gd name="T14" fmla="*/ 2147483646 w 30"/>
                <a:gd name="T15" fmla="*/ 2147483646 h 19"/>
                <a:gd name="T16" fmla="*/ 0 w 30"/>
                <a:gd name="T17" fmla="*/ 2147483646 h 19"/>
                <a:gd name="T18" fmla="*/ 2147483646 w 30"/>
                <a:gd name="T19" fmla="*/ 2147483646 h 19"/>
                <a:gd name="T20" fmla="*/ 2147483646 w 30"/>
                <a:gd name="T21" fmla="*/ 2147483646 h 19"/>
                <a:gd name="T22" fmla="*/ 2147483646 w 30"/>
                <a:gd name="T23" fmla="*/ 2147483646 h 19"/>
                <a:gd name="T24" fmla="*/ 2147483646 w 30"/>
                <a:gd name="T25" fmla="*/ 2147483646 h 19"/>
                <a:gd name="T26" fmla="*/ 2147483646 w 30"/>
                <a:gd name="T27" fmla="*/ 2147483646 h 19"/>
                <a:gd name="T28" fmla="*/ 2147483646 w 30"/>
                <a:gd name="T29" fmla="*/ 2147483646 h 19"/>
                <a:gd name="T30" fmla="*/ 2147483646 w 30"/>
                <a:gd name="T31" fmla="*/ 2147483646 h 19"/>
                <a:gd name="T32" fmla="*/ 2147483646 w 30"/>
                <a:gd name="T33" fmla="*/ 2147483646 h 19"/>
                <a:gd name="T34" fmla="*/ 2147483646 w 30"/>
                <a:gd name="T35" fmla="*/ 2147483646 h 19"/>
                <a:gd name="T36" fmla="*/ 2147483646 w 30"/>
                <a:gd name="T37" fmla="*/ 2147483646 h 19"/>
                <a:gd name="T38" fmla="*/ 2147483646 w 30"/>
                <a:gd name="T39" fmla="*/ 2147483646 h 19"/>
                <a:gd name="T40" fmla="*/ 2147483646 w 30"/>
                <a:gd name="T41" fmla="*/ 2147483646 h 19"/>
                <a:gd name="T42" fmla="*/ 2147483646 w 30"/>
                <a:gd name="T43" fmla="*/ 2147483646 h 19"/>
                <a:gd name="T44" fmla="*/ 2147483646 w 30"/>
                <a:gd name="T45" fmla="*/ 2147483646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" h="19">
                  <a:moveTo>
                    <a:pt x="30" y="4"/>
                  </a:moveTo>
                  <a:cubicBezTo>
                    <a:pt x="28" y="2"/>
                    <a:pt x="25" y="1"/>
                    <a:pt x="25" y="0"/>
                  </a:cubicBezTo>
                  <a:cubicBezTo>
                    <a:pt x="24" y="0"/>
                    <a:pt x="21" y="2"/>
                    <a:pt x="21" y="3"/>
                  </a:cubicBezTo>
                  <a:cubicBezTo>
                    <a:pt x="20" y="4"/>
                    <a:pt x="19" y="7"/>
                    <a:pt x="19" y="7"/>
                  </a:cubicBezTo>
                  <a:cubicBezTo>
                    <a:pt x="19" y="7"/>
                    <a:pt x="16" y="10"/>
                    <a:pt x="14" y="14"/>
                  </a:cubicBezTo>
                  <a:cubicBezTo>
                    <a:pt x="14" y="14"/>
                    <a:pt x="12" y="13"/>
                    <a:pt x="12" y="13"/>
                  </a:cubicBezTo>
                  <a:cubicBezTo>
                    <a:pt x="11" y="13"/>
                    <a:pt x="7" y="12"/>
                    <a:pt x="6" y="12"/>
                  </a:cubicBezTo>
                  <a:cubicBezTo>
                    <a:pt x="6" y="12"/>
                    <a:pt x="1" y="10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2" y="12"/>
                    <a:pt x="4" y="13"/>
                    <a:pt x="5" y="15"/>
                  </a:cubicBezTo>
                  <a:cubicBezTo>
                    <a:pt x="5" y="15"/>
                    <a:pt x="12" y="19"/>
                    <a:pt x="13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8"/>
                    <a:pt x="14" y="19"/>
                  </a:cubicBezTo>
                  <a:cubicBezTo>
                    <a:pt x="14" y="19"/>
                    <a:pt x="14" y="16"/>
                    <a:pt x="15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4"/>
                    <a:pt x="16" y="13"/>
                  </a:cubicBezTo>
                  <a:cubicBezTo>
                    <a:pt x="16" y="13"/>
                    <a:pt x="16" y="14"/>
                    <a:pt x="17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8" y="15"/>
                    <a:pt x="18" y="12"/>
                    <a:pt x="19" y="12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1" y="10"/>
                    <a:pt x="26" y="5"/>
                    <a:pt x="28" y="5"/>
                  </a:cubicBezTo>
                  <a:cubicBezTo>
                    <a:pt x="29" y="5"/>
                    <a:pt x="29" y="4"/>
                    <a:pt x="30" y="4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7" name="Freeform 199"/>
            <p:cNvSpPr/>
            <p:nvPr/>
          </p:nvSpPr>
          <p:spPr bwMode="auto">
            <a:xfrm>
              <a:off x="10598150" y="5260976"/>
              <a:ext cx="274637" cy="225425"/>
            </a:xfrm>
            <a:custGeom>
              <a:avLst/>
              <a:gdLst>
                <a:gd name="T0" fmla="*/ 0 w 10"/>
                <a:gd name="T1" fmla="*/ 2147483646 h 8"/>
                <a:gd name="T2" fmla="*/ 2147483646 w 10"/>
                <a:gd name="T3" fmla="*/ 2147483646 h 8"/>
                <a:gd name="T4" fmla="*/ 2147483646 w 10"/>
                <a:gd name="T5" fmla="*/ 2147483646 h 8"/>
                <a:gd name="T6" fmla="*/ 2147483646 w 10"/>
                <a:gd name="T7" fmla="*/ 2147483646 h 8"/>
                <a:gd name="T8" fmla="*/ 2147483646 w 10"/>
                <a:gd name="T9" fmla="*/ 2147483646 h 8"/>
                <a:gd name="T10" fmla="*/ 0 w 10"/>
                <a:gd name="T11" fmla="*/ 0 h 8"/>
                <a:gd name="T12" fmla="*/ 0 w 10"/>
                <a:gd name="T13" fmla="*/ 2147483646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">
                  <a:moveTo>
                    <a:pt x="0" y="1"/>
                  </a:moveTo>
                  <a:cubicBezTo>
                    <a:pt x="0" y="1"/>
                    <a:pt x="3" y="4"/>
                    <a:pt x="4" y="5"/>
                  </a:cubicBezTo>
                  <a:cubicBezTo>
                    <a:pt x="4" y="5"/>
                    <a:pt x="7" y="8"/>
                    <a:pt x="9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0" y="6"/>
                    <a:pt x="6" y="4"/>
                    <a:pt x="4" y="3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8" name="Freeform 200"/>
            <p:cNvSpPr/>
            <p:nvPr/>
          </p:nvSpPr>
          <p:spPr bwMode="auto">
            <a:xfrm>
              <a:off x="10598150" y="4953001"/>
              <a:ext cx="1127125" cy="673100"/>
            </a:xfrm>
            <a:custGeom>
              <a:avLst/>
              <a:gdLst>
                <a:gd name="T0" fmla="*/ 0 w 41"/>
                <a:gd name="T1" fmla="*/ 2147483646 h 24"/>
                <a:gd name="T2" fmla="*/ 2147483646 w 41"/>
                <a:gd name="T3" fmla="*/ 2147483646 h 24"/>
                <a:gd name="T4" fmla="*/ 2147483646 w 41"/>
                <a:gd name="T5" fmla="*/ 2147483646 h 24"/>
                <a:gd name="T6" fmla="*/ 2147483646 w 41"/>
                <a:gd name="T7" fmla="*/ 2147483646 h 24"/>
                <a:gd name="T8" fmla="*/ 2147483646 w 41"/>
                <a:gd name="T9" fmla="*/ 2147483646 h 24"/>
                <a:gd name="T10" fmla="*/ 2147483646 w 41"/>
                <a:gd name="T11" fmla="*/ 2147483646 h 24"/>
                <a:gd name="T12" fmla="*/ 2147483646 w 41"/>
                <a:gd name="T13" fmla="*/ 2147483646 h 24"/>
                <a:gd name="T14" fmla="*/ 2147483646 w 41"/>
                <a:gd name="T15" fmla="*/ 2147483646 h 24"/>
                <a:gd name="T16" fmla="*/ 2147483646 w 41"/>
                <a:gd name="T17" fmla="*/ 2147483646 h 24"/>
                <a:gd name="T18" fmla="*/ 2147483646 w 41"/>
                <a:gd name="T19" fmla="*/ 2147483646 h 24"/>
                <a:gd name="T20" fmla="*/ 2147483646 w 41"/>
                <a:gd name="T21" fmla="*/ 2147483646 h 24"/>
                <a:gd name="T22" fmla="*/ 2147483646 w 41"/>
                <a:gd name="T23" fmla="*/ 2147483646 h 24"/>
                <a:gd name="T24" fmla="*/ 2147483646 w 41"/>
                <a:gd name="T25" fmla="*/ 2147483646 h 24"/>
                <a:gd name="T26" fmla="*/ 2147483646 w 41"/>
                <a:gd name="T27" fmla="*/ 2147483646 h 24"/>
                <a:gd name="T28" fmla="*/ 2147483646 w 41"/>
                <a:gd name="T29" fmla="*/ 2147483646 h 24"/>
                <a:gd name="T30" fmla="*/ 2147483646 w 41"/>
                <a:gd name="T31" fmla="*/ 2147483646 h 24"/>
                <a:gd name="T32" fmla="*/ 2147483646 w 41"/>
                <a:gd name="T33" fmla="*/ 2147483646 h 24"/>
                <a:gd name="T34" fmla="*/ 2147483646 w 41"/>
                <a:gd name="T35" fmla="*/ 2147483646 h 24"/>
                <a:gd name="T36" fmla="*/ 2147483646 w 41"/>
                <a:gd name="T37" fmla="*/ 2147483646 h 24"/>
                <a:gd name="T38" fmla="*/ 2147483646 w 41"/>
                <a:gd name="T39" fmla="*/ 2147483646 h 24"/>
                <a:gd name="T40" fmla="*/ 2147483646 w 41"/>
                <a:gd name="T41" fmla="*/ 2147483646 h 24"/>
                <a:gd name="T42" fmla="*/ 2147483646 w 41"/>
                <a:gd name="T43" fmla="*/ 2147483646 h 24"/>
                <a:gd name="T44" fmla="*/ 2147483646 w 41"/>
                <a:gd name="T45" fmla="*/ 2147483646 h 24"/>
                <a:gd name="T46" fmla="*/ 2147483646 w 41"/>
                <a:gd name="T47" fmla="*/ 2147483646 h 24"/>
                <a:gd name="T48" fmla="*/ 2147483646 w 41"/>
                <a:gd name="T49" fmla="*/ 2147483646 h 24"/>
                <a:gd name="T50" fmla="*/ 2147483646 w 41"/>
                <a:gd name="T51" fmla="*/ 2147483646 h 24"/>
                <a:gd name="T52" fmla="*/ 2147483646 w 41"/>
                <a:gd name="T53" fmla="*/ 2147483646 h 24"/>
                <a:gd name="T54" fmla="*/ 2147483646 w 41"/>
                <a:gd name="T55" fmla="*/ 2147483646 h 24"/>
                <a:gd name="T56" fmla="*/ 2147483646 w 41"/>
                <a:gd name="T57" fmla="*/ 2147483646 h 24"/>
                <a:gd name="T58" fmla="*/ 2147483646 w 41"/>
                <a:gd name="T59" fmla="*/ 2147483646 h 24"/>
                <a:gd name="T60" fmla="*/ 0 w 41"/>
                <a:gd name="T61" fmla="*/ 2147483646 h 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1" h="24">
                  <a:moveTo>
                    <a:pt x="0" y="11"/>
                  </a:moveTo>
                  <a:cubicBezTo>
                    <a:pt x="0" y="11"/>
                    <a:pt x="8" y="15"/>
                    <a:pt x="8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6" y="23"/>
                    <a:pt x="10" y="24"/>
                  </a:cubicBezTo>
                  <a:cubicBezTo>
                    <a:pt x="14" y="24"/>
                    <a:pt x="11" y="24"/>
                    <a:pt x="11" y="24"/>
                  </a:cubicBezTo>
                  <a:cubicBezTo>
                    <a:pt x="11" y="24"/>
                    <a:pt x="11" y="20"/>
                    <a:pt x="11" y="20"/>
                  </a:cubicBezTo>
                  <a:cubicBezTo>
                    <a:pt x="11" y="20"/>
                    <a:pt x="13" y="18"/>
                    <a:pt x="13" y="17"/>
                  </a:cubicBezTo>
                  <a:cubicBezTo>
                    <a:pt x="14" y="17"/>
                    <a:pt x="21" y="10"/>
                    <a:pt x="21" y="9"/>
                  </a:cubicBezTo>
                  <a:cubicBezTo>
                    <a:pt x="21" y="9"/>
                    <a:pt x="23" y="8"/>
                    <a:pt x="25" y="8"/>
                  </a:cubicBezTo>
                  <a:cubicBezTo>
                    <a:pt x="26" y="8"/>
                    <a:pt x="35" y="8"/>
                    <a:pt x="36" y="7"/>
                  </a:cubicBezTo>
                  <a:cubicBezTo>
                    <a:pt x="38" y="7"/>
                    <a:pt x="39" y="8"/>
                    <a:pt x="40" y="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41" y="6"/>
                    <a:pt x="41" y="5"/>
                  </a:cubicBezTo>
                  <a:cubicBezTo>
                    <a:pt x="41" y="5"/>
                    <a:pt x="40" y="3"/>
                    <a:pt x="40" y="3"/>
                  </a:cubicBezTo>
                  <a:cubicBezTo>
                    <a:pt x="40" y="3"/>
                    <a:pt x="37" y="3"/>
                    <a:pt x="37" y="3"/>
                  </a:cubicBezTo>
                  <a:cubicBezTo>
                    <a:pt x="36" y="3"/>
                    <a:pt x="32" y="3"/>
                    <a:pt x="32" y="3"/>
                  </a:cubicBezTo>
                  <a:cubicBezTo>
                    <a:pt x="31" y="3"/>
                    <a:pt x="26" y="4"/>
                    <a:pt x="25" y="3"/>
                  </a:cubicBezTo>
                  <a:cubicBezTo>
                    <a:pt x="25" y="3"/>
                    <a:pt x="24" y="3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0" y="0"/>
                    <a:pt x="18" y="1"/>
                    <a:pt x="18" y="1"/>
                  </a:cubicBezTo>
                  <a:cubicBezTo>
                    <a:pt x="18" y="1"/>
                    <a:pt x="14" y="2"/>
                    <a:pt x="14" y="2"/>
                  </a:cubicBezTo>
                  <a:cubicBezTo>
                    <a:pt x="14" y="2"/>
                    <a:pt x="8" y="3"/>
                    <a:pt x="8" y="4"/>
                  </a:cubicBezTo>
                  <a:cubicBezTo>
                    <a:pt x="8" y="4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9"/>
                    <a:pt x="4" y="10"/>
                    <a:pt x="4" y="9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F3E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9" name="Freeform 201"/>
            <p:cNvSpPr/>
            <p:nvPr/>
          </p:nvSpPr>
          <p:spPr bwMode="auto">
            <a:xfrm>
              <a:off x="10872788" y="548640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0" name="Rectangle 202"/>
            <p:cNvSpPr>
              <a:spLocks noChangeArrowheads="1"/>
            </p:cNvSpPr>
            <p:nvPr/>
          </p:nvSpPr>
          <p:spPr bwMode="auto">
            <a:xfrm>
              <a:off x="11533188" y="5094288"/>
              <a:ext cx="1587" cy="1588"/>
            </a:xfrm>
            <a:prstGeom prst="rect">
              <a:avLst/>
            </a:pr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8251" name="Freeform 203"/>
            <p:cNvSpPr/>
            <p:nvPr/>
          </p:nvSpPr>
          <p:spPr bwMode="auto">
            <a:xfrm>
              <a:off x="11588750" y="5065713"/>
              <a:ext cx="26987" cy="28575"/>
            </a:xfrm>
            <a:custGeom>
              <a:avLst/>
              <a:gdLst>
                <a:gd name="T0" fmla="*/ 0 w 1"/>
                <a:gd name="T1" fmla="*/ 2147483646 h 1"/>
                <a:gd name="T2" fmla="*/ 2147483646 w 1"/>
                <a:gd name="T3" fmla="*/ 0 h 1"/>
                <a:gd name="T4" fmla="*/ 0 w 1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2" name="Freeform 204"/>
            <p:cNvSpPr>
              <a:spLocks noEditPoints="1"/>
            </p:cNvSpPr>
            <p:nvPr/>
          </p:nvSpPr>
          <p:spPr bwMode="auto">
            <a:xfrm>
              <a:off x="10598150" y="4981576"/>
              <a:ext cx="1017587" cy="50482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2147483646 h 18"/>
                <a:gd name="T4" fmla="*/ 2147483646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2147483646 w 37"/>
                <a:gd name="T11" fmla="*/ 2147483646 h 18"/>
                <a:gd name="T12" fmla="*/ 2147483646 w 37"/>
                <a:gd name="T13" fmla="*/ 2147483646 h 18"/>
                <a:gd name="T14" fmla="*/ 2147483646 w 37"/>
                <a:gd name="T15" fmla="*/ 2147483646 h 18"/>
                <a:gd name="T16" fmla="*/ 2147483646 w 37"/>
                <a:gd name="T17" fmla="*/ 2147483646 h 18"/>
                <a:gd name="T18" fmla="*/ 2147483646 w 37"/>
                <a:gd name="T19" fmla="*/ 2147483646 h 18"/>
                <a:gd name="T20" fmla="*/ 2147483646 w 37"/>
                <a:gd name="T21" fmla="*/ 2147483646 h 18"/>
                <a:gd name="T22" fmla="*/ 2147483646 w 37"/>
                <a:gd name="T23" fmla="*/ 2147483646 h 18"/>
                <a:gd name="T24" fmla="*/ 2147483646 w 37"/>
                <a:gd name="T25" fmla="*/ 2147483646 h 18"/>
                <a:gd name="T26" fmla="*/ 2147483646 w 37"/>
                <a:gd name="T27" fmla="*/ 2147483646 h 18"/>
                <a:gd name="T28" fmla="*/ 2147483646 w 37"/>
                <a:gd name="T29" fmla="*/ 2147483646 h 18"/>
                <a:gd name="T30" fmla="*/ 2147483646 w 37"/>
                <a:gd name="T31" fmla="*/ 2147483646 h 18"/>
                <a:gd name="T32" fmla="*/ 2147483646 w 37"/>
                <a:gd name="T33" fmla="*/ 0 h 18"/>
                <a:gd name="T34" fmla="*/ 2147483646 w 37"/>
                <a:gd name="T35" fmla="*/ 2147483646 h 18"/>
                <a:gd name="T36" fmla="*/ 2147483646 w 37"/>
                <a:gd name="T37" fmla="*/ 2147483646 h 18"/>
                <a:gd name="T38" fmla="*/ 2147483646 w 37"/>
                <a:gd name="T39" fmla="*/ 2147483646 h 18"/>
                <a:gd name="T40" fmla="*/ 2147483646 w 37"/>
                <a:gd name="T41" fmla="*/ 2147483646 h 18"/>
                <a:gd name="T42" fmla="*/ 2147483646 w 37"/>
                <a:gd name="T43" fmla="*/ 2147483646 h 18"/>
                <a:gd name="T44" fmla="*/ 2147483646 w 37"/>
                <a:gd name="T45" fmla="*/ 2147483646 h 18"/>
                <a:gd name="T46" fmla="*/ 2147483646 w 37"/>
                <a:gd name="T47" fmla="*/ 2147483646 h 18"/>
                <a:gd name="T48" fmla="*/ 2147483646 w 37"/>
                <a:gd name="T49" fmla="*/ 2147483646 h 18"/>
                <a:gd name="T50" fmla="*/ 2147483646 w 37"/>
                <a:gd name="T51" fmla="*/ 2147483646 h 18"/>
                <a:gd name="T52" fmla="*/ 2147483646 w 37"/>
                <a:gd name="T53" fmla="*/ 2147483646 h 18"/>
                <a:gd name="T54" fmla="*/ 2147483646 w 37"/>
                <a:gd name="T55" fmla="*/ 2147483646 h 18"/>
                <a:gd name="T56" fmla="*/ 2147483646 w 37"/>
                <a:gd name="T57" fmla="*/ 2147483646 h 18"/>
                <a:gd name="T58" fmla="*/ 2147483646 w 37"/>
                <a:gd name="T59" fmla="*/ 2147483646 h 18"/>
                <a:gd name="T60" fmla="*/ 2147483646 w 37"/>
                <a:gd name="T61" fmla="*/ 2147483646 h 18"/>
                <a:gd name="T62" fmla="*/ 2147483646 w 37"/>
                <a:gd name="T63" fmla="*/ 2147483646 h 18"/>
                <a:gd name="T64" fmla="*/ 2147483646 w 37"/>
                <a:gd name="T65" fmla="*/ 2147483646 h 18"/>
                <a:gd name="T66" fmla="*/ 0 w 37"/>
                <a:gd name="T67" fmla="*/ 2147483646 h 18"/>
                <a:gd name="T68" fmla="*/ 2147483646 w 37"/>
                <a:gd name="T69" fmla="*/ 2147483646 h 18"/>
                <a:gd name="T70" fmla="*/ 2147483646 w 37"/>
                <a:gd name="T71" fmla="*/ 2147483646 h 18"/>
                <a:gd name="T72" fmla="*/ 2147483646 w 37"/>
                <a:gd name="T73" fmla="*/ 2147483646 h 18"/>
                <a:gd name="T74" fmla="*/ 2147483646 w 37"/>
                <a:gd name="T75" fmla="*/ 2147483646 h 18"/>
                <a:gd name="T76" fmla="*/ 2147483646 w 37"/>
                <a:gd name="T77" fmla="*/ 2147483646 h 18"/>
                <a:gd name="T78" fmla="*/ 2147483646 w 37"/>
                <a:gd name="T79" fmla="*/ 2147483646 h 18"/>
                <a:gd name="T80" fmla="*/ 2147483646 w 37"/>
                <a:gd name="T81" fmla="*/ 2147483646 h 18"/>
                <a:gd name="T82" fmla="*/ 2147483646 w 37"/>
                <a:gd name="T83" fmla="*/ 2147483646 h 18"/>
                <a:gd name="T84" fmla="*/ 2147483646 w 37"/>
                <a:gd name="T85" fmla="*/ 2147483646 h 18"/>
                <a:gd name="T86" fmla="*/ 2147483646 w 37"/>
                <a:gd name="T87" fmla="*/ 2147483646 h 18"/>
                <a:gd name="T88" fmla="*/ 2147483646 w 37"/>
                <a:gd name="T89" fmla="*/ 2147483646 h 18"/>
                <a:gd name="T90" fmla="*/ 2147483646 w 37"/>
                <a:gd name="T91" fmla="*/ 2147483646 h 18"/>
                <a:gd name="T92" fmla="*/ 2147483646 w 37"/>
                <a:gd name="T93" fmla="*/ 2147483646 h 18"/>
                <a:gd name="T94" fmla="*/ 2147483646 w 37"/>
                <a:gd name="T95" fmla="*/ 2147483646 h 18"/>
                <a:gd name="T96" fmla="*/ 2147483646 w 37"/>
                <a:gd name="T97" fmla="*/ 2147483646 h 18"/>
                <a:gd name="T98" fmla="*/ 2147483646 w 37"/>
                <a:gd name="T99" fmla="*/ 2147483646 h 18"/>
                <a:gd name="T100" fmla="*/ 2147483646 w 37"/>
                <a:gd name="T101" fmla="*/ 2147483646 h 18"/>
                <a:gd name="T102" fmla="*/ 2147483646 w 37"/>
                <a:gd name="T103" fmla="*/ 2147483646 h 18"/>
                <a:gd name="T104" fmla="*/ 2147483646 w 37"/>
                <a:gd name="T105" fmla="*/ 2147483646 h 18"/>
                <a:gd name="T106" fmla="*/ 2147483646 w 37"/>
                <a:gd name="T107" fmla="*/ 2147483646 h 18"/>
                <a:gd name="T108" fmla="*/ 2147483646 w 37"/>
                <a:gd name="T109" fmla="*/ 2147483646 h 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" h="18">
                  <a:moveTo>
                    <a:pt x="37" y="6"/>
                  </a:moveTo>
                  <a:cubicBezTo>
                    <a:pt x="36" y="6"/>
                    <a:pt x="35" y="6"/>
                    <a:pt x="35" y="6"/>
                  </a:cubicBezTo>
                  <a:cubicBezTo>
                    <a:pt x="35" y="5"/>
                    <a:pt x="36" y="4"/>
                    <a:pt x="36" y="4"/>
                  </a:cubicBezTo>
                  <a:cubicBezTo>
                    <a:pt x="35" y="5"/>
                    <a:pt x="33" y="5"/>
                    <a:pt x="33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2" y="6"/>
                    <a:pt x="32" y="6"/>
                  </a:cubicBezTo>
                  <a:cubicBezTo>
                    <a:pt x="31" y="6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4"/>
                    <a:pt x="31" y="6"/>
                    <a:pt x="31" y="6"/>
                  </a:cubicBezTo>
                  <a:cubicBezTo>
                    <a:pt x="31" y="6"/>
                    <a:pt x="30" y="5"/>
                    <a:pt x="30" y="5"/>
                  </a:cubicBezTo>
                  <a:cubicBezTo>
                    <a:pt x="29" y="4"/>
                    <a:pt x="30" y="3"/>
                    <a:pt x="30" y="3"/>
                  </a:cubicBezTo>
                  <a:cubicBezTo>
                    <a:pt x="29" y="3"/>
                    <a:pt x="28" y="4"/>
                    <a:pt x="28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8" y="1"/>
                    <a:pt x="20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16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0" y="5"/>
                    <a:pt x="10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8"/>
                    <a:pt x="4" y="9"/>
                    <a:pt x="4" y="8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0"/>
                    <a:pt x="8" y="14"/>
                    <a:pt x="8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9" y="12"/>
                    <a:pt x="9" y="12"/>
                  </a:cubicBezTo>
                  <a:cubicBezTo>
                    <a:pt x="9" y="12"/>
                    <a:pt x="10" y="14"/>
                    <a:pt x="10" y="15"/>
                  </a:cubicBezTo>
                  <a:cubicBezTo>
                    <a:pt x="10" y="15"/>
                    <a:pt x="10" y="18"/>
                    <a:pt x="10" y="18"/>
                  </a:cubicBezTo>
                  <a:cubicBezTo>
                    <a:pt x="10" y="17"/>
                    <a:pt x="12" y="15"/>
                    <a:pt x="12" y="15"/>
                  </a:cubicBezTo>
                  <a:cubicBezTo>
                    <a:pt x="12" y="15"/>
                    <a:pt x="13" y="10"/>
                    <a:pt x="13" y="10"/>
                  </a:cubicBezTo>
                  <a:cubicBezTo>
                    <a:pt x="10" y="10"/>
                    <a:pt x="4" y="9"/>
                    <a:pt x="4" y="9"/>
                  </a:cubicBezTo>
                  <a:cubicBezTo>
                    <a:pt x="6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9"/>
                    <a:pt x="6" y="8"/>
                    <a:pt x="6" y="8"/>
                  </a:cubicBezTo>
                  <a:cubicBezTo>
                    <a:pt x="7" y="9"/>
                    <a:pt x="17" y="8"/>
                    <a:pt x="17" y="8"/>
                  </a:cubicBezTo>
                  <a:cubicBezTo>
                    <a:pt x="14" y="6"/>
                    <a:pt x="9" y="7"/>
                    <a:pt x="9" y="7"/>
                  </a:cubicBezTo>
                  <a:cubicBezTo>
                    <a:pt x="9" y="7"/>
                    <a:pt x="13" y="6"/>
                    <a:pt x="15" y="6"/>
                  </a:cubicBezTo>
                  <a:cubicBezTo>
                    <a:pt x="16" y="7"/>
                    <a:pt x="21" y="7"/>
                    <a:pt x="21" y="7"/>
                  </a:cubicBezTo>
                  <a:cubicBezTo>
                    <a:pt x="23" y="7"/>
                    <a:pt x="28" y="7"/>
                    <a:pt x="32" y="7"/>
                  </a:cubicBezTo>
                  <a:cubicBezTo>
                    <a:pt x="34" y="7"/>
                    <a:pt x="36" y="7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8" name="组合 93"/>
          <p:cNvGrpSpPr/>
          <p:nvPr/>
        </p:nvGrpSpPr>
        <p:grpSpPr bwMode="auto">
          <a:xfrm>
            <a:off x="9108399" y="1534318"/>
            <a:ext cx="739058" cy="1480305"/>
            <a:chOff x="4367213" y="-290513"/>
            <a:chExt cx="4060825" cy="8121650"/>
          </a:xfrm>
        </p:grpSpPr>
        <p:sp>
          <p:nvSpPr>
            <p:cNvPr id="8209" name="Freeform 608"/>
            <p:cNvSpPr/>
            <p:nvPr/>
          </p:nvSpPr>
          <p:spPr bwMode="auto">
            <a:xfrm>
              <a:off x="6962775" y="3067050"/>
              <a:ext cx="544513" cy="569913"/>
            </a:xfrm>
            <a:custGeom>
              <a:avLst/>
              <a:gdLst>
                <a:gd name="T0" fmla="*/ 2147483646 w 145"/>
                <a:gd name="T1" fmla="*/ 2147483646 h 152"/>
                <a:gd name="T2" fmla="*/ 2147483646 w 145"/>
                <a:gd name="T3" fmla="*/ 2147483646 h 152"/>
                <a:gd name="T4" fmla="*/ 2147483646 w 145"/>
                <a:gd name="T5" fmla="*/ 0 h 152"/>
                <a:gd name="T6" fmla="*/ 2147483646 w 145"/>
                <a:gd name="T7" fmla="*/ 2147483646 h 152"/>
                <a:gd name="T8" fmla="*/ 2147483646 w 145"/>
                <a:gd name="T9" fmla="*/ 2147483646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152">
                  <a:moveTo>
                    <a:pt x="20" y="152"/>
                  </a:moveTo>
                  <a:cubicBezTo>
                    <a:pt x="20" y="152"/>
                    <a:pt x="132" y="121"/>
                    <a:pt x="145" y="9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0" y="65"/>
                    <a:pt x="4" y="85"/>
                  </a:cubicBezTo>
                  <a:cubicBezTo>
                    <a:pt x="8" y="105"/>
                    <a:pt x="20" y="152"/>
                    <a:pt x="20" y="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Freeform 609"/>
            <p:cNvSpPr/>
            <p:nvPr/>
          </p:nvSpPr>
          <p:spPr bwMode="auto">
            <a:xfrm>
              <a:off x="5040313" y="-177800"/>
              <a:ext cx="623888" cy="522288"/>
            </a:xfrm>
            <a:custGeom>
              <a:avLst/>
              <a:gdLst>
                <a:gd name="T0" fmla="*/ 2147483646 w 166"/>
                <a:gd name="T1" fmla="*/ 2147483646 h 139"/>
                <a:gd name="T2" fmla="*/ 2147483646 w 166"/>
                <a:gd name="T3" fmla="*/ 2147483646 h 139"/>
                <a:gd name="T4" fmla="*/ 2147483646 w 166"/>
                <a:gd name="T5" fmla="*/ 2147483646 h 139"/>
                <a:gd name="T6" fmla="*/ 2147483646 w 166"/>
                <a:gd name="T7" fmla="*/ 2147483646 h 139"/>
                <a:gd name="T8" fmla="*/ 2147483646 w 166"/>
                <a:gd name="T9" fmla="*/ 2147483646 h 139"/>
                <a:gd name="T10" fmla="*/ 2147483646 w 166"/>
                <a:gd name="T11" fmla="*/ 2147483646 h 139"/>
                <a:gd name="T12" fmla="*/ 2147483646 w 166"/>
                <a:gd name="T13" fmla="*/ 2147483646 h 139"/>
                <a:gd name="T14" fmla="*/ 2147483646 w 166"/>
                <a:gd name="T15" fmla="*/ 2147483646 h 139"/>
                <a:gd name="T16" fmla="*/ 2147483646 w 166"/>
                <a:gd name="T17" fmla="*/ 0 h 139"/>
                <a:gd name="T18" fmla="*/ 2147483646 w 166"/>
                <a:gd name="T19" fmla="*/ 2147483646 h 139"/>
                <a:gd name="T20" fmla="*/ 2147483646 w 166"/>
                <a:gd name="T21" fmla="*/ 2147483646 h 139"/>
                <a:gd name="T22" fmla="*/ 0 w 166"/>
                <a:gd name="T23" fmla="*/ 2147483646 h 139"/>
                <a:gd name="T24" fmla="*/ 2147483646 w 166"/>
                <a:gd name="T25" fmla="*/ 2147483646 h 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139">
                  <a:moveTo>
                    <a:pt x="54" y="139"/>
                  </a:moveTo>
                  <a:cubicBezTo>
                    <a:pt x="78" y="123"/>
                    <a:pt x="78" y="123"/>
                    <a:pt x="78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91"/>
                    <a:pt x="156" y="52"/>
                    <a:pt x="151" y="52"/>
                  </a:cubicBezTo>
                  <a:cubicBezTo>
                    <a:pt x="147" y="52"/>
                    <a:pt x="138" y="52"/>
                    <a:pt x="138" y="52"/>
                  </a:cubicBezTo>
                  <a:cubicBezTo>
                    <a:pt x="138" y="52"/>
                    <a:pt x="142" y="37"/>
                    <a:pt x="137" y="33"/>
                  </a:cubicBezTo>
                  <a:cubicBezTo>
                    <a:pt x="133" y="28"/>
                    <a:pt x="119" y="11"/>
                    <a:pt x="114" y="11"/>
                  </a:cubicBezTo>
                  <a:cubicBezTo>
                    <a:pt x="110" y="11"/>
                    <a:pt x="85" y="0"/>
                    <a:pt x="85" y="0"/>
                  </a:cubicBezTo>
                  <a:cubicBezTo>
                    <a:pt x="85" y="0"/>
                    <a:pt x="42" y="24"/>
                    <a:pt x="35" y="34"/>
                  </a:cubicBezTo>
                  <a:cubicBezTo>
                    <a:pt x="28" y="44"/>
                    <a:pt x="27" y="69"/>
                    <a:pt x="27" y="69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54" y="139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" name="Freeform 610"/>
            <p:cNvSpPr/>
            <p:nvPr/>
          </p:nvSpPr>
          <p:spPr bwMode="auto">
            <a:xfrm>
              <a:off x="7100888" y="-150813"/>
              <a:ext cx="714375" cy="495300"/>
            </a:xfrm>
            <a:custGeom>
              <a:avLst/>
              <a:gdLst>
                <a:gd name="T0" fmla="*/ 2147483646 w 190"/>
                <a:gd name="T1" fmla="*/ 2147483646 h 132"/>
                <a:gd name="T2" fmla="*/ 2147483646 w 190"/>
                <a:gd name="T3" fmla="*/ 2147483646 h 132"/>
                <a:gd name="T4" fmla="*/ 2147483646 w 190"/>
                <a:gd name="T5" fmla="*/ 2147483646 h 132"/>
                <a:gd name="T6" fmla="*/ 2147483646 w 190"/>
                <a:gd name="T7" fmla="*/ 2147483646 h 132"/>
                <a:gd name="T8" fmla="*/ 2147483646 w 190"/>
                <a:gd name="T9" fmla="*/ 2147483646 h 132"/>
                <a:gd name="T10" fmla="*/ 2147483646 w 190"/>
                <a:gd name="T11" fmla="*/ 2147483646 h 132"/>
                <a:gd name="T12" fmla="*/ 2147483646 w 190"/>
                <a:gd name="T13" fmla="*/ 2147483646 h 132"/>
                <a:gd name="T14" fmla="*/ 2147483646 w 190"/>
                <a:gd name="T15" fmla="*/ 2147483646 h 132"/>
                <a:gd name="T16" fmla="*/ 2147483646 w 190"/>
                <a:gd name="T17" fmla="*/ 2147483646 h 132"/>
                <a:gd name="T18" fmla="*/ 2147483646 w 190"/>
                <a:gd name="T19" fmla="*/ 0 h 132"/>
                <a:gd name="T20" fmla="*/ 2147483646 w 190"/>
                <a:gd name="T21" fmla="*/ 2147483646 h 132"/>
                <a:gd name="T22" fmla="*/ 2147483646 w 190"/>
                <a:gd name="T23" fmla="*/ 2147483646 h 132"/>
                <a:gd name="T24" fmla="*/ 2147483646 w 190"/>
                <a:gd name="T25" fmla="*/ 2147483646 h 132"/>
                <a:gd name="T26" fmla="*/ 2147483646 w 190"/>
                <a:gd name="T27" fmla="*/ 2147483646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0" h="132">
                  <a:moveTo>
                    <a:pt x="117" y="112"/>
                  </a:moveTo>
                  <a:cubicBezTo>
                    <a:pt x="117" y="112"/>
                    <a:pt x="100" y="112"/>
                    <a:pt x="89" y="116"/>
                  </a:cubicBezTo>
                  <a:cubicBezTo>
                    <a:pt x="79" y="121"/>
                    <a:pt x="51" y="122"/>
                    <a:pt x="51" y="122"/>
                  </a:cubicBezTo>
                  <a:cubicBezTo>
                    <a:pt x="51" y="122"/>
                    <a:pt x="24" y="104"/>
                    <a:pt x="20" y="96"/>
                  </a:cubicBezTo>
                  <a:cubicBezTo>
                    <a:pt x="17" y="88"/>
                    <a:pt x="20" y="77"/>
                    <a:pt x="20" y="77"/>
                  </a:cubicBezTo>
                  <a:cubicBezTo>
                    <a:pt x="20" y="77"/>
                    <a:pt x="0" y="60"/>
                    <a:pt x="12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35" y="26"/>
                    <a:pt x="40" y="25"/>
                  </a:cubicBezTo>
                  <a:cubicBezTo>
                    <a:pt x="44" y="23"/>
                    <a:pt x="67" y="8"/>
                    <a:pt x="67" y="8"/>
                  </a:cubicBezTo>
                  <a:cubicBezTo>
                    <a:pt x="67" y="8"/>
                    <a:pt x="93" y="0"/>
                    <a:pt x="97" y="0"/>
                  </a:cubicBezTo>
                  <a:cubicBezTo>
                    <a:pt x="102" y="0"/>
                    <a:pt x="147" y="22"/>
                    <a:pt x="158" y="61"/>
                  </a:cubicBezTo>
                  <a:cubicBezTo>
                    <a:pt x="185" y="92"/>
                    <a:pt x="190" y="91"/>
                    <a:pt x="190" y="91"/>
                  </a:cubicBezTo>
                  <a:cubicBezTo>
                    <a:pt x="190" y="91"/>
                    <a:pt x="149" y="131"/>
                    <a:pt x="132" y="132"/>
                  </a:cubicBezTo>
                  <a:lnTo>
                    <a:pt x="117" y="112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" name="Freeform 611"/>
            <p:cNvSpPr/>
            <p:nvPr/>
          </p:nvSpPr>
          <p:spPr bwMode="auto">
            <a:xfrm>
              <a:off x="4905375" y="127000"/>
              <a:ext cx="387350" cy="292100"/>
            </a:xfrm>
            <a:custGeom>
              <a:avLst/>
              <a:gdLst>
                <a:gd name="T0" fmla="*/ 2147483646 w 103"/>
                <a:gd name="T1" fmla="*/ 0 h 78"/>
                <a:gd name="T2" fmla="*/ 2147483646 w 103"/>
                <a:gd name="T3" fmla="*/ 2147483646 h 78"/>
                <a:gd name="T4" fmla="*/ 2147483646 w 103"/>
                <a:gd name="T5" fmla="*/ 2147483646 h 78"/>
                <a:gd name="T6" fmla="*/ 0 w 103"/>
                <a:gd name="T7" fmla="*/ 2147483646 h 78"/>
                <a:gd name="T8" fmla="*/ 2147483646 w 103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78">
                  <a:moveTo>
                    <a:pt x="36" y="0"/>
                  </a:moveTo>
                  <a:cubicBezTo>
                    <a:pt x="36" y="0"/>
                    <a:pt x="93" y="22"/>
                    <a:pt x="103" y="49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3" name="Freeform 612"/>
            <p:cNvSpPr/>
            <p:nvPr/>
          </p:nvSpPr>
          <p:spPr bwMode="auto">
            <a:xfrm>
              <a:off x="7575550" y="127000"/>
              <a:ext cx="442913" cy="292100"/>
            </a:xfrm>
            <a:custGeom>
              <a:avLst/>
              <a:gdLst>
                <a:gd name="T0" fmla="*/ 2147483646 w 118"/>
                <a:gd name="T1" fmla="*/ 0 h 78"/>
                <a:gd name="T2" fmla="*/ 0 w 118"/>
                <a:gd name="T3" fmla="*/ 2147483646 h 78"/>
                <a:gd name="T4" fmla="*/ 2147483646 w 118"/>
                <a:gd name="T5" fmla="*/ 2147483646 h 78"/>
                <a:gd name="T6" fmla="*/ 2147483646 w 118"/>
                <a:gd name="T7" fmla="*/ 2147483646 h 78"/>
                <a:gd name="T8" fmla="*/ 2147483646 w 11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78">
                  <a:moveTo>
                    <a:pt x="64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" y="70"/>
                    <a:pt x="15" y="78"/>
                  </a:cubicBezTo>
                  <a:cubicBezTo>
                    <a:pt x="118" y="58"/>
                    <a:pt x="118" y="58"/>
                    <a:pt x="118" y="58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4" name="Freeform 613"/>
            <p:cNvSpPr/>
            <p:nvPr/>
          </p:nvSpPr>
          <p:spPr bwMode="auto">
            <a:xfrm>
              <a:off x="5811838" y="-185738"/>
              <a:ext cx="898525" cy="1360488"/>
            </a:xfrm>
            <a:custGeom>
              <a:avLst/>
              <a:gdLst>
                <a:gd name="T0" fmla="*/ 2147483646 w 239"/>
                <a:gd name="T1" fmla="*/ 2147483646 h 362"/>
                <a:gd name="T2" fmla="*/ 2147483646 w 239"/>
                <a:gd name="T3" fmla="*/ 2147483646 h 362"/>
                <a:gd name="T4" fmla="*/ 2147483646 w 239"/>
                <a:gd name="T5" fmla="*/ 2147483646 h 362"/>
                <a:gd name="T6" fmla="*/ 2147483646 w 239"/>
                <a:gd name="T7" fmla="*/ 2147483646 h 362"/>
                <a:gd name="T8" fmla="*/ 2147483646 w 239"/>
                <a:gd name="T9" fmla="*/ 2147483646 h 362"/>
                <a:gd name="T10" fmla="*/ 2147483646 w 239"/>
                <a:gd name="T11" fmla="*/ 2147483646 h 362"/>
                <a:gd name="T12" fmla="*/ 2147483646 w 239"/>
                <a:gd name="T13" fmla="*/ 2147483646 h 362"/>
                <a:gd name="T14" fmla="*/ 2147483646 w 239"/>
                <a:gd name="T15" fmla="*/ 2147483646 h 362"/>
                <a:gd name="T16" fmla="*/ 2147483646 w 239"/>
                <a:gd name="T17" fmla="*/ 2147483646 h 362"/>
                <a:gd name="T18" fmla="*/ 2147483646 w 239"/>
                <a:gd name="T19" fmla="*/ 2147483646 h 362"/>
                <a:gd name="T20" fmla="*/ 2147483646 w 239"/>
                <a:gd name="T21" fmla="*/ 2147483646 h 362"/>
                <a:gd name="T22" fmla="*/ 2147483646 w 239"/>
                <a:gd name="T23" fmla="*/ 2147483646 h 362"/>
                <a:gd name="T24" fmla="*/ 2147483646 w 239"/>
                <a:gd name="T25" fmla="*/ 2147483646 h 3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9" h="362">
                  <a:moveTo>
                    <a:pt x="68" y="292"/>
                  </a:moveTo>
                  <a:cubicBezTo>
                    <a:pt x="68" y="292"/>
                    <a:pt x="45" y="231"/>
                    <a:pt x="37" y="222"/>
                  </a:cubicBezTo>
                  <a:cubicBezTo>
                    <a:pt x="29" y="212"/>
                    <a:pt x="0" y="176"/>
                    <a:pt x="17" y="122"/>
                  </a:cubicBezTo>
                  <a:cubicBezTo>
                    <a:pt x="34" y="68"/>
                    <a:pt x="52" y="20"/>
                    <a:pt x="97" y="2"/>
                  </a:cubicBezTo>
                  <a:cubicBezTo>
                    <a:pt x="97" y="2"/>
                    <a:pt x="156" y="0"/>
                    <a:pt x="171" y="9"/>
                  </a:cubicBezTo>
                  <a:cubicBezTo>
                    <a:pt x="186" y="19"/>
                    <a:pt x="207" y="54"/>
                    <a:pt x="207" y="5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29" y="92"/>
                    <a:pt x="234" y="103"/>
                  </a:cubicBezTo>
                  <a:cubicBezTo>
                    <a:pt x="239" y="115"/>
                    <a:pt x="234" y="167"/>
                    <a:pt x="234" y="179"/>
                  </a:cubicBezTo>
                  <a:cubicBezTo>
                    <a:pt x="234" y="192"/>
                    <a:pt x="216" y="209"/>
                    <a:pt x="216" y="209"/>
                  </a:cubicBezTo>
                  <a:cubicBezTo>
                    <a:pt x="216" y="209"/>
                    <a:pt x="227" y="247"/>
                    <a:pt x="225" y="261"/>
                  </a:cubicBezTo>
                  <a:cubicBezTo>
                    <a:pt x="222" y="274"/>
                    <a:pt x="236" y="320"/>
                    <a:pt x="236" y="320"/>
                  </a:cubicBezTo>
                  <a:cubicBezTo>
                    <a:pt x="236" y="320"/>
                    <a:pt x="135" y="362"/>
                    <a:pt x="68" y="292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" name="Freeform 614"/>
            <p:cNvSpPr/>
            <p:nvPr/>
          </p:nvSpPr>
          <p:spPr bwMode="auto">
            <a:xfrm>
              <a:off x="7172325" y="-147638"/>
              <a:ext cx="406400" cy="454025"/>
            </a:xfrm>
            <a:custGeom>
              <a:avLst/>
              <a:gdLst>
                <a:gd name="T0" fmla="*/ 2147483646 w 108"/>
                <a:gd name="T1" fmla="*/ 0 h 121"/>
                <a:gd name="T2" fmla="*/ 2147483646 w 108"/>
                <a:gd name="T3" fmla="*/ 2147483646 h 121"/>
                <a:gd name="T4" fmla="*/ 2147483646 w 108"/>
                <a:gd name="T5" fmla="*/ 2147483646 h 121"/>
                <a:gd name="T6" fmla="*/ 2147483646 w 108"/>
                <a:gd name="T7" fmla="*/ 2147483646 h 121"/>
                <a:gd name="T8" fmla="*/ 2147483646 w 108"/>
                <a:gd name="T9" fmla="*/ 2147483646 h 121"/>
                <a:gd name="T10" fmla="*/ 2147483646 w 108"/>
                <a:gd name="T11" fmla="*/ 2147483646 h 121"/>
                <a:gd name="T12" fmla="*/ 2147483646 w 108"/>
                <a:gd name="T13" fmla="*/ 2147483646 h 121"/>
                <a:gd name="T14" fmla="*/ 2147483646 w 108"/>
                <a:gd name="T15" fmla="*/ 2147483646 h 121"/>
                <a:gd name="T16" fmla="*/ 2147483646 w 108"/>
                <a:gd name="T17" fmla="*/ 2147483646 h 121"/>
                <a:gd name="T18" fmla="*/ 2147483646 w 108"/>
                <a:gd name="T19" fmla="*/ 2147483646 h 121"/>
                <a:gd name="T20" fmla="*/ 2147483646 w 108"/>
                <a:gd name="T21" fmla="*/ 2147483646 h 121"/>
                <a:gd name="T22" fmla="*/ 2147483646 w 108"/>
                <a:gd name="T23" fmla="*/ 2147483646 h 121"/>
                <a:gd name="T24" fmla="*/ 2147483646 w 108"/>
                <a:gd name="T25" fmla="*/ 2147483646 h 121"/>
                <a:gd name="T26" fmla="*/ 2147483646 w 108"/>
                <a:gd name="T27" fmla="*/ 2147483646 h 121"/>
                <a:gd name="T28" fmla="*/ 2147483646 w 108"/>
                <a:gd name="T29" fmla="*/ 2147483646 h 121"/>
                <a:gd name="T30" fmla="*/ 2147483646 w 108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8" h="121">
                  <a:moveTo>
                    <a:pt x="79" y="0"/>
                  </a:move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8" y="38"/>
                    <a:pt x="67" y="40"/>
                  </a:cubicBezTo>
                  <a:cubicBezTo>
                    <a:pt x="67" y="40"/>
                    <a:pt x="57" y="58"/>
                    <a:pt x="51" y="58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0" y="93"/>
                    <a:pt x="32" y="98"/>
                  </a:cubicBezTo>
                  <a:cubicBezTo>
                    <a:pt x="35" y="103"/>
                    <a:pt x="16" y="88"/>
                    <a:pt x="19" y="73"/>
                  </a:cubicBezTo>
                  <a:cubicBezTo>
                    <a:pt x="19" y="73"/>
                    <a:pt x="0" y="90"/>
                    <a:pt x="16" y="109"/>
                  </a:cubicBezTo>
                  <a:cubicBezTo>
                    <a:pt x="24" y="116"/>
                    <a:pt x="32" y="121"/>
                    <a:pt x="32" y="121"/>
                  </a:cubicBezTo>
                  <a:cubicBezTo>
                    <a:pt x="32" y="121"/>
                    <a:pt x="47" y="120"/>
                    <a:pt x="58" y="118"/>
                  </a:cubicBezTo>
                  <a:cubicBezTo>
                    <a:pt x="49" y="111"/>
                    <a:pt x="40" y="101"/>
                    <a:pt x="42" y="95"/>
                  </a:cubicBezTo>
                  <a:cubicBezTo>
                    <a:pt x="44" y="82"/>
                    <a:pt x="41" y="73"/>
                    <a:pt x="41" y="73"/>
                  </a:cubicBezTo>
                  <a:cubicBezTo>
                    <a:pt x="41" y="73"/>
                    <a:pt x="74" y="59"/>
                    <a:pt x="75" y="53"/>
                  </a:cubicBezTo>
                  <a:cubicBezTo>
                    <a:pt x="76" y="48"/>
                    <a:pt x="87" y="29"/>
                    <a:pt x="87" y="29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96" y="7"/>
                    <a:pt x="83" y="1"/>
                    <a:pt x="79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6" name="Freeform 615"/>
            <p:cNvSpPr/>
            <p:nvPr/>
          </p:nvSpPr>
          <p:spPr bwMode="auto">
            <a:xfrm>
              <a:off x="5353050" y="-120650"/>
              <a:ext cx="263525" cy="273050"/>
            </a:xfrm>
            <a:custGeom>
              <a:avLst/>
              <a:gdLst>
                <a:gd name="T0" fmla="*/ 2147483646 w 70"/>
                <a:gd name="T1" fmla="*/ 2147483646 h 73"/>
                <a:gd name="T2" fmla="*/ 2147483646 w 70"/>
                <a:gd name="T3" fmla="*/ 2147483646 h 73"/>
                <a:gd name="T4" fmla="*/ 2147483646 w 70"/>
                <a:gd name="T5" fmla="*/ 2147483646 h 73"/>
                <a:gd name="T6" fmla="*/ 2147483646 w 70"/>
                <a:gd name="T7" fmla="*/ 2147483646 h 73"/>
                <a:gd name="T8" fmla="*/ 2147483646 w 70"/>
                <a:gd name="T9" fmla="*/ 2147483646 h 73"/>
                <a:gd name="T10" fmla="*/ 2147483646 w 70"/>
                <a:gd name="T11" fmla="*/ 2147483646 h 73"/>
                <a:gd name="T12" fmla="*/ 2147483646 w 70"/>
                <a:gd name="T13" fmla="*/ 2147483646 h 73"/>
                <a:gd name="T14" fmla="*/ 2147483646 w 70"/>
                <a:gd name="T15" fmla="*/ 2147483646 h 73"/>
                <a:gd name="T16" fmla="*/ 2147483646 w 70"/>
                <a:gd name="T17" fmla="*/ 2147483646 h 73"/>
                <a:gd name="T18" fmla="*/ 0 w 70"/>
                <a:gd name="T19" fmla="*/ 0 h 73"/>
                <a:gd name="T20" fmla="*/ 2147483646 w 70"/>
                <a:gd name="T21" fmla="*/ 2147483646 h 73"/>
                <a:gd name="T22" fmla="*/ 2147483646 w 70"/>
                <a:gd name="T23" fmla="*/ 2147483646 h 73"/>
                <a:gd name="T24" fmla="*/ 2147483646 w 70"/>
                <a:gd name="T25" fmla="*/ 2147483646 h 73"/>
                <a:gd name="T26" fmla="*/ 2147483646 w 70"/>
                <a:gd name="T27" fmla="*/ 2147483646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" h="73">
                  <a:moveTo>
                    <a:pt x="69" y="66"/>
                  </a:moveTo>
                  <a:cubicBezTo>
                    <a:pt x="65" y="57"/>
                    <a:pt x="67" y="47"/>
                    <a:pt x="70" y="39"/>
                  </a:cubicBezTo>
                  <a:cubicBezTo>
                    <a:pt x="69" y="38"/>
                    <a:pt x="69" y="37"/>
                    <a:pt x="68" y="37"/>
                  </a:cubicBezTo>
                  <a:cubicBezTo>
                    <a:pt x="64" y="37"/>
                    <a:pt x="55" y="37"/>
                    <a:pt x="55" y="37"/>
                  </a:cubicBezTo>
                  <a:cubicBezTo>
                    <a:pt x="55" y="37"/>
                    <a:pt x="56" y="35"/>
                    <a:pt x="56" y="33"/>
                  </a:cubicBezTo>
                  <a:cubicBezTo>
                    <a:pt x="50" y="42"/>
                    <a:pt x="45" y="54"/>
                    <a:pt x="45" y="5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23" y="49"/>
                    <a:pt x="20" y="49"/>
                  </a:cubicBezTo>
                  <a:cubicBezTo>
                    <a:pt x="16" y="49"/>
                    <a:pt x="10" y="30"/>
                    <a:pt x="11" y="27"/>
                  </a:cubicBezTo>
                  <a:cubicBezTo>
                    <a:pt x="12" y="23"/>
                    <a:pt x="0" y="0"/>
                    <a:pt x="0" y="0"/>
                  </a:cubicBezTo>
                  <a:cubicBezTo>
                    <a:pt x="4" y="13"/>
                    <a:pt x="2" y="47"/>
                    <a:pt x="9" y="49"/>
                  </a:cubicBezTo>
                  <a:cubicBezTo>
                    <a:pt x="15" y="50"/>
                    <a:pt x="23" y="66"/>
                    <a:pt x="23" y="66"/>
                  </a:cubicBezTo>
                  <a:cubicBezTo>
                    <a:pt x="23" y="66"/>
                    <a:pt x="44" y="73"/>
                    <a:pt x="57" y="73"/>
                  </a:cubicBezTo>
                  <a:cubicBezTo>
                    <a:pt x="69" y="73"/>
                    <a:pt x="69" y="66"/>
                    <a:pt x="69" y="6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7" name="Freeform 616"/>
            <p:cNvSpPr/>
            <p:nvPr/>
          </p:nvSpPr>
          <p:spPr bwMode="auto">
            <a:xfrm>
              <a:off x="5826125" y="-158750"/>
              <a:ext cx="865188" cy="1069975"/>
            </a:xfrm>
            <a:custGeom>
              <a:avLst/>
              <a:gdLst>
                <a:gd name="T0" fmla="*/ 2147483646 w 230"/>
                <a:gd name="T1" fmla="*/ 2147483646 h 285"/>
                <a:gd name="T2" fmla="*/ 2147483646 w 230"/>
                <a:gd name="T3" fmla="*/ 2147483646 h 285"/>
                <a:gd name="T4" fmla="*/ 2147483646 w 230"/>
                <a:gd name="T5" fmla="*/ 2147483646 h 285"/>
                <a:gd name="T6" fmla="*/ 2147483646 w 230"/>
                <a:gd name="T7" fmla="*/ 2147483646 h 285"/>
                <a:gd name="T8" fmla="*/ 2147483646 w 230"/>
                <a:gd name="T9" fmla="*/ 2147483646 h 285"/>
                <a:gd name="T10" fmla="*/ 2147483646 w 230"/>
                <a:gd name="T11" fmla="*/ 2147483646 h 285"/>
                <a:gd name="T12" fmla="*/ 2147483646 w 230"/>
                <a:gd name="T13" fmla="*/ 2147483646 h 285"/>
                <a:gd name="T14" fmla="*/ 2147483646 w 230"/>
                <a:gd name="T15" fmla="*/ 2147483646 h 285"/>
                <a:gd name="T16" fmla="*/ 2147483646 w 230"/>
                <a:gd name="T17" fmla="*/ 0 h 285"/>
                <a:gd name="T18" fmla="*/ 2147483646 w 230"/>
                <a:gd name="T19" fmla="*/ 2147483646 h 285"/>
                <a:gd name="T20" fmla="*/ 2147483646 w 230"/>
                <a:gd name="T21" fmla="*/ 2147483646 h 285"/>
                <a:gd name="T22" fmla="*/ 2147483646 w 230"/>
                <a:gd name="T23" fmla="*/ 2147483646 h 285"/>
                <a:gd name="T24" fmla="*/ 2147483646 w 230"/>
                <a:gd name="T25" fmla="*/ 2147483646 h 285"/>
                <a:gd name="T26" fmla="*/ 2147483646 w 230"/>
                <a:gd name="T27" fmla="*/ 2147483646 h 285"/>
                <a:gd name="T28" fmla="*/ 2147483646 w 230"/>
                <a:gd name="T29" fmla="*/ 2147483646 h 285"/>
                <a:gd name="T30" fmla="*/ 2147483646 w 230"/>
                <a:gd name="T31" fmla="*/ 2147483646 h 285"/>
                <a:gd name="T32" fmla="*/ 2147483646 w 230"/>
                <a:gd name="T33" fmla="*/ 2147483646 h 285"/>
                <a:gd name="T34" fmla="*/ 2147483646 w 230"/>
                <a:gd name="T35" fmla="*/ 2147483646 h 285"/>
                <a:gd name="T36" fmla="*/ 2147483646 w 230"/>
                <a:gd name="T37" fmla="*/ 2147483646 h 2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0" h="285">
                  <a:moveTo>
                    <a:pt x="230" y="166"/>
                  </a:moveTo>
                  <a:cubicBezTo>
                    <a:pt x="213" y="155"/>
                    <a:pt x="189" y="154"/>
                    <a:pt x="189" y="154"/>
                  </a:cubicBezTo>
                  <a:cubicBezTo>
                    <a:pt x="176" y="147"/>
                    <a:pt x="189" y="141"/>
                    <a:pt x="189" y="141"/>
                  </a:cubicBezTo>
                  <a:cubicBezTo>
                    <a:pt x="176" y="137"/>
                    <a:pt x="147" y="154"/>
                    <a:pt x="147" y="154"/>
                  </a:cubicBezTo>
                  <a:cubicBezTo>
                    <a:pt x="147" y="154"/>
                    <a:pt x="137" y="145"/>
                    <a:pt x="120" y="129"/>
                  </a:cubicBezTo>
                  <a:cubicBezTo>
                    <a:pt x="103" y="113"/>
                    <a:pt x="115" y="94"/>
                    <a:pt x="112" y="87"/>
                  </a:cubicBezTo>
                  <a:cubicBezTo>
                    <a:pt x="108" y="80"/>
                    <a:pt x="93" y="76"/>
                    <a:pt x="93" y="76"/>
                  </a:cubicBezTo>
                  <a:cubicBezTo>
                    <a:pt x="88" y="72"/>
                    <a:pt x="98" y="47"/>
                    <a:pt x="98" y="47"/>
                  </a:cubicBezTo>
                  <a:cubicBezTo>
                    <a:pt x="87" y="38"/>
                    <a:pt x="83" y="16"/>
                    <a:pt x="81" y="0"/>
                  </a:cubicBezTo>
                  <a:cubicBezTo>
                    <a:pt x="44" y="22"/>
                    <a:pt x="29" y="66"/>
                    <a:pt x="13" y="115"/>
                  </a:cubicBezTo>
                  <a:cubicBezTo>
                    <a:pt x="0" y="155"/>
                    <a:pt x="13" y="186"/>
                    <a:pt x="24" y="203"/>
                  </a:cubicBezTo>
                  <a:cubicBezTo>
                    <a:pt x="37" y="200"/>
                    <a:pt x="49" y="194"/>
                    <a:pt x="49" y="194"/>
                  </a:cubicBezTo>
                  <a:cubicBezTo>
                    <a:pt x="82" y="201"/>
                    <a:pt x="112" y="216"/>
                    <a:pt x="112" y="216"/>
                  </a:cubicBezTo>
                  <a:cubicBezTo>
                    <a:pt x="131" y="250"/>
                    <a:pt x="174" y="285"/>
                    <a:pt x="174" y="285"/>
                  </a:cubicBezTo>
                  <a:cubicBezTo>
                    <a:pt x="152" y="262"/>
                    <a:pt x="147" y="215"/>
                    <a:pt x="147" y="215"/>
                  </a:cubicBezTo>
                  <a:cubicBezTo>
                    <a:pt x="147" y="215"/>
                    <a:pt x="155" y="217"/>
                    <a:pt x="175" y="215"/>
                  </a:cubicBezTo>
                  <a:cubicBezTo>
                    <a:pt x="184" y="213"/>
                    <a:pt x="201" y="206"/>
                    <a:pt x="215" y="198"/>
                  </a:cubicBezTo>
                  <a:cubicBezTo>
                    <a:pt x="221" y="192"/>
                    <a:pt x="230" y="181"/>
                    <a:pt x="230" y="172"/>
                  </a:cubicBezTo>
                  <a:cubicBezTo>
                    <a:pt x="230" y="171"/>
                    <a:pt x="230" y="168"/>
                    <a:pt x="230" y="16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8" name="Freeform 617"/>
            <p:cNvSpPr/>
            <p:nvPr/>
          </p:nvSpPr>
          <p:spPr bwMode="auto">
            <a:xfrm>
              <a:off x="5759450" y="-290513"/>
              <a:ext cx="800100" cy="1163638"/>
            </a:xfrm>
            <a:custGeom>
              <a:avLst/>
              <a:gdLst>
                <a:gd name="T0" fmla="*/ 2147483646 w 213"/>
                <a:gd name="T1" fmla="*/ 2147483646 h 310"/>
                <a:gd name="T2" fmla="*/ 2147483646 w 213"/>
                <a:gd name="T3" fmla="*/ 2147483646 h 310"/>
                <a:gd name="T4" fmla="*/ 2147483646 w 213"/>
                <a:gd name="T5" fmla="*/ 2147483646 h 310"/>
                <a:gd name="T6" fmla="*/ 2147483646 w 213"/>
                <a:gd name="T7" fmla="*/ 2147483646 h 310"/>
                <a:gd name="T8" fmla="*/ 2147483646 w 213"/>
                <a:gd name="T9" fmla="*/ 2147483646 h 310"/>
                <a:gd name="T10" fmla="*/ 2147483646 w 213"/>
                <a:gd name="T11" fmla="*/ 2147483646 h 310"/>
                <a:gd name="T12" fmla="*/ 2147483646 w 213"/>
                <a:gd name="T13" fmla="*/ 2147483646 h 310"/>
                <a:gd name="T14" fmla="*/ 2147483646 w 213"/>
                <a:gd name="T15" fmla="*/ 2147483646 h 310"/>
                <a:gd name="T16" fmla="*/ 2147483646 w 213"/>
                <a:gd name="T17" fmla="*/ 2147483646 h 310"/>
                <a:gd name="T18" fmla="*/ 2147483646 w 213"/>
                <a:gd name="T19" fmla="*/ 2147483646 h 310"/>
                <a:gd name="T20" fmla="*/ 2147483646 w 213"/>
                <a:gd name="T21" fmla="*/ 2147483646 h 310"/>
                <a:gd name="T22" fmla="*/ 2147483646 w 213"/>
                <a:gd name="T23" fmla="*/ 2147483646 h 310"/>
                <a:gd name="T24" fmla="*/ 2147483646 w 213"/>
                <a:gd name="T25" fmla="*/ 2147483646 h 310"/>
                <a:gd name="T26" fmla="*/ 2147483646 w 213"/>
                <a:gd name="T27" fmla="*/ 2147483646 h 310"/>
                <a:gd name="T28" fmla="*/ 2147483646 w 213"/>
                <a:gd name="T29" fmla="*/ 2147483646 h 310"/>
                <a:gd name="T30" fmla="*/ 2147483646 w 213"/>
                <a:gd name="T31" fmla="*/ 2147483646 h 310"/>
                <a:gd name="T32" fmla="*/ 2147483646 w 213"/>
                <a:gd name="T33" fmla="*/ 2147483646 h 310"/>
                <a:gd name="T34" fmla="*/ 2147483646 w 213"/>
                <a:gd name="T35" fmla="*/ 2147483646 h 310"/>
                <a:gd name="T36" fmla="*/ 2147483646 w 213"/>
                <a:gd name="T37" fmla="*/ 2147483646 h 310"/>
                <a:gd name="T38" fmla="*/ 2147483646 w 213"/>
                <a:gd name="T39" fmla="*/ 0 h 310"/>
                <a:gd name="T40" fmla="*/ 2147483646 w 213"/>
                <a:gd name="T41" fmla="*/ 2147483646 h 310"/>
                <a:gd name="T42" fmla="*/ 2147483646 w 213"/>
                <a:gd name="T43" fmla="*/ 2147483646 h 310"/>
                <a:gd name="T44" fmla="*/ 2147483646 w 213"/>
                <a:gd name="T45" fmla="*/ 2147483646 h 310"/>
                <a:gd name="T46" fmla="*/ 2147483646 w 213"/>
                <a:gd name="T47" fmla="*/ 2147483646 h 310"/>
                <a:gd name="T48" fmla="*/ 2147483646 w 213"/>
                <a:gd name="T49" fmla="*/ 2147483646 h 310"/>
                <a:gd name="T50" fmla="*/ 2147483646 w 213"/>
                <a:gd name="T51" fmla="*/ 2147483646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3" h="310">
                  <a:moveTo>
                    <a:pt x="78" y="310"/>
                  </a:moveTo>
                  <a:cubicBezTo>
                    <a:pt x="78" y="310"/>
                    <a:pt x="80" y="278"/>
                    <a:pt x="78" y="267"/>
                  </a:cubicBezTo>
                  <a:cubicBezTo>
                    <a:pt x="76" y="255"/>
                    <a:pt x="73" y="222"/>
                    <a:pt x="73" y="222"/>
                  </a:cubicBezTo>
                  <a:cubicBezTo>
                    <a:pt x="73" y="222"/>
                    <a:pt x="59" y="230"/>
                    <a:pt x="48" y="222"/>
                  </a:cubicBezTo>
                  <a:cubicBezTo>
                    <a:pt x="38" y="214"/>
                    <a:pt x="31" y="188"/>
                    <a:pt x="35" y="177"/>
                  </a:cubicBezTo>
                  <a:cubicBezTo>
                    <a:pt x="38" y="167"/>
                    <a:pt x="47" y="161"/>
                    <a:pt x="56" y="169"/>
                  </a:cubicBezTo>
                  <a:cubicBezTo>
                    <a:pt x="66" y="177"/>
                    <a:pt x="73" y="183"/>
                    <a:pt x="73" y="183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7"/>
                    <a:pt x="80" y="157"/>
                    <a:pt x="79" y="150"/>
                  </a:cubicBezTo>
                  <a:cubicBezTo>
                    <a:pt x="78" y="143"/>
                    <a:pt x="84" y="113"/>
                    <a:pt x="89" y="103"/>
                  </a:cubicBezTo>
                  <a:cubicBezTo>
                    <a:pt x="93" y="94"/>
                    <a:pt x="76" y="89"/>
                    <a:pt x="76" y="89"/>
                  </a:cubicBezTo>
                  <a:cubicBezTo>
                    <a:pt x="76" y="89"/>
                    <a:pt x="73" y="76"/>
                    <a:pt x="89" y="59"/>
                  </a:cubicBezTo>
                  <a:cubicBezTo>
                    <a:pt x="106" y="42"/>
                    <a:pt x="123" y="49"/>
                    <a:pt x="138" y="45"/>
                  </a:cubicBezTo>
                  <a:cubicBezTo>
                    <a:pt x="153" y="42"/>
                    <a:pt x="198" y="48"/>
                    <a:pt x="191" y="43"/>
                  </a:cubicBezTo>
                  <a:cubicBezTo>
                    <a:pt x="185" y="37"/>
                    <a:pt x="213" y="69"/>
                    <a:pt x="213" y="69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3" y="30"/>
                    <a:pt x="169" y="27"/>
                    <a:pt x="165" y="23"/>
                  </a:cubicBezTo>
                  <a:cubicBezTo>
                    <a:pt x="161" y="18"/>
                    <a:pt x="153" y="5"/>
                    <a:pt x="138" y="7"/>
                  </a:cubicBezTo>
                  <a:cubicBezTo>
                    <a:pt x="123" y="8"/>
                    <a:pt x="123" y="16"/>
                    <a:pt x="123" y="1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08" y="17"/>
                    <a:pt x="97" y="23"/>
                  </a:cubicBezTo>
                  <a:cubicBezTo>
                    <a:pt x="85" y="28"/>
                    <a:pt x="46" y="72"/>
                    <a:pt x="46" y="72"/>
                  </a:cubicBezTo>
                  <a:cubicBezTo>
                    <a:pt x="46" y="72"/>
                    <a:pt x="16" y="121"/>
                    <a:pt x="19" y="135"/>
                  </a:cubicBezTo>
                  <a:cubicBezTo>
                    <a:pt x="21" y="149"/>
                    <a:pt x="0" y="182"/>
                    <a:pt x="11" y="206"/>
                  </a:cubicBezTo>
                  <a:cubicBezTo>
                    <a:pt x="21" y="230"/>
                    <a:pt x="51" y="264"/>
                    <a:pt x="55" y="275"/>
                  </a:cubicBezTo>
                  <a:cubicBezTo>
                    <a:pt x="60" y="285"/>
                    <a:pt x="62" y="308"/>
                    <a:pt x="78" y="3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9" name="Freeform 618"/>
            <p:cNvSpPr/>
            <p:nvPr/>
          </p:nvSpPr>
          <p:spPr bwMode="auto">
            <a:xfrm>
              <a:off x="6243638" y="795337"/>
              <a:ext cx="823913" cy="1076325"/>
            </a:xfrm>
            <a:custGeom>
              <a:avLst/>
              <a:gdLst>
                <a:gd name="T0" fmla="*/ 0 w 219"/>
                <a:gd name="T1" fmla="*/ 2147483646 h 287"/>
                <a:gd name="T2" fmla="*/ 2147483646 w 219"/>
                <a:gd name="T3" fmla="*/ 2147483646 h 287"/>
                <a:gd name="T4" fmla="*/ 2147483646 w 219"/>
                <a:gd name="T5" fmla="*/ 2147483646 h 287"/>
                <a:gd name="T6" fmla="*/ 2147483646 w 219"/>
                <a:gd name="T7" fmla="*/ 0 h 287"/>
                <a:gd name="T8" fmla="*/ 2147483646 w 219"/>
                <a:gd name="T9" fmla="*/ 2147483646 h 287"/>
                <a:gd name="T10" fmla="*/ 2147483646 w 219"/>
                <a:gd name="T11" fmla="*/ 2147483646 h 287"/>
                <a:gd name="T12" fmla="*/ 2147483646 w 219"/>
                <a:gd name="T13" fmla="*/ 2147483646 h 287"/>
                <a:gd name="T14" fmla="*/ 2147483646 w 219"/>
                <a:gd name="T15" fmla="*/ 2147483646 h 287"/>
                <a:gd name="T16" fmla="*/ 0 w 219"/>
                <a:gd name="T17" fmla="*/ 2147483646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9" h="287">
                  <a:moveTo>
                    <a:pt x="0" y="31"/>
                  </a:moveTo>
                  <a:cubicBezTo>
                    <a:pt x="0" y="31"/>
                    <a:pt x="41" y="29"/>
                    <a:pt x="54" y="36"/>
                  </a:cubicBezTo>
                  <a:cubicBezTo>
                    <a:pt x="66" y="43"/>
                    <a:pt x="115" y="36"/>
                    <a:pt x="115" y="36"/>
                  </a:cubicBezTo>
                  <a:cubicBezTo>
                    <a:pt x="115" y="36"/>
                    <a:pt x="102" y="18"/>
                    <a:pt x="110" y="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4" y="76"/>
                    <a:pt x="214" y="109"/>
                    <a:pt x="216" y="133"/>
                  </a:cubicBezTo>
                  <a:cubicBezTo>
                    <a:pt x="219" y="157"/>
                    <a:pt x="141" y="287"/>
                    <a:pt x="141" y="287"/>
                  </a:cubicBezTo>
                  <a:cubicBezTo>
                    <a:pt x="141" y="287"/>
                    <a:pt x="7" y="65"/>
                    <a:pt x="0" y="31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0" name="Freeform 619"/>
            <p:cNvSpPr/>
            <p:nvPr/>
          </p:nvSpPr>
          <p:spPr bwMode="auto">
            <a:xfrm>
              <a:off x="6402388" y="941387"/>
              <a:ext cx="508000" cy="773113"/>
            </a:xfrm>
            <a:custGeom>
              <a:avLst/>
              <a:gdLst>
                <a:gd name="T0" fmla="*/ 2147483646 w 135"/>
                <a:gd name="T1" fmla="*/ 2147483646 h 206"/>
                <a:gd name="T2" fmla="*/ 2147483646 w 135"/>
                <a:gd name="T3" fmla="*/ 2147483646 h 206"/>
                <a:gd name="T4" fmla="*/ 2147483646 w 135"/>
                <a:gd name="T5" fmla="*/ 2147483646 h 206"/>
                <a:gd name="T6" fmla="*/ 2147483646 w 135"/>
                <a:gd name="T7" fmla="*/ 2147483646 h 206"/>
                <a:gd name="T8" fmla="*/ 0 w 135"/>
                <a:gd name="T9" fmla="*/ 2147483646 h 206"/>
                <a:gd name="T10" fmla="*/ 2147483646 w 135"/>
                <a:gd name="T11" fmla="*/ 2147483646 h 206"/>
                <a:gd name="T12" fmla="*/ 2147483646 w 135"/>
                <a:gd name="T13" fmla="*/ 2147483646 h 206"/>
                <a:gd name="T14" fmla="*/ 2147483646 w 135"/>
                <a:gd name="T15" fmla="*/ 2147483646 h 2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" h="206">
                  <a:moveTo>
                    <a:pt x="91" y="206"/>
                  </a:moveTo>
                  <a:cubicBezTo>
                    <a:pt x="135" y="115"/>
                    <a:pt x="135" y="115"/>
                    <a:pt x="135" y="11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8" y="9"/>
                    <a:pt x="75" y="4"/>
                  </a:cubicBezTo>
                  <a:cubicBezTo>
                    <a:pt x="75" y="4"/>
                    <a:pt x="9" y="0"/>
                    <a:pt x="0" y="16"/>
                  </a:cubicBezTo>
                  <a:cubicBezTo>
                    <a:pt x="0" y="16"/>
                    <a:pt x="56" y="49"/>
                    <a:pt x="61" y="58"/>
                  </a:cubicBezTo>
                  <a:cubicBezTo>
                    <a:pt x="68" y="166"/>
                    <a:pt x="68" y="166"/>
                    <a:pt x="68" y="166"/>
                  </a:cubicBezTo>
                  <a:lnTo>
                    <a:pt x="91" y="206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1" name="Freeform 620"/>
            <p:cNvSpPr/>
            <p:nvPr/>
          </p:nvSpPr>
          <p:spPr bwMode="auto">
            <a:xfrm>
              <a:off x="5468938" y="7077075"/>
              <a:ext cx="982663" cy="420688"/>
            </a:xfrm>
            <a:custGeom>
              <a:avLst/>
              <a:gdLst>
                <a:gd name="T0" fmla="*/ 2147483646 w 261"/>
                <a:gd name="T1" fmla="*/ 2147483646 h 112"/>
                <a:gd name="T2" fmla="*/ 2147483646 w 261"/>
                <a:gd name="T3" fmla="*/ 2147483646 h 112"/>
                <a:gd name="T4" fmla="*/ 2147483646 w 261"/>
                <a:gd name="T5" fmla="*/ 2147483646 h 112"/>
                <a:gd name="T6" fmla="*/ 2147483646 w 261"/>
                <a:gd name="T7" fmla="*/ 2147483646 h 112"/>
                <a:gd name="T8" fmla="*/ 2147483646 w 261"/>
                <a:gd name="T9" fmla="*/ 2147483646 h 112"/>
                <a:gd name="T10" fmla="*/ 2147483646 w 261"/>
                <a:gd name="T11" fmla="*/ 2147483646 h 112"/>
                <a:gd name="T12" fmla="*/ 2147483646 w 261"/>
                <a:gd name="T13" fmla="*/ 0 h 112"/>
                <a:gd name="T14" fmla="*/ 2147483646 w 261"/>
                <a:gd name="T15" fmla="*/ 2147483646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1" h="112">
                  <a:moveTo>
                    <a:pt x="5" y="13"/>
                  </a:moveTo>
                  <a:cubicBezTo>
                    <a:pt x="5" y="13"/>
                    <a:pt x="0" y="57"/>
                    <a:pt x="5" y="8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75"/>
                    <a:pt x="177" y="110"/>
                    <a:pt x="211" y="111"/>
                  </a:cubicBezTo>
                  <a:cubicBezTo>
                    <a:pt x="246" y="112"/>
                    <a:pt x="261" y="36"/>
                    <a:pt x="261" y="36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2" name="Freeform 621"/>
            <p:cNvSpPr/>
            <p:nvPr/>
          </p:nvSpPr>
          <p:spPr bwMode="auto">
            <a:xfrm>
              <a:off x="6078538" y="7256462"/>
              <a:ext cx="1027113" cy="574675"/>
            </a:xfrm>
            <a:custGeom>
              <a:avLst/>
              <a:gdLst>
                <a:gd name="T0" fmla="*/ 2147483646 w 273"/>
                <a:gd name="T1" fmla="*/ 2147483646 h 153"/>
                <a:gd name="T2" fmla="*/ 2147483646 w 273"/>
                <a:gd name="T3" fmla="*/ 2147483646 h 153"/>
                <a:gd name="T4" fmla="*/ 2147483646 w 273"/>
                <a:gd name="T5" fmla="*/ 2147483646 h 153"/>
                <a:gd name="T6" fmla="*/ 2147483646 w 273"/>
                <a:gd name="T7" fmla="*/ 2147483646 h 153"/>
                <a:gd name="T8" fmla="*/ 2147483646 w 273"/>
                <a:gd name="T9" fmla="*/ 2147483646 h 153"/>
                <a:gd name="T10" fmla="*/ 2147483646 w 273"/>
                <a:gd name="T11" fmla="*/ 2147483646 h 153"/>
                <a:gd name="T12" fmla="*/ 2147483646 w 273"/>
                <a:gd name="T13" fmla="*/ 2147483646 h 153"/>
                <a:gd name="T14" fmla="*/ 2147483646 w 273"/>
                <a:gd name="T15" fmla="*/ 2147483646 h 153"/>
                <a:gd name="T16" fmla="*/ 2147483646 w 273"/>
                <a:gd name="T17" fmla="*/ 2147483646 h 153"/>
                <a:gd name="T18" fmla="*/ 2147483646 w 273"/>
                <a:gd name="T19" fmla="*/ 2147483646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153">
                  <a:moveTo>
                    <a:pt x="2" y="7"/>
                  </a:moveTo>
                  <a:cubicBezTo>
                    <a:pt x="2" y="7"/>
                    <a:pt x="0" y="93"/>
                    <a:pt x="2" y="102"/>
                  </a:cubicBezTo>
                  <a:cubicBezTo>
                    <a:pt x="5" y="111"/>
                    <a:pt x="45" y="122"/>
                    <a:pt x="55" y="12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1"/>
                    <a:pt x="82" y="149"/>
                    <a:pt x="146" y="151"/>
                  </a:cubicBezTo>
                  <a:cubicBezTo>
                    <a:pt x="210" y="153"/>
                    <a:pt x="273" y="132"/>
                    <a:pt x="273" y="132"/>
                  </a:cubicBezTo>
                  <a:cubicBezTo>
                    <a:pt x="273" y="132"/>
                    <a:pt x="266" y="107"/>
                    <a:pt x="263" y="106"/>
                  </a:cubicBezTo>
                  <a:cubicBezTo>
                    <a:pt x="259" y="105"/>
                    <a:pt x="228" y="100"/>
                    <a:pt x="228" y="100"/>
                  </a:cubicBezTo>
                  <a:cubicBezTo>
                    <a:pt x="228" y="100"/>
                    <a:pt x="168" y="55"/>
                    <a:pt x="155" y="27"/>
                  </a:cubicBezTo>
                  <a:cubicBezTo>
                    <a:pt x="142" y="0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" name="Freeform 622"/>
            <p:cNvSpPr/>
            <p:nvPr/>
          </p:nvSpPr>
          <p:spPr bwMode="auto">
            <a:xfrm>
              <a:off x="5476875" y="3067050"/>
              <a:ext cx="1628775" cy="4152900"/>
            </a:xfrm>
            <a:custGeom>
              <a:avLst/>
              <a:gdLst>
                <a:gd name="T0" fmla="*/ 2147483646 w 433"/>
                <a:gd name="T1" fmla="*/ 2147483646 h 1106"/>
                <a:gd name="T2" fmla="*/ 2147483646 w 433"/>
                <a:gd name="T3" fmla="*/ 2147483646 h 1106"/>
                <a:gd name="T4" fmla="*/ 2147483646 w 433"/>
                <a:gd name="T5" fmla="*/ 2147483646 h 1106"/>
                <a:gd name="T6" fmla="*/ 2147483646 w 433"/>
                <a:gd name="T7" fmla="*/ 2147483646 h 1106"/>
                <a:gd name="T8" fmla="*/ 2147483646 w 433"/>
                <a:gd name="T9" fmla="*/ 2147483646 h 1106"/>
                <a:gd name="T10" fmla="*/ 2147483646 w 433"/>
                <a:gd name="T11" fmla="*/ 2147483646 h 1106"/>
                <a:gd name="T12" fmla="*/ 2147483646 w 433"/>
                <a:gd name="T13" fmla="*/ 0 h 1106"/>
                <a:gd name="T14" fmla="*/ 2147483646 w 433"/>
                <a:gd name="T15" fmla="*/ 2147483646 h 1106"/>
                <a:gd name="T16" fmla="*/ 2147483646 w 433"/>
                <a:gd name="T17" fmla="*/ 2147483646 h 1106"/>
                <a:gd name="T18" fmla="*/ 2147483646 w 433"/>
                <a:gd name="T19" fmla="*/ 2147483646 h 1106"/>
                <a:gd name="T20" fmla="*/ 2147483646 w 433"/>
                <a:gd name="T21" fmla="*/ 2147483646 h 1106"/>
                <a:gd name="T22" fmla="*/ 2147483646 w 433"/>
                <a:gd name="T23" fmla="*/ 2147483646 h 1106"/>
                <a:gd name="T24" fmla="*/ 2147483646 w 433"/>
                <a:gd name="T25" fmla="*/ 2147483646 h 1106"/>
                <a:gd name="T26" fmla="*/ 2147483646 w 433"/>
                <a:gd name="T27" fmla="*/ 2147483646 h 1106"/>
                <a:gd name="T28" fmla="*/ 2147483646 w 433"/>
                <a:gd name="T29" fmla="*/ 2147483646 h 1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3" h="1106">
                  <a:moveTo>
                    <a:pt x="10" y="1096"/>
                  </a:moveTo>
                  <a:cubicBezTo>
                    <a:pt x="10" y="1096"/>
                    <a:pt x="0" y="1086"/>
                    <a:pt x="10" y="1058"/>
                  </a:cubicBezTo>
                  <a:cubicBezTo>
                    <a:pt x="20" y="1030"/>
                    <a:pt x="25" y="934"/>
                    <a:pt x="25" y="934"/>
                  </a:cubicBezTo>
                  <a:cubicBezTo>
                    <a:pt x="25" y="934"/>
                    <a:pt x="60" y="663"/>
                    <a:pt x="98" y="615"/>
                  </a:cubicBezTo>
                  <a:cubicBezTo>
                    <a:pt x="98" y="615"/>
                    <a:pt x="160" y="402"/>
                    <a:pt x="161" y="382"/>
                  </a:cubicBezTo>
                  <a:cubicBezTo>
                    <a:pt x="163" y="361"/>
                    <a:pt x="207" y="103"/>
                    <a:pt x="207" y="10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433" y="9"/>
                    <a:pt x="433" y="9"/>
                    <a:pt x="433" y="9"/>
                  </a:cubicBezTo>
                  <a:cubicBezTo>
                    <a:pt x="433" y="9"/>
                    <a:pt x="428" y="220"/>
                    <a:pt x="421" y="240"/>
                  </a:cubicBezTo>
                  <a:cubicBezTo>
                    <a:pt x="414" y="261"/>
                    <a:pt x="362" y="492"/>
                    <a:pt x="350" y="536"/>
                  </a:cubicBezTo>
                  <a:cubicBezTo>
                    <a:pt x="338" y="581"/>
                    <a:pt x="143" y="1018"/>
                    <a:pt x="141" y="1027"/>
                  </a:cubicBezTo>
                  <a:cubicBezTo>
                    <a:pt x="140" y="1036"/>
                    <a:pt x="173" y="1046"/>
                    <a:pt x="173" y="1046"/>
                  </a:cubicBezTo>
                  <a:cubicBezTo>
                    <a:pt x="185" y="1079"/>
                    <a:pt x="185" y="1079"/>
                    <a:pt x="185" y="1079"/>
                  </a:cubicBezTo>
                  <a:cubicBezTo>
                    <a:pt x="185" y="1079"/>
                    <a:pt x="131" y="1106"/>
                    <a:pt x="88" y="1105"/>
                  </a:cubicBezTo>
                  <a:cubicBezTo>
                    <a:pt x="45" y="1104"/>
                    <a:pt x="10" y="1096"/>
                    <a:pt x="10" y="109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" name="Freeform 623"/>
            <p:cNvSpPr/>
            <p:nvPr/>
          </p:nvSpPr>
          <p:spPr bwMode="auto">
            <a:xfrm>
              <a:off x="5718175" y="3067050"/>
              <a:ext cx="1387475" cy="4152900"/>
            </a:xfrm>
            <a:custGeom>
              <a:avLst/>
              <a:gdLst>
                <a:gd name="T0" fmla="*/ 2147483646 w 369"/>
                <a:gd name="T1" fmla="*/ 2147483646 h 1106"/>
                <a:gd name="T2" fmla="*/ 2147483646 w 369"/>
                <a:gd name="T3" fmla="*/ 2147483646 h 1106"/>
                <a:gd name="T4" fmla="*/ 2147483646 w 369"/>
                <a:gd name="T5" fmla="*/ 2147483646 h 1106"/>
                <a:gd name="T6" fmla="*/ 2147483646 w 369"/>
                <a:gd name="T7" fmla="*/ 2147483646 h 1106"/>
                <a:gd name="T8" fmla="*/ 2147483646 w 369"/>
                <a:gd name="T9" fmla="*/ 2147483646 h 1106"/>
                <a:gd name="T10" fmla="*/ 2147483646 w 369"/>
                <a:gd name="T11" fmla="*/ 2147483646 h 1106"/>
                <a:gd name="T12" fmla="*/ 2147483646 w 369"/>
                <a:gd name="T13" fmla="*/ 2147483646 h 1106"/>
                <a:gd name="T14" fmla="*/ 2147483646 w 369"/>
                <a:gd name="T15" fmla="*/ 2147483646 h 1106"/>
                <a:gd name="T16" fmla="*/ 2147483646 w 369"/>
                <a:gd name="T17" fmla="*/ 2147483646 h 1106"/>
                <a:gd name="T18" fmla="*/ 2147483646 w 369"/>
                <a:gd name="T19" fmla="*/ 2147483646 h 1106"/>
                <a:gd name="T20" fmla="*/ 2147483646 w 369"/>
                <a:gd name="T21" fmla="*/ 2147483646 h 1106"/>
                <a:gd name="T22" fmla="*/ 2147483646 w 369"/>
                <a:gd name="T23" fmla="*/ 2147483646 h 1106"/>
                <a:gd name="T24" fmla="*/ 2147483646 w 369"/>
                <a:gd name="T25" fmla="*/ 2147483646 h 1106"/>
                <a:gd name="T26" fmla="*/ 2147483646 w 369"/>
                <a:gd name="T27" fmla="*/ 2147483646 h 1106"/>
                <a:gd name="T28" fmla="*/ 2147483646 w 369"/>
                <a:gd name="T29" fmla="*/ 2147483646 h 1106"/>
                <a:gd name="T30" fmla="*/ 0 w 369"/>
                <a:gd name="T31" fmla="*/ 2147483646 h 1106"/>
                <a:gd name="T32" fmla="*/ 0 w 369"/>
                <a:gd name="T33" fmla="*/ 2147483646 h 1106"/>
                <a:gd name="T34" fmla="*/ 2147483646 w 369"/>
                <a:gd name="T35" fmla="*/ 2147483646 h 1106"/>
                <a:gd name="T36" fmla="*/ 2147483646 w 369"/>
                <a:gd name="T37" fmla="*/ 2147483646 h 1106"/>
                <a:gd name="T38" fmla="*/ 2147483646 w 369"/>
                <a:gd name="T39" fmla="*/ 2147483646 h 1106"/>
                <a:gd name="T40" fmla="*/ 2147483646 w 369"/>
                <a:gd name="T41" fmla="*/ 2147483646 h 1106"/>
                <a:gd name="T42" fmla="*/ 2147483646 w 369"/>
                <a:gd name="T43" fmla="*/ 2147483646 h 1106"/>
                <a:gd name="T44" fmla="*/ 2147483646 w 369"/>
                <a:gd name="T45" fmla="*/ 2147483646 h 1106"/>
                <a:gd name="T46" fmla="*/ 2147483646 w 369"/>
                <a:gd name="T47" fmla="*/ 2147483646 h 1106"/>
                <a:gd name="T48" fmla="*/ 2147483646 w 369"/>
                <a:gd name="T49" fmla="*/ 2147483646 h 1106"/>
                <a:gd name="T50" fmla="*/ 2147483646 w 369"/>
                <a:gd name="T51" fmla="*/ 2147483646 h 1106"/>
                <a:gd name="T52" fmla="*/ 2147483646 w 369"/>
                <a:gd name="T53" fmla="*/ 2147483646 h 1106"/>
                <a:gd name="T54" fmla="*/ 2147483646 w 369"/>
                <a:gd name="T55" fmla="*/ 2147483646 h 1106"/>
                <a:gd name="T56" fmla="*/ 2147483646 w 369"/>
                <a:gd name="T57" fmla="*/ 2147483646 h 1106"/>
                <a:gd name="T58" fmla="*/ 2147483646 w 369"/>
                <a:gd name="T59" fmla="*/ 2147483646 h 1106"/>
                <a:gd name="T60" fmla="*/ 2147483646 w 369"/>
                <a:gd name="T61" fmla="*/ 2147483646 h 1106"/>
                <a:gd name="T62" fmla="*/ 2147483646 w 369"/>
                <a:gd name="T63" fmla="*/ 2147483646 h 1106"/>
                <a:gd name="T64" fmla="*/ 2147483646 w 369"/>
                <a:gd name="T65" fmla="*/ 0 h 1106"/>
                <a:gd name="T66" fmla="*/ 2147483646 w 369"/>
                <a:gd name="T67" fmla="*/ 2147483646 h 11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9" h="1106">
                  <a:moveTo>
                    <a:pt x="143" y="103"/>
                  </a:moveTo>
                  <a:cubicBezTo>
                    <a:pt x="143" y="103"/>
                    <a:pt x="142" y="110"/>
                    <a:pt x="140" y="121"/>
                  </a:cubicBezTo>
                  <a:cubicBezTo>
                    <a:pt x="193" y="129"/>
                    <a:pt x="308" y="130"/>
                    <a:pt x="314" y="131"/>
                  </a:cubicBezTo>
                  <a:cubicBezTo>
                    <a:pt x="322" y="133"/>
                    <a:pt x="341" y="227"/>
                    <a:pt x="335" y="245"/>
                  </a:cubicBezTo>
                  <a:cubicBezTo>
                    <a:pt x="329" y="262"/>
                    <a:pt x="313" y="262"/>
                    <a:pt x="313" y="262"/>
                  </a:cubicBezTo>
                  <a:cubicBezTo>
                    <a:pt x="313" y="262"/>
                    <a:pt x="324" y="333"/>
                    <a:pt x="313" y="344"/>
                  </a:cubicBezTo>
                  <a:cubicBezTo>
                    <a:pt x="301" y="354"/>
                    <a:pt x="251" y="344"/>
                    <a:pt x="251" y="344"/>
                  </a:cubicBezTo>
                  <a:cubicBezTo>
                    <a:pt x="251" y="344"/>
                    <a:pt x="127" y="408"/>
                    <a:pt x="115" y="438"/>
                  </a:cubicBezTo>
                  <a:cubicBezTo>
                    <a:pt x="108" y="454"/>
                    <a:pt x="81" y="496"/>
                    <a:pt x="59" y="529"/>
                  </a:cubicBezTo>
                  <a:cubicBezTo>
                    <a:pt x="56" y="540"/>
                    <a:pt x="53" y="550"/>
                    <a:pt x="50" y="559"/>
                  </a:cubicBezTo>
                  <a:cubicBezTo>
                    <a:pt x="104" y="519"/>
                    <a:pt x="104" y="519"/>
                    <a:pt x="104" y="519"/>
                  </a:cubicBezTo>
                  <a:cubicBezTo>
                    <a:pt x="104" y="519"/>
                    <a:pt x="133" y="529"/>
                    <a:pt x="97" y="560"/>
                  </a:cubicBezTo>
                  <a:cubicBezTo>
                    <a:pt x="62" y="591"/>
                    <a:pt x="21" y="666"/>
                    <a:pt x="21" y="666"/>
                  </a:cubicBezTo>
                  <a:cubicBezTo>
                    <a:pt x="33" y="657"/>
                    <a:pt x="93" y="603"/>
                    <a:pt x="108" y="601"/>
                  </a:cubicBezTo>
                  <a:cubicBezTo>
                    <a:pt x="123" y="600"/>
                    <a:pt x="87" y="631"/>
                    <a:pt x="66" y="650"/>
                  </a:cubicBezTo>
                  <a:cubicBezTo>
                    <a:pt x="44" y="669"/>
                    <a:pt x="0" y="709"/>
                    <a:pt x="0" y="70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0" y="709"/>
                    <a:pt x="31" y="687"/>
                    <a:pt x="51" y="679"/>
                  </a:cubicBezTo>
                  <a:cubicBezTo>
                    <a:pt x="70" y="672"/>
                    <a:pt x="77" y="766"/>
                    <a:pt x="77" y="766"/>
                  </a:cubicBezTo>
                  <a:cubicBezTo>
                    <a:pt x="77" y="766"/>
                    <a:pt x="96" y="868"/>
                    <a:pt x="97" y="875"/>
                  </a:cubicBezTo>
                  <a:cubicBezTo>
                    <a:pt x="99" y="883"/>
                    <a:pt x="84" y="971"/>
                    <a:pt x="66" y="977"/>
                  </a:cubicBezTo>
                  <a:cubicBezTo>
                    <a:pt x="47" y="983"/>
                    <a:pt x="6" y="1027"/>
                    <a:pt x="6" y="1027"/>
                  </a:cubicBezTo>
                  <a:cubicBezTo>
                    <a:pt x="21" y="1012"/>
                    <a:pt x="66" y="1017"/>
                    <a:pt x="66" y="1017"/>
                  </a:cubicBezTo>
                  <a:cubicBezTo>
                    <a:pt x="30" y="1045"/>
                    <a:pt x="30" y="1045"/>
                    <a:pt x="30" y="1045"/>
                  </a:cubicBezTo>
                  <a:cubicBezTo>
                    <a:pt x="22" y="1050"/>
                    <a:pt x="13" y="1075"/>
                    <a:pt x="6" y="1104"/>
                  </a:cubicBezTo>
                  <a:cubicBezTo>
                    <a:pt x="12" y="1104"/>
                    <a:pt x="18" y="1105"/>
                    <a:pt x="24" y="1105"/>
                  </a:cubicBezTo>
                  <a:cubicBezTo>
                    <a:pt x="67" y="1106"/>
                    <a:pt x="121" y="1079"/>
                    <a:pt x="121" y="1079"/>
                  </a:cubicBezTo>
                  <a:cubicBezTo>
                    <a:pt x="109" y="1046"/>
                    <a:pt x="109" y="1046"/>
                    <a:pt x="109" y="1046"/>
                  </a:cubicBezTo>
                  <a:cubicBezTo>
                    <a:pt x="109" y="1046"/>
                    <a:pt x="76" y="1036"/>
                    <a:pt x="77" y="1027"/>
                  </a:cubicBezTo>
                  <a:cubicBezTo>
                    <a:pt x="79" y="1018"/>
                    <a:pt x="274" y="581"/>
                    <a:pt x="286" y="536"/>
                  </a:cubicBezTo>
                  <a:cubicBezTo>
                    <a:pt x="298" y="492"/>
                    <a:pt x="350" y="261"/>
                    <a:pt x="357" y="240"/>
                  </a:cubicBezTo>
                  <a:cubicBezTo>
                    <a:pt x="364" y="220"/>
                    <a:pt x="369" y="9"/>
                    <a:pt x="369" y="9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" name="Freeform 624"/>
            <p:cNvSpPr/>
            <p:nvPr/>
          </p:nvSpPr>
          <p:spPr bwMode="auto">
            <a:xfrm>
              <a:off x="5653088" y="3125787"/>
              <a:ext cx="1328738" cy="4416425"/>
            </a:xfrm>
            <a:custGeom>
              <a:avLst/>
              <a:gdLst>
                <a:gd name="T0" fmla="*/ 2147483646 w 353"/>
                <a:gd name="T1" fmla="*/ 2147483646 h 1176"/>
                <a:gd name="T2" fmla="*/ 2147483646 w 353"/>
                <a:gd name="T3" fmla="*/ 2147483646 h 1176"/>
                <a:gd name="T4" fmla="*/ 2147483646 w 353"/>
                <a:gd name="T5" fmla="*/ 2147483646 h 1176"/>
                <a:gd name="T6" fmla="*/ 2147483646 w 353"/>
                <a:gd name="T7" fmla="*/ 2147483646 h 1176"/>
                <a:gd name="T8" fmla="*/ 2147483646 w 353"/>
                <a:gd name="T9" fmla="*/ 2147483646 h 1176"/>
                <a:gd name="T10" fmla="*/ 2147483646 w 353"/>
                <a:gd name="T11" fmla="*/ 2147483646 h 1176"/>
                <a:gd name="T12" fmla="*/ 2147483646 w 353"/>
                <a:gd name="T13" fmla="*/ 0 h 1176"/>
                <a:gd name="T14" fmla="*/ 2147483646 w 353"/>
                <a:gd name="T15" fmla="*/ 2147483646 h 1176"/>
                <a:gd name="T16" fmla="*/ 2147483646 w 353"/>
                <a:gd name="T17" fmla="*/ 2147483646 h 1176"/>
                <a:gd name="T18" fmla="*/ 2147483646 w 353"/>
                <a:gd name="T19" fmla="*/ 2147483646 h 1176"/>
                <a:gd name="T20" fmla="*/ 2147483646 w 353"/>
                <a:gd name="T21" fmla="*/ 2147483646 h 1176"/>
                <a:gd name="T22" fmla="*/ 2147483646 w 353"/>
                <a:gd name="T23" fmla="*/ 2147483646 h 1176"/>
                <a:gd name="T24" fmla="*/ 2147483646 w 353"/>
                <a:gd name="T25" fmla="*/ 2147483646 h 1176"/>
                <a:gd name="T26" fmla="*/ 2147483646 w 353"/>
                <a:gd name="T27" fmla="*/ 2147483646 h 1176"/>
                <a:gd name="T28" fmla="*/ 2147483646 w 353"/>
                <a:gd name="T29" fmla="*/ 2147483646 h 1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3" h="1176">
                  <a:moveTo>
                    <a:pt x="299" y="1133"/>
                  </a:moveTo>
                  <a:cubicBezTo>
                    <a:pt x="302" y="1130"/>
                    <a:pt x="288" y="846"/>
                    <a:pt x="321" y="731"/>
                  </a:cubicBezTo>
                  <a:cubicBezTo>
                    <a:pt x="353" y="616"/>
                    <a:pt x="321" y="572"/>
                    <a:pt x="321" y="572"/>
                  </a:cubicBezTo>
                  <a:cubicBezTo>
                    <a:pt x="321" y="572"/>
                    <a:pt x="331" y="515"/>
                    <a:pt x="322" y="495"/>
                  </a:cubicBezTo>
                  <a:cubicBezTo>
                    <a:pt x="314" y="476"/>
                    <a:pt x="275" y="296"/>
                    <a:pt x="275" y="296"/>
                  </a:cubicBezTo>
                  <a:cubicBezTo>
                    <a:pt x="275" y="296"/>
                    <a:pt x="310" y="261"/>
                    <a:pt x="305" y="248"/>
                  </a:cubicBezTo>
                  <a:cubicBezTo>
                    <a:pt x="300" y="235"/>
                    <a:pt x="305" y="0"/>
                    <a:pt x="305" y="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0" y="158"/>
                    <a:pt x="17" y="207"/>
                  </a:cubicBezTo>
                  <a:cubicBezTo>
                    <a:pt x="35" y="255"/>
                    <a:pt x="110" y="473"/>
                    <a:pt x="147" y="515"/>
                  </a:cubicBezTo>
                  <a:cubicBezTo>
                    <a:pt x="147" y="515"/>
                    <a:pt x="152" y="607"/>
                    <a:pt x="163" y="621"/>
                  </a:cubicBezTo>
                  <a:cubicBezTo>
                    <a:pt x="163" y="621"/>
                    <a:pt x="137" y="647"/>
                    <a:pt x="135" y="660"/>
                  </a:cubicBezTo>
                  <a:cubicBezTo>
                    <a:pt x="134" y="674"/>
                    <a:pt x="111" y="996"/>
                    <a:pt x="114" y="1005"/>
                  </a:cubicBezTo>
                  <a:cubicBezTo>
                    <a:pt x="118" y="1014"/>
                    <a:pt x="104" y="1111"/>
                    <a:pt x="114" y="1123"/>
                  </a:cubicBezTo>
                  <a:cubicBezTo>
                    <a:pt x="114" y="1123"/>
                    <a:pt x="262" y="1176"/>
                    <a:pt x="299" y="1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" name="Freeform 625"/>
            <p:cNvSpPr/>
            <p:nvPr/>
          </p:nvSpPr>
          <p:spPr bwMode="auto">
            <a:xfrm>
              <a:off x="5770563" y="3532187"/>
              <a:ext cx="1068388" cy="3938588"/>
            </a:xfrm>
            <a:custGeom>
              <a:avLst/>
              <a:gdLst>
                <a:gd name="T0" fmla="*/ 2147483646 w 284"/>
                <a:gd name="T1" fmla="*/ 2147483646 h 1049"/>
                <a:gd name="T2" fmla="*/ 2147483646 w 284"/>
                <a:gd name="T3" fmla="*/ 2147483646 h 1049"/>
                <a:gd name="T4" fmla="*/ 2147483646 w 284"/>
                <a:gd name="T5" fmla="*/ 2147483646 h 1049"/>
                <a:gd name="T6" fmla="*/ 2147483646 w 284"/>
                <a:gd name="T7" fmla="*/ 2147483646 h 1049"/>
                <a:gd name="T8" fmla="*/ 2147483646 w 284"/>
                <a:gd name="T9" fmla="*/ 2147483646 h 1049"/>
                <a:gd name="T10" fmla="*/ 2147483646 w 284"/>
                <a:gd name="T11" fmla="*/ 2147483646 h 1049"/>
                <a:gd name="T12" fmla="*/ 2147483646 w 284"/>
                <a:gd name="T13" fmla="*/ 2147483646 h 1049"/>
                <a:gd name="T14" fmla="*/ 2147483646 w 284"/>
                <a:gd name="T15" fmla="*/ 2147483646 h 1049"/>
                <a:gd name="T16" fmla="*/ 2147483646 w 284"/>
                <a:gd name="T17" fmla="*/ 2147483646 h 1049"/>
                <a:gd name="T18" fmla="*/ 2147483646 w 284"/>
                <a:gd name="T19" fmla="*/ 2147483646 h 1049"/>
                <a:gd name="T20" fmla="*/ 2147483646 w 284"/>
                <a:gd name="T21" fmla="*/ 2147483646 h 1049"/>
                <a:gd name="T22" fmla="*/ 2147483646 w 284"/>
                <a:gd name="T23" fmla="*/ 2147483646 h 1049"/>
                <a:gd name="T24" fmla="*/ 2147483646 w 284"/>
                <a:gd name="T25" fmla="*/ 2147483646 h 1049"/>
                <a:gd name="T26" fmla="*/ 2147483646 w 284"/>
                <a:gd name="T27" fmla="*/ 2147483646 h 1049"/>
                <a:gd name="T28" fmla="*/ 2147483646 w 284"/>
                <a:gd name="T29" fmla="*/ 2147483646 h 1049"/>
                <a:gd name="T30" fmla="*/ 2147483646 w 284"/>
                <a:gd name="T31" fmla="*/ 2147483646 h 1049"/>
                <a:gd name="T32" fmla="*/ 2147483646 w 284"/>
                <a:gd name="T33" fmla="*/ 2147483646 h 1049"/>
                <a:gd name="T34" fmla="*/ 2147483646 w 284"/>
                <a:gd name="T35" fmla="*/ 2147483646 h 1049"/>
                <a:gd name="T36" fmla="*/ 2147483646 w 284"/>
                <a:gd name="T37" fmla="*/ 2147483646 h 1049"/>
                <a:gd name="T38" fmla="*/ 2147483646 w 284"/>
                <a:gd name="T39" fmla="*/ 2147483646 h 1049"/>
                <a:gd name="T40" fmla="*/ 2147483646 w 284"/>
                <a:gd name="T41" fmla="*/ 2147483646 h 1049"/>
                <a:gd name="T42" fmla="*/ 2147483646 w 284"/>
                <a:gd name="T43" fmla="*/ 2147483646 h 1049"/>
                <a:gd name="T44" fmla="*/ 2147483646 w 284"/>
                <a:gd name="T45" fmla="*/ 2147483646 h 1049"/>
                <a:gd name="T46" fmla="*/ 2147483646 w 284"/>
                <a:gd name="T47" fmla="*/ 2147483646 h 1049"/>
                <a:gd name="T48" fmla="*/ 2147483646 w 284"/>
                <a:gd name="T49" fmla="*/ 2147483646 h 1049"/>
                <a:gd name="T50" fmla="*/ 2147483646 w 284"/>
                <a:gd name="T51" fmla="*/ 2147483646 h 1049"/>
                <a:gd name="T52" fmla="*/ 2147483646 w 284"/>
                <a:gd name="T53" fmla="*/ 2147483646 h 1049"/>
                <a:gd name="T54" fmla="*/ 2147483646 w 284"/>
                <a:gd name="T55" fmla="*/ 2147483646 h 1049"/>
                <a:gd name="T56" fmla="*/ 2147483646 w 284"/>
                <a:gd name="T57" fmla="*/ 2147483646 h 1049"/>
                <a:gd name="T58" fmla="*/ 2147483646 w 284"/>
                <a:gd name="T59" fmla="*/ 2147483646 h 1049"/>
                <a:gd name="T60" fmla="*/ 2147483646 w 284"/>
                <a:gd name="T61" fmla="*/ 2147483646 h 1049"/>
                <a:gd name="T62" fmla="*/ 2147483646 w 284"/>
                <a:gd name="T63" fmla="*/ 2147483646 h 1049"/>
                <a:gd name="T64" fmla="*/ 2147483646 w 284"/>
                <a:gd name="T65" fmla="*/ 2147483646 h 1049"/>
                <a:gd name="T66" fmla="*/ 2147483646 w 284"/>
                <a:gd name="T67" fmla="*/ 2147483646 h 1049"/>
                <a:gd name="T68" fmla="*/ 2147483646 w 284"/>
                <a:gd name="T69" fmla="*/ 2147483646 h 1049"/>
                <a:gd name="T70" fmla="*/ 2147483646 w 284"/>
                <a:gd name="T71" fmla="*/ 2147483646 h 10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4" h="1049">
                  <a:moveTo>
                    <a:pt x="272" y="594"/>
                  </a:moveTo>
                  <a:cubicBezTo>
                    <a:pt x="261" y="599"/>
                    <a:pt x="243" y="828"/>
                    <a:pt x="243" y="828"/>
                  </a:cubicBezTo>
                  <a:cubicBezTo>
                    <a:pt x="228" y="770"/>
                    <a:pt x="265" y="536"/>
                    <a:pt x="265" y="536"/>
                  </a:cubicBezTo>
                  <a:cubicBezTo>
                    <a:pt x="229" y="708"/>
                    <a:pt x="162" y="744"/>
                    <a:pt x="162" y="744"/>
                  </a:cubicBezTo>
                  <a:cubicBezTo>
                    <a:pt x="202" y="722"/>
                    <a:pt x="260" y="467"/>
                    <a:pt x="260" y="467"/>
                  </a:cubicBezTo>
                  <a:cubicBezTo>
                    <a:pt x="271" y="464"/>
                    <a:pt x="272" y="392"/>
                    <a:pt x="272" y="392"/>
                  </a:cubicBezTo>
                  <a:cubicBezTo>
                    <a:pt x="272" y="392"/>
                    <a:pt x="212" y="212"/>
                    <a:pt x="204" y="197"/>
                  </a:cubicBezTo>
                  <a:cubicBezTo>
                    <a:pt x="197" y="183"/>
                    <a:pt x="235" y="161"/>
                    <a:pt x="231" y="146"/>
                  </a:cubicBezTo>
                  <a:cubicBezTo>
                    <a:pt x="227" y="131"/>
                    <a:pt x="194" y="97"/>
                    <a:pt x="171" y="96"/>
                  </a:cubicBezTo>
                  <a:cubicBezTo>
                    <a:pt x="151" y="95"/>
                    <a:pt x="83" y="67"/>
                    <a:pt x="60" y="58"/>
                  </a:cubicBezTo>
                  <a:cubicBezTo>
                    <a:pt x="86" y="66"/>
                    <a:pt x="138" y="65"/>
                    <a:pt x="162" y="63"/>
                  </a:cubicBezTo>
                  <a:cubicBezTo>
                    <a:pt x="189" y="62"/>
                    <a:pt x="272" y="6"/>
                    <a:pt x="272" y="6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48" y="14"/>
                    <a:pt x="152" y="0"/>
                    <a:pt x="124" y="10"/>
                  </a:cubicBezTo>
                  <a:cubicBezTo>
                    <a:pt x="96" y="20"/>
                    <a:pt x="7" y="22"/>
                    <a:pt x="7" y="22"/>
                  </a:cubicBezTo>
                  <a:cubicBezTo>
                    <a:pt x="0" y="49"/>
                    <a:pt x="87" y="233"/>
                    <a:pt x="101" y="270"/>
                  </a:cubicBezTo>
                  <a:cubicBezTo>
                    <a:pt x="116" y="306"/>
                    <a:pt x="181" y="373"/>
                    <a:pt x="181" y="373"/>
                  </a:cubicBezTo>
                  <a:cubicBezTo>
                    <a:pt x="167" y="364"/>
                    <a:pt x="106" y="340"/>
                    <a:pt x="106" y="340"/>
                  </a:cubicBezTo>
                  <a:cubicBezTo>
                    <a:pt x="106" y="340"/>
                    <a:pt x="93" y="329"/>
                    <a:pt x="101" y="348"/>
                  </a:cubicBezTo>
                  <a:cubicBezTo>
                    <a:pt x="109" y="366"/>
                    <a:pt x="148" y="411"/>
                    <a:pt x="162" y="429"/>
                  </a:cubicBezTo>
                  <a:cubicBezTo>
                    <a:pt x="176" y="446"/>
                    <a:pt x="162" y="474"/>
                    <a:pt x="162" y="474"/>
                  </a:cubicBezTo>
                  <a:cubicBezTo>
                    <a:pt x="161" y="463"/>
                    <a:pt x="134" y="451"/>
                    <a:pt x="134" y="451"/>
                  </a:cubicBezTo>
                  <a:cubicBezTo>
                    <a:pt x="134" y="480"/>
                    <a:pt x="150" y="504"/>
                    <a:pt x="150" y="504"/>
                  </a:cubicBezTo>
                  <a:cubicBezTo>
                    <a:pt x="162" y="520"/>
                    <a:pt x="235" y="461"/>
                    <a:pt x="235" y="461"/>
                  </a:cubicBezTo>
                  <a:cubicBezTo>
                    <a:pt x="228" y="488"/>
                    <a:pt x="196" y="511"/>
                    <a:pt x="196" y="511"/>
                  </a:cubicBezTo>
                  <a:cubicBezTo>
                    <a:pt x="175" y="545"/>
                    <a:pt x="129" y="558"/>
                    <a:pt x="129" y="558"/>
                  </a:cubicBezTo>
                  <a:cubicBezTo>
                    <a:pt x="129" y="558"/>
                    <a:pt x="125" y="657"/>
                    <a:pt x="119" y="704"/>
                  </a:cubicBezTo>
                  <a:cubicBezTo>
                    <a:pt x="113" y="751"/>
                    <a:pt x="101" y="891"/>
                    <a:pt x="106" y="870"/>
                  </a:cubicBezTo>
                  <a:cubicBezTo>
                    <a:pt x="107" y="869"/>
                    <a:pt x="107" y="867"/>
                    <a:pt x="108" y="865"/>
                  </a:cubicBezTo>
                  <a:cubicBezTo>
                    <a:pt x="117" y="843"/>
                    <a:pt x="148" y="803"/>
                    <a:pt x="148" y="803"/>
                  </a:cubicBezTo>
                  <a:cubicBezTo>
                    <a:pt x="97" y="907"/>
                    <a:pt x="134" y="887"/>
                    <a:pt x="134" y="887"/>
                  </a:cubicBezTo>
                  <a:cubicBezTo>
                    <a:pt x="120" y="907"/>
                    <a:pt x="100" y="966"/>
                    <a:pt x="85" y="1015"/>
                  </a:cubicBezTo>
                  <a:cubicBezTo>
                    <a:pt x="99" y="1020"/>
                    <a:pt x="186" y="1049"/>
                    <a:pt x="238" y="1040"/>
                  </a:cubicBezTo>
                  <a:cubicBezTo>
                    <a:pt x="268" y="896"/>
                    <a:pt x="268" y="896"/>
                    <a:pt x="268" y="896"/>
                  </a:cubicBezTo>
                  <a:cubicBezTo>
                    <a:pt x="268" y="815"/>
                    <a:pt x="271" y="715"/>
                    <a:pt x="284" y="648"/>
                  </a:cubicBezTo>
                  <a:cubicBezTo>
                    <a:pt x="281" y="616"/>
                    <a:pt x="277" y="591"/>
                    <a:pt x="272" y="59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" name="Freeform 626"/>
            <p:cNvSpPr/>
            <p:nvPr/>
          </p:nvSpPr>
          <p:spPr bwMode="auto">
            <a:xfrm>
              <a:off x="4367213" y="234950"/>
              <a:ext cx="4060825" cy="3402013"/>
            </a:xfrm>
            <a:custGeom>
              <a:avLst/>
              <a:gdLst>
                <a:gd name="T0" fmla="*/ 2147483646 w 1080"/>
                <a:gd name="T1" fmla="*/ 2147483646 h 906"/>
                <a:gd name="T2" fmla="*/ 2147483646 w 1080"/>
                <a:gd name="T3" fmla="*/ 2147483646 h 906"/>
                <a:gd name="T4" fmla="*/ 2147483646 w 1080"/>
                <a:gd name="T5" fmla="*/ 2147483646 h 906"/>
                <a:gd name="T6" fmla="*/ 2147483646 w 1080"/>
                <a:gd name="T7" fmla="*/ 2147483646 h 906"/>
                <a:gd name="T8" fmla="*/ 2147483646 w 1080"/>
                <a:gd name="T9" fmla="*/ 2147483646 h 906"/>
                <a:gd name="T10" fmla="*/ 2147483646 w 1080"/>
                <a:gd name="T11" fmla="*/ 2147483646 h 906"/>
                <a:gd name="T12" fmla="*/ 2147483646 w 1080"/>
                <a:gd name="T13" fmla="*/ 2147483646 h 906"/>
                <a:gd name="T14" fmla="*/ 2147483646 w 1080"/>
                <a:gd name="T15" fmla="*/ 2147483646 h 906"/>
                <a:gd name="T16" fmla="*/ 2147483646 w 1080"/>
                <a:gd name="T17" fmla="*/ 2147483646 h 906"/>
                <a:gd name="T18" fmla="*/ 2147483646 w 1080"/>
                <a:gd name="T19" fmla="*/ 2147483646 h 906"/>
                <a:gd name="T20" fmla="*/ 2147483646 w 1080"/>
                <a:gd name="T21" fmla="*/ 2147483646 h 906"/>
                <a:gd name="T22" fmla="*/ 2147483646 w 1080"/>
                <a:gd name="T23" fmla="*/ 2147483646 h 906"/>
                <a:gd name="T24" fmla="*/ 2147483646 w 1080"/>
                <a:gd name="T25" fmla="*/ 2147483646 h 906"/>
                <a:gd name="T26" fmla="*/ 2147483646 w 1080"/>
                <a:gd name="T27" fmla="*/ 2147483646 h 906"/>
                <a:gd name="T28" fmla="*/ 2147483646 w 1080"/>
                <a:gd name="T29" fmla="*/ 2147483646 h 906"/>
                <a:gd name="T30" fmla="*/ 2147483646 w 1080"/>
                <a:gd name="T31" fmla="*/ 2147483646 h 906"/>
                <a:gd name="T32" fmla="*/ 2147483646 w 1080"/>
                <a:gd name="T33" fmla="*/ 2147483646 h 906"/>
                <a:gd name="T34" fmla="*/ 2147483646 w 1080"/>
                <a:gd name="T35" fmla="*/ 2147483646 h 906"/>
                <a:gd name="T36" fmla="*/ 2147483646 w 1080"/>
                <a:gd name="T37" fmla="*/ 2147483646 h 906"/>
                <a:gd name="T38" fmla="*/ 2147483646 w 1080"/>
                <a:gd name="T39" fmla="*/ 2147483646 h 906"/>
                <a:gd name="T40" fmla="*/ 2147483646 w 1080"/>
                <a:gd name="T41" fmla="*/ 2147483646 h 906"/>
                <a:gd name="T42" fmla="*/ 2147483646 w 1080"/>
                <a:gd name="T43" fmla="*/ 2147483646 h 906"/>
                <a:gd name="T44" fmla="*/ 2147483646 w 1080"/>
                <a:gd name="T45" fmla="*/ 2147483646 h 906"/>
                <a:gd name="T46" fmla="*/ 2147483646 w 1080"/>
                <a:gd name="T47" fmla="*/ 2147483646 h 906"/>
                <a:gd name="T48" fmla="*/ 2147483646 w 1080"/>
                <a:gd name="T49" fmla="*/ 2147483646 h 906"/>
                <a:gd name="T50" fmla="*/ 2147483646 w 1080"/>
                <a:gd name="T51" fmla="*/ 2147483646 h 906"/>
                <a:gd name="T52" fmla="*/ 2147483646 w 1080"/>
                <a:gd name="T53" fmla="*/ 2147483646 h 906"/>
                <a:gd name="T54" fmla="*/ 2147483646 w 1080"/>
                <a:gd name="T55" fmla="*/ 2147483646 h 906"/>
                <a:gd name="T56" fmla="*/ 2147483646 w 1080"/>
                <a:gd name="T57" fmla="*/ 2147483646 h 906"/>
                <a:gd name="T58" fmla="*/ 2147483646 w 1080"/>
                <a:gd name="T59" fmla="*/ 2147483646 h 906"/>
                <a:gd name="T60" fmla="*/ 2147483646 w 1080"/>
                <a:gd name="T61" fmla="*/ 2147483646 h 906"/>
                <a:gd name="T62" fmla="*/ 2147483646 w 1080"/>
                <a:gd name="T63" fmla="*/ 2147483646 h 906"/>
                <a:gd name="T64" fmla="*/ 2147483646 w 1080"/>
                <a:gd name="T65" fmla="*/ 2147483646 h 906"/>
                <a:gd name="T66" fmla="*/ 2147483646 w 1080"/>
                <a:gd name="T67" fmla="*/ 2147483646 h 906"/>
                <a:gd name="T68" fmla="*/ 2147483646 w 1080"/>
                <a:gd name="T69" fmla="*/ 2147483646 h 906"/>
                <a:gd name="T70" fmla="*/ 2147483646 w 1080"/>
                <a:gd name="T71" fmla="*/ 2147483646 h 906"/>
                <a:gd name="T72" fmla="*/ 2147483646 w 1080"/>
                <a:gd name="T73" fmla="*/ 2147483646 h 906"/>
                <a:gd name="T74" fmla="*/ 2147483646 w 1080"/>
                <a:gd name="T75" fmla="*/ 2147483646 h 9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80" h="906">
                  <a:moveTo>
                    <a:pt x="332" y="906"/>
                  </a:moveTo>
                  <a:cubicBezTo>
                    <a:pt x="332" y="906"/>
                    <a:pt x="371" y="869"/>
                    <a:pt x="635" y="835"/>
                  </a:cubicBezTo>
                  <a:cubicBezTo>
                    <a:pt x="635" y="835"/>
                    <a:pt x="666" y="803"/>
                    <a:pt x="670" y="787"/>
                  </a:cubicBezTo>
                  <a:cubicBezTo>
                    <a:pt x="670" y="787"/>
                    <a:pt x="695" y="824"/>
                    <a:pt x="706" y="828"/>
                  </a:cubicBezTo>
                  <a:cubicBezTo>
                    <a:pt x="716" y="832"/>
                    <a:pt x="832" y="828"/>
                    <a:pt x="835" y="846"/>
                  </a:cubicBezTo>
                  <a:cubicBezTo>
                    <a:pt x="835" y="846"/>
                    <a:pt x="796" y="654"/>
                    <a:pt x="791" y="619"/>
                  </a:cubicBezTo>
                  <a:cubicBezTo>
                    <a:pt x="787" y="583"/>
                    <a:pt x="756" y="436"/>
                    <a:pt x="756" y="436"/>
                  </a:cubicBezTo>
                  <a:cubicBezTo>
                    <a:pt x="784" y="364"/>
                    <a:pt x="784" y="364"/>
                    <a:pt x="784" y="364"/>
                  </a:cubicBezTo>
                  <a:cubicBezTo>
                    <a:pt x="784" y="364"/>
                    <a:pt x="887" y="332"/>
                    <a:pt x="899" y="324"/>
                  </a:cubicBezTo>
                  <a:cubicBezTo>
                    <a:pt x="910" y="317"/>
                    <a:pt x="1052" y="246"/>
                    <a:pt x="1062" y="209"/>
                  </a:cubicBezTo>
                  <a:cubicBezTo>
                    <a:pt x="1080" y="200"/>
                    <a:pt x="1031" y="155"/>
                    <a:pt x="1030" y="142"/>
                  </a:cubicBezTo>
                  <a:cubicBezTo>
                    <a:pt x="1028" y="128"/>
                    <a:pt x="1002" y="2"/>
                    <a:pt x="1002" y="2"/>
                  </a:cubicBezTo>
                  <a:cubicBezTo>
                    <a:pt x="1002" y="2"/>
                    <a:pt x="872" y="33"/>
                    <a:pt x="862" y="55"/>
                  </a:cubicBezTo>
                  <a:cubicBezTo>
                    <a:pt x="862" y="55"/>
                    <a:pt x="902" y="109"/>
                    <a:pt x="903" y="118"/>
                  </a:cubicBezTo>
                  <a:cubicBezTo>
                    <a:pt x="904" y="127"/>
                    <a:pt x="912" y="170"/>
                    <a:pt x="912" y="170"/>
                  </a:cubicBezTo>
                  <a:cubicBezTo>
                    <a:pt x="912" y="170"/>
                    <a:pt x="841" y="166"/>
                    <a:pt x="817" y="192"/>
                  </a:cubicBezTo>
                  <a:cubicBezTo>
                    <a:pt x="817" y="192"/>
                    <a:pt x="804" y="173"/>
                    <a:pt x="798" y="180"/>
                  </a:cubicBezTo>
                  <a:cubicBezTo>
                    <a:pt x="793" y="186"/>
                    <a:pt x="770" y="182"/>
                    <a:pt x="762" y="180"/>
                  </a:cubicBezTo>
                  <a:cubicBezTo>
                    <a:pt x="762" y="180"/>
                    <a:pt x="706" y="144"/>
                    <a:pt x="691" y="158"/>
                  </a:cubicBezTo>
                  <a:cubicBezTo>
                    <a:pt x="676" y="171"/>
                    <a:pt x="622" y="136"/>
                    <a:pt x="609" y="149"/>
                  </a:cubicBezTo>
                  <a:cubicBezTo>
                    <a:pt x="609" y="149"/>
                    <a:pt x="653" y="248"/>
                    <a:pt x="670" y="259"/>
                  </a:cubicBezTo>
                  <a:cubicBezTo>
                    <a:pt x="688" y="271"/>
                    <a:pt x="629" y="367"/>
                    <a:pt x="629" y="367"/>
                  </a:cubicBezTo>
                  <a:cubicBezTo>
                    <a:pt x="629" y="367"/>
                    <a:pt x="529" y="204"/>
                    <a:pt x="518" y="164"/>
                  </a:cubicBezTo>
                  <a:cubicBezTo>
                    <a:pt x="518" y="164"/>
                    <a:pt x="448" y="143"/>
                    <a:pt x="421" y="162"/>
                  </a:cubicBezTo>
                  <a:cubicBezTo>
                    <a:pt x="421" y="162"/>
                    <a:pt x="329" y="155"/>
                    <a:pt x="297" y="156"/>
                  </a:cubicBezTo>
                  <a:cubicBezTo>
                    <a:pt x="265" y="158"/>
                    <a:pt x="266" y="193"/>
                    <a:pt x="262" y="192"/>
                  </a:cubicBezTo>
                  <a:cubicBezTo>
                    <a:pt x="258" y="190"/>
                    <a:pt x="225" y="172"/>
                    <a:pt x="179" y="192"/>
                  </a:cubicBezTo>
                  <a:cubicBezTo>
                    <a:pt x="179" y="192"/>
                    <a:pt x="171" y="153"/>
                    <a:pt x="172" y="149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4" y="144"/>
                    <a:pt x="222" y="78"/>
                    <a:pt x="234" y="49"/>
                  </a:cubicBezTo>
                  <a:cubicBezTo>
                    <a:pt x="234" y="49"/>
                    <a:pt x="155" y="0"/>
                    <a:pt x="131" y="2"/>
                  </a:cubicBezTo>
                  <a:cubicBezTo>
                    <a:pt x="131" y="2"/>
                    <a:pt x="121" y="25"/>
                    <a:pt x="119" y="37"/>
                  </a:cubicBezTo>
                  <a:cubicBezTo>
                    <a:pt x="118" y="50"/>
                    <a:pt x="65" y="105"/>
                    <a:pt x="61" y="125"/>
                  </a:cubicBezTo>
                  <a:cubicBezTo>
                    <a:pt x="56" y="146"/>
                    <a:pt x="0" y="223"/>
                    <a:pt x="27" y="257"/>
                  </a:cubicBezTo>
                  <a:cubicBezTo>
                    <a:pt x="53" y="290"/>
                    <a:pt x="287" y="385"/>
                    <a:pt x="287" y="385"/>
                  </a:cubicBezTo>
                  <a:cubicBezTo>
                    <a:pt x="287" y="385"/>
                    <a:pt x="368" y="466"/>
                    <a:pt x="378" y="547"/>
                  </a:cubicBezTo>
                  <a:cubicBezTo>
                    <a:pt x="378" y="547"/>
                    <a:pt x="387" y="663"/>
                    <a:pt x="380" y="689"/>
                  </a:cubicBezTo>
                  <a:cubicBezTo>
                    <a:pt x="373" y="716"/>
                    <a:pt x="322" y="881"/>
                    <a:pt x="332" y="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8" name="Freeform 627"/>
            <p:cNvSpPr/>
            <p:nvPr/>
          </p:nvSpPr>
          <p:spPr bwMode="auto">
            <a:xfrm>
              <a:off x="5476875" y="1439862"/>
              <a:ext cx="11113" cy="34925"/>
            </a:xfrm>
            <a:custGeom>
              <a:avLst/>
              <a:gdLst>
                <a:gd name="T0" fmla="*/ 0 w 3"/>
                <a:gd name="T1" fmla="*/ 0 h 9"/>
                <a:gd name="T2" fmla="*/ 2147483646 w 3"/>
                <a:gd name="T3" fmla="*/ 2147483646 h 9"/>
                <a:gd name="T4" fmla="*/ 0 w 3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9" name="Freeform 628"/>
            <p:cNvSpPr/>
            <p:nvPr/>
          </p:nvSpPr>
          <p:spPr bwMode="auto">
            <a:xfrm>
              <a:off x="4811713" y="606425"/>
              <a:ext cx="3175" cy="38100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0 h 10"/>
                <a:gd name="T4" fmla="*/ 0 w 1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0" name="Freeform 629"/>
            <p:cNvSpPr/>
            <p:nvPr/>
          </p:nvSpPr>
          <p:spPr bwMode="auto">
            <a:xfrm>
              <a:off x="4668838" y="242887"/>
              <a:ext cx="3700463" cy="3394075"/>
            </a:xfrm>
            <a:custGeom>
              <a:avLst/>
              <a:gdLst>
                <a:gd name="T0" fmla="*/ 2147483646 w 984"/>
                <a:gd name="T1" fmla="*/ 2147483646 h 904"/>
                <a:gd name="T2" fmla="*/ 2147483646 w 984"/>
                <a:gd name="T3" fmla="*/ 2147483646 h 904"/>
                <a:gd name="T4" fmla="*/ 2147483646 w 984"/>
                <a:gd name="T5" fmla="*/ 2147483646 h 904"/>
                <a:gd name="T6" fmla="*/ 2147483646 w 984"/>
                <a:gd name="T7" fmla="*/ 2147483646 h 904"/>
                <a:gd name="T8" fmla="*/ 2147483646 w 984"/>
                <a:gd name="T9" fmla="*/ 2147483646 h 904"/>
                <a:gd name="T10" fmla="*/ 2147483646 w 984"/>
                <a:gd name="T11" fmla="*/ 2147483646 h 904"/>
                <a:gd name="T12" fmla="*/ 2147483646 w 984"/>
                <a:gd name="T13" fmla="*/ 2147483646 h 904"/>
                <a:gd name="T14" fmla="*/ 2147483646 w 984"/>
                <a:gd name="T15" fmla="*/ 2147483646 h 904"/>
                <a:gd name="T16" fmla="*/ 2147483646 w 984"/>
                <a:gd name="T17" fmla="*/ 2147483646 h 904"/>
                <a:gd name="T18" fmla="*/ 2147483646 w 984"/>
                <a:gd name="T19" fmla="*/ 2147483646 h 904"/>
                <a:gd name="T20" fmla="*/ 2147483646 w 984"/>
                <a:gd name="T21" fmla="*/ 2147483646 h 904"/>
                <a:gd name="T22" fmla="*/ 2147483646 w 984"/>
                <a:gd name="T23" fmla="*/ 2147483646 h 904"/>
                <a:gd name="T24" fmla="*/ 2147483646 w 984"/>
                <a:gd name="T25" fmla="*/ 2147483646 h 904"/>
                <a:gd name="T26" fmla="*/ 2147483646 w 984"/>
                <a:gd name="T27" fmla="*/ 2147483646 h 904"/>
                <a:gd name="T28" fmla="*/ 2147483646 w 984"/>
                <a:gd name="T29" fmla="*/ 2147483646 h 904"/>
                <a:gd name="T30" fmla="*/ 2147483646 w 984"/>
                <a:gd name="T31" fmla="*/ 2147483646 h 904"/>
                <a:gd name="T32" fmla="*/ 2147483646 w 984"/>
                <a:gd name="T33" fmla="*/ 2147483646 h 904"/>
                <a:gd name="T34" fmla="*/ 2147483646 w 984"/>
                <a:gd name="T35" fmla="*/ 2147483646 h 904"/>
                <a:gd name="T36" fmla="*/ 2147483646 w 984"/>
                <a:gd name="T37" fmla="*/ 2147483646 h 904"/>
                <a:gd name="T38" fmla="*/ 2147483646 w 984"/>
                <a:gd name="T39" fmla="*/ 2147483646 h 904"/>
                <a:gd name="T40" fmla="*/ 2147483646 w 984"/>
                <a:gd name="T41" fmla="*/ 2147483646 h 904"/>
                <a:gd name="T42" fmla="*/ 2147483646 w 984"/>
                <a:gd name="T43" fmla="*/ 2147483646 h 904"/>
                <a:gd name="T44" fmla="*/ 2147483646 w 984"/>
                <a:gd name="T45" fmla="*/ 2147483646 h 904"/>
                <a:gd name="T46" fmla="*/ 2147483646 w 984"/>
                <a:gd name="T47" fmla="*/ 2147483646 h 904"/>
                <a:gd name="T48" fmla="*/ 2147483646 w 984"/>
                <a:gd name="T49" fmla="*/ 2147483646 h 904"/>
                <a:gd name="T50" fmla="*/ 2147483646 w 984"/>
                <a:gd name="T51" fmla="*/ 2147483646 h 904"/>
                <a:gd name="T52" fmla="*/ 2147483646 w 984"/>
                <a:gd name="T53" fmla="*/ 2147483646 h 904"/>
                <a:gd name="T54" fmla="*/ 2147483646 w 984"/>
                <a:gd name="T55" fmla="*/ 2147483646 h 904"/>
                <a:gd name="T56" fmla="*/ 2147483646 w 984"/>
                <a:gd name="T57" fmla="*/ 2147483646 h 904"/>
                <a:gd name="T58" fmla="*/ 2147483646 w 984"/>
                <a:gd name="T59" fmla="*/ 2147483646 h 904"/>
                <a:gd name="T60" fmla="*/ 2147483646 w 984"/>
                <a:gd name="T61" fmla="*/ 2147483646 h 904"/>
                <a:gd name="T62" fmla="*/ 2147483646 w 984"/>
                <a:gd name="T63" fmla="*/ 2147483646 h 904"/>
                <a:gd name="T64" fmla="*/ 2147483646 w 984"/>
                <a:gd name="T65" fmla="*/ 2147483646 h 904"/>
                <a:gd name="T66" fmla="*/ 2147483646 w 984"/>
                <a:gd name="T67" fmla="*/ 2147483646 h 904"/>
                <a:gd name="T68" fmla="*/ 2147483646 w 984"/>
                <a:gd name="T69" fmla="*/ 2147483646 h 904"/>
                <a:gd name="T70" fmla="*/ 2147483646 w 984"/>
                <a:gd name="T71" fmla="*/ 2147483646 h 904"/>
                <a:gd name="T72" fmla="*/ 2147483646 w 984"/>
                <a:gd name="T73" fmla="*/ 2147483646 h 904"/>
                <a:gd name="T74" fmla="*/ 2147483646 w 984"/>
                <a:gd name="T75" fmla="*/ 2147483646 h 904"/>
                <a:gd name="T76" fmla="*/ 2147483646 w 984"/>
                <a:gd name="T77" fmla="*/ 2147483646 h 904"/>
                <a:gd name="T78" fmla="*/ 2147483646 w 984"/>
                <a:gd name="T79" fmla="*/ 2147483646 h 904"/>
                <a:gd name="T80" fmla="*/ 2147483646 w 984"/>
                <a:gd name="T81" fmla="*/ 2147483646 h 904"/>
                <a:gd name="T82" fmla="*/ 2147483646 w 984"/>
                <a:gd name="T83" fmla="*/ 2147483646 h 904"/>
                <a:gd name="T84" fmla="*/ 2147483646 w 984"/>
                <a:gd name="T85" fmla="*/ 2147483646 h 904"/>
                <a:gd name="T86" fmla="*/ 2147483646 w 984"/>
                <a:gd name="T87" fmla="*/ 0 h 9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84" h="904">
                  <a:moveTo>
                    <a:pt x="922" y="0"/>
                  </a:moveTo>
                  <a:cubicBezTo>
                    <a:pt x="922" y="0"/>
                    <a:pt x="898" y="5"/>
                    <a:pt x="870" y="14"/>
                  </a:cubicBezTo>
                  <a:cubicBezTo>
                    <a:pt x="892" y="29"/>
                    <a:pt x="926" y="66"/>
                    <a:pt x="926" y="66"/>
                  </a:cubicBezTo>
                  <a:cubicBezTo>
                    <a:pt x="926" y="66"/>
                    <a:pt x="832" y="29"/>
                    <a:pt x="837" y="47"/>
                  </a:cubicBezTo>
                  <a:cubicBezTo>
                    <a:pt x="920" y="107"/>
                    <a:pt x="920" y="107"/>
                    <a:pt x="920" y="107"/>
                  </a:cubicBezTo>
                  <a:cubicBezTo>
                    <a:pt x="905" y="96"/>
                    <a:pt x="858" y="65"/>
                    <a:pt x="832" y="72"/>
                  </a:cubicBezTo>
                  <a:cubicBezTo>
                    <a:pt x="832" y="72"/>
                    <a:pt x="887" y="119"/>
                    <a:pt x="917" y="123"/>
                  </a:cubicBezTo>
                  <a:cubicBezTo>
                    <a:pt x="917" y="123"/>
                    <a:pt x="829" y="109"/>
                    <a:pt x="837" y="116"/>
                  </a:cubicBezTo>
                  <a:cubicBezTo>
                    <a:pt x="864" y="168"/>
                    <a:pt x="864" y="168"/>
                    <a:pt x="864" y="168"/>
                  </a:cubicBezTo>
                  <a:cubicBezTo>
                    <a:pt x="864" y="168"/>
                    <a:pt x="930" y="192"/>
                    <a:pt x="955" y="198"/>
                  </a:cubicBezTo>
                  <a:cubicBezTo>
                    <a:pt x="863" y="182"/>
                    <a:pt x="863" y="182"/>
                    <a:pt x="863" y="182"/>
                  </a:cubicBezTo>
                  <a:cubicBezTo>
                    <a:pt x="957" y="218"/>
                    <a:pt x="957" y="218"/>
                    <a:pt x="957" y="218"/>
                  </a:cubicBezTo>
                  <a:cubicBezTo>
                    <a:pt x="957" y="218"/>
                    <a:pt x="870" y="207"/>
                    <a:pt x="827" y="168"/>
                  </a:cubicBezTo>
                  <a:cubicBezTo>
                    <a:pt x="810" y="167"/>
                    <a:pt x="757" y="168"/>
                    <a:pt x="737" y="190"/>
                  </a:cubicBezTo>
                  <a:cubicBezTo>
                    <a:pt x="737" y="190"/>
                    <a:pt x="724" y="171"/>
                    <a:pt x="718" y="178"/>
                  </a:cubicBezTo>
                  <a:cubicBezTo>
                    <a:pt x="713" y="184"/>
                    <a:pt x="690" y="180"/>
                    <a:pt x="682" y="178"/>
                  </a:cubicBezTo>
                  <a:cubicBezTo>
                    <a:pt x="682" y="178"/>
                    <a:pt x="626" y="142"/>
                    <a:pt x="611" y="156"/>
                  </a:cubicBezTo>
                  <a:cubicBezTo>
                    <a:pt x="596" y="169"/>
                    <a:pt x="542" y="134"/>
                    <a:pt x="529" y="147"/>
                  </a:cubicBezTo>
                  <a:cubicBezTo>
                    <a:pt x="529" y="147"/>
                    <a:pt x="529" y="148"/>
                    <a:pt x="530" y="150"/>
                  </a:cubicBezTo>
                  <a:cubicBezTo>
                    <a:pt x="553" y="155"/>
                    <a:pt x="591" y="165"/>
                    <a:pt x="605" y="178"/>
                  </a:cubicBezTo>
                  <a:cubicBezTo>
                    <a:pt x="623" y="193"/>
                    <a:pt x="636" y="248"/>
                    <a:pt x="588" y="290"/>
                  </a:cubicBezTo>
                  <a:cubicBezTo>
                    <a:pt x="576" y="322"/>
                    <a:pt x="549" y="365"/>
                    <a:pt x="549" y="365"/>
                  </a:cubicBezTo>
                  <a:cubicBezTo>
                    <a:pt x="549" y="365"/>
                    <a:pt x="449" y="202"/>
                    <a:pt x="438" y="162"/>
                  </a:cubicBezTo>
                  <a:cubicBezTo>
                    <a:pt x="438" y="162"/>
                    <a:pt x="395" y="149"/>
                    <a:pt x="363" y="153"/>
                  </a:cubicBezTo>
                  <a:cubicBezTo>
                    <a:pt x="400" y="219"/>
                    <a:pt x="479" y="348"/>
                    <a:pt x="540" y="350"/>
                  </a:cubicBezTo>
                  <a:cubicBezTo>
                    <a:pt x="540" y="350"/>
                    <a:pt x="502" y="359"/>
                    <a:pt x="444" y="306"/>
                  </a:cubicBezTo>
                  <a:cubicBezTo>
                    <a:pt x="387" y="253"/>
                    <a:pt x="316" y="255"/>
                    <a:pt x="316" y="255"/>
                  </a:cubicBezTo>
                  <a:cubicBezTo>
                    <a:pt x="316" y="255"/>
                    <a:pt x="266" y="133"/>
                    <a:pt x="192" y="168"/>
                  </a:cubicBezTo>
                  <a:cubicBezTo>
                    <a:pt x="192" y="168"/>
                    <a:pt x="192" y="168"/>
                    <a:pt x="192" y="168"/>
                  </a:cubicBezTo>
                  <a:cubicBezTo>
                    <a:pt x="185" y="178"/>
                    <a:pt x="184" y="190"/>
                    <a:pt x="182" y="190"/>
                  </a:cubicBezTo>
                  <a:cubicBezTo>
                    <a:pt x="178" y="188"/>
                    <a:pt x="145" y="170"/>
                    <a:pt x="99" y="190"/>
                  </a:cubicBezTo>
                  <a:cubicBezTo>
                    <a:pt x="99" y="190"/>
                    <a:pt x="91" y="151"/>
                    <a:pt x="92" y="147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4" y="142"/>
                    <a:pt x="142" y="76"/>
                    <a:pt x="154" y="47"/>
                  </a:cubicBezTo>
                  <a:cubicBezTo>
                    <a:pt x="154" y="47"/>
                    <a:pt x="131" y="33"/>
                    <a:pt x="106" y="20"/>
                  </a:cubicBezTo>
                  <a:cubicBezTo>
                    <a:pt x="78" y="42"/>
                    <a:pt x="37" y="78"/>
                    <a:pt x="38" y="91"/>
                  </a:cubicBezTo>
                  <a:cubicBezTo>
                    <a:pt x="38" y="93"/>
                    <a:pt x="38" y="95"/>
                    <a:pt x="38" y="97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09" y="78"/>
                    <a:pt x="28" y="113"/>
                    <a:pt x="14" y="135"/>
                  </a:cubicBezTo>
                  <a:cubicBezTo>
                    <a:pt x="1" y="157"/>
                    <a:pt x="5" y="218"/>
                    <a:pt x="5" y="218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31" y="213"/>
                    <a:pt x="0" y="223"/>
                    <a:pt x="5" y="234"/>
                  </a:cubicBezTo>
                  <a:cubicBezTo>
                    <a:pt x="11" y="250"/>
                    <a:pt x="37" y="234"/>
                    <a:pt x="37" y="234"/>
                  </a:cubicBezTo>
                  <a:cubicBezTo>
                    <a:pt x="37" y="234"/>
                    <a:pt x="44" y="266"/>
                    <a:pt x="63" y="277"/>
                  </a:cubicBezTo>
                  <a:cubicBezTo>
                    <a:pt x="82" y="287"/>
                    <a:pt x="191" y="328"/>
                    <a:pt x="191" y="328"/>
                  </a:cubicBezTo>
                  <a:cubicBezTo>
                    <a:pt x="191" y="328"/>
                    <a:pt x="184" y="286"/>
                    <a:pt x="173" y="270"/>
                  </a:cubicBezTo>
                  <a:cubicBezTo>
                    <a:pt x="185" y="281"/>
                    <a:pt x="208" y="304"/>
                    <a:pt x="215" y="319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3" y="259"/>
                    <a:pt x="228" y="282"/>
                    <a:pt x="232" y="309"/>
                  </a:cubicBezTo>
                  <a:cubicBezTo>
                    <a:pt x="237" y="335"/>
                    <a:pt x="263" y="216"/>
                    <a:pt x="243" y="201"/>
                  </a:cubicBezTo>
                  <a:cubicBezTo>
                    <a:pt x="222" y="187"/>
                    <a:pt x="197" y="190"/>
                    <a:pt x="197" y="190"/>
                  </a:cubicBezTo>
                  <a:cubicBezTo>
                    <a:pt x="197" y="190"/>
                    <a:pt x="213" y="170"/>
                    <a:pt x="231" y="178"/>
                  </a:cubicBezTo>
                  <a:cubicBezTo>
                    <a:pt x="249" y="185"/>
                    <a:pt x="270" y="247"/>
                    <a:pt x="272" y="268"/>
                  </a:cubicBezTo>
                  <a:cubicBezTo>
                    <a:pt x="273" y="288"/>
                    <a:pt x="461" y="358"/>
                    <a:pt x="461" y="358"/>
                  </a:cubicBezTo>
                  <a:cubicBezTo>
                    <a:pt x="461" y="358"/>
                    <a:pt x="280" y="299"/>
                    <a:pt x="272" y="325"/>
                  </a:cubicBezTo>
                  <a:cubicBezTo>
                    <a:pt x="272" y="325"/>
                    <a:pt x="486" y="362"/>
                    <a:pt x="455" y="503"/>
                  </a:cubicBezTo>
                  <a:cubicBezTo>
                    <a:pt x="455" y="503"/>
                    <a:pt x="460" y="365"/>
                    <a:pt x="265" y="375"/>
                  </a:cubicBezTo>
                  <a:cubicBezTo>
                    <a:pt x="265" y="375"/>
                    <a:pt x="323" y="421"/>
                    <a:pt x="316" y="531"/>
                  </a:cubicBezTo>
                  <a:cubicBezTo>
                    <a:pt x="309" y="642"/>
                    <a:pt x="316" y="621"/>
                    <a:pt x="316" y="621"/>
                  </a:cubicBezTo>
                  <a:cubicBezTo>
                    <a:pt x="461" y="592"/>
                    <a:pt x="461" y="592"/>
                    <a:pt x="461" y="592"/>
                  </a:cubicBezTo>
                  <a:cubicBezTo>
                    <a:pt x="316" y="633"/>
                    <a:pt x="316" y="633"/>
                    <a:pt x="316" y="633"/>
                  </a:cubicBezTo>
                  <a:cubicBezTo>
                    <a:pt x="316" y="633"/>
                    <a:pt x="306" y="724"/>
                    <a:pt x="268" y="801"/>
                  </a:cubicBezTo>
                  <a:cubicBezTo>
                    <a:pt x="257" y="847"/>
                    <a:pt x="247" y="892"/>
                    <a:pt x="252" y="904"/>
                  </a:cubicBezTo>
                  <a:cubicBezTo>
                    <a:pt x="252" y="904"/>
                    <a:pt x="291" y="867"/>
                    <a:pt x="555" y="833"/>
                  </a:cubicBezTo>
                  <a:cubicBezTo>
                    <a:pt x="555" y="833"/>
                    <a:pt x="586" y="801"/>
                    <a:pt x="590" y="785"/>
                  </a:cubicBezTo>
                  <a:cubicBezTo>
                    <a:pt x="590" y="785"/>
                    <a:pt x="615" y="822"/>
                    <a:pt x="626" y="826"/>
                  </a:cubicBezTo>
                  <a:cubicBezTo>
                    <a:pt x="636" y="830"/>
                    <a:pt x="752" y="826"/>
                    <a:pt x="755" y="844"/>
                  </a:cubicBezTo>
                  <a:cubicBezTo>
                    <a:pt x="755" y="844"/>
                    <a:pt x="716" y="652"/>
                    <a:pt x="711" y="617"/>
                  </a:cubicBezTo>
                  <a:cubicBezTo>
                    <a:pt x="710" y="612"/>
                    <a:pt x="709" y="605"/>
                    <a:pt x="708" y="597"/>
                  </a:cubicBezTo>
                  <a:cubicBezTo>
                    <a:pt x="683" y="595"/>
                    <a:pt x="659" y="592"/>
                    <a:pt x="655" y="584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5" y="528"/>
                    <a:pt x="656" y="562"/>
                    <a:pt x="670" y="571"/>
                  </a:cubicBezTo>
                  <a:cubicBezTo>
                    <a:pt x="676" y="575"/>
                    <a:pt x="690" y="577"/>
                    <a:pt x="704" y="577"/>
                  </a:cubicBezTo>
                  <a:cubicBezTo>
                    <a:pt x="694" y="521"/>
                    <a:pt x="676" y="434"/>
                    <a:pt x="676" y="434"/>
                  </a:cubicBezTo>
                  <a:cubicBezTo>
                    <a:pt x="704" y="362"/>
                    <a:pt x="704" y="362"/>
                    <a:pt x="704" y="362"/>
                  </a:cubicBezTo>
                  <a:cubicBezTo>
                    <a:pt x="704" y="362"/>
                    <a:pt x="706" y="361"/>
                    <a:pt x="710" y="360"/>
                  </a:cubicBezTo>
                  <a:cubicBezTo>
                    <a:pt x="711" y="342"/>
                    <a:pt x="715" y="319"/>
                    <a:pt x="725" y="291"/>
                  </a:cubicBezTo>
                  <a:cubicBezTo>
                    <a:pt x="725" y="291"/>
                    <a:pt x="705" y="212"/>
                    <a:pt x="714" y="201"/>
                  </a:cubicBezTo>
                  <a:cubicBezTo>
                    <a:pt x="714" y="201"/>
                    <a:pt x="720" y="255"/>
                    <a:pt x="737" y="263"/>
                  </a:cubicBezTo>
                  <a:cubicBezTo>
                    <a:pt x="755" y="305"/>
                    <a:pt x="755" y="305"/>
                    <a:pt x="755" y="305"/>
                  </a:cubicBezTo>
                  <a:cubicBezTo>
                    <a:pt x="817" y="291"/>
                    <a:pt x="817" y="291"/>
                    <a:pt x="817" y="291"/>
                  </a:cubicBezTo>
                  <a:cubicBezTo>
                    <a:pt x="817" y="291"/>
                    <a:pt x="852" y="216"/>
                    <a:pt x="844" y="200"/>
                  </a:cubicBezTo>
                  <a:cubicBezTo>
                    <a:pt x="835" y="184"/>
                    <a:pt x="852" y="203"/>
                    <a:pt x="852" y="203"/>
                  </a:cubicBezTo>
                  <a:cubicBezTo>
                    <a:pt x="852" y="203"/>
                    <a:pt x="856" y="257"/>
                    <a:pt x="854" y="303"/>
                  </a:cubicBezTo>
                  <a:cubicBezTo>
                    <a:pt x="901" y="277"/>
                    <a:pt x="975" y="234"/>
                    <a:pt x="982" y="207"/>
                  </a:cubicBezTo>
                  <a:cubicBezTo>
                    <a:pt x="983" y="205"/>
                    <a:pt x="983" y="203"/>
                    <a:pt x="984" y="201"/>
                  </a:cubicBezTo>
                  <a:cubicBezTo>
                    <a:pt x="974" y="187"/>
                    <a:pt x="951" y="150"/>
                    <a:pt x="950" y="140"/>
                  </a:cubicBezTo>
                  <a:cubicBezTo>
                    <a:pt x="948" y="126"/>
                    <a:pt x="922" y="0"/>
                    <a:pt x="922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3801745" y="5041265"/>
            <a:ext cx="17653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理论框架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6" name="文本框 5"/>
          <p:cNvSpPr txBox="1">
            <a:spLocks noChangeArrowheads="1"/>
          </p:cNvSpPr>
          <p:nvPr/>
        </p:nvSpPr>
        <p:spPr bwMode="auto">
          <a:xfrm>
            <a:off x="6223635" y="4555490"/>
            <a:ext cx="19386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校内实践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7" name="文本框 5"/>
          <p:cNvSpPr txBox="1">
            <a:spLocks noChangeArrowheads="1"/>
          </p:cNvSpPr>
          <p:nvPr/>
        </p:nvSpPr>
        <p:spPr bwMode="auto">
          <a:xfrm>
            <a:off x="8772525" y="3631565"/>
            <a:ext cx="17665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职场应用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7" name="Copyright Notice"/>
          <p:cNvSpPr/>
          <p:nvPr/>
        </p:nvSpPr>
        <p:spPr bwMode="auto">
          <a:xfrm>
            <a:off x="8331200" y="389890"/>
            <a:ext cx="3097213" cy="68008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cap="small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循序渐进</a:t>
            </a:r>
            <a:endParaRPr lang="zh-CN" altLang="en-US" sz="4000" b="1" cap="small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6991350" y="298450"/>
            <a:ext cx="781050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★</a:t>
            </a:r>
            <a:endParaRPr lang="zh-CN" altLang="en-US" sz="48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/>
        </p:nvGraphicFramePr>
        <p:xfrm>
          <a:off x="163097" y="295421"/>
          <a:ext cx="11837670" cy="6055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625"/>
                <a:gridCol w="1652905"/>
                <a:gridCol w="2110105"/>
                <a:gridCol w="1999957"/>
                <a:gridCol w="2518117"/>
                <a:gridCol w="1857961"/>
              </a:tblGrid>
              <a:tr h="4737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/>
                        <a:t>课程模块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课程内容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/>
                        <a:t>基本概念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理论框架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校内实践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校外运用</a:t>
                      </a:r>
                      <a:endParaRPr lang="zh-CN" altLang="en-US" sz="2800" b="1"/>
                    </a:p>
                  </a:txBody>
                  <a:tcPr/>
                </a:tc>
              </a:tr>
              <a:tr h="139890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zh-CN" sz="2800" b="1"/>
                    </a:p>
                    <a:p>
                      <a:pPr algn="ctr">
                        <a:buNone/>
                      </a:pPr>
                      <a:endParaRPr lang="zh-CN" altLang="zh-CN" sz="2800" b="1"/>
                    </a:p>
                    <a:p>
                      <a:pPr algn="ctr">
                        <a:buNone/>
                      </a:pPr>
                      <a:r>
                        <a:rPr lang="zh-CN" altLang="zh-CN" sz="2800" b="1"/>
                        <a:t>现代</a:t>
                      </a:r>
                      <a:endParaRPr lang="zh-CN" altLang="zh-CN" sz="2800" b="1"/>
                    </a:p>
                    <a:p>
                      <a:pPr algn="ctr">
                        <a:buNone/>
                      </a:pPr>
                      <a:r>
                        <a:rPr lang="zh-CN" altLang="zh-CN" sz="2800" b="1"/>
                        <a:t>汉语</a:t>
                      </a:r>
                      <a:endParaRPr lang="zh-CN" altLang="zh-CN" sz="2800" b="1"/>
                    </a:p>
                    <a:p>
                      <a:pPr algn="ctr">
                        <a:buNone/>
                      </a:pPr>
                      <a:r>
                        <a:rPr lang="zh-CN" altLang="zh-CN" sz="2800" b="1"/>
                        <a:t>（一）</a:t>
                      </a:r>
                      <a:endParaRPr lang="zh-CN" altLang="zh-C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500"/>
                        </a:lnSpc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  <a:p>
                      <a:pPr algn="ctr" fontAlgn="auto">
                        <a:lnSpc>
                          <a:spcPts val="25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语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  <a:p>
                      <a:pPr algn="ctr" fontAlgn="auto">
                        <a:lnSpc>
                          <a:spcPts val="2500"/>
                        </a:lnSpc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  <a:p>
                      <a:pPr algn="ctr" fontAlgn="auto">
                        <a:lnSpc>
                          <a:spcPts val="25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音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声母</a:t>
                      </a: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韵母</a:t>
                      </a: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声调</a:t>
                      </a:r>
                      <a:endParaRPr lang="zh-CN" alt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普通话声韵调的配合与书写</a:t>
                      </a:r>
                      <a:endParaRPr lang="zh-CN" alt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正音</a:t>
                      </a: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普通话测试</a:t>
                      </a: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口语表达训练</a:t>
                      </a: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（朗诵、演讲、辩论）</a:t>
                      </a:r>
                      <a:endParaRPr lang="zh-CN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 dirty="0"/>
                    </a:p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小学低年级</a:t>
                      </a:r>
                      <a:endParaRPr lang="en-US" altLang="zh-CN" sz="20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语文教学</a:t>
                      </a:r>
                      <a:endParaRPr lang="zh-CN" altLang="en-US" sz="2000" b="1" dirty="0"/>
                    </a:p>
                    <a:p>
                      <a:pPr algn="ctr">
                        <a:buNone/>
                      </a:pPr>
                      <a:endParaRPr lang="zh-CN" altLang="en-US" sz="2000" b="1" dirty="0"/>
                    </a:p>
                  </a:txBody>
                  <a:tcPr/>
                </a:tc>
              </a:tr>
              <a:tr h="1883410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500"/>
                        </a:lnSpc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  <a:p>
                      <a:pPr algn="ctr" fontAlgn="auto">
                        <a:lnSpc>
                          <a:spcPts val="25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词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  <a:p>
                      <a:pPr algn="ctr" fontAlgn="auto">
                        <a:lnSpc>
                          <a:spcPts val="2500"/>
                        </a:lnSpc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  <a:p>
                      <a:pPr algn="ctr" fontAlgn="auto">
                        <a:lnSpc>
                          <a:spcPts val="25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汇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词的结构</a:t>
                      </a: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词义</a:t>
                      </a: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基本词汇</a:t>
                      </a: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一般词汇</a:t>
                      </a:r>
                      <a:endParaRPr lang="zh-CN" altLang="en-US" sz="2000" b="0"/>
                    </a:p>
                    <a:p>
                      <a:pPr algn="ctr">
                        <a:buNone/>
                      </a:pPr>
                      <a:endParaRPr lang="zh-CN" alt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/>
                        <a:t>词汇及其规范化</a:t>
                      </a:r>
                      <a:endParaRPr lang="zh-CN" alt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调研报告：</a:t>
                      </a: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方言词语</a:t>
                      </a: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网络词语</a:t>
                      </a: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流行语</a:t>
                      </a: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新词语</a:t>
                      </a:r>
                      <a:endParaRPr lang="zh-CN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pPr algn="ctr"/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小学低中年级语文教学</a:t>
                      </a:r>
                      <a:endParaRPr lang="zh-CN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55858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/>
                    </a:p>
                    <a:p>
                      <a:pPr algn="ctr">
                        <a:buNone/>
                      </a:pPr>
                      <a:r>
                        <a:rPr lang="zh-CN" altLang="en-US" sz="2800" b="1"/>
                        <a:t>规范</a:t>
                      </a:r>
                      <a:endParaRPr lang="zh-CN" altLang="en-US" sz="2800" b="1"/>
                    </a:p>
                    <a:p>
                      <a:pPr algn="ctr">
                        <a:buNone/>
                      </a:pPr>
                      <a:r>
                        <a:rPr lang="zh-CN" altLang="en-US" sz="2800" b="1"/>
                        <a:t>汉字</a:t>
                      </a:r>
                      <a:endParaRPr lang="zh-CN" altLang="en-US" sz="2800" b="1"/>
                    </a:p>
                    <a:p>
                      <a:pPr algn="ctr">
                        <a:buNone/>
                      </a:pPr>
                      <a:r>
                        <a:rPr lang="zh-CN" altLang="en-US" sz="2800" b="1"/>
                        <a:t>书写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500"/>
                        </a:lnSpc>
                        <a:buNone/>
                      </a:pP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 fontAlgn="auto">
                        <a:lnSpc>
                          <a:spcPts val="2500"/>
                        </a:lnSpc>
                        <a:buNone/>
                      </a:pPr>
                      <a:endParaRPr lang="en-US" altLang="zh-CN" sz="24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 fontAlgn="auto">
                        <a:lnSpc>
                          <a:spcPts val="25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文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 fontAlgn="auto">
                        <a:lnSpc>
                          <a:spcPts val="2500"/>
                        </a:lnSpc>
                        <a:buNone/>
                      </a:pP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 fontAlgn="auto">
                        <a:lnSpc>
                          <a:spcPts val="25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字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笔画与笔顺</a:t>
                      </a: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偏旁与部首</a:t>
                      </a: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错别字辨析</a:t>
                      </a: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繁简字、异体字、生僻字的辨认</a:t>
                      </a:r>
                      <a:endParaRPr lang="zh-CN" altLang="en-US" sz="2000" b="0" dirty="0"/>
                    </a:p>
                    <a:p>
                      <a:pPr algn="ctr">
                        <a:buNone/>
                      </a:pPr>
                      <a:endParaRPr lang="zh-CN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汉字及其规范化</a:t>
                      </a:r>
                      <a:endParaRPr lang="zh-CN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每个模块</a:t>
                      </a: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反复练习</a:t>
                      </a: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手工小报的</a:t>
                      </a:r>
                      <a:endParaRPr lang="zh-CN" altLang="en-US" sz="2000" b="0" dirty="0"/>
                    </a:p>
                    <a:p>
                      <a:pPr algn="ctr" fontAlgn="auto">
                        <a:lnSpc>
                          <a:spcPts val="2800"/>
                        </a:lnSpc>
                        <a:buNone/>
                      </a:pPr>
                      <a:r>
                        <a:rPr lang="zh-CN" altLang="en-US" sz="2000" b="0" dirty="0"/>
                        <a:t>展示与评比</a:t>
                      </a:r>
                      <a:endParaRPr lang="zh-CN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小学语文教学</a:t>
                      </a:r>
                      <a:endParaRPr lang="zh-CN" altLang="en-US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3606"/>
</p:tagLst>
</file>

<file path=ppt/tags/tag10.xml><?xml version="1.0" encoding="utf-8"?>
<p:tagLst xmlns:p="http://schemas.openxmlformats.org/presentationml/2006/main">
  <p:tag name="KSO_WM_TEMPLATE_CATEGORY" val="basetag"/>
  <p:tag name="KSO_WM_TEMPLATE_INDEX" val="20163606"/>
  <p:tag name="KSO_WM_TAG_VERSION" val="1.0"/>
  <p:tag name="KSO_WM_SLIDE_ID" val="basetag20163606_6"/>
  <p:tag name="KSO_WM_SLIDE_INDEX" val="6"/>
  <p:tag name="KSO_WM_SLIDE_ITEM_CNT" val="0"/>
  <p:tag name="KSO_WM_SLIDE_TYPE" val="contents"/>
  <p:tag name="KSO_WM_BEAUTIFY_FLAG" val="#wm#"/>
</p:tagLst>
</file>

<file path=ppt/tags/tag11.xml><?xml version="1.0" encoding="utf-8"?>
<p:tagLst xmlns:p="http://schemas.openxmlformats.org/presentationml/2006/main">
  <p:tag name="KSO_WM_TEMPLATE_CATEGORY" val="basetag"/>
  <p:tag name="KSO_WM_TEMPLATE_INDEX" val="20163606"/>
  <p:tag name="KSO_WM_TAG_VERSION" val="1.0"/>
  <p:tag name="KSO_WM_SLIDE_ID" val="basetag20163606_8"/>
  <p:tag name="KSO_WM_SLIDE_INDEX" val="8"/>
  <p:tag name="KSO_WM_SLIDE_ITEM_CNT" val="0"/>
  <p:tag name="KSO_WM_SLIDE_TYPE" val="text"/>
  <p:tag name="KSO_WM_BEAUTIFY_FLAG" val="#wm#"/>
</p:tagLst>
</file>

<file path=ppt/tags/tag12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06"/>
</p:tagLst>
</file>

<file path=ppt/tags/tag13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06"/>
</p:tagLst>
</file>

<file path=ppt/tags/tag1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06"/>
</p:tagLst>
</file>

<file path=ppt/tags/tag15.xml><?xml version="1.0" encoding="utf-8"?>
<p:tagLst xmlns:p="http://schemas.openxmlformats.org/presentationml/2006/main">
  <p:tag name="KSO_WM_TEMPLATE_CATEGORY" val="basetag"/>
  <p:tag name="KSO_WM_TEMPLATE_INDEX" val="20163606"/>
  <p:tag name="KSO_WM_TAG_VERSION" val="1.0"/>
  <p:tag name="KSO_WM_SLIDE_ID" val="basetag20163606_10"/>
  <p:tag name="KSO_WM_SLIDE_INDEX" val="10"/>
  <p:tag name="KSO_WM_SLIDE_ITEM_CNT" val="0"/>
  <p:tag name="KSO_WM_SLIDE_TYPE" val="text"/>
  <p:tag name="KSO_WM_BEAUTIFY_FLAG" val="#wm#"/>
</p:tagLst>
</file>

<file path=ppt/tags/tag16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06"/>
</p:tagLst>
</file>

<file path=ppt/tags/tag17.xml><?xml version="1.0" encoding="utf-8"?>
<p:tagLst xmlns:p="http://schemas.openxmlformats.org/presentationml/2006/main">
  <p:tag name="KSO_WM_TEMPLATE_CATEGORY" val="basetag"/>
  <p:tag name="KSO_WM_TEMPLATE_INDEX" val="20163606"/>
  <p:tag name="KSO_WM_TAG_VERSION" val="1.0"/>
  <p:tag name="KSO_WM_SLIDE_ID" val="basetag20163606_18"/>
  <p:tag name="KSO_WM_SLIDE_INDEX" val="18"/>
  <p:tag name="KSO_WM_SLIDE_ITEM_CNT" val="0"/>
  <p:tag name="KSO_WM_SLIDE_TYPE" val="text"/>
  <p:tag name="KSO_WM_BEAUTIFY_FLAG" val="#wm#"/>
</p:tagLst>
</file>

<file path=ppt/tags/tag18.xml><?xml version="1.0" encoding="utf-8"?>
<p:tagLst xmlns:p="http://schemas.openxmlformats.org/presentationml/2006/main">
  <p:tag name="KSO_WM_TEMPLATE_CATEGORY" val="basetag"/>
  <p:tag name="KSO_WM_TEMPLATE_INDEX" val="20163606"/>
  <p:tag name="KSO_WM_TAG_VERSION" val="1.0"/>
  <p:tag name="KSO_WM_SLIDE_ID" val="basetag20163606_19"/>
  <p:tag name="KSO_WM_SLIDE_INDEX" val="19"/>
  <p:tag name="KSO_WM_SLIDE_ITEM_CNT" val="0"/>
  <p:tag name="KSO_WM_SLIDE_TYPE" val="text"/>
  <p:tag name="KSO_WM_BEAUTIFY_FLAG" val="#wm#"/>
</p:tagLst>
</file>

<file path=ppt/tags/tag19.xml><?xml version="1.0" encoding="utf-8"?>
<p:tagLst xmlns:p="http://schemas.openxmlformats.org/presentationml/2006/main">
  <p:tag name="KSO_WM_TEMPLATE_CATEGORY" val="basetag"/>
  <p:tag name="KSO_WM_TEMPLATE_INDEX" val="20163606"/>
  <p:tag name="KSO_WM_TAG_VERSION" val="1.0"/>
  <p:tag name="KSO_WM_SLIDE_ID" val="basetag20163606_19"/>
  <p:tag name="KSO_WM_SLIDE_INDEX" val="19"/>
  <p:tag name="KSO_WM_SLIDE_ITEM_CNT" val="0"/>
  <p:tag name="KSO_WM_SLIDE_TYPE" val="text"/>
  <p:tag name="KSO_WM_BEAUTIFY_FLAG" val="#wm#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3606"/>
</p:tagLst>
</file>

<file path=ppt/tags/tag20.xml><?xml version="1.0" encoding="utf-8"?>
<p:tagLst xmlns:p="http://schemas.openxmlformats.org/presentationml/2006/main">
  <p:tag name="KSO_WM_TEMPLATE_CATEGORY" val="basetag"/>
  <p:tag name="KSO_WM_TEMPLATE_INDEX" val="20163606"/>
  <p:tag name="KSO_WM_TAG_VERSION" val="1.0"/>
  <p:tag name="KSO_WM_SLIDE_ID" val="basetag20163606_23"/>
  <p:tag name="KSO_WM_SLIDE_INDEX" val="23"/>
  <p:tag name="KSO_WM_SLIDE_ITEM_CNT" val="0"/>
  <p:tag name="KSO_WM_SLIDE_TYPE" val="text"/>
  <p:tag name="KSO_WM_BEAUTIFY_FLAG" val="#wm#"/>
</p:tagLst>
</file>

<file path=ppt/tags/tag21.xml><?xml version="1.0" encoding="utf-8"?>
<p:tagLst xmlns:p="http://schemas.openxmlformats.org/presentationml/2006/main">
  <p:tag name="KSO_WM_TEMPLATE_CATEGORY" val="basetag"/>
  <p:tag name="KSO_WM_TEMPLATE_INDEX" val="20163606"/>
  <p:tag name="KSO_WM_TAG_VERSION" val="1.0"/>
  <p:tag name="KSO_WM_SLIDE_ID" val="basetag20163606_12"/>
  <p:tag name="KSO_WM_SLIDE_INDEX" val="12"/>
  <p:tag name="KSO_WM_SLIDE_ITEM_CNT" val="0"/>
  <p:tag name="KSO_WM_SLIDE_TYPE" val="sectionTitle"/>
  <p:tag name="KSO_WM_BEAUTIFY_FLAG" val="#wm#"/>
</p:tagLst>
</file>

<file path=ppt/tags/tag3.xml><?xml version="1.0" encoding="utf-8"?>
<p:tagLst xmlns:p="http://schemas.openxmlformats.org/presentationml/2006/main">
  <p:tag name="KSO_WM_TEMPLATE_CATEGORY" val="basetag"/>
  <p:tag name="KSO_WM_TEMPLATE_INDEX" val="20163606"/>
  <p:tag name="KSO_WM_TAG_VERSION" val="1.0"/>
  <p:tag name="KSO_WM_TEMPLATE_THUMBS_INDEX" val="1、4、6、7、8、16、19、21、22、25、31、32"/>
  <p:tag name="KSO_WM_BEAUTIFY_FLAG" val="#wm#"/>
</p:tagLst>
</file>

<file path=ppt/tags/tag4.xml><?xml version="1.0" encoding="utf-8"?>
<p:tagLst xmlns:p="http://schemas.openxmlformats.org/presentationml/2006/main">
  <p:tag name="KSO_WM_TEMPLATE_CATEGORY" val="basetag"/>
  <p:tag name="KSO_WM_TEMPLATE_INDEX" val="20163606"/>
</p:tagLst>
</file>

<file path=ppt/tags/tag5.xml><?xml version="1.0" encoding="utf-8"?>
<p:tagLst xmlns:p="http://schemas.openxmlformats.org/presentationml/2006/main">
  <p:tag name="KSO_WM_TEMPLATE_CATEGORY" val="basetag"/>
  <p:tag name="KSO_WM_TEMPLATE_INDEX" val="20163606"/>
  <p:tag name="KSO_WM_TAG_VERSION" val="1.0"/>
  <p:tag name="KSO_WM_SLIDE_ID" val="basetag20163606_2"/>
  <p:tag name="KSO_WM_SLIDE_INDEX" val="2"/>
  <p:tag name="KSO_WM_SLIDE_ITEM_CNT" val="0"/>
  <p:tag name="KSO_WM_SLIDE_TYPE" val="text"/>
  <p:tag name="KSO_WM_BEAUTIFY_FLAG" val="#wm#"/>
</p:tagLst>
</file>

<file path=ppt/tags/tag6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06"/>
</p:tagLst>
</file>

<file path=ppt/tags/tag7.xml><?xml version="1.0" encoding="utf-8"?>
<p:tagLst xmlns:p="http://schemas.openxmlformats.org/presentationml/2006/main">
  <p:tag name="KSO_WM_TEMPLATE_CATEGORY" val="basetag"/>
  <p:tag name="KSO_WM_TEMPLATE_INDEX" val="20163606"/>
  <p:tag name="KSO_WM_TAG_VERSION" val="1.0"/>
  <p:tag name="KSO_WM_SLIDE_ID" val="basetag20163606_4"/>
  <p:tag name="KSO_WM_SLIDE_INDEX" val="4"/>
  <p:tag name="KSO_WM_SLIDE_ITEM_CNT" val="0"/>
  <p:tag name="KSO_WM_SLIDE_TYPE" val="text"/>
  <p:tag name="KSO_WM_BEAUTIFY_FLAG" val="#wm#"/>
</p:tagLst>
</file>

<file path=ppt/tags/tag8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06"/>
</p:tagLst>
</file>

<file path=ppt/tags/tag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0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TM03457464[[fn=红利]]</Template>
  <TotalTime>0</TotalTime>
  <Words>1101</Words>
  <Application>WPS 演示</Application>
  <PresentationFormat>宽屏</PresentationFormat>
  <Paragraphs>329</Paragraphs>
  <Slides>19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黑体</vt:lpstr>
      <vt:lpstr>Calibri Light</vt:lpstr>
      <vt:lpstr>华文楷体</vt:lpstr>
      <vt:lpstr>Calibri</vt:lpstr>
      <vt:lpstr>微软雅黑</vt:lpstr>
      <vt:lpstr>华文宋体</vt:lpstr>
      <vt:lpstr>Open Sans Light</vt:lpstr>
      <vt:lpstr>Arial Unicode MS</vt:lpstr>
      <vt:lpstr>Segoe Print</vt:lpstr>
      <vt:lpstr>Office 主题</vt:lpstr>
      <vt:lpstr>以职业需求为导向的 现代汉语课程改革</vt:lpstr>
      <vt:lpstr>改革内容</vt:lpstr>
      <vt:lpstr>职业必备汉语知识</vt:lpstr>
      <vt:lpstr>大学生母语能力普遍低下  恐导致汉语退化</vt:lpstr>
      <vt:lpstr>大学生汉语使用现状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课程实施</vt:lpstr>
      <vt:lpstr>PowerPoint 演示文稿</vt:lpstr>
      <vt:lpstr>校内实训+校外实习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fuliwei</dc:creator>
  <cp:lastModifiedBy>X</cp:lastModifiedBy>
  <cp:revision>40</cp:revision>
  <dcterms:created xsi:type="dcterms:W3CDTF">2017-09-11T10:45:00Z</dcterms:created>
  <dcterms:modified xsi:type="dcterms:W3CDTF">2018-11-23T10:54:01Z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2052-11.1.0.7932</vt:lpwstr>
  </property>
</Properties>
</file>