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14"/>
  </p:notesMasterIdLst>
  <p:sldIdLst>
    <p:sldId id="257" r:id="rId4"/>
    <p:sldId id="258" r:id="rId5"/>
    <p:sldId id="277" r:id="rId6"/>
    <p:sldId id="286" r:id="rId7"/>
    <p:sldId id="283" r:id="rId8"/>
    <p:sldId id="282" r:id="rId9"/>
    <p:sldId id="284" r:id="rId10"/>
    <p:sldId id="279" r:id="rId11"/>
    <p:sldId id="260" r:id="rId12"/>
    <p:sldId id="28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矩形 329"/>
          <p:cNvSpPr/>
          <p:nvPr userDrawn="1"/>
        </p:nvSpPr>
        <p:spPr>
          <a:xfrm>
            <a:off x="0" y="2363150"/>
            <a:ext cx="12196440" cy="2139826"/>
          </a:xfrm>
          <a:prstGeom prst="rect">
            <a:avLst/>
          </a:prstGeom>
          <a:solidFill>
            <a:srgbClr val="00A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439" y="2780928"/>
            <a:ext cx="10515600" cy="1133475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 rot="21445360" flipH="1">
            <a:off x="10921923" y="4946898"/>
            <a:ext cx="886936" cy="1878160"/>
            <a:chOff x="6798621" y="1128235"/>
            <a:chExt cx="925471" cy="1878160"/>
          </a:xfrm>
          <a:solidFill>
            <a:srgbClr val="009899"/>
          </a:solidFill>
        </p:grpSpPr>
        <p:sp>
          <p:nvSpPr>
            <p:cNvPr id="8" name="任意多边形 7"/>
            <p:cNvSpPr/>
            <p:nvPr/>
          </p:nvSpPr>
          <p:spPr>
            <a:xfrm rot="20684992">
              <a:off x="6853737" y="1621627"/>
              <a:ext cx="611936" cy="1384768"/>
            </a:xfrm>
            <a:custGeom>
              <a:avLst/>
              <a:gdLst>
                <a:gd name="connsiteX0" fmla="*/ 711760 w 711760"/>
                <a:gd name="connsiteY0" fmla="*/ 0 h 1358900"/>
                <a:gd name="connsiteX1" fmla="*/ 114860 w 711760"/>
                <a:gd name="connsiteY1" fmla="*/ 635000 h 1358900"/>
                <a:gd name="connsiteX2" fmla="*/ 560 w 711760"/>
                <a:gd name="connsiteY2" fmla="*/ 1358900 h 1358900"/>
                <a:gd name="connsiteX0-1" fmla="*/ 711760 w 711760"/>
                <a:gd name="connsiteY0-2" fmla="*/ 0 h 1358900"/>
                <a:gd name="connsiteX1-3" fmla="*/ 114860 w 711760"/>
                <a:gd name="connsiteY1-4" fmla="*/ 635000 h 1358900"/>
                <a:gd name="connsiteX2-5" fmla="*/ 560 w 711760"/>
                <a:gd name="connsiteY2-6" fmla="*/ 1358900 h 1358900"/>
                <a:gd name="connsiteX0-7" fmla="*/ 711760 w 711760"/>
                <a:gd name="connsiteY0-8" fmla="*/ 0 h 1358900"/>
                <a:gd name="connsiteX1-9" fmla="*/ 114860 w 711760"/>
                <a:gd name="connsiteY1-10" fmla="*/ 635000 h 1358900"/>
                <a:gd name="connsiteX2-11" fmla="*/ 560 w 711760"/>
                <a:gd name="connsiteY2-12" fmla="*/ 1358900 h 1358900"/>
                <a:gd name="connsiteX0-13" fmla="*/ 884014 w 884014"/>
                <a:gd name="connsiteY0-14" fmla="*/ 0 h 1368888"/>
                <a:gd name="connsiteX1-15" fmla="*/ 287114 w 884014"/>
                <a:gd name="connsiteY1-16" fmla="*/ 635000 h 1368888"/>
                <a:gd name="connsiteX2-17" fmla="*/ 22 w 884014"/>
                <a:gd name="connsiteY2-18" fmla="*/ 1368888 h 1368888"/>
                <a:gd name="connsiteX0-19" fmla="*/ 883991 w 883991"/>
                <a:gd name="connsiteY0-20" fmla="*/ 0 h 1368888"/>
                <a:gd name="connsiteX1-21" fmla="*/ 287091 w 883991"/>
                <a:gd name="connsiteY1-22" fmla="*/ 635000 h 1368888"/>
                <a:gd name="connsiteX2-23" fmla="*/ -1 w 883991"/>
                <a:gd name="connsiteY2-24" fmla="*/ 1368888 h 1368888"/>
                <a:gd name="connsiteX0-25" fmla="*/ 883992 w 883992"/>
                <a:gd name="connsiteY0-26" fmla="*/ 0 h 1368888"/>
                <a:gd name="connsiteX1-27" fmla="*/ 0 w 883992"/>
                <a:gd name="connsiteY1-28" fmla="*/ 1368888 h 1368888"/>
                <a:gd name="connsiteX0-29" fmla="*/ 883992 w 883992"/>
                <a:gd name="connsiteY0-30" fmla="*/ 0 h 1368888"/>
                <a:gd name="connsiteX1-31" fmla="*/ 0 w 883992"/>
                <a:gd name="connsiteY1-32" fmla="*/ 1368888 h 1368888"/>
                <a:gd name="connsiteX0-33" fmla="*/ 928344 w 928343"/>
                <a:gd name="connsiteY0-34" fmla="*/ 0 h 1390417"/>
                <a:gd name="connsiteX1-35" fmla="*/ 0 w 928343"/>
                <a:gd name="connsiteY1-36" fmla="*/ 1390417 h 1390417"/>
                <a:gd name="connsiteX0-37" fmla="*/ 863431 w 863431"/>
                <a:gd name="connsiteY0-38" fmla="*/ 0 h 1384768"/>
                <a:gd name="connsiteX1-39" fmla="*/ 0 w 863431"/>
                <a:gd name="connsiteY1-40" fmla="*/ 1384768 h 1384768"/>
                <a:gd name="connsiteX0-41" fmla="*/ 863431 w 863431"/>
                <a:gd name="connsiteY0-42" fmla="*/ 0 h 1384768"/>
                <a:gd name="connsiteX1-43" fmla="*/ 0 w 863431"/>
                <a:gd name="connsiteY1-44" fmla="*/ 1384768 h 1384768"/>
                <a:gd name="connsiteX0-45" fmla="*/ 863431 w 863431"/>
                <a:gd name="connsiteY0-46" fmla="*/ 0 h 1384768"/>
                <a:gd name="connsiteX1-47" fmla="*/ 282647 w 863431"/>
                <a:gd name="connsiteY1-48" fmla="*/ 606889 h 1384768"/>
                <a:gd name="connsiteX2-49" fmla="*/ 0 w 863431"/>
                <a:gd name="connsiteY2-50" fmla="*/ 1384768 h 1384768"/>
                <a:gd name="connsiteX0-51" fmla="*/ 863431 w 863431"/>
                <a:gd name="connsiteY0-52" fmla="*/ 0 h 1384768"/>
                <a:gd name="connsiteX1-53" fmla="*/ 0 w 863431"/>
                <a:gd name="connsiteY1-54" fmla="*/ 1384768 h 1384768"/>
                <a:gd name="connsiteX0-55" fmla="*/ 863431 w 863431"/>
                <a:gd name="connsiteY0-56" fmla="*/ 0 h 1384768"/>
                <a:gd name="connsiteX1-57" fmla="*/ 0 w 863431"/>
                <a:gd name="connsiteY1-58" fmla="*/ 1384768 h 1384768"/>
                <a:gd name="connsiteX0-59" fmla="*/ 863431 w 863431"/>
                <a:gd name="connsiteY0-60" fmla="*/ 0 h 1384768"/>
                <a:gd name="connsiteX1-61" fmla="*/ 0 w 863431"/>
                <a:gd name="connsiteY1-62" fmla="*/ 1384768 h 1384768"/>
                <a:gd name="connsiteX0-63" fmla="*/ 863431 w 863431"/>
                <a:gd name="connsiteY0-64" fmla="*/ 0 h 1384768"/>
                <a:gd name="connsiteX1-65" fmla="*/ 0 w 863431"/>
                <a:gd name="connsiteY1-66" fmla="*/ 1384768 h 1384768"/>
                <a:gd name="connsiteX0-67" fmla="*/ 863431 w 863431"/>
                <a:gd name="connsiteY0-68" fmla="*/ 0 h 1384768"/>
                <a:gd name="connsiteX1-69" fmla="*/ 0 w 863431"/>
                <a:gd name="connsiteY1-70" fmla="*/ 1384768 h 1384768"/>
                <a:gd name="connsiteX0-71" fmla="*/ 863431 w 863431"/>
                <a:gd name="connsiteY0-72" fmla="*/ 0 h 1384768"/>
                <a:gd name="connsiteX1-73" fmla="*/ 0 w 863431"/>
                <a:gd name="connsiteY1-74" fmla="*/ 1384768 h 1384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63431" h="1384768">
                  <a:moveTo>
                    <a:pt x="863431" y="0"/>
                  </a:moveTo>
                  <a:cubicBezTo>
                    <a:pt x="615118" y="165338"/>
                    <a:pt x="20070" y="724344"/>
                    <a:pt x="0" y="1384768"/>
                  </a:cubicBezTo>
                </a:path>
              </a:pathLst>
            </a:custGeom>
            <a:noFill/>
            <a:ln w="19050">
              <a:solidFill>
                <a:srgbClr val="009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 rot="2537975" flipH="1">
              <a:off x="6798621" y="1128235"/>
              <a:ext cx="925471" cy="911449"/>
              <a:chOff x="2286001" y="-455613"/>
              <a:chExt cx="2514600" cy="2476501"/>
            </a:xfrm>
            <a:grpFill/>
          </p:grpSpPr>
          <p:grpSp>
            <p:nvGrpSpPr>
              <p:cNvPr id="10" name="Group 205"/>
              <p:cNvGrpSpPr/>
              <p:nvPr/>
            </p:nvGrpSpPr>
            <p:grpSpPr bwMode="auto">
              <a:xfrm>
                <a:off x="2286001" y="-455613"/>
                <a:ext cx="2514600" cy="2476501"/>
                <a:chOff x="1440" y="-287"/>
                <a:chExt cx="1584" cy="1560"/>
              </a:xfrm>
              <a:grpFill/>
            </p:grpSpPr>
            <p:sp>
              <p:nvSpPr>
                <p:cNvPr id="130" name="Freeform 5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6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7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8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9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Oval 10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1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2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3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4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15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16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7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8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9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20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21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22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23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24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25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26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27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28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29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30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31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32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33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34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35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36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37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38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39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0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1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2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3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4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45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46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47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48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49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50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51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52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53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54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55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56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57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58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59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60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61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62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63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64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65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66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67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68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69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70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71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72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73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74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75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76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77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78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79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80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81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82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83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84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85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86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87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88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89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90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91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92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93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94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95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96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97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98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99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100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101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102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103"/>
                <p:cNvSpPr/>
                <p:nvPr/>
              </p:nvSpPr>
              <p:spPr bwMode="auto">
                <a:xfrm>
                  <a:off x="1906" y="-200"/>
                  <a:ext cx="168" cy="76"/>
                </a:xfrm>
                <a:custGeom>
                  <a:avLst/>
                  <a:gdLst>
                    <a:gd name="T0" fmla="*/ 68 w 71"/>
                    <a:gd name="T1" fmla="*/ 30 h 32"/>
                    <a:gd name="T2" fmla="*/ 6 w 71"/>
                    <a:gd name="T3" fmla="*/ 1 h 32"/>
                    <a:gd name="T4" fmla="*/ 1 w 71"/>
                    <a:gd name="T5" fmla="*/ 2 h 32"/>
                    <a:gd name="T6" fmla="*/ 65 w 71"/>
                    <a:gd name="T7" fmla="*/ 32 h 32"/>
                    <a:gd name="T8" fmla="*/ 68 w 71"/>
                    <a:gd name="T9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2">
                      <a:moveTo>
                        <a:pt x="68" y="30"/>
                      </a:moveTo>
                      <a:cubicBezTo>
                        <a:pt x="46" y="28"/>
                        <a:pt x="22" y="16"/>
                        <a:pt x="6" y="1"/>
                      </a:cubicBezTo>
                      <a:cubicBezTo>
                        <a:pt x="5" y="0"/>
                        <a:pt x="0" y="2"/>
                        <a:pt x="1" y="2"/>
                      </a:cubicBezTo>
                      <a:cubicBezTo>
                        <a:pt x="18" y="18"/>
                        <a:pt x="42" y="30"/>
                        <a:pt x="65" y="32"/>
                      </a:cubicBezTo>
                      <a:cubicBezTo>
                        <a:pt x="67" y="32"/>
                        <a:pt x="71" y="30"/>
                        <a:pt x="6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104"/>
                <p:cNvSpPr/>
                <p:nvPr/>
              </p:nvSpPr>
              <p:spPr bwMode="auto">
                <a:xfrm>
                  <a:off x="1908" y="-230"/>
                  <a:ext cx="112" cy="132"/>
                </a:xfrm>
                <a:custGeom>
                  <a:avLst/>
                  <a:gdLst>
                    <a:gd name="T0" fmla="*/ 6 w 47"/>
                    <a:gd name="T1" fmla="*/ 55 h 56"/>
                    <a:gd name="T2" fmla="*/ 47 w 47"/>
                    <a:gd name="T3" fmla="*/ 1 h 56"/>
                    <a:gd name="T4" fmla="*/ 42 w 47"/>
                    <a:gd name="T5" fmla="*/ 1 h 56"/>
                    <a:gd name="T6" fmla="*/ 3 w 47"/>
                    <a:gd name="T7" fmla="*/ 54 h 56"/>
                    <a:gd name="T8" fmla="*/ 6 w 47"/>
                    <a:gd name="T9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6">
                      <a:moveTo>
                        <a:pt x="6" y="55"/>
                      </a:moveTo>
                      <a:cubicBezTo>
                        <a:pt x="29" y="46"/>
                        <a:pt x="47" y="27"/>
                        <a:pt x="47" y="1"/>
                      </a:cubicBezTo>
                      <a:cubicBezTo>
                        <a:pt x="47" y="0"/>
                        <a:pt x="42" y="0"/>
                        <a:pt x="42" y="1"/>
                      </a:cubicBezTo>
                      <a:cubicBezTo>
                        <a:pt x="42" y="26"/>
                        <a:pt x="25" y="45"/>
                        <a:pt x="3" y="54"/>
                      </a:cubicBezTo>
                      <a:cubicBezTo>
                        <a:pt x="0" y="55"/>
                        <a:pt x="5" y="56"/>
                        <a:pt x="6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105"/>
                <p:cNvSpPr/>
                <p:nvPr/>
              </p:nvSpPr>
              <p:spPr bwMode="auto">
                <a:xfrm>
                  <a:off x="1986" y="-143"/>
                  <a:ext cx="254" cy="650"/>
                </a:xfrm>
                <a:custGeom>
                  <a:avLst/>
                  <a:gdLst>
                    <a:gd name="T0" fmla="*/ 0 w 107"/>
                    <a:gd name="T1" fmla="*/ 2 h 274"/>
                    <a:gd name="T2" fmla="*/ 102 w 107"/>
                    <a:gd name="T3" fmla="*/ 273 h 274"/>
                    <a:gd name="T4" fmla="*/ 107 w 107"/>
                    <a:gd name="T5" fmla="*/ 272 h 274"/>
                    <a:gd name="T6" fmla="*/ 5 w 107"/>
                    <a:gd name="T7" fmla="*/ 1 h 274"/>
                    <a:gd name="T8" fmla="*/ 0 w 107"/>
                    <a:gd name="T9" fmla="*/ 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274">
                      <a:moveTo>
                        <a:pt x="0" y="2"/>
                      </a:moveTo>
                      <a:cubicBezTo>
                        <a:pt x="31" y="93"/>
                        <a:pt x="75" y="180"/>
                        <a:pt x="102" y="273"/>
                      </a:cubicBezTo>
                      <a:cubicBezTo>
                        <a:pt x="103" y="274"/>
                        <a:pt x="107" y="273"/>
                        <a:pt x="107" y="272"/>
                      </a:cubicBezTo>
                      <a:cubicBezTo>
                        <a:pt x="80" y="180"/>
                        <a:pt x="36" y="92"/>
                        <a:pt x="5" y="1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106"/>
                <p:cNvSpPr/>
                <p:nvPr/>
              </p:nvSpPr>
              <p:spPr bwMode="auto">
                <a:xfrm>
                  <a:off x="1967" y="-171"/>
                  <a:ext cx="41" cy="40"/>
                </a:xfrm>
                <a:custGeom>
                  <a:avLst/>
                  <a:gdLst>
                    <a:gd name="T0" fmla="*/ 16 w 17"/>
                    <a:gd name="T1" fmla="*/ 6 h 17"/>
                    <a:gd name="T2" fmla="*/ 10 w 17"/>
                    <a:gd name="T3" fmla="*/ 16 h 17"/>
                    <a:gd name="T4" fmla="*/ 1 w 17"/>
                    <a:gd name="T5" fmla="*/ 11 h 17"/>
                    <a:gd name="T6" fmla="*/ 6 w 17"/>
                    <a:gd name="T7" fmla="*/ 1 h 17"/>
                    <a:gd name="T8" fmla="*/ 16 w 17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6"/>
                      </a:moveTo>
                      <a:cubicBezTo>
                        <a:pt x="17" y="10"/>
                        <a:pt x="15" y="15"/>
                        <a:pt x="10" y="16"/>
                      </a:cubicBezTo>
                      <a:cubicBezTo>
                        <a:pt x="6" y="17"/>
                        <a:pt x="2" y="15"/>
                        <a:pt x="1" y="11"/>
                      </a:cubicBezTo>
                      <a:cubicBezTo>
                        <a:pt x="0" y="7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107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108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109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110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111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Oval 112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113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114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115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116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117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118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119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120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121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122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123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124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125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126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127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128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129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130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131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132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133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134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135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136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137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138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139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140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141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142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143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144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45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146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147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148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149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50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51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52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153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54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55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156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57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158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159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160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161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162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63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64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65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166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167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168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169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170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171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172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73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74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175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176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177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178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179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180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181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182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183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184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185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186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187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188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189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190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191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192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193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94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95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96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97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98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99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200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201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202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203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204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1" name="Freeform 206"/>
              <p:cNvSpPr/>
              <p:nvPr/>
            </p:nvSpPr>
            <p:spPr bwMode="auto">
              <a:xfrm>
                <a:off x="3025776" y="-317500"/>
                <a:ext cx="266700" cy="120650"/>
              </a:xfrm>
              <a:custGeom>
                <a:avLst/>
                <a:gdLst>
                  <a:gd name="T0" fmla="*/ 68 w 71"/>
                  <a:gd name="T1" fmla="*/ 30 h 32"/>
                  <a:gd name="T2" fmla="*/ 6 w 71"/>
                  <a:gd name="T3" fmla="*/ 1 h 32"/>
                  <a:gd name="T4" fmla="*/ 1 w 71"/>
                  <a:gd name="T5" fmla="*/ 2 h 32"/>
                  <a:gd name="T6" fmla="*/ 65 w 71"/>
                  <a:gd name="T7" fmla="*/ 32 h 32"/>
                  <a:gd name="T8" fmla="*/ 68 w 71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8" y="30"/>
                    </a:moveTo>
                    <a:cubicBezTo>
                      <a:pt x="46" y="28"/>
                      <a:pt x="22" y="16"/>
                      <a:pt x="6" y="1"/>
                    </a:cubicBezTo>
                    <a:cubicBezTo>
                      <a:pt x="5" y="0"/>
                      <a:pt x="0" y="2"/>
                      <a:pt x="1" y="2"/>
                    </a:cubicBezTo>
                    <a:cubicBezTo>
                      <a:pt x="18" y="18"/>
                      <a:pt x="42" y="30"/>
                      <a:pt x="65" y="32"/>
                    </a:cubicBezTo>
                    <a:cubicBezTo>
                      <a:pt x="67" y="32"/>
                      <a:pt x="71" y="30"/>
                      <a:pt x="6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07"/>
              <p:cNvSpPr/>
              <p:nvPr/>
            </p:nvSpPr>
            <p:spPr bwMode="auto">
              <a:xfrm>
                <a:off x="3028951" y="-365125"/>
                <a:ext cx="177800" cy="209550"/>
              </a:xfrm>
              <a:custGeom>
                <a:avLst/>
                <a:gdLst>
                  <a:gd name="T0" fmla="*/ 6 w 47"/>
                  <a:gd name="T1" fmla="*/ 55 h 56"/>
                  <a:gd name="T2" fmla="*/ 47 w 47"/>
                  <a:gd name="T3" fmla="*/ 1 h 56"/>
                  <a:gd name="T4" fmla="*/ 42 w 47"/>
                  <a:gd name="T5" fmla="*/ 1 h 56"/>
                  <a:gd name="T6" fmla="*/ 3 w 47"/>
                  <a:gd name="T7" fmla="*/ 54 h 56"/>
                  <a:gd name="T8" fmla="*/ 6 w 47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6" y="55"/>
                    </a:moveTo>
                    <a:cubicBezTo>
                      <a:pt x="29" y="46"/>
                      <a:pt x="47" y="27"/>
                      <a:pt x="47" y="1"/>
                    </a:cubicBezTo>
                    <a:cubicBezTo>
                      <a:pt x="47" y="0"/>
                      <a:pt x="42" y="0"/>
                      <a:pt x="42" y="1"/>
                    </a:cubicBezTo>
                    <a:cubicBezTo>
                      <a:pt x="42" y="26"/>
                      <a:pt x="25" y="45"/>
                      <a:pt x="3" y="54"/>
                    </a:cubicBezTo>
                    <a:cubicBezTo>
                      <a:pt x="0" y="55"/>
                      <a:pt x="5" y="56"/>
                      <a:pt x="6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08"/>
              <p:cNvSpPr/>
              <p:nvPr/>
            </p:nvSpPr>
            <p:spPr bwMode="auto">
              <a:xfrm>
                <a:off x="3152776" y="-227013"/>
                <a:ext cx="403225" cy="1031875"/>
              </a:xfrm>
              <a:custGeom>
                <a:avLst/>
                <a:gdLst>
                  <a:gd name="T0" fmla="*/ 0 w 107"/>
                  <a:gd name="T1" fmla="*/ 2 h 274"/>
                  <a:gd name="T2" fmla="*/ 102 w 107"/>
                  <a:gd name="T3" fmla="*/ 273 h 274"/>
                  <a:gd name="T4" fmla="*/ 107 w 107"/>
                  <a:gd name="T5" fmla="*/ 272 h 274"/>
                  <a:gd name="T6" fmla="*/ 5 w 107"/>
                  <a:gd name="T7" fmla="*/ 1 h 274"/>
                  <a:gd name="T8" fmla="*/ 0 w 107"/>
                  <a:gd name="T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74">
                    <a:moveTo>
                      <a:pt x="0" y="2"/>
                    </a:moveTo>
                    <a:cubicBezTo>
                      <a:pt x="31" y="93"/>
                      <a:pt x="75" y="180"/>
                      <a:pt x="102" y="273"/>
                    </a:cubicBezTo>
                    <a:cubicBezTo>
                      <a:pt x="103" y="274"/>
                      <a:pt x="107" y="273"/>
                      <a:pt x="107" y="272"/>
                    </a:cubicBezTo>
                    <a:cubicBezTo>
                      <a:pt x="80" y="180"/>
                      <a:pt x="36" y="92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09"/>
              <p:cNvSpPr/>
              <p:nvPr/>
            </p:nvSpPr>
            <p:spPr bwMode="auto">
              <a:xfrm>
                <a:off x="3122613" y="-271463"/>
                <a:ext cx="65088" cy="63500"/>
              </a:xfrm>
              <a:custGeom>
                <a:avLst/>
                <a:gdLst>
                  <a:gd name="T0" fmla="*/ 16 w 17"/>
                  <a:gd name="T1" fmla="*/ 6 h 17"/>
                  <a:gd name="T2" fmla="*/ 10 w 17"/>
                  <a:gd name="T3" fmla="*/ 16 h 17"/>
                  <a:gd name="T4" fmla="*/ 1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5"/>
                      <a:pt x="10" y="16"/>
                    </a:cubicBezTo>
                    <a:cubicBezTo>
                      <a:pt x="6" y="17"/>
                      <a:pt x="2" y="15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10" y="0"/>
                      <a:pt x="14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10"/>
              <p:cNvSpPr/>
              <p:nvPr/>
            </p:nvSpPr>
            <p:spPr bwMode="auto">
              <a:xfrm>
                <a:off x="4208463" y="71437"/>
                <a:ext cx="192088" cy="247650"/>
              </a:xfrm>
              <a:custGeom>
                <a:avLst/>
                <a:gdLst>
                  <a:gd name="T0" fmla="*/ 47 w 51"/>
                  <a:gd name="T1" fmla="*/ 64 h 66"/>
                  <a:gd name="T2" fmla="*/ 10 w 51"/>
                  <a:gd name="T3" fmla="*/ 3 h 66"/>
                  <a:gd name="T4" fmla="*/ 5 w 51"/>
                  <a:gd name="T5" fmla="*/ 2 h 66"/>
                  <a:gd name="T6" fmla="*/ 45 w 51"/>
                  <a:gd name="T7" fmla="*/ 66 h 66"/>
                  <a:gd name="T8" fmla="*/ 47 w 51"/>
                  <a:gd name="T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7" y="64"/>
                    </a:moveTo>
                    <a:cubicBezTo>
                      <a:pt x="21" y="54"/>
                      <a:pt x="5" y="31"/>
                      <a:pt x="10" y="3"/>
                    </a:cubicBezTo>
                    <a:cubicBezTo>
                      <a:pt x="10" y="1"/>
                      <a:pt x="5" y="0"/>
                      <a:pt x="5" y="2"/>
                    </a:cubicBezTo>
                    <a:cubicBezTo>
                      <a:pt x="0" y="32"/>
                      <a:pt x="17" y="55"/>
                      <a:pt x="45" y="66"/>
                    </a:cubicBezTo>
                    <a:cubicBezTo>
                      <a:pt x="46" y="66"/>
                      <a:pt x="51" y="66"/>
                      <a:pt x="47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1"/>
              <p:cNvSpPr/>
              <p:nvPr/>
            </p:nvSpPr>
            <p:spPr bwMode="auto">
              <a:xfrm>
                <a:off x="4137026" y="123825"/>
                <a:ext cx="260350" cy="131763"/>
              </a:xfrm>
              <a:custGeom>
                <a:avLst/>
                <a:gdLst>
                  <a:gd name="T0" fmla="*/ 3 w 69"/>
                  <a:gd name="T1" fmla="*/ 29 h 35"/>
                  <a:gd name="T2" fmla="*/ 68 w 69"/>
                  <a:gd name="T3" fmla="*/ 2 h 35"/>
                  <a:gd name="T4" fmla="*/ 63 w 69"/>
                  <a:gd name="T5" fmla="*/ 1 h 35"/>
                  <a:gd name="T6" fmla="*/ 3 w 69"/>
                  <a:gd name="T7" fmla="*/ 27 h 35"/>
                  <a:gd name="T8" fmla="*/ 3 w 69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3" y="29"/>
                    </a:moveTo>
                    <a:cubicBezTo>
                      <a:pt x="30" y="35"/>
                      <a:pt x="54" y="27"/>
                      <a:pt x="68" y="2"/>
                    </a:cubicBezTo>
                    <a:cubicBezTo>
                      <a:pt x="69" y="1"/>
                      <a:pt x="64" y="0"/>
                      <a:pt x="63" y="1"/>
                    </a:cubicBezTo>
                    <a:cubicBezTo>
                      <a:pt x="51" y="23"/>
                      <a:pt x="28" y="33"/>
                      <a:pt x="3" y="27"/>
                    </a:cubicBezTo>
                    <a:cubicBezTo>
                      <a:pt x="1" y="27"/>
                      <a:pt x="0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12"/>
              <p:cNvSpPr/>
              <p:nvPr/>
            </p:nvSpPr>
            <p:spPr bwMode="auto">
              <a:xfrm>
                <a:off x="4246563" y="85725"/>
                <a:ext cx="71438" cy="271463"/>
              </a:xfrm>
              <a:custGeom>
                <a:avLst/>
                <a:gdLst>
                  <a:gd name="T0" fmla="*/ 11 w 19"/>
                  <a:gd name="T1" fmla="*/ 69 h 72"/>
                  <a:gd name="T2" fmla="*/ 18 w 19"/>
                  <a:gd name="T3" fmla="*/ 1 h 72"/>
                  <a:gd name="T4" fmla="*/ 13 w 19"/>
                  <a:gd name="T5" fmla="*/ 1 h 72"/>
                  <a:gd name="T6" fmla="*/ 6 w 19"/>
                  <a:gd name="T7" fmla="*/ 70 h 72"/>
                  <a:gd name="T8" fmla="*/ 11 w 19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2">
                    <a:moveTo>
                      <a:pt x="11" y="69"/>
                    </a:moveTo>
                    <a:cubicBezTo>
                      <a:pt x="5" y="48"/>
                      <a:pt x="9" y="21"/>
                      <a:pt x="18" y="1"/>
                    </a:cubicBezTo>
                    <a:cubicBezTo>
                      <a:pt x="19" y="0"/>
                      <a:pt x="14" y="0"/>
                      <a:pt x="13" y="1"/>
                    </a:cubicBezTo>
                    <a:cubicBezTo>
                      <a:pt x="4" y="21"/>
                      <a:pt x="0" y="48"/>
                      <a:pt x="6" y="70"/>
                    </a:cubicBezTo>
                    <a:cubicBezTo>
                      <a:pt x="6" y="72"/>
                      <a:pt x="11" y="71"/>
                      <a:pt x="1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3"/>
              <p:cNvSpPr/>
              <p:nvPr/>
            </p:nvSpPr>
            <p:spPr bwMode="auto">
              <a:xfrm>
                <a:off x="4156076" y="138112"/>
                <a:ext cx="266700" cy="120650"/>
              </a:xfrm>
              <a:custGeom>
                <a:avLst/>
                <a:gdLst>
                  <a:gd name="T0" fmla="*/ 0 w 71"/>
                  <a:gd name="T1" fmla="*/ 2 h 32"/>
                  <a:gd name="T2" fmla="*/ 68 w 71"/>
                  <a:gd name="T3" fmla="*/ 24 h 32"/>
                  <a:gd name="T4" fmla="*/ 65 w 71"/>
                  <a:gd name="T5" fmla="*/ 22 h 32"/>
                  <a:gd name="T6" fmla="*/ 5 w 71"/>
                  <a:gd name="T7" fmla="*/ 1 h 32"/>
                  <a:gd name="T8" fmla="*/ 0 w 71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0" y="2"/>
                    </a:moveTo>
                    <a:cubicBezTo>
                      <a:pt x="17" y="22"/>
                      <a:pt x="42" y="32"/>
                      <a:pt x="68" y="24"/>
                    </a:cubicBezTo>
                    <a:cubicBezTo>
                      <a:pt x="71" y="23"/>
                      <a:pt x="66" y="21"/>
                      <a:pt x="65" y="22"/>
                    </a:cubicBezTo>
                    <a:cubicBezTo>
                      <a:pt x="42" y="29"/>
                      <a:pt x="20" y="19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14"/>
              <p:cNvSpPr/>
              <p:nvPr/>
            </p:nvSpPr>
            <p:spPr bwMode="auto">
              <a:xfrm>
                <a:off x="3476626" y="233362"/>
                <a:ext cx="800100" cy="606425"/>
              </a:xfrm>
              <a:custGeom>
                <a:avLst/>
                <a:gdLst>
                  <a:gd name="T0" fmla="*/ 206 w 212"/>
                  <a:gd name="T1" fmla="*/ 0 h 161"/>
                  <a:gd name="T2" fmla="*/ 2 w 212"/>
                  <a:gd name="T3" fmla="*/ 160 h 161"/>
                  <a:gd name="T4" fmla="*/ 6 w 212"/>
                  <a:gd name="T5" fmla="*/ 160 h 161"/>
                  <a:gd name="T6" fmla="*/ 210 w 212"/>
                  <a:gd name="T7" fmla="*/ 1 h 161"/>
                  <a:gd name="T8" fmla="*/ 206 w 212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61">
                    <a:moveTo>
                      <a:pt x="206" y="0"/>
                    </a:moveTo>
                    <a:cubicBezTo>
                      <a:pt x="137" y="53"/>
                      <a:pt x="72" y="110"/>
                      <a:pt x="2" y="160"/>
                    </a:cubicBezTo>
                    <a:cubicBezTo>
                      <a:pt x="0" y="161"/>
                      <a:pt x="5" y="161"/>
                      <a:pt x="6" y="160"/>
                    </a:cubicBezTo>
                    <a:cubicBezTo>
                      <a:pt x="77" y="111"/>
                      <a:pt x="142" y="54"/>
                      <a:pt x="210" y="1"/>
                    </a:cubicBezTo>
                    <a:cubicBezTo>
                      <a:pt x="212" y="0"/>
                      <a:pt x="207" y="0"/>
                      <a:pt x="2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15"/>
              <p:cNvSpPr/>
              <p:nvPr/>
            </p:nvSpPr>
            <p:spPr bwMode="auto">
              <a:xfrm>
                <a:off x="4241801" y="187325"/>
                <a:ext cx="68263" cy="68263"/>
              </a:xfrm>
              <a:custGeom>
                <a:avLst/>
                <a:gdLst>
                  <a:gd name="T0" fmla="*/ 13 w 18"/>
                  <a:gd name="T1" fmla="*/ 15 h 18"/>
                  <a:gd name="T2" fmla="*/ 3 w 18"/>
                  <a:gd name="T3" fmla="*/ 13 h 18"/>
                  <a:gd name="T4" fmla="*/ 5 w 18"/>
                  <a:gd name="T5" fmla="*/ 3 h 18"/>
                  <a:gd name="T6" fmla="*/ 15 w 18"/>
                  <a:gd name="T7" fmla="*/ 5 h 18"/>
                  <a:gd name="T8" fmla="*/ 1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3" y="15"/>
                    </a:moveTo>
                    <a:cubicBezTo>
                      <a:pt x="10" y="18"/>
                      <a:pt x="5" y="17"/>
                      <a:pt x="3" y="13"/>
                    </a:cubicBezTo>
                    <a:cubicBezTo>
                      <a:pt x="0" y="10"/>
                      <a:pt x="1" y="5"/>
                      <a:pt x="5" y="3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8" y="8"/>
                      <a:pt x="17" y="13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6"/>
              <p:cNvSpPr/>
              <p:nvPr/>
            </p:nvSpPr>
            <p:spPr bwMode="auto">
              <a:xfrm>
                <a:off x="2697163" y="74612"/>
                <a:ext cx="184150" cy="244475"/>
              </a:xfrm>
              <a:custGeom>
                <a:avLst/>
                <a:gdLst>
                  <a:gd name="T0" fmla="*/ 5 w 49"/>
                  <a:gd name="T1" fmla="*/ 65 h 65"/>
                  <a:gd name="T2" fmla="*/ 44 w 49"/>
                  <a:gd name="T3" fmla="*/ 2 h 65"/>
                  <a:gd name="T4" fmla="*/ 39 w 49"/>
                  <a:gd name="T5" fmla="*/ 1 h 65"/>
                  <a:gd name="T6" fmla="*/ 1 w 49"/>
                  <a:gd name="T7" fmla="*/ 63 h 65"/>
                  <a:gd name="T8" fmla="*/ 5 w 49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5" y="65"/>
                    </a:moveTo>
                    <a:cubicBezTo>
                      <a:pt x="33" y="55"/>
                      <a:pt x="49" y="31"/>
                      <a:pt x="44" y="2"/>
                    </a:cubicBezTo>
                    <a:cubicBezTo>
                      <a:pt x="44" y="0"/>
                      <a:pt x="39" y="0"/>
                      <a:pt x="39" y="1"/>
                    </a:cubicBezTo>
                    <a:cubicBezTo>
                      <a:pt x="44" y="30"/>
                      <a:pt x="28" y="53"/>
                      <a:pt x="1" y="63"/>
                    </a:cubicBezTo>
                    <a:cubicBezTo>
                      <a:pt x="0" y="64"/>
                      <a:pt x="4" y="65"/>
                      <a:pt x="5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17"/>
              <p:cNvSpPr/>
              <p:nvPr/>
            </p:nvSpPr>
            <p:spPr bwMode="auto">
              <a:xfrm>
                <a:off x="2697163" y="123825"/>
                <a:ext cx="260350" cy="131763"/>
              </a:xfrm>
              <a:custGeom>
                <a:avLst/>
                <a:gdLst>
                  <a:gd name="T0" fmla="*/ 64 w 69"/>
                  <a:gd name="T1" fmla="*/ 27 h 35"/>
                  <a:gd name="T2" fmla="*/ 5 w 69"/>
                  <a:gd name="T3" fmla="*/ 2 h 35"/>
                  <a:gd name="T4" fmla="*/ 0 w 69"/>
                  <a:gd name="T5" fmla="*/ 1 h 35"/>
                  <a:gd name="T6" fmla="*/ 67 w 69"/>
                  <a:gd name="T7" fmla="*/ 29 h 35"/>
                  <a:gd name="T8" fmla="*/ 64 w 69"/>
                  <a:gd name="T9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64" y="27"/>
                    </a:moveTo>
                    <a:cubicBezTo>
                      <a:pt x="39" y="33"/>
                      <a:pt x="18" y="24"/>
                      <a:pt x="5" y="2"/>
                    </a:cubicBezTo>
                    <a:cubicBezTo>
                      <a:pt x="5" y="1"/>
                      <a:pt x="0" y="0"/>
                      <a:pt x="0" y="1"/>
                    </a:cubicBezTo>
                    <a:cubicBezTo>
                      <a:pt x="14" y="26"/>
                      <a:pt x="40" y="35"/>
                      <a:pt x="67" y="29"/>
                    </a:cubicBezTo>
                    <a:cubicBezTo>
                      <a:pt x="69" y="29"/>
                      <a:pt x="65" y="27"/>
                      <a:pt x="6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8"/>
              <p:cNvSpPr/>
              <p:nvPr/>
            </p:nvSpPr>
            <p:spPr bwMode="auto">
              <a:xfrm>
                <a:off x="2776538" y="82550"/>
                <a:ext cx="68263" cy="271463"/>
              </a:xfrm>
              <a:custGeom>
                <a:avLst/>
                <a:gdLst>
                  <a:gd name="T0" fmla="*/ 12 w 18"/>
                  <a:gd name="T1" fmla="*/ 71 h 72"/>
                  <a:gd name="T2" fmla="*/ 5 w 18"/>
                  <a:gd name="T3" fmla="*/ 2 h 72"/>
                  <a:gd name="T4" fmla="*/ 0 w 18"/>
                  <a:gd name="T5" fmla="*/ 2 h 72"/>
                  <a:gd name="T6" fmla="*/ 7 w 18"/>
                  <a:gd name="T7" fmla="*/ 71 h 72"/>
                  <a:gd name="T8" fmla="*/ 12 w 18"/>
                  <a:gd name="T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12" y="71"/>
                    </a:moveTo>
                    <a:cubicBezTo>
                      <a:pt x="18" y="49"/>
                      <a:pt x="14" y="22"/>
                      <a:pt x="5" y="2"/>
                    </a:cubicBezTo>
                    <a:cubicBezTo>
                      <a:pt x="4" y="0"/>
                      <a:pt x="0" y="1"/>
                      <a:pt x="0" y="2"/>
                    </a:cubicBezTo>
                    <a:cubicBezTo>
                      <a:pt x="9" y="23"/>
                      <a:pt x="13" y="49"/>
                      <a:pt x="7" y="71"/>
                    </a:cubicBezTo>
                    <a:cubicBezTo>
                      <a:pt x="7" y="72"/>
                      <a:pt x="12" y="72"/>
                      <a:pt x="12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19"/>
              <p:cNvSpPr/>
              <p:nvPr/>
            </p:nvSpPr>
            <p:spPr bwMode="auto">
              <a:xfrm>
                <a:off x="2670176" y="138112"/>
                <a:ext cx="268288" cy="120650"/>
              </a:xfrm>
              <a:custGeom>
                <a:avLst/>
                <a:gdLst>
                  <a:gd name="T0" fmla="*/ 65 w 71"/>
                  <a:gd name="T1" fmla="*/ 1 h 32"/>
                  <a:gd name="T2" fmla="*/ 6 w 71"/>
                  <a:gd name="T3" fmla="*/ 22 h 32"/>
                  <a:gd name="T4" fmla="*/ 2 w 71"/>
                  <a:gd name="T5" fmla="*/ 24 h 32"/>
                  <a:gd name="T6" fmla="*/ 70 w 71"/>
                  <a:gd name="T7" fmla="*/ 2 h 32"/>
                  <a:gd name="T8" fmla="*/ 65 w 71"/>
                  <a:gd name="T9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5" y="1"/>
                    </a:moveTo>
                    <a:cubicBezTo>
                      <a:pt x="51" y="19"/>
                      <a:pt x="29" y="29"/>
                      <a:pt x="6" y="22"/>
                    </a:cubicBezTo>
                    <a:cubicBezTo>
                      <a:pt x="5" y="22"/>
                      <a:pt x="0" y="23"/>
                      <a:pt x="2" y="24"/>
                    </a:cubicBezTo>
                    <a:cubicBezTo>
                      <a:pt x="28" y="32"/>
                      <a:pt x="53" y="22"/>
                      <a:pt x="70" y="2"/>
                    </a:cubicBezTo>
                    <a:cubicBezTo>
                      <a:pt x="71" y="1"/>
                      <a:pt x="66" y="0"/>
                      <a:pt x="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20"/>
              <p:cNvSpPr/>
              <p:nvPr/>
            </p:nvSpPr>
            <p:spPr bwMode="auto">
              <a:xfrm>
                <a:off x="2817813" y="228600"/>
                <a:ext cx="795338" cy="614363"/>
              </a:xfrm>
              <a:custGeom>
                <a:avLst/>
                <a:gdLst>
                  <a:gd name="T0" fmla="*/ 1 w 211"/>
                  <a:gd name="T1" fmla="*/ 2 h 163"/>
                  <a:gd name="T2" fmla="*/ 205 w 211"/>
                  <a:gd name="T3" fmla="*/ 162 h 163"/>
                  <a:gd name="T4" fmla="*/ 210 w 211"/>
                  <a:gd name="T5" fmla="*/ 160 h 163"/>
                  <a:gd name="T6" fmla="*/ 6 w 211"/>
                  <a:gd name="T7" fmla="*/ 1 h 163"/>
                  <a:gd name="T8" fmla="*/ 1 w 211"/>
                  <a:gd name="T9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63">
                    <a:moveTo>
                      <a:pt x="1" y="2"/>
                    </a:moveTo>
                    <a:cubicBezTo>
                      <a:pt x="70" y="55"/>
                      <a:pt x="135" y="112"/>
                      <a:pt x="205" y="162"/>
                    </a:cubicBezTo>
                    <a:cubicBezTo>
                      <a:pt x="206" y="163"/>
                      <a:pt x="211" y="162"/>
                      <a:pt x="210" y="160"/>
                    </a:cubicBezTo>
                    <a:cubicBezTo>
                      <a:pt x="139" y="111"/>
                      <a:pt x="74" y="53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21"/>
              <p:cNvSpPr/>
              <p:nvPr/>
            </p:nvSpPr>
            <p:spPr bwMode="auto">
              <a:xfrm>
                <a:off x="2784476" y="187325"/>
                <a:ext cx="63500" cy="68263"/>
              </a:xfrm>
              <a:custGeom>
                <a:avLst/>
                <a:gdLst>
                  <a:gd name="T0" fmla="*/ 4 w 17"/>
                  <a:gd name="T1" fmla="*/ 15 h 18"/>
                  <a:gd name="T2" fmla="*/ 15 w 17"/>
                  <a:gd name="T3" fmla="*/ 13 h 18"/>
                  <a:gd name="T4" fmla="*/ 13 w 17"/>
                  <a:gd name="T5" fmla="*/ 3 h 18"/>
                  <a:gd name="T6" fmla="*/ 2 w 17"/>
                  <a:gd name="T7" fmla="*/ 5 h 18"/>
                  <a:gd name="T8" fmla="*/ 4 w 17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4" y="15"/>
                    </a:moveTo>
                    <a:cubicBezTo>
                      <a:pt x="7" y="18"/>
                      <a:pt x="12" y="17"/>
                      <a:pt x="15" y="13"/>
                    </a:cubicBezTo>
                    <a:cubicBezTo>
                      <a:pt x="17" y="10"/>
                      <a:pt x="16" y="5"/>
                      <a:pt x="13" y="3"/>
                    </a:cubicBezTo>
                    <a:cubicBezTo>
                      <a:pt x="9" y="0"/>
                      <a:pt x="5" y="1"/>
                      <a:pt x="2" y="5"/>
                    </a:cubicBezTo>
                    <a:cubicBezTo>
                      <a:pt x="0" y="8"/>
                      <a:pt x="1" y="13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2"/>
              <p:cNvSpPr/>
              <p:nvPr/>
            </p:nvSpPr>
            <p:spPr bwMode="auto">
              <a:xfrm>
                <a:off x="3213101" y="-169863"/>
                <a:ext cx="298450" cy="134938"/>
              </a:xfrm>
              <a:custGeom>
                <a:avLst/>
                <a:gdLst>
                  <a:gd name="T0" fmla="*/ 73 w 79"/>
                  <a:gd name="T1" fmla="*/ 1 h 36"/>
                  <a:gd name="T2" fmla="*/ 6 w 79"/>
                  <a:gd name="T3" fmla="*/ 22 h 36"/>
                  <a:gd name="T4" fmla="*/ 3 w 79"/>
                  <a:gd name="T5" fmla="*/ 23 h 36"/>
                  <a:gd name="T6" fmla="*/ 78 w 79"/>
                  <a:gd name="T7" fmla="*/ 2 h 36"/>
                  <a:gd name="T8" fmla="*/ 73 w 79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73" y="1"/>
                    </a:moveTo>
                    <a:cubicBezTo>
                      <a:pt x="57" y="23"/>
                      <a:pt x="32" y="34"/>
                      <a:pt x="6" y="22"/>
                    </a:cubicBezTo>
                    <a:cubicBezTo>
                      <a:pt x="4" y="21"/>
                      <a:pt x="0" y="22"/>
                      <a:pt x="3" y="23"/>
                    </a:cubicBezTo>
                    <a:cubicBezTo>
                      <a:pt x="31" y="36"/>
                      <a:pt x="60" y="27"/>
                      <a:pt x="78" y="2"/>
                    </a:cubicBezTo>
                    <a:cubicBezTo>
                      <a:pt x="79" y="1"/>
                      <a:pt x="74" y="0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23"/>
              <p:cNvSpPr/>
              <p:nvPr/>
            </p:nvSpPr>
            <p:spPr bwMode="auto">
              <a:xfrm>
                <a:off x="3303588" y="-219075"/>
                <a:ext cx="106363" cy="263525"/>
              </a:xfrm>
              <a:custGeom>
                <a:avLst/>
                <a:gdLst>
                  <a:gd name="T0" fmla="*/ 15 w 28"/>
                  <a:gd name="T1" fmla="*/ 69 h 70"/>
                  <a:gd name="T2" fmla="*/ 6 w 28"/>
                  <a:gd name="T3" fmla="*/ 1 h 70"/>
                  <a:gd name="T4" fmla="*/ 2 w 28"/>
                  <a:gd name="T5" fmla="*/ 1 h 70"/>
                  <a:gd name="T6" fmla="*/ 11 w 28"/>
                  <a:gd name="T7" fmla="*/ 68 h 70"/>
                  <a:gd name="T8" fmla="*/ 15 w 2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0">
                    <a:moveTo>
                      <a:pt x="15" y="69"/>
                    </a:moveTo>
                    <a:cubicBezTo>
                      <a:pt x="28" y="45"/>
                      <a:pt x="25" y="20"/>
                      <a:pt x="6" y="1"/>
                    </a:cubicBezTo>
                    <a:cubicBezTo>
                      <a:pt x="5" y="1"/>
                      <a:pt x="0" y="0"/>
                      <a:pt x="2" y="1"/>
                    </a:cubicBezTo>
                    <a:cubicBezTo>
                      <a:pt x="20" y="20"/>
                      <a:pt x="23" y="45"/>
                      <a:pt x="11" y="68"/>
                    </a:cubicBezTo>
                    <a:cubicBezTo>
                      <a:pt x="10" y="69"/>
                      <a:pt x="15" y="70"/>
                      <a:pt x="15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4"/>
              <p:cNvSpPr/>
              <p:nvPr/>
            </p:nvSpPr>
            <p:spPr bwMode="auto">
              <a:xfrm>
                <a:off x="3248026" y="-155575"/>
                <a:ext cx="266700" cy="106363"/>
              </a:xfrm>
              <a:custGeom>
                <a:avLst/>
                <a:gdLst>
                  <a:gd name="T0" fmla="*/ 68 w 71"/>
                  <a:gd name="T1" fmla="*/ 26 h 28"/>
                  <a:gd name="T2" fmla="*/ 5 w 71"/>
                  <a:gd name="T3" fmla="*/ 1 h 28"/>
                  <a:gd name="T4" fmla="*/ 1 w 71"/>
                  <a:gd name="T5" fmla="*/ 2 h 28"/>
                  <a:gd name="T6" fmla="*/ 67 w 71"/>
                  <a:gd name="T7" fmla="*/ 28 h 28"/>
                  <a:gd name="T8" fmla="*/ 68 w 71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8">
                    <a:moveTo>
                      <a:pt x="68" y="26"/>
                    </a:moveTo>
                    <a:cubicBezTo>
                      <a:pt x="46" y="26"/>
                      <a:pt x="22" y="15"/>
                      <a:pt x="5" y="1"/>
                    </a:cubicBezTo>
                    <a:cubicBezTo>
                      <a:pt x="4" y="0"/>
                      <a:pt x="0" y="2"/>
                      <a:pt x="1" y="2"/>
                    </a:cubicBezTo>
                    <a:cubicBezTo>
                      <a:pt x="18" y="17"/>
                      <a:pt x="44" y="28"/>
                      <a:pt x="67" y="28"/>
                    </a:cubicBezTo>
                    <a:cubicBezTo>
                      <a:pt x="69" y="28"/>
                      <a:pt x="71" y="26"/>
                      <a:pt x="6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25"/>
              <p:cNvSpPr/>
              <p:nvPr/>
            </p:nvSpPr>
            <p:spPr bwMode="auto">
              <a:xfrm>
                <a:off x="3259138" y="-214313"/>
                <a:ext cx="169863" cy="217488"/>
              </a:xfrm>
              <a:custGeom>
                <a:avLst/>
                <a:gdLst>
                  <a:gd name="T0" fmla="*/ 6 w 45"/>
                  <a:gd name="T1" fmla="*/ 58 h 58"/>
                  <a:gd name="T2" fmla="*/ 44 w 45"/>
                  <a:gd name="T3" fmla="*/ 1 h 58"/>
                  <a:gd name="T4" fmla="*/ 39 w 45"/>
                  <a:gd name="T5" fmla="*/ 2 h 58"/>
                  <a:gd name="T6" fmla="*/ 2 w 45"/>
                  <a:gd name="T7" fmla="*/ 57 h 58"/>
                  <a:gd name="T8" fmla="*/ 6 w 45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6" y="58"/>
                    </a:moveTo>
                    <a:cubicBezTo>
                      <a:pt x="29" y="48"/>
                      <a:pt x="45" y="27"/>
                      <a:pt x="44" y="1"/>
                    </a:cubicBezTo>
                    <a:cubicBezTo>
                      <a:pt x="44" y="0"/>
                      <a:pt x="39" y="0"/>
                      <a:pt x="39" y="2"/>
                    </a:cubicBezTo>
                    <a:cubicBezTo>
                      <a:pt x="40" y="26"/>
                      <a:pt x="24" y="47"/>
                      <a:pt x="2" y="57"/>
                    </a:cubicBezTo>
                    <a:cubicBezTo>
                      <a:pt x="0" y="58"/>
                      <a:pt x="5" y="58"/>
                      <a:pt x="6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6"/>
              <p:cNvSpPr/>
              <p:nvPr/>
            </p:nvSpPr>
            <p:spPr bwMode="auto">
              <a:xfrm>
                <a:off x="3375026" y="-71438"/>
                <a:ext cx="234950" cy="914400"/>
              </a:xfrm>
              <a:custGeom>
                <a:avLst/>
                <a:gdLst>
                  <a:gd name="T0" fmla="*/ 1 w 62"/>
                  <a:gd name="T1" fmla="*/ 2 h 243"/>
                  <a:gd name="T2" fmla="*/ 57 w 62"/>
                  <a:gd name="T3" fmla="*/ 241 h 243"/>
                  <a:gd name="T4" fmla="*/ 62 w 62"/>
                  <a:gd name="T5" fmla="*/ 241 h 243"/>
                  <a:gd name="T6" fmla="*/ 6 w 62"/>
                  <a:gd name="T7" fmla="*/ 1 h 243"/>
                  <a:gd name="T8" fmla="*/ 1 w 62"/>
                  <a:gd name="T9" fmla="*/ 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43">
                    <a:moveTo>
                      <a:pt x="1" y="2"/>
                    </a:moveTo>
                    <a:cubicBezTo>
                      <a:pt x="31" y="78"/>
                      <a:pt x="30" y="164"/>
                      <a:pt x="57" y="241"/>
                    </a:cubicBezTo>
                    <a:cubicBezTo>
                      <a:pt x="57" y="243"/>
                      <a:pt x="62" y="242"/>
                      <a:pt x="62" y="241"/>
                    </a:cubicBezTo>
                    <a:cubicBezTo>
                      <a:pt x="35" y="163"/>
                      <a:pt x="36" y="78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7"/>
              <p:cNvSpPr/>
              <p:nvPr/>
            </p:nvSpPr>
            <p:spPr bwMode="auto">
              <a:xfrm>
                <a:off x="3344863" y="-117475"/>
                <a:ext cx="65088" cy="65088"/>
              </a:xfrm>
              <a:custGeom>
                <a:avLst/>
                <a:gdLst>
                  <a:gd name="T0" fmla="*/ 16 w 17"/>
                  <a:gd name="T1" fmla="*/ 6 h 17"/>
                  <a:gd name="T2" fmla="*/ 11 w 17"/>
                  <a:gd name="T3" fmla="*/ 16 h 17"/>
                  <a:gd name="T4" fmla="*/ 2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4"/>
                      <a:pt x="11" y="16"/>
                    </a:cubicBezTo>
                    <a:cubicBezTo>
                      <a:pt x="7" y="17"/>
                      <a:pt x="3" y="15"/>
                      <a:pt x="2" y="11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8"/>
              <p:cNvSpPr/>
              <p:nvPr/>
            </p:nvSpPr>
            <p:spPr bwMode="auto">
              <a:xfrm>
                <a:off x="2640013" y="1062038"/>
                <a:ext cx="180975" cy="252413"/>
              </a:xfrm>
              <a:custGeom>
                <a:avLst/>
                <a:gdLst>
                  <a:gd name="T0" fmla="*/ 44 w 48"/>
                  <a:gd name="T1" fmla="*/ 65 h 67"/>
                  <a:gd name="T2" fmla="*/ 6 w 48"/>
                  <a:gd name="T3" fmla="*/ 0 h 67"/>
                  <a:gd name="T4" fmla="*/ 3 w 48"/>
                  <a:gd name="T5" fmla="*/ 2 h 67"/>
                  <a:gd name="T6" fmla="*/ 39 w 48"/>
                  <a:gd name="T7" fmla="*/ 64 h 67"/>
                  <a:gd name="T8" fmla="*/ 44 w 48"/>
                  <a:gd name="T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7">
                    <a:moveTo>
                      <a:pt x="44" y="65"/>
                    </a:moveTo>
                    <a:cubicBezTo>
                      <a:pt x="48" y="36"/>
                      <a:pt x="34" y="10"/>
                      <a:pt x="6" y="0"/>
                    </a:cubicBezTo>
                    <a:cubicBezTo>
                      <a:pt x="4" y="0"/>
                      <a:pt x="0" y="1"/>
                      <a:pt x="3" y="2"/>
                    </a:cubicBezTo>
                    <a:cubicBezTo>
                      <a:pt x="31" y="11"/>
                      <a:pt x="43" y="36"/>
                      <a:pt x="39" y="64"/>
                    </a:cubicBezTo>
                    <a:cubicBezTo>
                      <a:pt x="39" y="66"/>
                      <a:pt x="44" y="67"/>
                      <a:pt x="44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9"/>
              <p:cNvSpPr/>
              <p:nvPr/>
            </p:nvSpPr>
            <p:spPr bwMode="auto">
              <a:xfrm>
                <a:off x="2614613" y="1054100"/>
                <a:ext cx="225425" cy="169863"/>
              </a:xfrm>
              <a:custGeom>
                <a:avLst/>
                <a:gdLst>
                  <a:gd name="T0" fmla="*/ 55 w 60"/>
                  <a:gd name="T1" fmla="*/ 1 h 45"/>
                  <a:gd name="T2" fmla="*/ 4 w 60"/>
                  <a:gd name="T3" fmla="*/ 43 h 45"/>
                  <a:gd name="T4" fmla="*/ 6 w 60"/>
                  <a:gd name="T5" fmla="*/ 45 h 45"/>
                  <a:gd name="T6" fmla="*/ 60 w 60"/>
                  <a:gd name="T7" fmla="*/ 2 h 45"/>
                  <a:gd name="T8" fmla="*/ 55 w 60"/>
                  <a:gd name="T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5">
                    <a:moveTo>
                      <a:pt x="55" y="1"/>
                    </a:moveTo>
                    <a:cubicBezTo>
                      <a:pt x="48" y="26"/>
                      <a:pt x="30" y="42"/>
                      <a:pt x="4" y="43"/>
                    </a:cubicBezTo>
                    <a:cubicBezTo>
                      <a:pt x="0" y="43"/>
                      <a:pt x="4" y="45"/>
                      <a:pt x="6" y="45"/>
                    </a:cubicBezTo>
                    <a:cubicBezTo>
                      <a:pt x="33" y="45"/>
                      <a:pt x="53" y="28"/>
                      <a:pt x="60" y="2"/>
                    </a:cubicBezTo>
                    <a:cubicBezTo>
                      <a:pt x="60" y="1"/>
                      <a:pt x="56" y="0"/>
                      <a:pt x="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0"/>
              <p:cNvSpPr/>
              <p:nvPr/>
            </p:nvSpPr>
            <p:spPr bwMode="auto">
              <a:xfrm>
                <a:off x="2617788" y="1125538"/>
                <a:ext cx="268288" cy="109538"/>
              </a:xfrm>
              <a:custGeom>
                <a:avLst/>
                <a:gdLst>
                  <a:gd name="T0" fmla="*/ 70 w 71"/>
                  <a:gd name="T1" fmla="*/ 27 h 29"/>
                  <a:gd name="T2" fmla="*/ 5 w 71"/>
                  <a:gd name="T3" fmla="*/ 1 h 29"/>
                  <a:gd name="T4" fmla="*/ 3 w 71"/>
                  <a:gd name="T5" fmla="*/ 3 h 29"/>
                  <a:gd name="T6" fmla="*/ 66 w 71"/>
                  <a:gd name="T7" fmla="*/ 28 h 29"/>
                  <a:gd name="T8" fmla="*/ 70 w 71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9">
                    <a:moveTo>
                      <a:pt x="70" y="27"/>
                    </a:moveTo>
                    <a:cubicBezTo>
                      <a:pt x="54" y="11"/>
                      <a:pt x="28" y="2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25" y="4"/>
                      <a:pt x="50" y="13"/>
                      <a:pt x="66" y="28"/>
                    </a:cubicBezTo>
                    <a:cubicBezTo>
                      <a:pt x="67" y="29"/>
                      <a:pt x="71" y="28"/>
                      <a:pt x="7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1"/>
              <p:cNvSpPr/>
              <p:nvPr/>
            </p:nvSpPr>
            <p:spPr bwMode="auto">
              <a:xfrm>
                <a:off x="2689226" y="1027113"/>
                <a:ext cx="101600" cy="260350"/>
              </a:xfrm>
              <a:custGeom>
                <a:avLst/>
                <a:gdLst>
                  <a:gd name="T0" fmla="*/ 13 w 27"/>
                  <a:gd name="T1" fmla="*/ 2 h 69"/>
                  <a:gd name="T2" fmla="*/ 2 w 27"/>
                  <a:gd name="T3" fmla="*/ 67 h 69"/>
                  <a:gd name="T4" fmla="*/ 6 w 27"/>
                  <a:gd name="T5" fmla="*/ 68 h 69"/>
                  <a:gd name="T6" fmla="*/ 18 w 27"/>
                  <a:gd name="T7" fmla="*/ 1 h 69"/>
                  <a:gd name="T8" fmla="*/ 13 w 27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9">
                    <a:moveTo>
                      <a:pt x="13" y="2"/>
                    </a:moveTo>
                    <a:cubicBezTo>
                      <a:pt x="22" y="25"/>
                      <a:pt x="20" y="50"/>
                      <a:pt x="2" y="67"/>
                    </a:cubicBezTo>
                    <a:cubicBezTo>
                      <a:pt x="0" y="69"/>
                      <a:pt x="5" y="69"/>
                      <a:pt x="6" y="68"/>
                    </a:cubicBezTo>
                    <a:cubicBezTo>
                      <a:pt x="25" y="50"/>
                      <a:pt x="27" y="25"/>
                      <a:pt x="18" y="1"/>
                    </a:cubicBezTo>
                    <a:cubicBezTo>
                      <a:pt x="17" y="0"/>
                      <a:pt x="12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2"/>
              <p:cNvSpPr/>
              <p:nvPr/>
            </p:nvSpPr>
            <p:spPr bwMode="auto">
              <a:xfrm>
                <a:off x="2768601" y="793750"/>
                <a:ext cx="811213" cy="373063"/>
              </a:xfrm>
              <a:custGeom>
                <a:avLst/>
                <a:gdLst>
                  <a:gd name="T0" fmla="*/ 6 w 215"/>
                  <a:gd name="T1" fmla="*/ 98 h 99"/>
                  <a:gd name="T2" fmla="*/ 213 w 215"/>
                  <a:gd name="T3" fmla="*/ 2 h 99"/>
                  <a:gd name="T4" fmla="*/ 209 w 215"/>
                  <a:gd name="T5" fmla="*/ 1 h 99"/>
                  <a:gd name="T6" fmla="*/ 2 w 215"/>
                  <a:gd name="T7" fmla="*/ 97 h 99"/>
                  <a:gd name="T8" fmla="*/ 6 w 215"/>
                  <a:gd name="T9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99">
                    <a:moveTo>
                      <a:pt x="6" y="98"/>
                    </a:moveTo>
                    <a:cubicBezTo>
                      <a:pt x="75" y="67"/>
                      <a:pt x="145" y="36"/>
                      <a:pt x="213" y="2"/>
                    </a:cubicBezTo>
                    <a:cubicBezTo>
                      <a:pt x="215" y="1"/>
                      <a:pt x="210" y="0"/>
                      <a:pt x="209" y="1"/>
                    </a:cubicBezTo>
                    <a:cubicBezTo>
                      <a:pt x="141" y="35"/>
                      <a:pt x="71" y="66"/>
                      <a:pt x="2" y="97"/>
                    </a:cubicBezTo>
                    <a:cubicBezTo>
                      <a:pt x="0" y="98"/>
                      <a:pt x="5" y="99"/>
                      <a:pt x="6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3"/>
              <p:cNvSpPr/>
              <p:nvPr/>
            </p:nvSpPr>
            <p:spPr bwMode="auto">
              <a:xfrm>
                <a:off x="2730501" y="1136650"/>
                <a:ext cx="65088" cy="63500"/>
              </a:xfrm>
              <a:custGeom>
                <a:avLst/>
                <a:gdLst>
                  <a:gd name="T0" fmla="*/ 12 w 17"/>
                  <a:gd name="T1" fmla="*/ 15 h 17"/>
                  <a:gd name="T2" fmla="*/ 16 w 17"/>
                  <a:gd name="T3" fmla="*/ 5 h 17"/>
                  <a:gd name="T4" fmla="*/ 5 w 17"/>
                  <a:gd name="T5" fmla="*/ 1 h 17"/>
                  <a:gd name="T6" fmla="*/ 2 w 17"/>
                  <a:gd name="T7" fmla="*/ 12 h 17"/>
                  <a:gd name="T8" fmla="*/ 12 w 17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5"/>
                    </a:moveTo>
                    <a:cubicBezTo>
                      <a:pt x="16" y="13"/>
                      <a:pt x="17" y="9"/>
                      <a:pt x="16" y="5"/>
                    </a:cubicBezTo>
                    <a:cubicBezTo>
                      <a:pt x="14" y="1"/>
                      <a:pt x="9" y="0"/>
                      <a:pt x="5" y="1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7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4"/>
              <p:cNvSpPr/>
              <p:nvPr/>
            </p:nvSpPr>
            <p:spPr bwMode="auto">
              <a:xfrm>
                <a:off x="3451226" y="1479550"/>
                <a:ext cx="296863" cy="128588"/>
              </a:xfrm>
              <a:custGeom>
                <a:avLst/>
                <a:gdLst>
                  <a:gd name="T0" fmla="*/ 76 w 79"/>
                  <a:gd name="T1" fmla="*/ 12 h 34"/>
                  <a:gd name="T2" fmla="*/ 1 w 79"/>
                  <a:gd name="T3" fmla="*/ 31 h 34"/>
                  <a:gd name="T4" fmla="*/ 6 w 79"/>
                  <a:gd name="T5" fmla="*/ 33 h 34"/>
                  <a:gd name="T6" fmla="*/ 73 w 79"/>
                  <a:gd name="T7" fmla="*/ 13 h 34"/>
                  <a:gd name="T8" fmla="*/ 76 w 79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76" y="12"/>
                    </a:moveTo>
                    <a:cubicBezTo>
                      <a:pt x="48" y="0"/>
                      <a:pt x="18" y="5"/>
                      <a:pt x="1" y="31"/>
                    </a:cubicBezTo>
                    <a:cubicBezTo>
                      <a:pt x="0" y="33"/>
                      <a:pt x="5" y="34"/>
                      <a:pt x="6" y="33"/>
                    </a:cubicBezTo>
                    <a:cubicBezTo>
                      <a:pt x="21" y="9"/>
                      <a:pt x="47" y="2"/>
                      <a:pt x="73" y="13"/>
                    </a:cubicBezTo>
                    <a:cubicBezTo>
                      <a:pt x="74" y="14"/>
                      <a:pt x="79" y="13"/>
                      <a:pt x="7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5"/>
              <p:cNvSpPr/>
              <p:nvPr/>
            </p:nvSpPr>
            <p:spPr bwMode="auto">
              <a:xfrm>
                <a:off x="3484563" y="1427163"/>
                <a:ext cx="155575" cy="244475"/>
              </a:xfrm>
              <a:custGeom>
                <a:avLst/>
                <a:gdLst>
                  <a:gd name="T0" fmla="*/ 3 w 41"/>
                  <a:gd name="T1" fmla="*/ 1 h 65"/>
                  <a:gd name="T2" fmla="*/ 30 w 41"/>
                  <a:gd name="T3" fmla="*/ 62 h 65"/>
                  <a:gd name="T4" fmla="*/ 35 w 41"/>
                  <a:gd name="T5" fmla="*/ 63 h 65"/>
                  <a:gd name="T6" fmla="*/ 7 w 41"/>
                  <a:gd name="T7" fmla="*/ 1 h 65"/>
                  <a:gd name="T8" fmla="*/ 3 w 41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5">
                    <a:moveTo>
                      <a:pt x="3" y="1"/>
                    </a:moveTo>
                    <a:cubicBezTo>
                      <a:pt x="25" y="14"/>
                      <a:pt x="36" y="37"/>
                      <a:pt x="30" y="62"/>
                    </a:cubicBezTo>
                    <a:cubicBezTo>
                      <a:pt x="29" y="64"/>
                      <a:pt x="34" y="65"/>
                      <a:pt x="35" y="63"/>
                    </a:cubicBezTo>
                    <a:cubicBezTo>
                      <a:pt x="41" y="37"/>
                      <a:pt x="29" y="14"/>
                      <a:pt x="7" y="1"/>
                    </a:cubicBezTo>
                    <a:cubicBezTo>
                      <a:pt x="5" y="0"/>
                      <a:pt x="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6"/>
              <p:cNvSpPr/>
              <p:nvPr/>
            </p:nvSpPr>
            <p:spPr bwMode="auto">
              <a:xfrm>
                <a:off x="3511551" y="1427163"/>
                <a:ext cx="180975" cy="217488"/>
              </a:xfrm>
              <a:custGeom>
                <a:avLst/>
                <a:gdLst>
                  <a:gd name="T0" fmla="*/ 42 w 48"/>
                  <a:gd name="T1" fmla="*/ 1 h 58"/>
                  <a:gd name="T2" fmla="*/ 0 w 48"/>
                  <a:gd name="T3" fmla="*/ 56 h 58"/>
                  <a:gd name="T4" fmla="*/ 5 w 48"/>
                  <a:gd name="T5" fmla="*/ 56 h 58"/>
                  <a:gd name="T6" fmla="*/ 46 w 48"/>
                  <a:gd name="T7" fmla="*/ 2 h 58"/>
                  <a:gd name="T8" fmla="*/ 42 w 48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42" y="1"/>
                    </a:moveTo>
                    <a:cubicBezTo>
                      <a:pt x="23" y="12"/>
                      <a:pt x="8" y="35"/>
                      <a:pt x="0" y="56"/>
                    </a:cubicBezTo>
                    <a:cubicBezTo>
                      <a:pt x="0" y="58"/>
                      <a:pt x="5" y="58"/>
                      <a:pt x="5" y="56"/>
                    </a:cubicBezTo>
                    <a:cubicBezTo>
                      <a:pt x="12" y="36"/>
                      <a:pt x="27" y="13"/>
                      <a:pt x="46" y="2"/>
                    </a:cubicBezTo>
                    <a:cubicBezTo>
                      <a:pt x="48" y="0"/>
                      <a:pt x="43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7"/>
              <p:cNvSpPr/>
              <p:nvPr/>
            </p:nvSpPr>
            <p:spPr bwMode="auto">
              <a:xfrm>
                <a:off x="3440113" y="1487488"/>
                <a:ext cx="260350" cy="127000"/>
              </a:xfrm>
              <a:custGeom>
                <a:avLst/>
                <a:gdLst>
                  <a:gd name="T0" fmla="*/ 5 w 69"/>
                  <a:gd name="T1" fmla="*/ 6 h 34"/>
                  <a:gd name="T2" fmla="*/ 63 w 69"/>
                  <a:gd name="T3" fmla="*/ 33 h 34"/>
                  <a:gd name="T4" fmla="*/ 68 w 69"/>
                  <a:gd name="T5" fmla="*/ 32 h 34"/>
                  <a:gd name="T6" fmla="*/ 4 w 69"/>
                  <a:gd name="T7" fmla="*/ 4 h 34"/>
                  <a:gd name="T8" fmla="*/ 5 w 69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5" y="6"/>
                    </a:moveTo>
                    <a:cubicBezTo>
                      <a:pt x="29" y="2"/>
                      <a:pt x="51" y="12"/>
                      <a:pt x="63" y="33"/>
                    </a:cubicBezTo>
                    <a:cubicBezTo>
                      <a:pt x="64" y="34"/>
                      <a:pt x="69" y="33"/>
                      <a:pt x="68" y="32"/>
                    </a:cubicBezTo>
                    <a:cubicBezTo>
                      <a:pt x="55" y="9"/>
                      <a:pt x="29" y="0"/>
                      <a:pt x="4" y="4"/>
                    </a:cubicBezTo>
                    <a:cubicBezTo>
                      <a:pt x="0" y="4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8"/>
              <p:cNvSpPr/>
              <p:nvPr/>
            </p:nvSpPr>
            <p:spPr bwMode="auto">
              <a:xfrm>
                <a:off x="3519488" y="700087"/>
                <a:ext cx="77788" cy="809625"/>
              </a:xfrm>
              <a:custGeom>
                <a:avLst/>
                <a:gdLst>
                  <a:gd name="T0" fmla="*/ 21 w 21"/>
                  <a:gd name="T1" fmla="*/ 213 h 215"/>
                  <a:gd name="T2" fmla="*/ 5 w 21"/>
                  <a:gd name="T3" fmla="*/ 1 h 215"/>
                  <a:gd name="T4" fmla="*/ 0 w 21"/>
                  <a:gd name="T5" fmla="*/ 2 h 215"/>
                  <a:gd name="T6" fmla="*/ 16 w 21"/>
                  <a:gd name="T7" fmla="*/ 213 h 215"/>
                  <a:gd name="T8" fmla="*/ 21 w 21"/>
                  <a:gd name="T9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5">
                    <a:moveTo>
                      <a:pt x="21" y="213"/>
                    </a:moveTo>
                    <a:cubicBezTo>
                      <a:pt x="9" y="143"/>
                      <a:pt x="12" y="72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7" y="72"/>
                      <a:pt x="4" y="144"/>
                      <a:pt x="16" y="213"/>
                    </a:cubicBezTo>
                    <a:cubicBezTo>
                      <a:pt x="16" y="215"/>
                      <a:pt x="21" y="214"/>
                      <a:pt x="21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39"/>
              <p:cNvSpPr/>
              <p:nvPr/>
            </p:nvSpPr>
            <p:spPr bwMode="auto">
              <a:xfrm>
                <a:off x="3556001" y="1490663"/>
                <a:ext cx="65088" cy="63500"/>
              </a:xfrm>
              <a:custGeom>
                <a:avLst/>
                <a:gdLst>
                  <a:gd name="T0" fmla="*/ 16 w 17"/>
                  <a:gd name="T1" fmla="*/ 7 h 17"/>
                  <a:gd name="T2" fmla="*/ 7 w 17"/>
                  <a:gd name="T3" fmla="*/ 1 h 17"/>
                  <a:gd name="T4" fmla="*/ 1 w 17"/>
                  <a:gd name="T5" fmla="*/ 10 h 17"/>
                  <a:gd name="T6" fmla="*/ 10 w 17"/>
                  <a:gd name="T7" fmla="*/ 16 h 17"/>
                  <a:gd name="T8" fmla="*/ 16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7"/>
                    </a:moveTo>
                    <a:cubicBezTo>
                      <a:pt x="15" y="3"/>
                      <a:pt x="11" y="0"/>
                      <a:pt x="7" y="1"/>
                    </a:cubicBezTo>
                    <a:cubicBezTo>
                      <a:pt x="3" y="2"/>
                      <a:pt x="0" y="6"/>
                      <a:pt x="1" y="10"/>
                    </a:cubicBezTo>
                    <a:cubicBezTo>
                      <a:pt x="2" y="14"/>
                      <a:pt x="6" y="17"/>
                      <a:pt x="10" y="16"/>
                    </a:cubicBezTo>
                    <a:cubicBezTo>
                      <a:pt x="15" y="15"/>
                      <a:pt x="17" y="11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0"/>
              <p:cNvSpPr/>
              <p:nvPr/>
            </p:nvSpPr>
            <p:spPr bwMode="auto">
              <a:xfrm>
                <a:off x="3832226" y="1506538"/>
                <a:ext cx="233363" cy="198438"/>
              </a:xfrm>
              <a:custGeom>
                <a:avLst/>
                <a:gdLst>
                  <a:gd name="T0" fmla="*/ 56 w 62"/>
                  <a:gd name="T1" fmla="*/ 1 h 53"/>
                  <a:gd name="T2" fmla="*/ 0 w 62"/>
                  <a:gd name="T3" fmla="*/ 51 h 53"/>
                  <a:gd name="T4" fmla="*/ 5 w 62"/>
                  <a:gd name="T5" fmla="*/ 52 h 53"/>
                  <a:gd name="T6" fmla="*/ 59 w 62"/>
                  <a:gd name="T7" fmla="*/ 3 h 53"/>
                  <a:gd name="T8" fmla="*/ 56 w 6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3">
                    <a:moveTo>
                      <a:pt x="56" y="1"/>
                    </a:moveTo>
                    <a:cubicBezTo>
                      <a:pt x="27" y="3"/>
                      <a:pt x="4" y="21"/>
                      <a:pt x="0" y="51"/>
                    </a:cubicBezTo>
                    <a:cubicBezTo>
                      <a:pt x="0" y="53"/>
                      <a:pt x="5" y="53"/>
                      <a:pt x="5" y="52"/>
                    </a:cubicBezTo>
                    <a:cubicBezTo>
                      <a:pt x="9" y="23"/>
                      <a:pt x="30" y="5"/>
                      <a:pt x="59" y="3"/>
                    </a:cubicBezTo>
                    <a:cubicBezTo>
                      <a:pt x="62" y="2"/>
                      <a:pt x="58" y="0"/>
                      <a:pt x="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1"/>
              <p:cNvSpPr/>
              <p:nvPr/>
            </p:nvSpPr>
            <p:spPr bwMode="auto">
              <a:xfrm>
                <a:off x="3786188" y="1524000"/>
                <a:ext cx="222250" cy="173038"/>
              </a:xfrm>
              <a:custGeom>
                <a:avLst/>
                <a:gdLst>
                  <a:gd name="T0" fmla="*/ 4 w 59"/>
                  <a:gd name="T1" fmla="*/ 3 h 46"/>
                  <a:gd name="T2" fmla="*/ 54 w 59"/>
                  <a:gd name="T3" fmla="*/ 44 h 46"/>
                  <a:gd name="T4" fmla="*/ 59 w 59"/>
                  <a:gd name="T5" fmla="*/ 44 h 46"/>
                  <a:gd name="T6" fmla="*/ 3 w 59"/>
                  <a:gd name="T7" fmla="*/ 0 h 46"/>
                  <a:gd name="T8" fmla="*/ 4 w 59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6">
                    <a:moveTo>
                      <a:pt x="4" y="3"/>
                    </a:moveTo>
                    <a:cubicBezTo>
                      <a:pt x="29" y="4"/>
                      <a:pt x="48" y="19"/>
                      <a:pt x="54" y="44"/>
                    </a:cubicBezTo>
                    <a:cubicBezTo>
                      <a:pt x="54" y="45"/>
                      <a:pt x="59" y="46"/>
                      <a:pt x="59" y="44"/>
                    </a:cubicBezTo>
                    <a:cubicBezTo>
                      <a:pt x="52" y="17"/>
                      <a:pt x="30" y="2"/>
                      <a:pt x="3" y="0"/>
                    </a:cubicBezTo>
                    <a:cubicBezTo>
                      <a:pt x="0" y="0"/>
                      <a:pt x="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2"/>
              <p:cNvSpPr/>
              <p:nvPr/>
            </p:nvSpPr>
            <p:spPr bwMode="auto">
              <a:xfrm>
                <a:off x="3892551" y="1446213"/>
                <a:ext cx="74613" cy="266700"/>
              </a:xfrm>
              <a:custGeom>
                <a:avLst/>
                <a:gdLst>
                  <a:gd name="T0" fmla="*/ 15 w 20"/>
                  <a:gd name="T1" fmla="*/ 2 h 71"/>
                  <a:gd name="T2" fmla="*/ 3 w 20"/>
                  <a:gd name="T3" fmla="*/ 70 h 71"/>
                  <a:gd name="T4" fmla="*/ 8 w 20"/>
                  <a:gd name="T5" fmla="*/ 69 h 71"/>
                  <a:gd name="T6" fmla="*/ 20 w 20"/>
                  <a:gd name="T7" fmla="*/ 2 h 71"/>
                  <a:gd name="T8" fmla="*/ 15 w 20"/>
                  <a:gd name="T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1">
                    <a:moveTo>
                      <a:pt x="15" y="2"/>
                    </a:moveTo>
                    <a:cubicBezTo>
                      <a:pt x="3" y="21"/>
                      <a:pt x="0" y="48"/>
                      <a:pt x="3" y="70"/>
                    </a:cubicBezTo>
                    <a:cubicBezTo>
                      <a:pt x="3" y="71"/>
                      <a:pt x="8" y="71"/>
                      <a:pt x="8" y="69"/>
                    </a:cubicBezTo>
                    <a:cubicBezTo>
                      <a:pt x="5" y="47"/>
                      <a:pt x="8" y="21"/>
                      <a:pt x="20" y="2"/>
                    </a:cubicBezTo>
                    <a:cubicBezTo>
                      <a:pt x="20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3"/>
              <p:cNvSpPr/>
              <p:nvPr/>
            </p:nvSpPr>
            <p:spPr bwMode="auto">
              <a:xfrm>
                <a:off x="3778251" y="1547813"/>
                <a:ext cx="279400" cy="74613"/>
              </a:xfrm>
              <a:custGeom>
                <a:avLst/>
                <a:gdLst>
                  <a:gd name="T0" fmla="*/ 6 w 74"/>
                  <a:gd name="T1" fmla="*/ 19 h 20"/>
                  <a:gd name="T2" fmla="*/ 69 w 74"/>
                  <a:gd name="T3" fmla="*/ 16 h 20"/>
                  <a:gd name="T4" fmla="*/ 73 w 74"/>
                  <a:gd name="T5" fmla="*/ 15 h 20"/>
                  <a:gd name="T6" fmla="*/ 2 w 74"/>
                  <a:gd name="T7" fmla="*/ 18 h 20"/>
                  <a:gd name="T8" fmla="*/ 6 w 74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0">
                    <a:moveTo>
                      <a:pt x="6" y="19"/>
                    </a:moveTo>
                    <a:cubicBezTo>
                      <a:pt x="25" y="6"/>
                      <a:pt x="49" y="3"/>
                      <a:pt x="69" y="16"/>
                    </a:cubicBezTo>
                    <a:cubicBezTo>
                      <a:pt x="70" y="17"/>
                      <a:pt x="74" y="16"/>
                      <a:pt x="73" y="15"/>
                    </a:cubicBezTo>
                    <a:cubicBezTo>
                      <a:pt x="51" y="0"/>
                      <a:pt x="23" y="4"/>
                      <a:pt x="2" y="18"/>
                    </a:cubicBezTo>
                    <a:cubicBezTo>
                      <a:pt x="0" y="19"/>
                      <a:pt x="5" y="2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4"/>
              <p:cNvSpPr/>
              <p:nvPr/>
            </p:nvSpPr>
            <p:spPr bwMode="auto">
              <a:xfrm>
                <a:off x="3511551" y="749300"/>
                <a:ext cx="411163" cy="812800"/>
              </a:xfrm>
              <a:custGeom>
                <a:avLst/>
                <a:gdLst>
                  <a:gd name="T0" fmla="*/ 108 w 109"/>
                  <a:gd name="T1" fmla="*/ 214 h 216"/>
                  <a:gd name="T2" fmla="*/ 55 w 109"/>
                  <a:gd name="T3" fmla="*/ 102 h 216"/>
                  <a:gd name="T4" fmla="*/ 5 w 109"/>
                  <a:gd name="T5" fmla="*/ 1 h 216"/>
                  <a:gd name="T6" fmla="*/ 1 w 109"/>
                  <a:gd name="T7" fmla="*/ 2 h 216"/>
                  <a:gd name="T8" fmla="*/ 53 w 109"/>
                  <a:gd name="T9" fmla="*/ 109 h 216"/>
                  <a:gd name="T10" fmla="*/ 103 w 109"/>
                  <a:gd name="T11" fmla="*/ 215 h 216"/>
                  <a:gd name="T12" fmla="*/ 108 w 109"/>
                  <a:gd name="T13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16">
                    <a:moveTo>
                      <a:pt x="108" y="214"/>
                    </a:moveTo>
                    <a:cubicBezTo>
                      <a:pt x="84" y="181"/>
                      <a:pt x="70" y="140"/>
                      <a:pt x="55" y="102"/>
                    </a:cubicBezTo>
                    <a:cubicBezTo>
                      <a:pt x="41" y="68"/>
                      <a:pt x="29" y="30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25" y="33"/>
                      <a:pt x="38" y="73"/>
                      <a:pt x="53" y="109"/>
                    </a:cubicBezTo>
                    <a:cubicBezTo>
                      <a:pt x="67" y="145"/>
                      <a:pt x="80" y="183"/>
                      <a:pt x="103" y="215"/>
                    </a:cubicBezTo>
                    <a:cubicBezTo>
                      <a:pt x="104" y="216"/>
                      <a:pt x="109" y="215"/>
                      <a:pt x="108" y="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5"/>
              <p:cNvSpPr/>
              <p:nvPr/>
            </p:nvSpPr>
            <p:spPr bwMode="auto">
              <a:xfrm>
                <a:off x="3887788" y="1539875"/>
                <a:ext cx="65088" cy="68263"/>
              </a:xfrm>
              <a:custGeom>
                <a:avLst/>
                <a:gdLst>
                  <a:gd name="T0" fmla="*/ 14 w 17"/>
                  <a:gd name="T1" fmla="*/ 4 h 18"/>
                  <a:gd name="T2" fmla="*/ 4 w 17"/>
                  <a:gd name="T3" fmla="*/ 3 h 18"/>
                  <a:gd name="T4" fmla="*/ 3 w 17"/>
                  <a:gd name="T5" fmla="*/ 14 h 18"/>
                  <a:gd name="T6" fmla="*/ 13 w 17"/>
                  <a:gd name="T7" fmla="*/ 15 h 18"/>
                  <a:gd name="T8" fmla="*/ 14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4"/>
                    </a:moveTo>
                    <a:cubicBezTo>
                      <a:pt x="12" y="1"/>
                      <a:pt x="7" y="0"/>
                      <a:pt x="4" y="3"/>
                    </a:cubicBezTo>
                    <a:cubicBezTo>
                      <a:pt x="0" y="6"/>
                      <a:pt x="0" y="10"/>
                      <a:pt x="3" y="14"/>
                    </a:cubicBezTo>
                    <a:cubicBezTo>
                      <a:pt x="5" y="17"/>
                      <a:pt x="10" y="18"/>
                      <a:pt x="13" y="15"/>
                    </a:cubicBezTo>
                    <a:cubicBezTo>
                      <a:pt x="17" y="12"/>
                      <a:pt x="17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6"/>
              <p:cNvSpPr/>
              <p:nvPr/>
            </p:nvSpPr>
            <p:spPr bwMode="auto">
              <a:xfrm>
                <a:off x="3556001" y="60325"/>
                <a:ext cx="196850" cy="77788"/>
              </a:xfrm>
              <a:custGeom>
                <a:avLst/>
                <a:gdLst>
                  <a:gd name="T0" fmla="*/ 46 w 52"/>
                  <a:gd name="T1" fmla="*/ 11 h 21"/>
                  <a:gd name="T2" fmla="*/ 6 w 52"/>
                  <a:gd name="T3" fmla="*/ 1 h 21"/>
                  <a:gd name="T4" fmla="*/ 1 w 52"/>
                  <a:gd name="T5" fmla="*/ 1 h 21"/>
                  <a:gd name="T6" fmla="*/ 50 w 52"/>
                  <a:gd name="T7" fmla="*/ 13 h 21"/>
                  <a:gd name="T8" fmla="*/ 46 w 52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1">
                    <a:moveTo>
                      <a:pt x="46" y="11"/>
                    </a:moveTo>
                    <a:cubicBezTo>
                      <a:pt x="31" y="18"/>
                      <a:pt x="16" y="15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13" y="18"/>
                      <a:pt x="32" y="21"/>
                      <a:pt x="50" y="13"/>
                    </a:cubicBezTo>
                    <a:cubicBezTo>
                      <a:pt x="52" y="12"/>
                      <a:pt x="47" y="11"/>
                      <a:pt x="4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7"/>
              <p:cNvSpPr/>
              <p:nvPr/>
            </p:nvSpPr>
            <p:spPr bwMode="auto">
              <a:xfrm>
                <a:off x="3582988" y="19050"/>
                <a:ext cx="98425" cy="157163"/>
              </a:xfrm>
              <a:custGeom>
                <a:avLst/>
                <a:gdLst>
                  <a:gd name="T0" fmla="*/ 6 w 26"/>
                  <a:gd name="T1" fmla="*/ 41 h 42"/>
                  <a:gd name="T2" fmla="*/ 22 w 26"/>
                  <a:gd name="T3" fmla="*/ 2 h 42"/>
                  <a:gd name="T4" fmla="*/ 17 w 26"/>
                  <a:gd name="T5" fmla="*/ 1 h 42"/>
                  <a:gd name="T6" fmla="*/ 1 w 26"/>
                  <a:gd name="T7" fmla="*/ 39 h 42"/>
                  <a:gd name="T8" fmla="*/ 6 w 26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2">
                    <a:moveTo>
                      <a:pt x="6" y="41"/>
                    </a:moveTo>
                    <a:cubicBezTo>
                      <a:pt x="20" y="32"/>
                      <a:pt x="26" y="18"/>
                      <a:pt x="22" y="2"/>
                    </a:cubicBezTo>
                    <a:cubicBezTo>
                      <a:pt x="22" y="0"/>
                      <a:pt x="17" y="0"/>
                      <a:pt x="17" y="1"/>
                    </a:cubicBezTo>
                    <a:cubicBezTo>
                      <a:pt x="21" y="17"/>
                      <a:pt x="15" y="31"/>
                      <a:pt x="1" y="39"/>
                    </a:cubicBezTo>
                    <a:cubicBezTo>
                      <a:pt x="0" y="40"/>
                      <a:pt x="5" y="42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8"/>
              <p:cNvSpPr/>
              <p:nvPr/>
            </p:nvSpPr>
            <p:spPr bwMode="auto">
              <a:xfrm>
                <a:off x="3594101" y="33337"/>
                <a:ext cx="123825" cy="139700"/>
              </a:xfrm>
              <a:custGeom>
                <a:avLst/>
                <a:gdLst>
                  <a:gd name="T0" fmla="*/ 32 w 33"/>
                  <a:gd name="T1" fmla="*/ 34 h 37"/>
                  <a:gd name="T2" fmla="*/ 5 w 33"/>
                  <a:gd name="T3" fmla="*/ 1 h 37"/>
                  <a:gd name="T4" fmla="*/ 0 w 33"/>
                  <a:gd name="T5" fmla="*/ 2 h 37"/>
                  <a:gd name="T6" fmla="*/ 28 w 33"/>
                  <a:gd name="T7" fmla="*/ 36 h 37"/>
                  <a:gd name="T8" fmla="*/ 32 w 33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32" y="34"/>
                    </a:moveTo>
                    <a:cubicBezTo>
                      <a:pt x="20" y="28"/>
                      <a:pt x="10" y="14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ubicBezTo>
                      <a:pt x="5" y="15"/>
                      <a:pt x="15" y="29"/>
                      <a:pt x="28" y="36"/>
                    </a:cubicBezTo>
                    <a:cubicBezTo>
                      <a:pt x="29" y="37"/>
                      <a:pt x="33" y="35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49"/>
              <p:cNvSpPr/>
              <p:nvPr/>
            </p:nvSpPr>
            <p:spPr bwMode="auto">
              <a:xfrm>
                <a:off x="3552826" y="49212"/>
                <a:ext cx="165100" cy="85725"/>
              </a:xfrm>
              <a:custGeom>
                <a:avLst/>
                <a:gdLst>
                  <a:gd name="T0" fmla="*/ 3 w 44"/>
                  <a:gd name="T1" fmla="*/ 21 h 23"/>
                  <a:gd name="T2" fmla="*/ 44 w 44"/>
                  <a:gd name="T3" fmla="*/ 2 h 23"/>
                  <a:gd name="T4" fmla="*/ 39 w 44"/>
                  <a:gd name="T5" fmla="*/ 2 h 23"/>
                  <a:gd name="T6" fmla="*/ 4 w 44"/>
                  <a:gd name="T7" fmla="*/ 19 h 23"/>
                  <a:gd name="T8" fmla="*/ 3 w 4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3">
                    <a:moveTo>
                      <a:pt x="3" y="21"/>
                    </a:moveTo>
                    <a:cubicBezTo>
                      <a:pt x="19" y="23"/>
                      <a:pt x="36" y="17"/>
                      <a:pt x="44" y="2"/>
                    </a:cubicBezTo>
                    <a:cubicBezTo>
                      <a:pt x="44" y="1"/>
                      <a:pt x="39" y="0"/>
                      <a:pt x="39" y="2"/>
                    </a:cubicBezTo>
                    <a:cubicBezTo>
                      <a:pt x="32" y="14"/>
                      <a:pt x="19" y="21"/>
                      <a:pt x="4" y="19"/>
                    </a:cubicBezTo>
                    <a:cubicBezTo>
                      <a:pt x="2" y="19"/>
                      <a:pt x="0" y="21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0"/>
              <p:cNvSpPr/>
              <p:nvPr/>
            </p:nvSpPr>
            <p:spPr bwMode="auto">
              <a:xfrm>
                <a:off x="3541713" y="120650"/>
                <a:ext cx="115888" cy="669925"/>
              </a:xfrm>
              <a:custGeom>
                <a:avLst/>
                <a:gdLst>
                  <a:gd name="T0" fmla="*/ 26 w 31"/>
                  <a:gd name="T1" fmla="*/ 1 h 178"/>
                  <a:gd name="T2" fmla="*/ 0 w 31"/>
                  <a:gd name="T3" fmla="*/ 177 h 178"/>
                  <a:gd name="T4" fmla="*/ 5 w 31"/>
                  <a:gd name="T5" fmla="*/ 176 h 178"/>
                  <a:gd name="T6" fmla="*/ 31 w 31"/>
                  <a:gd name="T7" fmla="*/ 1 h 178"/>
                  <a:gd name="T8" fmla="*/ 26 w 31"/>
                  <a:gd name="T9" fmla="*/ 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8">
                    <a:moveTo>
                      <a:pt x="26" y="1"/>
                    </a:moveTo>
                    <a:cubicBezTo>
                      <a:pt x="18" y="60"/>
                      <a:pt x="11" y="118"/>
                      <a:pt x="0" y="177"/>
                    </a:cubicBezTo>
                    <a:cubicBezTo>
                      <a:pt x="0" y="178"/>
                      <a:pt x="5" y="178"/>
                      <a:pt x="5" y="176"/>
                    </a:cubicBezTo>
                    <a:cubicBezTo>
                      <a:pt x="16" y="118"/>
                      <a:pt x="23" y="59"/>
                      <a:pt x="31" y="1"/>
                    </a:cubicBezTo>
                    <a:cubicBezTo>
                      <a:pt x="31" y="0"/>
                      <a:pt x="26" y="0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1"/>
              <p:cNvSpPr/>
              <p:nvPr/>
            </p:nvSpPr>
            <p:spPr bwMode="auto">
              <a:xfrm>
                <a:off x="3632201" y="90487"/>
                <a:ext cx="38100" cy="41275"/>
              </a:xfrm>
              <a:custGeom>
                <a:avLst/>
                <a:gdLst>
                  <a:gd name="T0" fmla="*/ 9 w 10"/>
                  <a:gd name="T1" fmla="*/ 6 h 11"/>
                  <a:gd name="T2" fmla="*/ 4 w 10"/>
                  <a:gd name="T3" fmla="*/ 10 h 11"/>
                  <a:gd name="T4" fmla="*/ 0 w 10"/>
                  <a:gd name="T5" fmla="*/ 5 h 11"/>
                  <a:gd name="T6" fmla="*/ 6 w 10"/>
                  <a:gd name="T7" fmla="*/ 1 h 11"/>
                  <a:gd name="T8" fmla="*/ 9 w 1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9" y="9"/>
                      <a:pt x="6" y="11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6" y="1"/>
                    </a:cubicBezTo>
                    <a:cubicBezTo>
                      <a:pt x="8" y="1"/>
                      <a:pt x="10" y="4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2"/>
              <p:cNvSpPr/>
              <p:nvPr/>
            </p:nvSpPr>
            <p:spPr bwMode="auto">
              <a:xfrm>
                <a:off x="3887788" y="-46038"/>
                <a:ext cx="173038" cy="112713"/>
              </a:xfrm>
              <a:custGeom>
                <a:avLst/>
                <a:gdLst>
                  <a:gd name="T0" fmla="*/ 40 w 46"/>
                  <a:gd name="T1" fmla="*/ 26 h 30"/>
                  <a:gd name="T2" fmla="*/ 6 w 46"/>
                  <a:gd name="T3" fmla="*/ 2 h 30"/>
                  <a:gd name="T4" fmla="*/ 1 w 46"/>
                  <a:gd name="T5" fmla="*/ 1 h 30"/>
                  <a:gd name="T6" fmla="*/ 42 w 46"/>
                  <a:gd name="T7" fmla="*/ 28 h 30"/>
                  <a:gd name="T8" fmla="*/ 40 w 46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40" y="26"/>
                    </a:moveTo>
                    <a:cubicBezTo>
                      <a:pt x="23" y="27"/>
                      <a:pt x="10" y="18"/>
                      <a:pt x="6" y="2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6" y="21"/>
                      <a:pt x="23" y="30"/>
                      <a:pt x="42" y="28"/>
                    </a:cubicBezTo>
                    <a:cubicBezTo>
                      <a:pt x="46" y="28"/>
                      <a:pt x="42" y="26"/>
                      <a:pt x="4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3"/>
              <p:cNvSpPr/>
              <p:nvPr/>
            </p:nvSpPr>
            <p:spPr bwMode="auto">
              <a:xfrm>
                <a:off x="3873501" y="-57150"/>
                <a:ext cx="134938" cy="131763"/>
              </a:xfrm>
              <a:custGeom>
                <a:avLst/>
                <a:gdLst>
                  <a:gd name="T0" fmla="*/ 6 w 36"/>
                  <a:gd name="T1" fmla="*/ 34 h 35"/>
                  <a:gd name="T2" fmla="*/ 35 w 36"/>
                  <a:gd name="T3" fmla="*/ 3 h 35"/>
                  <a:gd name="T4" fmla="*/ 30 w 36"/>
                  <a:gd name="T5" fmla="*/ 2 h 35"/>
                  <a:gd name="T6" fmla="*/ 3 w 36"/>
                  <a:gd name="T7" fmla="*/ 32 h 35"/>
                  <a:gd name="T8" fmla="*/ 6 w 36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6" y="34"/>
                    </a:moveTo>
                    <a:cubicBezTo>
                      <a:pt x="22" y="31"/>
                      <a:pt x="34" y="20"/>
                      <a:pt x="35" y="3"/>
                    </a:cubicBezTo>
                    <a:cubicBezTo>
                      <a:pt x="36" y="1"/>
                      <a:pt x="31" y="0"/>
                      <a:pt x="30" y="2"/>
                    </a:cubicBezTo>
                    <a:cubicBezTo>
                      <a:pt x="29" y="18"/>
                      <a:pt x="18" y="29"/>
                      <a:pt x="3" y="32"/>
                    </a:cubicBezTo>
                    <a:cubicBezTo>
                      <a:pt x="0" y="33"/>
                      <a:pt x="5" y="35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4"/>
              <p:cNvSpPr/>
              <p:nvPr/>
            </p:nvSpPr>
            <p:spPr bwMode="auto">
              <a:xfrm>
                <a:off x="3933826" y="-57150"/>
                <a:ext cx="71438" cy="166688"/>
              </a:xfrm>
              <a:custGeom>
                <a:avLst/>
                <a:gdLst>
                  <a:gd name="T0" fmla="*/ 18 w 19"/>
                  <a:gd name="T1" fmla="*/ 42 h 44"/>
                  <a:gd name="T2" fmla="*/ 5 w 19"/>
                  <a:gd name="T3" fmla="*/ 1 h 44"/>
                  <a:gd name="T4" fmla="*/ 0 w 19"/>
                  <a:gd name="T5" fmla="*/ 2 h 44"/>
                  <a:gd name="T6" fmla="*/ 14 w 19"/>
                  <a:gd name="T7" fmla="*/ 43 h 44"/>
                  <a:gd name="T8" fmla="*/ 18 w 19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8" y="42"/>
                    </a:moveTo>
                    <a:cubicBezTo>
                      <a:pt x="9" y="31"/>
                      <a:pt x="5" y="1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0" y="16"/>
                      <a:pt x="5" y="32"/>
                      <a:pt x="14" y="43"/>
                    </a:cubicBezTo>
                    <a:cubicBezTo>
                      <a:pt x="14" y="44"/>
                      <a:pt x="19" y="43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5"/>
              <p:cNvSpPr/>
              <p:nvPr/>
            </p:nvSpPr>
            <p:spPr bwMode="auto">
              <a:xfrm>
                <a:off x="3862388" y="-4763"/>
                <a:ext cx="184150" cy="49213"/>
              </a:xfrm>
              <a:custGeom>
                <a:avLst/>
                <a:gdLst>
                  <a:gd name="T0" fmla="*/ 2 w 49"/>
                  <a:gd name="T1" fmla="*/ 6 h 13"/>
                  <a:gd name="T2" fmla="*/ 48 w 49"/>
                  <a:gd name="T3" fmla="*/ 1 h 13"/>
                  <a:gd name="T4" fmla="*/ 43 w 49"/>
                  <a:gd name="T5" fmla="*/ 1 h 13"/>
                  <a:gd name="T6" fmla="*/ 6 w 49"/>
                  <a:gd name="T7" fmla="*/ 5 h 13"/>
                  <a:gd name="T8" fmla="*/ 2 w 49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">
                    <a:moveTo>
                      <a:pt x="2" y="6"/>
                    </a:moveTo>
                    <a:cubicBezTo>
                      <a:pt x="17" y="13"/>
                      <a:pt x="35" y="13"/>
                      <a:pt x="48" y="1"/>
                    </a:cubicBezTo>
                    <a:cubicBezTo>
                      <a:pt x="49" y="0"/>
                      <a:pt x="44" y="0"/>
                      <a:pt x="43" y="1"/>
                    </a:cubicBezTo>
                    <a:cubicBezTo>
                      <a:pt x="33" y="10"/>
                      <a:pt x="19" y="11"/>
                      <a:pt x="6" y="5"/>
                    </a:cubicBezTo>
                    <a:cubicBezTo>
                      <a:pt x="5" y="4"/>
                      <a:pt x="0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6"/>
              <p:cNvSpPr/>
              <p:nvPr/>
            </p:nvSpPr>
            <p:spPr bwMode="auto">
              <a:xfrm>
                <a:off x="3552826" y="36512"/>
                <a:ext cx="414338" cy="712788"/>
              </a:xfrm>
              <a:custGeom>
                <a:avLst/>
                <a:gdLst>
                  <a:gd name="T0" fmla="*/ 104 w 110"/>
                  <a:gd name="T1" fmla="*/ 1 h 189"/>
                  <a:gd name="T2" fmla="*/ 0 w 110"/>
                  <a:gd name="T3" fmla="*/ 188 h 189"/>
                  <a:gd name="T4" fmla="*/ 5 w 110"/>
                  <a:gd name="T5" fmla="*/ 188 h 189"/>
                  <a:gd name="T6" fmla="*/ 109 w 110"/>
                  <a:gd name="T7" fmla="*/ 2 h 189"/>
                  <a:gd name="T8" fmla="*/ 104 w 110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89">
                    <a:moveTo>
                      <a:pt x="104" y="1"/>
                    </a:moveTo>
                    <a:cubicBezTo>
                      <a:pt x="71" y="64"/>
                      <a:pt x="37" y="127"/>
                      <a:pt x="0" y="188"/>
                    </a:cubicBezTo>
                    <a:cubicBezTo>
                      <a:pt x="0" y="189"/>
                      <a:pt x="5" y="189"/>
                      <a:pt x="5" y="188"/>
                    </a:cubicBezTo>
                    <a:cubicBezTo>
                      <a:pt x="42" y="127"/>
                      <a:pt x="75" y="64"/>
                      <a:pt x="109" y="2"/>
                    </a:cubicBezTo>
                    <a:cubicBezTo>
                      <a:pt x="110" y="0"/>
                      <a:pt x="105" y="0"/>
                      <a:pt x="1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7"/>
              <p:cNvSpPr/>
              <p:nvPr/>
            </p:nvSpPr>
            <p:spPr bwMode="auto">
              <a:xfrm>
                <a:off x="3940176" y="11112"/>
                <a:ext cx="38100" cy="41275"/>
              </a:xfrm>
              <a:custGeom>
                <a:avLst/>
                <a:gdLst>
                  <a:gd name="T0" fmla="*/ 9 w 10"/>
                  <a:gd name="T1" fmla="*/ 8 h 11"/>
                  <a:gd name="T2" fmla="*/ 3 w 10"/>
                  <a:gd name="T3" fmla="*/ 9 h 11"/>
                  <a:gd name="T4" fmla="*/ 1 w 10"/>
                  <a:gd name="T5" fmla="*/ 3 h 11"/>
                  <a:gd name="T6" fmla="*/ 7 w 10"/>
                  <a:gd name="T7" fmla="*/ 1 h 11"/>
                  <a:gd name="T8" fmla="*/ 9 w 10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8"/>
                    </a:moveTo>
                    <a:cubicBezTo>
                      <a:pt x="8" y="10"/>
                      <a:pt x="5" y="11"/>
                      <a:pt x="3" y="9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10" y="3"/>
                      <a:pt x="10" y="6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8"/>
              <p:cNvSpPr/>
              <p:nvPr/>
            </p:nvSpPr>
            <p:spPr bwMode="auto">
              <a:xfrm>
                <a:off x="4016376" y="247650"/>
                <a:ext cx="131763" cy="155575"/>
              </a:xfrm>
              <a:custGeom>
                <a:avLst/>
                <a:gdLst>
                  <a:gd name="T0" fmla="*/ 32 w 35"/>
                  <a:gd name="T1" fmla="*/ 39 h 41"/>
                  <a:gd name="T2" fmla="*/ 7 w 35"/>
                  <a:gd name="T3" fmla="*/ 2 h 41"/>
                  <a:gd name="T4" fmla="*/ 2 w 35"/>
                  <a:gd name="T5" fmla="*/ 1 h 41"/>
                  <a:gd name="T6" fmla="*/ 30 w 35"/>
                  <a:gd name="T7" fmla="*/ 40 h 41"/>
                  <a:gd name="T8" fmla="*/ 32 w 35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1">
                    <a:moveTo>
                      <a:pt x="32" y="39"/>
                    </a:moveTo>
                    <a:cubicBezTo>
                      <a:pt x="15" y="33"/>
                      <a:pt x="5" y="19"/>
                      <a:pt x="7" y="2"/>
                    </a:cubicBezTo>
                    <a:cubicBezTo>
                      <a:pt x="7" y="1"/>
                      <a:pt x="2" y="0"/>
                      <a:pt x="2" y="1"/>
                    </a:cubicBezTo>
                    <a:cubicBezTo>
                      <a:pt x="0" y="21"/>
                      <a:pt x="12" y="35"/>
                      <a:pt x="30" y="40"/>
                    </a:cubicBezTo>
                    <a:cubicBezTo>
                      <a:pt x="32" y="41"/>
                      <a:pt x="35" y="40"/>
                      <a:pt x="3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9"/>
              <p:cNvSpPr/>
              <p:nvPr/>
            </p:nvSpPr>
            <p:spPr bwMode="auto">
              <a:xfrm>
                <a:off x="3970338" y="274637"/>
                <a:ext cx="166688" cy="90488"/>
              </a:xfrm>
              <a:custGeom>
                <a:avLst/>
                <a:gdLst>
                  <a:gd name="T0" fmla="*/ 4 w 44"/>
                  <a:gd name="T1" fmla="*/ 22 h 24"/>
                  <a:gd name="T2" fmla="*/ 44 w 44"/>
                  <a:gd name="T3" fmla="*/ 2 h 24"/>
                  <a:gd name="T4" fmla="*/ 39 w 44"/>
                  <a:gd name="T5" fmla="*/ 1 h 24"/>
                  <a:gd name="T6" fmla="*/ 3 w 44"/>
                  <a:gd name="T7" fmla="*/ 19 h 24"/>
                  <a:gd name="T8" fmla="*/ 4 w 4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4" y="22"/>
                    </a:moveTo>
                    <a:cubicBezTo>
                      <a:pt x="21" y="24"/>
                      <a:pt x="36" y="18"/>
                      <a:pt x="44" y="2"/>
                    </a:cubicBezTo>
                    <a:cubicBezTo>
                      <a:pt x="44" y="1"/>
                      <a:pt x="40" y="0"/>
                      <a:pt x="39" y="1"/>
                    </a:cubicBezTo>
                    <a:cubicBezTo>
                      <a:pt x="32" y="15"/>
                      <a:pt x="19" y="22"/>
                      <a:pt x="3" y="19"/>
                    </a:cubicBezTo>
                    <a:cubicBezTo>
                      <a:pt x="0" y="19"/>
                      <a:pt x="2" y="21"/>
                      <a:pt x="4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0"/>
              <p:cNvSpPr/>
              <p:nvPr/>
            </p:nvSpPr>
            <p:spPr bwMode="auto">
              <a:xfrm>
                <a:off x="4043363" y="255587"/>
                <a:ext cx="44450" cy="173038"/>
              </a:xfrm>
              <a:custGeom>
                <a:avLst/>
                <a:gdLst>
                  <a:gd name="T0" fmla="*/ 10 w 12"/>
                  <a:gd name="T1" fmla="*/ 44 h 46"/>
                  <a:gd name="T2" fmla="*/ 12 w 12"/>
                  <a:gd name="T3" fmla="*/ 1 h 46"/>
                  <a:gd name="T4" fmla="*/ 7 w 12"/>
                  <a:gd name="T5" fmla="*/ 1 h 46"/>
                  <a:gd name="T6" fmla="*/ 5 w 12"/>
                  <a:gd name="T7" fmla="*/ 44 h 46"/>
                  <a:gd name="T8" fmla="*/ 10 w 12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10" y="44"/>
                    </a:moveTo>
                    <a:cubicBezTo>
                      <a:pt x="5" y="30"/>
                      <a:pt x="7" y="14"/>
                      <a:pt x="12" y="1"/>
                    </a:cubicBezTo>
                    <a:cubicBezTo>
                      <a:pt x="12" y="0"/>
                      <a:pt x="7" y="0"/>
                      <a:pt x="7" y="1"/>
                    </a:cubicBezTo>
                    <a:cubicBezTo>
                      <a:pt x="2" y="14"/>
                      <a:pt x="0" y="31"/>
                      <a:pt x="5" y="44"/>
                    </a:cubicBezTo>
                    <a:cubicBezTo>
                      <a:pt x="5" y="46"/>
                      <a:pt x="10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1"/>
              <p:cNvSpPr/>
              <p:nvPr/>
            </p:nvSpPr>
            <p:spPr bwMode="auto">
              <a:xfrm>
                <a:off x="3983038" y="293687"/>
                <a:ext cx="176213" cy="71438"/>
              </a:xfrm>
              <a:custGeom>
                <a:avLst/>
                <a:gdLst>
                  <a:gd name="T0" fmla="*/ 0 w 47"/>
                  <a:gd name="T1" fmla="*/ 2 h 19"/>
                  <a:gd name="T2" fmla="*/ 45 w 47"/>
                  <a:gd name="T3" fmla="*/ 13 h 19"/>
                  <a:gd name="T4" fmla="*/ 41 w 47"/>
                  <a:gd name="T5" fmla="*/ 12 h 19"/>
                  <a:gd name="T6" fmla="*/ 5 w 47"/>
                  <a:gd name="T7" fmla="*/ 1 h 19"/>
                  <a:gd name="T8" fmla="*/ 0 w 4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0" y="2"/>
                    </a:moveTo>
                    <a:cubicBezTo>
                      <a:pt x="12" y="14"/>
                      <a:pt x="29" y="19"/>
                      <a:pt x="45" y="13"/>
                    </a:cubicBezTo>
                    <a:cubicBezTo>
                      <a:pt x="47" y="12"/>
                      <a:pt x="42" y="11"/>
                      <a:pt x="41" y="12"/>
                    </a:cubicBezTo>
                    <a:cubicBezTo>
                      <a:pt x="28" y="17"/>
                      <a:pt x="14" y="11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2"/>
              <p:cNvSpPr/>
              <p:nvPr/>
            </p:nvSpPr>
            <p:spPr bwMode="auto">
              <a:xfrm>
                <a:off x="3530601" y="346075"/>
                <a:ext cx="538163" cy="439738"/>
              </a:xfrm>
              <a:custGeom>
                <a:avLst/>
                <a:gdLst>
                  <a:gd name="T0" fmla="*/ 137 w 143"/>
                  <a:gd name="T1" fmla="*/ 1 h 117"/>
                  <a:gd name="T2" fmla="*/ 1 w 143"/>
                  <a:gd name="T3" fmla="*/ 115 h 117"/>
                  <a:gd name="T4" fmla="*/ 6 w 143"/>
                  <a:gd name="T5" fmla="*/ 116 h 117"/>
                  <a:gd name="T6" fmla="*/ 141 w 143"/>
                  <a:gd name="T7" fmla="*/ 2 h 117"/>
                  <a:gd name="T8" fmla="*/ 137 w 143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17">
                    <a:moveTo>
                      <a:pt x="137" y="1"/>
                    </a:moveTo>
                    <a:cubicBezTo>
                      <a:pt x="92" y="39"/>
                      <a:pt x="48" y="79"/>
                      <a:pt x="1" y="115"/>
                    </a:cubicBezTo>
                    <a:cubicBezTo>
                      <a:pt x="0" y="116"/>
                      <a:pt x="5" y="117"/>
                      <a:pt x="6" y="116"/>
                    </a:cubicBezTo>
                    <a:cubicBezTo>
                      <a:pt x="52" y="79"/>
                      <a:pt x="97" y="40"/>
                      <a:pt x="141" y="2"/>
                    </a:cubicBezTo>
                    <a:cubicBezTo>
                      <a:pt x="143" y="0"/>
                      <a:pt x="138" y="0"/>
                      <a:pt x="1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3"/>
              <p:cNvSpPr/>
              <p:nvPr/>
            </p:nvSpPr>
            <p:spPr bwMode="auto">
              <a:xfrm>
                <a:off x="4043363" y="323850"/>
                <a:ext cx="41275" cy="36513"/>
              </a:xfrm>
              <a:custGeom>
                <a:avLst/>
                <a:gdLst>
                  <a:gd name="T0" fmla="*/ 9 w 11"/>
                  <a:gd name="T1" fmla="*/ 9 h 10"/>
                  <a:gd name="T2" fmla="*/ 2 w 11"/>
                  <a:gd name="T3" fmla="*/ 8 h 10"/>
                  <a:gd name="T4" fmla="*/ 3 w 11"/>
                  <a:gd name="T5" fmla="*/ 1 h 10"/>
                  <a:gd name="T6" fmla="*/ 9 w 11"/>
                  <a:gd name="T7" fmla="*/ 2 h 10"/>
                  <a:gd name="T8" fmla="*/ 9 w 11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7" y="10"/>
                      <a:pt x="4" y="10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4"/>
              <p:cNvSpPr/>
              <p:nvPr/>
            </p:nvSpPr>
            <p:spPr bwMode="auto">
              <a:xfrm>
                <a:off x="4156076" y="474662"/>
                <a:ext cx="93663" cy="179388"/>
              </a:xfrm>
              <a:custGeom>
                <a:avLst/>
                <a:gdLst>
                  <a:gd name="T0" fmla="*/ 23 w 25"/>
                  <a:gd name="T1" fmla="*/ 46 h 48"/>
                  <a:gd name="T2" fmla="*/ 13 w 25"/>
                  <a:gd name="T3" fmla="*/ 2 h 48"/>
                  <a:gd name="T4" fmla="*/ 9 w 25"/>
                  <a:gd name="T5" fmla="*/ 1 h 48"/>
                  <a:gd name="T6" fmla="*/ 19 w 25"/>
                  <a:gd name="T7" fmla="*/ 47 h 48"/>
                  <a:gd name="T8" fmla="*/ 23 w 2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8">
                    <a:moveTo>
                      <a:pt x="23" y="46"/>
                    </a:moveTo>
                    <a:cubicBezTo>
                      <a:pt x="10" y="35"/>
                      <a:pt x="5" y="19"/>
                      <a:pt x="13" y="2"/>
                    </a:cubicBezTo>
                    <a:cubicBezTo>
                      <a:pt x="14" y="1"/>
                      <a:pt x="9" y="0"/>
                      <a:pt x="9" y="1"/>
                    </a:cubicBezTo>
                    <a:cubicBezTo>
                      <a:pt x="0" y="18"/>
                      <a:pt x="5" y="35"/>
                      <a:pt x="19" y="47"/>
                    </a:cubicBezTo>
                    <a:cubicBezTo>
                      <a:pt x="20" y="48"/>
                      <a:pt x="25" y="48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5"/>
              <p:cNvSpPr/>
              <p:nvPr/>
            </p:nvSpPr>
            <p:spPr bwMode="auto">
              <a:xfrm>
                <a:off x="4098926" y="534987"/>
                <a:ext cx="188913" cy="55563"/>
              </a:xfrm>
              <a:custGeom>
                <a:avLst/>
                <a:gdLst>
                  <a:gd name="T0" fmla="*/ 2 w 50"/>
                  <a:gd name="T1" fmla="*/ 5 h 15"/>
                  <a:gd name="T2" fmla="*/ 49 w 50"/>
                  <a:gd name="T3" fmla="*/ 3 h 15"/>
                  <a:gd name="T4" fmla="*/ 44 w 50"/>
                  <a:gd name="T5" fmla="*/ 1 h 15"/>
                  <a:gd name="T6" fmla="*/ 6 w 50"/>
                  <a:gd name="T7" fmla="*/ 4 h 15"/>
                  <a:gd name="T8" fmla="*/ 2 w 50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5">
                    <a:moveTo>
                      <a:pt x="2" y="5"/>
                    </a:moveTo>
                    <a:cubicBezTo>
                      <a:pt x="18" y="14"/>
                      <a:pt x="35" y="15"/>
                      <a:pt x="49" y="3"/>
                    </a:cubicBezTo>
                    <a:cubicBezTo>
                      <a:pt x="50" y="2"/>
                      <a:pt x="45" y="0"/>
                      <a:pt x="44" y="1"/>
                    </a:cubicBezTo>
                    <a:cubicBezTo>
                      <a:pt x="33" y="11"/>
                      <a:pt x="19" y="12"/>
                      <a:pt x="6" y="4"/>
                    </a:cubicBezTo>
                    <a:cubicBezTo>
                      <a:pt x="5" y="4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6"/>
              <p:cNvSpPr/>
              <p:nvPr/>
            </p:nvSpPr>
            <p:spPr bwMode="auto">
              <a:xfrm>
                <a:off x="4156076" y="496887"/>
                <a:ext cx="93663" cy="157163"/>
              </a:xfrm>
              <a:custGeom>
                <a:avLst/>
                <a:gdLst>
                  <a:gd name="T0" fmla="*/ 5 w 25"/>
                  <a:gd name="T1" fmla="*/ 40 h 42"/>
                  <a:gd name="T2" fmla="*/ 24 w 25"/>
                  <a:gd name="T3" fmla="*/ 2 h 42"/>
                  <a:gd name="T4" fmla="*/ 19 w 25"/>
                  <a:gd name="T5" fmla="*/ 1 h 42"/>
                  <a:gd name="T6" fmla="*/ 0 w 25"/>
                  <a:gd name="T7" fmla="*/ 40 h 42"/>
                  <a:gd name="T8" fmla="*/ 5 w 25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5" y="40"/>
                    </a:moveTo>
                    <a:cubicBezTo>
                      <a:pt x="6" y="26"/>
                      <a:pt x="14" y="11"/>
                      <a:pt x="24" y="2"/>
                    </a:cubicBezTo>
                    <a:cubicBezTo>
                      <a:pt x="25" y="0"/>
                      <a:pt x="20" y="0"/>
                      <a:pt x="19" y="1"/>
                    </a:cubicBezTo>
                    <a:cubicBezTo>
                      <a:pt x="9" y="11"/>
                      <a:pt x="1" y="26"/>
                      <a:pt x="0" y="40"/>
                    </a:cubicBezTo>
                    <a:cubicBezTo>
                      <a:pt x="0" y="42"/>
                      <a:pt x="5" y="41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7"/>
              <p:cNvSpPr/>
              <p:nvPr/>
            </p:nvSpPr>
            <p:spPr bwMode="auto">
              <a:xfrm>
                <a:off x="4132263" y="500062"/>
                <a:ext cx="150813" cy="106363"/>
              </a:xfrm>
              <a:custGeom>
                <a:avLst/>
                <a:gdLst>
                  <a:gd name="T0" fmla="*/ 0 w 40"/>
                  <a:gd name="T1" fmla="*/ 1 h 28"/>
                  <a:gd name="T2" fmla="*/ 35 w 40"/>
                  <a:gd name="T3" fmla="*/ 28 h 28"/>
                  <a:gd name="T4" fmla="*/ 36 w 40"/>
                  <a:gd name="T5" fmla="*/ 26 h 28"/>
                  <a:gd name="T6" fmla="*/ 5 w 40"/>
                  <a:gd name="T7" fmla="*/ 1 h 28"/>
                  <a:gd name="T8" fmla="*/ 0 w 40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0" y="1"/>
                    </a:moveTo>
                    <a:cubicBezTo>
                      <a:pt x="6" y="16"/>
                      <a:pt x="18" y="27"/>
                      <a:pt x="35" y="28"/>
                    </a:cubicBezTo>
                    <a:cubicBezTo>
                      <a:pt x="37" y="28"/>
                      <a:pt x="40" y="26"/>
                      <a:pt x="36" y="26"/>
                    </a:cubicBezTo>
                    <a:cubicBezTo>
                      <a:pt x="21" y="25"/>
                      <a:pt x="10" y="1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8"/>
              <p:cNvSpPr/>
              <p:nvPr/>
            </p:nvSpPr>
            <p:spPr bwMode="auto">
              <a:xfrm>
                <a:off x="3525838" y="571500"/>
                <a:ext cx="671513" cy="214313"/>
              </a:xfrm>
              <a:custGeom>
                <a:avLst/>
                <a:gdLst>
                  <a:gd name="T0" fmla="*/ 172 w 178"/>
                  <a:gd name="T1" fmla="*/ 1 h 57"/>
                  <a:gd name="T2" fmla="*/ 3 w 178"/>
                  <a:gd name="T3" fmla="*/ 55 h 57"/>
                  <a:gd name="T4" fmla="*/ 6 w 178"/>
                  <a:gd name="T5" fmla="*/ 56 h 57"/>
                  <a:gd name="T6" fmla="*/ 175 w 178"/>
                  <a:gd name="T7" fmla="*/ 2 h 57"/>
                  <a:gd name="T8" fmla="*/ 172 w 178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7">
                    <a:moveTo>
                      <a:pt x="172" y="1"/>
                    </a:moveTo>
                    <a:cubicBezTo>
                      <a:pt x="116" y="19"/>
                      <a:pt x="60" y="39"/>
                      <a:pt x="3" y="55"/>
                    </a:cubicBezTo>
                    <a:cubicBezTo>
                      <a:pt x="0" y="56"/>
                      <a:pt x="4" y="57"/>
                      <a:pt x="6" y="56"/>
                    </a:cubicBezTo>
                    <a:cubicBezTo>
                      <a:pt x="63" y="40"/>
                      <a:pt x="119" y="21"/>
                      <a:pt x="175" y="2"/>
                    </a:cubicBezTo>
                    <a:cubicBezTo>
                      <a:pt x="178" y="1"/>
                      <a:pt x="173" y="0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69"/>
              <p:cNvSpPr/>
              <p:nvPr/>
            </p:nvSpPr>
            <p:spPr bwMode="auto">
              <a:xfrm>
                <a:off x="4170363" y="552450"/>
                <a:ext cx="41275" cy="42863"/>
              </a:xfrm>
              <a:custGeom>
                <a:avLst/>
                <a:gdLst>
                  <a:gd name="T0" fmla="*/ 7 w 11"/>
                  <a:gd name="T1" fmla="*/ 10 h 11"/>
                  <a:gd name="T2" fmla="*/ 1 w 11"/>
                  <a:gd name="T3" fmla="*/ 7 h 11"/>
                  <a:gd name="T4" fmla="*/ 4 w 11"/>
                  <a:gd name="T5" fmla="*/ 1 h 11"/>
                  <a:gd name="T6" fmla="*/ 10 w 11"/>
                  <a:gd name="T7" fmla="*/ 4 h 11"/>
                  <a:gd name="T8" fmla="*/ 7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0"/>
                    </a:moveTo>
                    <a:cubicBezTo>
                      <a:pt x="4" y="11"/>
                      <a:pt x="2" y="9"/>
                      <a:pt x="1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0"/>
              <p:cNvSpPr/>
              <p:nvPr/>
            </p:nvSpPr>
            <p:spPr bwMode="auto">
              <a:xfrm>
                <a:off x="4362451" y="744537"/>
                <a:ext cx="84138" cy="185738"/>
              </a:xfrm>
              <a:custGeom>
                <a:avLst/>
                <a:gdLst>
                  <a:gd name="T0" fmla="*/ 14 w 22"/>
                  <a:gd name="T1" fmla="*/ 47 h 49"/>
                  <a:gd name="T2" fmla="*/ 21 w 22"/>
                  <a:gd name="T3" fmla="*/ 3 h 49"/>
                  <a:gd name="T4" fmla="*/ 17 w 22"/>
                  <a:gd name="T5" fmla="*/ 1 h 49"/>
                  <a:gd name="T6" fmla="*/ 9 w 22"/>
                  <a:gd name="T7" fmla="*/ 47 h 49"/>
                  <a:gd name="T8" fmla="*/ 14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4" y="47"/>
                    </a:moveTo>
                    <a:cubicBezTo>
                      <a:pt x="5" y="31"/>
                      <a:pt x="7" y="15"/>
                      <a:pt x="21" y="3"/>
                    </a:cubicBezTo>
                    <a:cubicBezTo>
                      <a:pt x="22" y="2"/>
                      <a:pt x="18" y="0"/>
                      <a:pt x="17" y="1"/>
                    </a:cubicBezTo>
                    <a:cubicBezTo>
                      <a:pt x="2" y="14"/>
                      <a:pt x="0" y="31"/>
                      <a:pt x="9" y="47"/>
                    </a:cubicBezTo>
                    <a:cubicBezTo>
                      <a:pt x="10" y="49"/>
                      <a:pt x="14" y="49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1"/>
              <p:cNvSpPr/>
              <p:nvPr/>
            </p:nvSpPr>
            <p:spPr bwMode="auto">
              <a:xfrm>
                <a:off x="4318001" y="782637"/>
                <a:ext cx="176213" cy="79375"/>
              </a:xfrm>
              <a:custGeom>
                <a:avLst/>
                <a:gdLst>
                  <a:gd name="T0" fmla="*/ 1 w 47"/>
                  <a:gd name="T1" fmla="*/ 1 h 21"/>
                  <a:gd name="T2" fmla="*/ 46 w 47"/>
                  <a:gd name="T3" fmla="*/ 15 h 21"/>
                  <a:gd name="T4" fmla="*/ 42 w 47"/>
                  <a:gd name="T5" fmla="*/ 13 h 21"/>
                  <a:gd name="T6" fmla="*/ 6 w 47"/>
                  <a:gd name="T7" fmla="*/ 1 h 21"/>
                  <a:gd name="T8" fmla="*/ 1 w 47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1" y="1"/>
                    </a:moveTo>
                    <a:cubicBezTo>
                      <a:pt x="12" y="16"/>
                      <a:pt x="29" y="21"/>
                      <a:pt x="46" y="15"/>
                    </a:cubicBezTo>
                    <a:cubicBezTo>
                      <a:pt x="47" y="15"/>
                      <a:pt x="43" y="13"/>
                      <a:pt x="42" y="13"/>
                    </a:cubicBezTo>
                    <a:cubicBezTo>
                      <a:pt x="27" y="18"/>
                      <a:pt x="15" y="13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2"/>
              <p:cNvSpPr/>
              <p:nvPr/>
            </p:nvSpPr>
            <p:spPr bwMode="auto">
              <a:xfrm>
                <a:off x="4332288" y="782637"/>
                <a:ext cx="147638" cy="117475"/>
              </a:xfrm>
              <a:custGeom>
                <a:avLst/>
                <a:gdLst>
                  <a:gd name="T0" fmla="*/ 5 w 39"/>
                  <a:gd name="T1" fmla="*/ 30 h 31"/>
                  <a:gd name="T2" fmla="*/ 36 w 39"/>
                  <a:gd name="T3" fmla="*/ 1 h 31"/>
                  <a:gd name="T4" fmla="*/ 32 w 39"/>
                  <a:gd name="T5" fmla="*/ 0 h 31"/>
                  <a:gd name="T6" fmla="*/ 0 w 39"/>
                  <a:gd name="T7" fmla="*/ 30 h 31"/>
                  <a:gd name="T8" fmla="*/ 5 w 39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5" y="30"/>
                    </a:moveTo>
                    <a:cubicBezTo>
                      <a:pt x="11" y="18"/>
                      <a:pt x="24" y="7"/>
                      <a:pt x="36" y="1"/>
                    </a:cubicBezTo>
                    <a:cubicBezTo>
                      <a:pt x="39" y="0"/>
                      <a:pt x="34" y="0"/>
                      <a:pt x="32" y="0"/>
                    </a:cubicBezTo>
                    <a:cubicBezTo>
                      <a:pt x="20" y="6"/>
                      <a:pt x="6" y="17"/>
                      <a:pt x="0" y="30"/>
                    </a:cubicBezTo>
                    <a:cubicBezTo>
                      <a:pt x="0" y="31"/>
                      <a:pt x="5" y="31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3"/>
              <p:cNvSpPr/>
              <p:nvPr/>
            </p:nvSpPr>
            <p:spPr bwMode="auto">
              <a:xfrm>
                <a:off x="4362451" y="749300"/>
                <a:ext cx="106363" cy="146050"/>
              </a:xfrm>
              <a:custGeom>
                <a:avLst/>
                <a:gdLst>
                  <a:gd name="T0" fmla="*/ 1 w 28"/>
                  <a:gd name="T1" fmla="*/ 2 h 39"/>
                  <a:gd name="T2" fmla="*/ 22 w 28"/>
                  <a:gd name="T3" fmla="*/ 38 h 39"/>
                  <a:gd name="T4" fmla="*/ 26 w 28"/>
                  <a:gd name="T5" fmla="*/ 37 h 39"/>
                  <a:gd name="T6" fmla="*/ 6 w 28"/>
                  <a:gd name="T7" fmla="*/ 1 h 39"/>
                  <a:gd name="T8" fmla="*/ 1 w 28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1" y="2"/>
                    </a:moveTo>
                    <a:cubicBezTo>
                      <a:pt x="0" y="17"/>
                      <a:pt x="8" y="32"/>
                      <a:pt x="22" y="38"/>
                    </a:cubicBezTo>
                    <a:cubicBezTo>
                      <a:pt x="24" y="39"/>
                      <a:pt x="28" y="38"/>
                      <a:pt x="26" y="37"/>
                    </a:cubicBezTo>
                    <a:cubicBezTo>
                      <a:pt x="12" y="31"/>
                      <a:pt x="5" y="16"/>
                      <a:pt x="6" y="1"/>
                    </a:cubicBezTo>
                    <a:cubicBezTo>
                      <a:pt x="6" y="0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4"/>
              <p:cNvSpPr/>
              <p:nvPr/>
            </p:nvSpPr>
            <p:spPr bwMode="auto">
              <a:xfrm>
                <a:off x="3609976" y="760412"/>
                <a:ext cx="787400" cy="79375"/>
              </a:xfrm>
              <a:custGeom>
                <a:avLst/>
                <a:gdLst>
                  <a:gd name="T0" fmla="*/ 206 w 209"/>
                  <a:gd name="T1" fmla="*/ 19 h 21"/>
                  <a:gd name="T2" fmla="*/ 5 w 209"/>
                  <a:gd name="T3" fmla="*/ 0 h 21"/>
                  <a:gd name="T4" fmla="*/ 3 w 209"/>
                  <a:gd name="T5" fmla="*/ 2 h 21"/>
                  <a:gd name="T6" fmla="*/ 204 w 209"/>
                  <a:gd name="T7" fmla="*/ 21 h 21"/>
                  <a:gd name="T8" fmla="*/ 206 w 20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1">
                    <a:moveTo>
                      <a:pt x="206" y="19"/>
                    </a:moveTo>
                    <a:cubicBezTo>
                      <a:pt x="139" y="15"/>
                      <a:pt x="72" y="7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ubicBezTo>
                      <a:pt x="70" y="9"/>
                      <a:pt x="137" y="17"/>
                      <a:pt x="204" y="21"/>
                    </a:cubicBezTo>
                    <a:cubicBezTo>
                      <a:pt x="207" y="21"/>
                      <a:pt x="209" y="19"/>
                      <a:pt x="20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5"/>
              <p:cNvSpPr/>
              <p:nvPr/>
            </p:nvSpPr>
            <p:spPr bwMode="auto">
              <a:xfrm>
                <a:off x="4373563" y="815975"/>
                <a:ext cx="38100" cy="38100"/>
              </a:xfrm>
              <a:custGeom>
                <a:avLst/>
                <a:gdLst>
                  <a:gd name="T0" fmla="*/ 5 w 10"/>
                  <a:gd name="T1" fmla="*/ 10 h 10"/>
                  <a:gd name="T2" fmla="*/ 1 w 10"/>
                  <a:gd name="T3" fmla="*/ 5 h 10"/>
                  <a:gd name="T4" fmla="*/ 6 w 10"/>
                  <a:gd name="T5" fmla="*/ 0 h 10"/>
                  <a:gd name="T6" fmla="*/ 10 w 10"/>
                  <a:gd name="T7" fmla="*/ 6 h 10"/>
                  <a:gd name="T8" fmla="*/ 5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7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7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6"/>
              <p:cNvSpPr/>
              <p:nvPr/>
            </p:nvSpPr>
            <p:spPr bwMode="auto">
              <a:xfrm>
                <a:off x="4260851" y="1050925"/>
                <a:ext cx="117475" cy="157163"/>
              </a:xfrm>
              <a:custGeom>
                <a:avLst/>
                <a:gdLst>
                  <a:gd name="T0" fmla="*/ 7 w 31"/>
                  <a:gd name="T1" fmla="*/ 41 h 42"/>
                  <a:gd name="T2" fmla="*/ 30 w 31"/>
                  <a:gd name="T3" fmla="*/ 2 h 42"/>
                  <a:gd name="T4" fmla="*/ 26 w 31"/>
                  <a:gd name="T5" fmla="*/ 0 h 42"/>
                  <a:gd name="T6" fmla="*/ 2 w 31"/>
                  <a:gd name="T7" fmla="*/ 40 h 42"/>
                  <a:gd name="T8" fmla="*/ 7 w 31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7" y="41"/>
                    </a:moveTo>
                    <a:cubicBezTo>
                      <a:pt x="5" y="23"/>
                      <a:pt x="12" y="8"/>
                      <a:pt x="30" y="2"/>
                    </a:cubicBezTo>
                    <a:cubicBezTo>
                      <a:pt x="31" y="1"/>
                      <a:pt x="27" y="0"/>
                      <a:pt x="26" y="0"/>
                    </a:cubicBezTo>
                    <a:cubicBezTo>
                      <a:pt x="8" y="6"/>
                      <a:pt x="0" y="22"/>
                      <a:pt x="2" y="40"/>
                    </a:cubicBezTo>
                    <a:cubicBezTo>
                      <a:pt x="2" y="42"/>
                      <a:pt x="7" y="42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7"/>
              <p:cNvSpPr/>
              <p:nvPr/>
            </p:nvSpPr>
            <p:spPr bwMode="auto">
              <a:xfrm>
                <a:off x="4246563" y="1042988"/>
                <a:ext cx="150813" cy="109538"/>
              </a:xfrm>
              <a:custGeom>
                <a:avLst/>
                <a:gdLst>
                  <a:gd name="T0" fmla="*/ 0 w 40"/>
                  <a:gd name="T1" fmla="*/ 2 h 29"/>
                  <a:gd name="T2" fmla="*/ 37 w 40"/>
                  <a:gd name="T3" fmla="*/ 29 h 29"/>
                  <a:gd name="T4" fmla="*/ 35 w 40"/>
                  <a:gd name="T5" fmla="*/ 27 h 29"/>
                  <a:gd name="T6" fmla="*/ 5 w 40"/>
                  <a:gd name="T7" fmla="*/ 2 h 29"/>
                  <a:gd name="T8" fmla="*/ 0 w 4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9">
                    <a:moveTo>
                      <a:pt x="0" y="2"/>
                    </a:moveTo>
                    <a:cubicBezTo>
                      <a:pt x="5" y="19"/>
                      <a:pt x="19" y="29"/>
                      <a:pt x="37" y="29"/>
                    </a:cubicBezTo>
                    <a:cubicBezTo>
                      <a:pt x="40" y="29"/>
                      <a:pt x="36" y="27"/>
                      <a:pt x="35" y="27"/>
                    </a:cubicBezTo>
                    <a:cubicBezTo>
                      <a:pt x="19" y="27"/>
                      <a:pt x="9" y="16"/>
                      <a:pt x="5" y="2"/>
                    </a:cubicBezTo>
                    <a:cubicBezTo>
                      <a:pt x="5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8"/>
              <p:cNvSpPr/>
              <p:nvPr/>
            </p:nvSpPr>
            <p:spPr bwMode="auto">
              <a:xfrm>
                <a:off x="4216401" y="1087438"/>
                <a:ext cx="176213" cy="71438"/>
              </a:xfrm>
              <a:custGeom>
                <a:avLst/>
                <a:gdLst>
                  <a:gd name="T0" fmla="*/ 6 w 47"/>
                  <a:gd name="T1" fmla="*/ 18 h 19"/>
                  <a:gd name="T2" fmla="*/ 44 w 47"/>
                  <a:gd name="T3" fmla="*/ 3 h 19"/>
                  <a:gd name="T4" fmla="*/ 43 w 47"/>
                  <a:gd name="T5" fmla="*/ 1 h 19"/>
                  <a:gd name="T6" fmla="*/ 2 w 47"/>
                  <a:gd name="T7" fmla="*/ 18 h 19"/>
                  <a:gd name="T8" fmla="*/ 6 w 4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6" y="18"/>
                    </a:moveTo>
                    <a:cubicBezTo>
                      <a:pt x="16" y="9"/>
                      <a:pt x="31" y="4"/>
                      <a:pt x="44" y="3"/>
                    </a:cubicBezTo>
                    <a:cubicBezTo>
                      <a:pt x="47" y="3"/>
                      <a:pt x="46" y="0"/>
                      <a:pt x="43" y="1"/>
                    </a:cubicBezTo>
                    <a:cubicBezTo>
                      <a:pt x="29" y="2"/>
                      <a:pt x="12" y="8"/>
                      <a:pt x="2" y="18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79"/>
              <p:cNvSpPr/>
              <p:nvPr/>
            </p:nvSpPr>
            <p:spPr bwMode="auto">
              <a:xfrm>
                <a:off x="4276726" y="1027113"/>
                <a:ext cx="71438" cy="166688"/>
              </a:xfrm>
              <a:custGeom>
                <a:avLst/>
                <a:gdLst>
                  <a:gd name="T0" fmla="*/ 6 w 19"/>
                  <a:gd name="T1" fmla="*/ 2 h 44"/>
                  <a:gd name="T2" fmla="*/ 13 w 19"/>
                  <a:gd name="T3" fmla="*/ 43 h 44"/>
                  <a:gd name="T4" fmla="*/ 18 w 19"/>
                  <a:gd name="T5" fmla="*/ 42 h 44"/>
                  <a:gd name="T6" fmla="*/ 11 w 19"/>
                  <a:gd name="T7" fmla="*/ 2 h 44"/>
                  <a:gd name="T8" fmla="*/ 6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6" y="2"/>
                    </a:moveTo>
                    <a:cubicBezTo>
                      <a:pt x="0" y="16"/>
                      <a:pt x="2" y="32"/>
                      <a:pt x="13" y="43"/>
                    </a:cubicBezTo>
                    <a:cubicBezTo>
                      <a:pt x="15" y="44"/>
                      <a:pt x="19" y="43"/>
                      <a:pt x="18" y="42"/>
                    </a:cubicBezTo>
                    <a:cubicBezTo>
                      <a:pt x="7" y="32"/>
                      <a:pt x="5" y="16"/>
                      <a:pt x="11" y="2"/>
                    </a:cubicBezTo>
                    <a:cubicBezTo>
                      <a:pt x="12" y="1"/>
                      <a:pt x="7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80"/>
              <p:cNvSpPr/>
              <p:nvPr/>
            </p:nvSpPr>
            <p:spPr bwMode="auto">
              <a:xfrm>
                <a:off x="3665538" y="831850"/>
                <a:ext cx="636588" cy="285750"/>
              </a:xfrm>
              <a:custGeom>
                <a:avLst/>
                <a:gdLst>
                  <a:gd name="T0" fmla="*/ 167 w 169"/>
                  <a:gd name="T1" fmla="*/ 74 h 76"/>
                  <a:gd name="T2" fmla="*/ 6 w 169"/>
                  <a:gd name="T3" fmla="*/ 0 h 76"/>
                  <a:gd name="T4" fmla="*/ 1 w 169"/>
                  <a:gd name="T5" fmla="*/ 2 h 76"/>
                  <a:gd name="T6" fmla="*/ 163 w 169"/>
                  <a:gd name="T7" fmla="*/ 75 h 76"/>
                  <a:gd name="T8" fmla="*/ 167 w 169"/>
                  <a:gd name="T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76">
                    <a:moveTo>
                      <a:pt x="167" y="74"/>
                    </a:moveTo>
                    <a:cubicBezTo>
                      <a:pt x="113" y="50"/>
                      <a:pt x="59" y="27"/>
                      <a:pt x="6" y="0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54" y="28"/>
                      <a:pt x="109" y="51"/>
                      <a:pt x="163" y="75"/>
                    </a:cubicBezTo>
                    <a:cubicBezTo>
                      <a:pt x="164" y="76"/>
                      <a:pt x="169" y="75"/>
                      <a:pt x="167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1"/>
              <p:cNvSpPr/>
              <p:nvPr/>
            </p:nvSpPr>
            <p:spPr bwMode="auto">
              <a:xfrm>
                <a:off x="4279901" y="1095375"/>
                <a:ext cx="38100" cy="41275"/>
              </a:xfrm>
              <a:custGeom>
                <a:avLst/>
                <a:gdLst>
                  <a:gd name="T0" fmla="*/ 3 w 10"/>
                  <a:gd name="T1" fmla="*/ 10 h 11"/>
                  <a:gd name="T2" fmla="*/ 1 w 10"/>
                  <a:gd name="T3" fmla="*/ 4 h 11"/>
                  <a:gd name="T4" fmla="*/ 7 w 10"/>
                  <a:gd name="T5" fmla="*/ 2 h 11"/>
                  <a:gd name="T6" fmla="*/ 9 w 10"/>
                  <a:gd name="T7" fmla="*/ 8 h 11"/>
                  <a:gd name="T8" fmla="*/ 3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10"/>
                    </a:move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8" y="10"/>
                      <a:pt x="5" y="11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82"/>
              <p:cNvSpPr/>
              <p:nvPr/>
            </p:nvSpPr>
            <p:spPr bwMode="auto">
              <a:xfrm>
                <a:off x="4103688" y="1350963"/>
                <a:ext cx="157163" cy="120650"/>
              </a:xfrm>
              <a:custGeom>
                <a:avLst/>
                <a:gdLst>
                  <a:gd name="T0" fmla="*/ 5 w 42"/>
                  <a:gd name="T1" fmla="*/ 31 h 32"/>
                  <a:gd name="T2" fmla="*/ 39 w 42"/>
                  <a:gd name="T3" fmla="*/ 3 h 32"/>
                  <a:gd name="T4" fmla="*/ 38 w 42"/>
                  <a:gd name="T5" fmla="*/ 0 h 32"/>
                  <a:gd name="T6" fmla="*/ 0 w 42"/>
                  <a:gd name="T7" fmla="*/ 30 h 32"/>
                  <a:gd name="T8" fmla="*/ 5 w 42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5" y="31"/>
                    </a:moveTo>
                    <a:cubicBezTo>
                      <a:pt x="9" y="14"/>
                      <a:pt x="21" y="2"/>
                      <a:pt x="39" y="3"/>
                    </a:cubicBezTo>
                    <a:cubicBezTo>
                      <a:pt x="42" y="3"/>
                      <a:pt x="40" y="1"/>
                      <a:pt x="38" y="0"/>
                    </a:cubicBezTo>
                    <a:cubicBezTo>
                      <a:pt x="18" y="0"/>
                      <a:pt x="4" y="11"/>
                      <a:pt x="0" y="30"/>
                    </a:cubicBezTo>
                    <a:cubicBezTo>
                      <a:pt x="0" y="31"/>
                      <a:pt x="4" y="32"/>
                      <a:pt x="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83"/>
              <p:cNvSpPr/>
              <p:nvPr/>
            </p:nvSpPr>
            <p:spPr bwMode="auto">
              <a:xfrm>
                <a:off x="4129088" y="1309688"/>
                <a:ext cx="112713" cy="147638"/>
              </a:xfrm>
              <a:custGeom>
                <a:avLst/>
                <a:gdLst>
                  <a:gd name="T0" fmla="*/ 2 w 30"/>
                  <a:gd name="T1" fmla="*/ 1 h 39"/>
                  <a:gd name="T2" fmla="*/ 25 w 30"/>
                  <a:gd name="T3" fmla="*/ 39 h 39"/>
                  <a:gd name="T4" fmla="*/ 27 w 30"/>
                  <a:gd name="T5" fmla="*/ 37 h 39"/>
                  <a:gd name="T6" fmla="*/ 7 w 30"/>
                  <a:gd name="T7" fmla="*/ 2 h 39"/>
                  <a:gd name="T8" fmla="*/ 2 w 30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2" y="1"/>
                    </a:moveTo>
                    <a:cubicBezTo>
                      <a:pt x="0" y="18"/>
                      <a:pt x="9" y="32"/>
                      <a:pt x="25" y="39"/>
                    </a:cubicBezTo>
                    <a:cubicBezTo>
                      <a:pt x="27" y="39"/>
                      <a:pt x="30" y="38"/>
                      <a:pt x="27" y="37"/>
                    </a:cubicBezTo>
                    <a:cubicBezTo>
                      <a:pt x="12" y="31"/>
                      <a:pt x="6" y="17"/>
                      <a:pt x="7" y="2"/>
                    </a:cubicBezTo>
                    <a:cubicBezTo>
                      <a:pt x="7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84"/>
              <p:cNvSpPr/>
              <p:nvPr/>
            </p:nvSpPr>
            <p:spPr bwMode="auto">
              <a:xfrm>
                <a:off x="4065588" y="1381125"/>
                <a:ext cx="195263" cy="26988"/>
              </a:xfrm>
              <a:custGeom>
                <a:avLst/>
                <a:gdLst>
                  <a:gd name="T0" fmla="*/ 6 w 52"/>
                  <a:gd name="T1" fmla="*/ 7 h 7"/>
                  <a:gd name="T2" fmla="*/ 46 w 52"/>
                  <a:gd name="T3" fmla="*/ 6 h 7"/>
                  <a:gd name="T4" fmla="*/ 49 w 52"/>
                  <a:gd name="T5" fmla="*/ 4 h 7"/>
                  <a:gd name="T6" fmla="*/ 3 w 52"/>
                  <a:gd name="T7" fmla="*/ 5 h 7"/>
                  <a:gd name="T8" fmla="*/ 6 w 5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">
                    <a:moveTo>
                      <a:pt x="6" y="7"/>
                    </a:moveTo>
                    <a:cubicBezTo>
                      <a:pt x="18" y="2"/>
                      <a:pt x="34" y="2"/>
                      <a:pt x="46" y="6"/>
                    </a:cubicBezTo>
                    <a:cubicBezTo>
                      <a:pt x="47" y="6"/>
                      <a:pt x="52" y="5"/>
                      <a:pt x="49" y="4"/>
                    </a:cubicBezTo>
                    <a:cubicBezTo>
                      <a:pt x="35" y="0"/>
                      <a:pt x="17" y="0"/>
                      <a:pt x="3" y="5"/>
                    </a:cubicBezTo>
                    <a:cubicBezTo>
                      <a:pt x="0" y="7"/>
                      <a:pt x="5" y="7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85"/>
              <p:cNvSpPr/>
              <p:nvPr/>
            </p:nvSpPr>
            <p:spPr bwMode="auto">
              <a:xfrm>
                <a:off x="4137026" y="1314450"/>
                <a:ext cx="74613" cy="165100"/>
              </a:xfrm>
              <a:custGeom>
                <a:avLst/>
                <a:gdLst>
                  <a:gd name="T0" fmla="*/ 14 w 20"/>
                  <a:gd name="T1" fmla="*/ 1 h 44"/>
                  <a:gd name="T2" fmla="*/ 6 w 20"/>
                  <a:gd name="T3" fmla="*/ 43 h 44"/>
                  <a:gd name="T4" fmla="*/ 11 w 20"/>
                  <a:gd name="T5" fmla="*/ 42 h 44"/>
                  <a:gd name="T6" fmla="*/ 19 w 20"/>
                  <a:gd name="T7" fmla="*/ 2 h 44"/>
                  <a:gd name="T8" fmla="*/ 14 w 20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4" y="1"/>
                    </a:moveTo>
                    <a:cubicBezTo>
                      <a:pt x="4" y="13"/>
                      <a:pt x="0" y="28"/>
                      <a:pt x="6" y="43"/>
                    </a:cubicBezTo>
                    <a:cubicBezTo>
                      <a:pt x="7" y="44"/>
                      <a:pt x="12" y="43"/>
                      <a:pt x="11" y="42"/>
                    </a:cubicBezTo>
                    <a:cubicBezTo>
                      <a:pt x="5" y="28"/>
                      <a:pt x="9" y="13"/>
                      <a:pt x="19" y="2"/>
                    </a:cubicBezTo>
                    <a:cubicBezTo>
                      <a:pt x="20" y="1"/>
                      <a:pt x="16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86"/>
              <p:cNvSpPr/>
              <p:nvPr/>
            </p:nvSpPr>
            <p:spPr bwMode="auto">
              <a:xfrm>
                <a:off x="3586163" y="831850"/>
                <a:ext cx="576263" cy="557213"/>
              </a:xfrm>
              <a:custGeom>
                <a:avLst/>
                <a:gdLst>
                  <a:gd name="T0" fmla="*/ 152 w 153"/>
                  <a:gd name="T1" fmla="*/ 146 h 148"/>
                  <a:gd name="T2" fmla="*/ 6 w 153"/>
                  <a:gd name="T3" fmla="*/ 1 h 148"/>
                  <a:gd name="T4" fmla="*/ 1 w 153"/>
                  <a:gd name="T5" fmla="*/ 2 h 148"/>
                  <a:gd name="T6" fmla="*/ 148 w 153"/>
                  <a:gd name="T7" fmla="*/ 147 h 148"/>
                  <a:gd name="T8" fmla="*/ 152 w 153"/>
                  <a:gd name="T9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48">
                    <a:moveTo>
                      <a:pt x="152" y="146"/>
                    </a:moveTo>
                    <a:cubicBezTo>
                      <a:pt x="104" y="97"/>
                      <a:pt x="52" y="51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7" y="52"/>
                      <a:pt x="99" y="98"/>
                      <a:pt x="148" y="147"/>
                    </a:cubicBezTo>
                    <a:cubicBezTo>
                      <a:pt x="149" y="148"/>
                      <a:pt x="153" y="147"/>
                      <a:pt x="152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87"/>
              <p:cNvSpPr/>
              <p:nvPr/>
            </p:nvSpPr>
            <p:spPr bwMode="auto">
              <a:xfrm>
                <a:off x="4140201" y="1373188"/>
                <a:ext cx="41275" cy="38100"/>
              </a:xfrm>
              <a:custGeom>
                <a:avLst/>
                <a:gdLst>
                  <a:gd name="T0" fmla="*/ 2 w 11"/>
                  <a:gd name="T1" fmla="*/ 8 h 10"/>
                  <a:gd name="T2" fmla="*/ 2 w 11"/>
                  <a:gd name="T3" fmla="*/ 2 h 10"/>
                  <a:gd name="T4" fmla="*/ 9 w 11"/>
                  <a:gd name="T5" fmla="*/ 2 h 10"/>
                  <a:gd name="T6" fmla="*/ 9 w 11"/>
                  <a:gd name="T7" fmla="*/ 9 h 10"/>
                  <a:gd name="T8" fmla="*/ 2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2" y="8"/>
                    </a:move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ubicBezTo>
                      <a:pt x="7" y="10"/>
                      <a:pt x="4" y="10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88"/>
              <p:cNvSpPr/>
              <p:nvPr/>
            </p:nvSpPr>
            <p:spPr bwMode="auto">
              <a:xfrm>
                <a:off x="2930526" y="1381125"/>
                <a:ext cx="139700" cy="136525"/>
              </a:xfrm>
              <a:custGeom>
                <a:avLst/>
                <a:gdLst>
                  <a:gd name="T0" fmla="*/ 3 w 37"/>
                  <a:gd name="T1" fmla="*/ 3 h 36"/>
                  <a:gd name="T2" fmla="*/ 32 w 37"/>
                  <a:gd name="T3" fmla="*/ 34 h 36"/>
                  <a:gd name="T4" fmla="*/ 37 w 37"/>
                  <a:gd name="T5" fmla="*/ 35 h 36"/>
                  <a:gd name="T6" fmla="*/ 3 w 37"/>
                  <a:gd name="T7" fmla="*/ 1 h 36"/>
                  <a:gd name="T8" fmla="*/ 3 w 37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" y="3"/>
                    </a:moveTo>
                    <a:cubicBezTo>
                      <a:pt x="19" y="5"/>
                      <a:pt x="31" y="17"/>
                      <a:pt x="32" y="34"/>
                    </a:cubicBezTo>
                    <a:cubicBezTo>
                      <a:pt x="32" y="36"/>
                      <a:pt x="37" y="36"/>
                      <a:pt x="37" y="35"/>
                    </a:cubicBezTo>
                    <a:cubicBezTo>
                      <a:pt x="36" y="15"/>
                      <a:pt x="22" y="3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9"/>
              <p:cNvSpPr/>
              <p:nvPr/>
            </p:nvSpPr>
            <p:spPr bwMode="auto">
              <a:xfrm>
                <a:off x="2952751" y="1403350"/>
                <a:ext cx="158750" cy="106363"/>
              </a:xfrm>
              <a:custGeom>
                <a:avLst/>
                <a:gdLst>
                  <a:gd name="T0" fmla="*/ 36 w 42"/>
                  <a:gd name="T1" fmla="*/ 0 h 28"/>
                  <a:gd name="T2" fmla="*/ 1 w 42"/>
                  <a:gd name="T3" fmla="*/ 25 h 28"/>
                  <a:gd name="T4" fmla="*/ 6 w 42"/>
                  <a:gd name="T5" fmla="*/ 26 h 28"/>
                  <a:gd name="T6" fmla="*/ 38 w 42"/>
                  <a:gd name="T7" fmla="*/ 2 h 28"/>
                  <a:gd name="T8" fmla="*/ 36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36" y="0"/>
                    </a:moveTo>
                    <a:cubicBezTo>
                      <a:pt x="19" y="0"/>
                      <a:pt x="6" y="9"/>
                      <a:pt x="1" y="25"/>
                    </a:cubicBezTo>
                    <a:cubicBezTo>
                      <a:pt x="0" y="26"/>
                      <a:pt x="5" y="28"/>
                      <a:pt x="6" y="26"/>
                    </a:cubicBezTo>
                    <a:cubicBezTo>
                      <a:pt x="10" y="11"/>
                      <a:pt x="23" y="2"/>
                      <a:pt x="38" y="2"/>
                    </a:cubicBezTo>
                    <a:cubicBezTo>
                      <a:pt x="42" y="2"/>
                      <a:pt x="38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90"/>
              <p:cNvSpPr/>
              <p:nvPr/>
            </p:nvSpPr>
            <p:spPr bwMode="auto">
              <a:xfrm>
                <a:off x="2987676" y="1347788"/>
                <a:ext cx="49213" cy="173038"/>
              </a:xfrm>
              <a:custGeom>
                <a:avLst/>
                <a:gdLst>
                  <a:gd name="T0" fmla="*/ 1 w 13"/>
                  <a:gd name="T1" fmla="*/ 2 h 46"/>
                  <a:gd name="T2" fmla="*/ 6 w 13"/>
                  <a:gd name="T3" fmla="*/ 45 h 46"/>
                  <a:gd name="T4" fmla="*/ 11 w 13"/>
                  <a:gd name="T5" fmla="*/ 44 h 46"/>
                  <a:gd name="T6" fmla="*/ 6 w 13"/>
                  <a:gd name="T7" fmla="*/ 1 h 46"/>
                  <a:gd name="T8" fmla="*/ 1 w 13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1" y="2"/>
                    </a:moveTo>
                    <a:cubicBezTo>
                      <a:pt x="7" y="14"/>
                      <a:pt x="8" y="31"/>
                      <a:pt x="6" y="45"/>
                    </a:cubicBezTo>
                    <a:cubicBezTo>
                      <a:pt x="6" y="46"/>
                      <a:pt x="10" y="46"/>
                      <a:pt x="11" y="44"/>
                    </a:cubicBezTo>
                    <a:cubicBezTo>
                      <a:pt x="13" y="30"/>
                      <a:pt x="12" y="14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91"/>
              <p:cNvSpPr/>
              <p:nvPr/>
            </p:nvSpPr>
            <p:spPr bwMode="auto">
              <a:xfrm>
                <a:off x="2927351" y="1411288"/>
                <a:ext cx="180975" cy="57150"/>
              </a:xfrm>
              <a:custGeom>
                <a:avLst/>
                <a:gdLst>
                  <a:gd name="T0" fmla="*/ 47 w 48"/>
                  <a:gd name="T1" fmla="*/ 13 h 15"/>
                  <a:gd name="T2" fmla="*/ 1 w 48"/>
                  <a:gd name="T3" fmla="*/ 9 h 15"/>
                  <a:gd name="T4" fmla="*/ 5 w 48"/>
                  <a:gd name="T5" fmla="*/ 10 h 15"/>
                  <a:gd name="T6" fmla="*/ 43 w 48"/>
                  <a:gd name="T7" fmla="*/ 14 h 15"/>
                  <a:gd name="T8" fmla="*/ 47 w 48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47" y="13"/>
                    </a:moveTo>
                    <a:cubicBezTo>
                      <a:pt x="33" y="3"/>
                      <a:pt x="16" y="0"/>
                      <a:pt x="1" y="9"/>
                    </a:cubicBezTo>
                    <a:cubicBezTo>
                      <a:pt x="0" y="10"/>
                      <a:pt x="4" y="10"/>
                      <a:pt x="5" y="10"/>
                    </a:cubicBezTo>
                    <a:cubicBezTo>
                      <a:pt x="18" y="2"/>
                      <a:pt x="32" y="6"/>
                      <a:pt x="43" y="14"/>
                    </a:cubicBezTo>
                    <a:cubicBezTo>
                      <a:pt x="44" y="15"/>
                      <a:pt x="48" y="14"/>
                      <a:pt x="4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92"/>
              <p:cNvSpPr/>
              <p:nvPr/>
            </p:nvSpPr>
            <p:spPr bwMode="auto">
              <a:xfrm>
                <a:off x="3013076" y="790575"/>
                <a:ext cx="561975" cy="631825"/>
              </a:xfrm>
              <a:custGeom>
                <a:avLst/>
                <a:gdLst>
                  <a:gd name="T0" fmla="*/ 6 w 149"/>
                  <a:gd name="T1" fmla="*/ 167 h 168"/>
                  <a:gd name="T2" fmla="*/ 148 w 149"/>
                  <a:gd name="T3" fmla="*/ 1 h 168"/>
                  <a:gd name="T4" fmla="*/ 143 w 149"/>
                  <a:gd name="T5" fmla="*/ 1 h 168"/>
                  <a:gd name="T6" fmla="*/ 1 w 149"/>
                  <a:gd name="T7" fmla="*/ 167 h 168"/>
                  <a:gd name="T8" fmla="*/ 6 w 14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68">
                    <a:moveTo>
                      <a:pt x="6" y="167"/>
                    </a:moveTo>
                    <a:cubicBezTo>
                      <a:pt x="52" y="111"/>
                      <a:pt x="99" y="55"/>
                      <a:pt x="148" y="1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4" y="55"/>
                      <a:pt x="47" y="111"/>
                      <a:pt x="1" y="167"/>
                    </a:cubicBezTo>
                    <a:cubicBezTo>
                      <a:pt x="0" y="168"/>
                      <a:pt x="5" y="168"/>
                      <a:pt x="6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93"/>
              <p:cNvSpPr/>
              <p:nvPr/>
            </p:nvSpPr>
            <p:spPr bwMode="auto">
              <a:xfrm>
                <a:off x="2998788" y="1411288"/>
                <a:ext cx="38100" cy="38100"/>
              </a:xfrm>
              <a:custGeom>
                <a:avLst/>
                <a:gdLst>
                  <a:gd name="T0" fmla="*/ 2 w 10"/>
                  <a:gd name="T1" fmla="*/ 2 h 10"/>
                  <a:gd name="T2" fmla="*/ 8 w 10"/>
                  <a:gd name="T3" fmla="*/ 1 h 10"/>
                  <a:gd name="T4" fmla="*/ 9 w 10"/>
                  <a:gd name="T5" fmla="*/ 8 h 10"/>
                  <a:gd name="T6" fmla="*/ 2 w 10"/>
                  <a:gd name="T7" fmla="*/ 8 h 10"/>
                  <a:gd name="T8" fmla="*/ 2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7" y="10"/>
                      <a:pt x="4" y="10"/>
                      <a:pt x="2" y="8"/>
                    </a:cubicBezTo>
                    <a:cubicBezTo>
                      <a:pt x="0" y="7"/>
                      <a:pt x="0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94"/>
              <p:cNvSpPr/>
              <p:nvPr/>
            </p:nvSpPr>
            <p:spPr bwMode="auto">
              <a:xfrm>
                <a:off x="2878138" y="1035050"/>
                <a:ext cx="112713" cy="173038"/>
              </a:xfrm>
              <a:custGeom>
                <a:avLst/>
                <a:gdLst>
                  <a:gd name="T0" fmla="*/ 2 w 30"/>
                  <a:gd name="T1" fmla="*/ 2 h 46"/>
                  <a:gd name="T2" fmla="*/ 19 w 30"/>
                  <a:gd name="T3" fmla="*/ 44 h 46"/>
                  <a:gd name="T4" fmla="*/ 24 w 30"/>
                  <a:gd name="T5" fmla="*/ 44 h 46"/>
                  <a:gd name="T6" fmla="*/ 6 w 30"/>
                  <a:gd name="T7" fmla="*/ 1 h 46"/>
                  <a:gd name="T8" fmla="*/ 2 w 30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6">
                    <a:moveTo>
                      <a:pt x="2" y="2"/>
                    </a:moveTo>
                    <a:cubicBezTo>
                      <a:pt x="18" y="11"/>
                      <a:pt x="25" y="26"/>
                      <a:pt x="19" y="44"/>
                    </a:cubicBezTo>
                    <a:cubicBezTo>
                      <a:pt x="18" y="45"/>
                      <a:pt x="23" y="46"/>
                      <a:pt x="24" y="44"/>
                    </a:cubicBezTo>
                    <a:cubicBezTo>
                      <a:pt x="30" y="26"/>
                      <a:pt x="22" y="10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95"/>
              <p:cNvSpPr/>
              <p:nvPr/>
            </p:nvSpPr>
            <p:spPr bwMode="auto">
              <a:xfrm>
                <a:off x="2859088" y="1092200"/>
                <a:ext cx="184150" cy="66675"/>
              </a:xfrm>
              <a:custGeom>
                <a:avLst/>
                <a:gdLst>
                  <a:gd name="T0" fmla="*/ 46 w 49"/>
                  <a:gd name="T1" fmla="*/ 6 h 18"/>
                  <a:gd name="T2" fmla="*/ 1 w 49"/>
                  <a:gd name="T3" fmla="*/ 16 h 18"/>
                  <a:gd name="T4" fmla="*/ 6 w 49"/>
                  <a:gd name="T5" fmla="*/ 17 h 18"/>
                  <a:gd name="T6" fmla="*/ 44 w 49"/>
                  <a:gd name="T7" fmla="*/ 8 h 18"/>
                  <a:gd name="T8" fmla="*/ 46 w 4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6" y="6"/>
                    </a:moveTo>
                    <a:cubicBezTo>
                      <a:pt x="29" y="0"/>
                      <a:pt x="13" y="2"/>
                      <a:pt x="1" y="16"/>
                    </a:cubicBezTo>
                    <a:cubicBezTo>
                      <a:pt x="0" y="17"/>
                      <a:pt x="5" y="18"/>
                      <a:pt x="6" y="17"/>
                    </a:cubicBezTo>
                    <a:cubicBezTo>
                      <a:pt x="16" y="6"/>
                      <a:pt x="29" y="2"/>
                      <a:pt x="44" y="8"/>
                    </a:cubicBezTo>
                    <a:cubicBezTo>
                      <a:pt x="46" y="8"/>
                      <a:pt x="49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6"/>
              <p:cNvSpPr/>
              <p:nvPr/>
            </p:nvSpPr>
            <p:spPr bwMode="auto">
              <a:xfrm>
                <a:off x="2905126" y="1023938"/>
                <a:ext cx="71438" cy="165100"/>
              </a:xfrm>
              <a:custGeom>
                <a:avLst/>
                <a:gdLst>
                  <a:gd name="T0" fmla="*/ 12 w 19"/>
                  <a:gd name="T1" fmla="*/ 2 h 44"/>
                  <a:gd name="T2" fmla="*/ 1 w 19"/>
                  <a:gd name="T3" fmla="*/ 43 h 44"/>
                  <a:gd name="T4" fmla="*/ 6 w 19"/>
                  <a:gd name="T5" fmla="*/ 43 h 44"/>
                  <a:gd name="T6" fmla="*/ 17 w 19"/>
                  <a:gd name="T7" fmla="*/ 2 h 44"/>
                  <a:gd name="T8" fmla="*/ 12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2" y="2"/>
                    </a:moveTo>
                    <a:cubicBezTo>
                      <a:pt x="14" y="16"/>
                      <a:pt x="8" y="32"/>
                      <a:pt x="1" y="43"/>
                    </a:cubicBezTo>
                    <a:cubicBezTo>
                      <a:pt x="0" y="44"/>
                      <a:pt x="5" y="44"/>
                      <a:pt x="6" y="43"/>
                    </a:cubicBezTo>
                    <a:cubicBezTo>
                      <a:pt x="13" y="32"/>
                      <a:pt x="19" y="16"/>
                      <a:pt x="17" y="2"/>
                    </a:cubicBezTo>
                    <a:cubicBezTo>
                      <a:pt x="17" y="0"/>
                      <a:pt x="12" y="1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97"/>
              <p:cNvSpPr/>
              <p:nvPr/>
            </p:nvSpPr>
            <p:spPr bwMode="auto">
              <a:xfrm>
                <a:off x="2855913" y="1079500"/>
                <a:ext cx="165100" cy="95250"/>
              </a:xfrm>
              <a:custGeom>
                <a:avLst/>
                <a:gdLst>
                  <a:gd name="T0" fmla="*/ 43 w 44"/>
                  <a:gd name="T1" fmla="*/ 23 h 25"/>
                  <a:gd name="T2" fmla="*/ 3 w 44"/>
                  <a:gd name="T3" fmla="*/ 3 h 25"/>
                  <a:gd name="T4" fmla="*/ 5 w 44"/>
                  <a:gd name="T5" fmla="*/ 5 h 25"/>
                  <a:gd name="T6" fmla="*/ 38 w 44"/>
                  <a:gd name="T7" fmla="*/ 24 h 25"/>
                  <a:gd name="T8" fmla="*/ 43 w 4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43" y="23"/>
                    </a:moveTo>
                    <a:cubicBezTo>
                      <a:pt x="35" y="8"/>
                      <a:pt x="20" y="0"/>
                      <a:pt x="3" y="3"/>
                    </a:cubicBezTo>
                    <a:cubicBezTo>
                      <a:pt x="0" y="3"/>
                      <a:pt x="2" y="5"/>
                      <a:pt x="5" y="5"/>
                    </a:cubicBezTo>
                    <a:cubicBezTo>
                      <a:pt x="19" y="3"/>
                      <a:pt x="31" y="12"/>
                      <a:pt x="38" y="24"/>
                    </a:cubicBezTo>
                    <a:cubicBezTo>
                      <a:pt x="39" y="25"/>
                      <a:pt x="44" y="24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98"/>
              <p:cNvSpPr/>
              <p:nvPr/>
            </p:nvSpPr>
            <p:spPr bwMode="auto">
              <a:xfrm>
                <a:off x="2941638" y="790575"/>
                <a:ext cx="625475" cy="315913"/>
              </a:xfrm>
              <a:custGeom>
                <a:avLst/>
                <a:gdLst>
                  <a:gd name="T0" fmla="*/ 6 w 166"/>
                  <a:gd name="T1" fmla="*/ 83 h 84"/>
                  <a:gd name="T2" fmla="*/ 164 w 166"/>
                  <a:gd name="T3" fmla="*/ 2 h 84"/>
                  <a:gd name="T4" fmla="*/ 160 w 166"/>
                  <a:gd name="T5" fmla="*/ 1 h 84"/>
                  <a:gd name="T6" fmla="*/ 3 w 166"/>
                  <a:gd name="T7" fmla="*/ 82 h 84"/>
                  <a:gd name="T8" fmla="*/ 6 w 166"/>
                  <a:gd name="T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4">
                    <a:moveTo>
                      <a:pt x="6" y="83"/>
                    </a:moveTo>
                    <a:cubicBezTo>
                      <a:pt x="59" y="56"/>
                      <a:pt x="111" y="27"/>
                      <a:pt x="164" y="2"/>
                    </a:cubicBezTo>
                    <a:cubicBezTo>
                      <a:pt x="166" y="1"/>
                      <a:pt x="161" y="0"/>
                      <a:pt x="160" y="1"/>
                    </a:cubicBezTo>
                    <a:cubicBezTo>
                      <a:pt x="107" y="26"/>
                      <a:pt x="55" y="55"/>
                      <a:pt x="3" y="82"/>
                    </a:cubicBezTo>
                    <a:cubicBezTo>
                      <a:pt x="0" y="83"/>
                      <a:pt x="5" y="84"/>
                      <a:pt x="6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99"/>
              <p:cNvSpPr/>
              <p:nvPr/>
            </p:nvSpPr>
            <p:spPr bwMode="auto">
              <a:xfrm>
                <a:off x="2927351" y="1087438"/>
                <a:ext cx="41275" cy="41275"/>
              </a:xfrm>
              <a:custGeom>
                <a:avLst/>
                <a:gdLst>
                  <a:gd name="T0" fmla="*/ 4 w 11"/>
                  <a:gd name="T1" fmla="*/ 1 h 11"/>
                  <a:gd name="T2" fmla="*/ 10 w 11"/>
                  <a:gd name="T3" fmla="*/ 4 h 11"/>
                  <a:gd name="T4" fmla="*/ 8 w 11"/>
                  <a:gd name="T5" fmla="*/ 10 h 11"/>
                  <a:gd name="T6" fmla="*/ 1 w 11"/>
                  <a:gd name="T7" fmla="*/ 8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8" y="10"/>
                    </a:cubicBezTo>
                    <a:cubicBezTo>
                      <a:pt x="5" y="11"/>
                      <a:pt x="3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00"/>
              <p:cNvSpPr/>
              <p:nvPr/>
            </p:nvSpPr>
            <p:spPr bwMode="auto">
              <a:xfrm>
                <a:off x="2809876" y="741362"/>
                <a:ext cx="68263" cy="184150"/>
              </a:xfrm>
              <a:custGeom>
                <a:avLst/>
                <a:gdLst>
                  <a:gd name="T0" fmla="*/ 2 w 18"/>
                  <a:gd name="T1" fmla="*/ 1 h 49"/>
                  <a:gd name="T2" fmla="*/ 1 w 18"/>
                  <a:gd name="T3" fmla="*/ 46 h 49"/>
                  <a:gd name="T4" fmla="*/ 6 w 18"/>
                  <a:gd name="T5" fmla="*/ 48 h 49"/>
                  <a:gd name="T6" fmla="*/ 7 w 18"/>
                  <a:gd name="T7" fmla="*/ 1 h 49"/>
                  <a:gd name="T8" fmla="*/ 2 w 18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2" y="1"/>
                    </a:moveTo>
                    <a:cubicBezTo>
                      <a:pt x="13" y="16"/>
                      <a:pt x="13" y="32"/>
                      <a:pt x="1" y="46"/>
                    </a:cubicBezTo>
                    <a:cubicBezTo>
                      <a:pt x="0" y="47"/>
                      <a:pt x="5" y="49"/>
                      <a:pt x="6" y="48"/>
                    </a:cubicBezTo>
                    <a:cubicBezTo>
                      <a:pt x="18" y="34"/>
                      <a:pt x="18" y="16"/>
                      <a:pt x="7" y="1"/>
                    </a:cubicBezTo>
                    <a:cubicBezTo>
                      <a:pt x="6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01"/>
              <p:cNvSpPr/>
              <p:nvPr/>
            </p:nvSpPr>
            <p:spPr bwMode="auto">
              <a:xfrm>
                <a:off x="2749551" y="804862"/>
                <a:ext cx="185738" cy="68263"/>
              </a:xfrm>
              <a:custGeom>
                <a:avLst/>
                <a:gdLst>
                  <a:gd name="T0" fmla="*/ 47 w 49"/>
                  <a:gd name="T1" fmla="*/ 17 h 18"/>
                  <a:gd name="T2" fmla="*/ 2 w 49"/>
                  <a:gd name="T3" fmla="*/ 9 h 18"/>
                  <a:gd name="T4" fmla="*/ 6 w 49"/>
                  <a:gd name="T5" fmla="*/ 11 h 18"/>
                  <a:gd name="T6" fmla="*/ 43 w 49"/>
                  <a:gd name="T7" fmla="*/ 17 h 18"/>
                  <a:gd name="T8" fmla="*/ 47 w 4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7" y="17"/>
                    </a:moveTo>
                    <a:cubicBezTo>
                      <a:pt x="35" y="4"/>
                      <a:pt x="18" y="0"/>
                      <a:pt x="2" y="9"/>
                    </a:cubicBezTo>
                    <a:cubicBezTo>
                      <a:pt x="0" y="10"/>
                      <a:pt x="5" y="11"/>
                      <a:pt x="6" y="11"/>
                    </a:cubicBezTo>
                    <a:cubicBezTo>
                      <a:pt x="19" y="4"/>
                      <a:pt x="32" y="6"/>
                      <a:pt x="43" y="17"/>
                    </a:cubicBezTo>
                    <a:cubicBezTo>
                      <a:pt x="44" y="18"/>
                      <a:pt x="49" y="18"/>
                      <a:pt x="4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02"/>
              <p:cNvSpPr/>
              <p:nvPr/>
            </p:nvSpPr>
            <p:spPr bwMode="auto">
              <a:xfrm>
                <a:off x="2776538" y="755650"/>
                <a:ext cx="128588" cy="136525"/>
              </a:xfrm>
              <a:custGeom>
                <a:avLst/>
                <a:gdLst>
                  <a:gd name="T0" fmla="*/ 29 w 34"/>
                  <a:gd name="T1" fmla="*/ 2 h 36"/>
                  <a:gd name="T2" fmla="*/ 2 w 34"/>
                  <a:gd name="T3" fmla="*/ 35 h 36"/>
                  <a:gd name="T4" fmla="*/ 6 w 34"/>
                  <a:gd name="T5" fmla="*/ 36 h 36"/>
                  <a:gd name="T6" fmla="*/ 33 w 34"/>
                  <a:gd name="T7" fmla="*/ 2 h 36"/>
                  <a:gd name="T8" fmla="*/ 29 w 34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29" y="2"/>
                    </a:moveTo>
                    <a:cubicBezTo>
                      <a:pt x="25" y="15"/>
                      <a:pt x="13" y="27"/>
                      <a:pt x="2" y="35"/>
                    </a:cubicBezTo>
                    <a:cubicBezTo>
                      <a:pt x="0" y="36"/>
                      <a:pt x="5" y="36"/>
                      <a:pt x="6" y="36"/>
                    </a:cubicBezTo>
                    <a:cubicBezTo>
                      <a:pt x="18" y="28"/>
                      <a:pt x="29" y="15"/>
                      <a:pt x="33" y="2"/>
                    </a:cubicBezTo>
                    <a:cubicBezTo>
                      <a:pt x="34" y="0"/>
                      <a:pt x="29" y="1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03"/>
              <p:cNvSpPr/>
              <p:nvPr/>
            </p:nvSpPr>
            <p:spPr bwMode="auto">
              <a:xfrm>
                <a:off x="2768601" y="779462"/>
                <a:ext cx="125413" cy="134938"/>
              </a:xfrm>
              <a:custGeom>
                <a:avLst/>
                <a:gdLst>
                  <a:gd name="T0" fmla="*/ 33 w 33"/>
                  <a:gd name="T1" fmla="*/ 34 h 36"/>
                  <a:gd name="T2" fmla="*/ 5 w 33"/>
                  <a:gd name="T3" fmla="*/ 1 h 36"/>
                  <a:gd name="T4" fmla="*/ 3 w 33"/>
                  <a:gd name="T5" fmla="*/ 3 h 36"/>
                  <a:gd name="T6" fmla="*/ 28 w 33"/>
                  <a:gd name="T7" fmla="*/ 34 h 36"/>
                  <a:gd name="T8" fmla="*/ 33 w 33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33" y="34"/>
                    </a:moveTo>
                    <a:cubicBezTo>
                      <a:pt x="31" y="18"/>
                      <a:pt x="21" y="5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18" y="6"/>
                      <a:pt x="26" y="20"/>
                      <a:pt x="28" y="34"/>
                    </a:cubicBezTo>
                    <a:cubicBezTo>
                      <a:pt x="28" y="36"/>
                      <a:pt x="33" y="35"/>
                      <a:pt x="3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04"/>
              <p:cNvSpPr/>
              <p:nvPr/>
            </p:nvSpPr>
            <p:spPr bwMode="auto">
              <a:xfrm>
                <a:off x="2851151" y="779462"/>
                <a:ext cx="690563" cy="52388"/>
              </a:xfrm>
              <a:custGeom>
                <a:avLst/>
                <a:gdLst>
                  <a:gd name="T0" fmla="*/ 3 w 183"/>
                  <a:gd name="T1" fmla="*/ 14 h 14"/>
                  <a:gd name="T2" fmla="*/ 180 w 183"/>
                  <a:gd name="T3" fmla="*/ 2 h 14"/>
                  <a:gd name="T4" fmla="*/ 180 w 183"/>
                  <a:gd name="T5" fmla="*/ 0 h 14"/>
                  <a:gd name="T6" fmla="*/ 3 w 183"/>
                  <a:gd name="T7" fmla="*/ 12 h 14"/>
                  <a:gd name="T8" fmla="*/ 3 w 18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4">
                    <a:moveTo>
                      <a:pt x="3" y="14"/>
                    </a:moveTo>
                    <a:cubicBezTo>
                      <a:pt x="62" y="9"/>
                      <a:pt x="121" y="4"/>
                      <a:pt x="180" y="2"/>
                    </a:cubicBezTo>
                    <a:cubicBezTo>
                      <a:pt x="183" y="2"/>
                      <a:pt x="183" y="0"/>
                      <a:pt x="180" y="0"/>
                    </a:cubicBezTo>
                    <a:cubicBezTo>
                      <a:pt x="121" y="2"/>
                      <a:pt x="62" y="7"/>
                      <a:pt x="3" y="12"/>
                    </a:cubicBezTo>
                    <a:cubicBezTo>
                      <a:pt x="0" y="12"/>
                      <a:pt x="0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05"/>
              <p:cNvSpPr/>
              <p:nvPr/>
            </p:nvSpPr>
            <p:spPr bwMode="auto">
              <a:xfrm>
                <a:off x="2833688" y="812800"/>
                <a:ext cx="36513" cy="33338"/>
              </a:xfrm>
              <a:custGeom>
                <a:avLst/>
                <a:gdLst>
                  <a:gd name="T0" fmla="*/ 5 w 10"/>
                  <a:gd name="T1" fmla="*/ 0 h 9"/>
                  <a:gd name="T2" fmla="*/ 10 w 10"/>
                  <a:gd name="T3" fmla="*/ 4 h 9"/>
                  <a:gd name="T4" fmla="*/ 5 w 10"/>
                  <a:gd name="T5" fmla="*/ 9 h 9"/>
                  <a:gd name="T6" fmla="*/ 0 w 10"/>
                  <a:gd name="T7" fmla="*/ 5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7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6"/>
              <p:cNvSpPr/>
              <p:nvPr/>
            </p:nvSpPr>
            <p:spPr bwMode="auto">
              <a:xfrm>
                <a:off x="2809876" y="504825"/>
                <a:ext cx="106363" cy="173038"/>
              </a:xfrm>
              <a:custGeom>
                <a:avLst/>
                <a:gdLst>
                  <a:gd name="T0" fmla="*/ 18 w 28"/>
                  <a:gd name="T1" fmla="*/ 2 h 46"/>
                  <a:gd name="T2" fmla="*/ 1 w 28"/>
                  <a:gd name="T3" fmla="*/ 44 h 46"/>
                  <a:gd name="T4" fmla="*/ 5 w 28"/>
                  <a:gd name="T5" fmla="*/ 46 h 46"/>
                  <a:gd name="T6" fmla="*/ 23 w 28"/>
                  <a:gd name="T7" fmla="*/ 2 h 46"/>
                  <a:gd name="T8" fmla="*/ 18 w 28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6">
                    <a:moveTo>
                      <a:pt x="18" y="2"/>
                    </a:moveTo>
                    <a:cubicBezTo>
                      <a:pt x="23" y="19"/>
                      <a:pt x="17" y="35"/>
                      <a:pt x="1" y="44"/>
                    </a:cubicBezTo>
                    <a:cubicBezTo>
                      <a:pt x="0" y="45"/>
                      <a:pt x="4" y="46"/>
                      <a:pt x="5" y="46"/>
                    </a:cubicBezTo>
                    <a:cubicBezTo>
                      <a:pt x="22" y="37"/>
                      <a:pt x="28" y="20"/>
                      <a:pt x="23" y="2"/>
                    </a:cubicBezTo>
                    <a:cubicBezTo>
                      <a:pt x="22" y="1"/>
                      <a:pt x="17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07"/>
              <p:cNvSpPr/>
              <p:nvPr/>
            </p:nvSpPr>
            <p:spPr bwMode="auto">
              <a:xfrm>
                <a:off x="2776538" y="568325"/>
                <a:ext cx="165100" cy="98425"/>
              </a:xfrm>
              <a:custGeom>
                <a:avLst/>
                <a:gdLst>
                  <a:gd name="T0" fmla="*/ 43 w 44"/>
                  <a:gd name="T1" fmla="*/ 25 h 26"/>
                  <a:gd name="T2" fmla="*/ 3 w 44"/>
                  <a:gd name="T3" fmla="*/ 2 h 26"/>
                  <a:gd name="T4" fmla="*/ 6 w 44"/>
                  <a:gd name="T5" fmla="*/ 4 h 26"/>
                  <a:gd name="T6" fmla="*/ 38 w 44"/>
                  <a:gd name="T7" fmla="*/ 24 h 26"/>
                  <a:gd name="T8" fmla="*/ 43 w 44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3" y="25"/>
                    </a:moveTo>
                    <a:cubicBezTo>
                      <a:pt x="36" y="8"/>
                      <a:pt x="21" y="0"/>
                      <a:pt x="3" y="2"/>
                    </a:cubicBezTo>
                    <a:cubicBezTo>
                      <a:pt x="0" y="2"/>
                      <a:pt x="5" y="4"/>
                      <a:pt x="6" y="4"/>
                    </a:cubicBezTo>
                    <a:cubicBezTo>
                      <a:pt x="21" y="2"/>
                      <a:pt x="32" y="11"/>
                      <a:pt x="38" y="24"/>
                    </a:cubicBezTo>
                    <a:cubicBezTo>
                      <a:pt x="39" y="25"/>
                      <a:pt x="44" y="26"/>
                      <a:pt x="4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08"/>
              <p:cNvSpPr/>
              <p:nvPr/>
            </p:nvSpPr>
            <p:spPr bwMode="auto">
              <a:xfrm>
                <a:off x="2787651" y="546100"/>
                <a:ext cx="165100" cy="93663"/>
              </a:xfrm>
              <a:custGeom>
                <a:avLst/>
                <a:gdLst>
                  <a:gd name="T0" fmla="*/ 38 w 44"/>
                  <a:gd name="T1" fmla="*/ 2 h 25"/>
                  <a:gd name="T2" fmla="*/ 3 w 44"/>
                  <a:gd name="T3" fmla="*/ 23 h 25"/>
                  <a:gd name="T4" fmla="*/ 5 w 44"/>
                  <a:gd name="T5" fmla="*/ 24 h 25"/>
                  <a:gd name="T6" fmla="*/ 43 w 44"/>
                  <a:gd name="T7" fmla="*/ 2 h 25"/>
                  <a:gd name="T8" fmla="*/ 38 w 44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38" y="2"/>
                    </a:moveTo>
                    <a:cubicBezTo>
                      <a:pt x="30" y="12"/>
                      <a:pt x="16" y="20"/>
                      <a:pt x="3" y="23"/>
                    </a:cubicBezTo>
                    <a:cubicBezTo>
                      <a:pt x="0" y="23"/>
                      <a:pt x="3" y="25"/>
                      <a:pt x="5" y="24"/>
                    </a:cubicBezTo>
                    <a:cubicBezTo>
                      <a:pt x="19" y="21"/>
                      <a:pt x="34" y="13"/>
                      <a:pt x="43" y="2"/>
                    </a:cubicBezTo>
                    <a:cubicBezTo>
                      <a:pt x="44" y="1"/>
                      <a:pt x="39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09"/>
              <p:cNvSpPr/>
              <p:nvPr/>
            </p:nvSpPr>
            <p:spPr bwMode="auto">
              <a:xfrm>
                <a:off x="2817813" y="530225"/>
                <a:ext cx="87313" cy="158750"/>
              </a:xfrm>
              <a:custGeom>
                <a:avLst/>
                <a:gdLst>
                  <a:gd name="T0" fmla="*/ 19 w 23"/>
                  <a:gd name="T1" fmla="*/ 40 h 42"/>
                  <a:gd name="T2" fmla="*/ 6 w 23"/>
                  <a:gd name="T3" fmla="*/ 0 h 42"/>
                  <a:gd name="T4" fmla="*/ 2 w 23"/>
                  <a:gd name="T5" fmla="*/ 2 h 42"/>
                  <a:gd name="T6" fmla="*/ 14 w 23"/>
                  <a:gd name="T7" fmla="*/ 41 h 42"/>
                  <a:gd name="T8" fmla="*/ 19 w 2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2">
                    <a:moveTo>
                      <a:pt x="19" y="40"/>
                    </a:moveTo>
                    <a:cubicBezTo>
                      <a:pt x="23" y="25"/>
                      <a:pt x="19" y="10"/>
                      <a:pt x="6" y="0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4" y="11"/>
                      <a:pt x="18" y="26"/>
                      <a:pt x="14" y="41"/>
                    </a:cubicBezTo>
                    <a:cubicBezTo>
                      <a:pt x="14" y="42"/>
                      <a:pt x="19" y="42"/>
                      <a:pt x="1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10"/>
              <p:cNvSpPr/>
              <p:nvPr/>
            </p:nvSpPr>
            <p:spPr bwMode="auto">
              <a:xfrm>
                <a:off x="2874963" y="598487"/>
                <a:ext cx="674688" cy="195263"/>
              </a:xfrm>
              <a:custGeom>
                <a:avLst/>
                <a:gdLst>
                  <a:gd name="T0" fmla="*/ 3 w 179"/>
                  <a:gd name="T1" fmla="*/ 2 h 52"/>
                  <a:gd name="T2" fmla="*/ 173 w 179"/>
                  <a:gd name="T3" fmla="*/ 52 h 52"/>
                  <a:gd name="T4" fmla="*/ 176 w 179"/>
                  <a:gd name="T5" fmla="*/ 50 h 52"/>
                  <a:gd name="T6" fmla="*/ 6 w 179"/>
                  <a:gd name="T7" fmla="*/ 0 h 52"/>
                  <a:gd name="T8" fmla="*/ 3 w 179"/>
                  <a:gd name="T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2">
                    <a:moveTo>
                      <a:pt x="3" y="2"/>
                    </a:moveTo>
                    <a:cubicBezTo>
                      <a:pt x="60" y="18"/>
                      <a:pt x="117" y="33"/>
                      <a:pt x="173" y="52"/>
                    </a:cubicBezTo>
                    <a:cubicBezTo>
                      <a:pt x="174" y="52"/>
                      <a:pt x="179" y="51"/>
                      <a:pt x="176" y="50"/>
                    </a:cubicBezTo>
                    <a:cubicBezTo>
                      <a:pt x="120" y="32"/>
                      <a:pt x="63" y="1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11"/>
              <p:cNvSpPr/>
              <p:nvPr/>
            </p:nvSpPr>
            <p:spPr bwMode="auto">
              <a:xfrm>
                <a:off x="2859088" y="579437"/>
                <a:ext cx="41275" cy="41275"/>
              </a:xfrm>
              <a:custGeom>
                <a:avLst/>
                <a:gdLst>
                  <a:gd name="T0" fmla="*/ 7 w 11"/>
                  <a:gd name="T1" fmla="*/ 1 h 11"/>
                  <a:gd name="T2" fmla="*/ 10 w 11"/>
                  <a:gd name="T3" fmla="*/ 7 h 11"/>
                  <a:gd name="T4" fmla="*/ 4 w 11"/>
                  <a:gd name="T5" fmla="*/ 10 h 11"/>
                  <a:gd name="T6" fmla="*/ 1 w 11"/>
                  <a:gd name="T7" fmla="*/ 4 h 11"/>
                  <a:gd name="T8" fmla="*/ 7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"/>
                    </a:moveTo>
                    <a:cubicBezTo>
                      <a:pt x="9" y="2"/>
                      <a:pt x="11" y="4"/>
                      <a:pt x="10" y="7"/>
                    </a:cubicBezTo>
                    <a:cubicBezTo>
                      <a:pt x="9" y="9"/>
                      <a:pt x="6" y="11"/>
                      <a:pt x="4" y="10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4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12"/>
              <p:cNvSpPr/>
              <p:nvPr/>
            </p:nvSpPr>
            <p:spPr bwMode="auto">
              <a:xfrm>
                <a:off x="2894013" y="288925"/>
                <a:ext cx="142875" cy="139700"/>
              </a:xfrm>
              <a:custGeom>
                <a:avLst/>
                <a:gdLst>
                  <a:gd name="T0" fmla="*/ 33 w 38"/>
                  <a:gd name="T1" fmla="*/ 2 h 37"/>
                  <a:gd name="T2" fmla="*/ 3 w 38"/>
                  <a:gd name="T3" fmla="*/ 35 h 37"/>
                  <a:gd name="T4" fmla="*/ 6 w 38"/>
                  <a:gd name="T5" fmla="*/ 37 h 37"/>
                  <a:gd name="T6" fmla="*/ 38 w 38"/>
                  <a:gd name="T7" fmla="*/ 2 h 37"/>
                  <a:gd name="T8" fmla="*/ 33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3" y="2"/>
                    </a:moveTo>
                    <a:cubicBezTo>
                      <a:pt x="32" y="19"/>
                      <a:pt x="21" y="33"/>
                      <a:pt x="3" y="35"/>
                    </a:cubicBezTo>
                    <a:cubicBezTo>
                      <a:pt x="0" y="35"/>
                      <a:pt x="4" y="37"/>
                      <a:pt x="6" y="37"/>
                    </a:cubicBezTo>
                    <a:cubicBezTo>
                      <a:pt x="24" y="35"/>
                      <a:pt x="37" y="21"/>
                      <a:pt x="38" y="2"/>
                    </a:cubicBezTo>
                    <a:cubicBezTo>
                      <a:pt x="38" y="1"/>
                      <a:pt x="33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13"/>
              <p:cNvSpPr/>
              <p:nvPr/>
            </p:nvSpPr>
            <p:spPr bwMode="auto">
              <a:xfrm>
                <a:off x="2905126" y="319087"/>
                <a:ext cx="120650" cy="139700"/>
              </a:xfrm>
              <a:custGeom>
                <a:avLst/>
                <a:gdLst>
                  <a:gd name="T0" fmla="*/ 32 w 32"/>
                  <a:gd name="T1" fmla="*/ 35 h 37"/>
                  <a:gd name="T2" fmla="*/ 3 w 32"/>
                  <a:gd name="T3" fmla="*/ 1 h 37"/>
                  <a:gd name="T4" fmla="*/ 3 w 32"/>
                  <a:gd name="T5" fmla="*/ 3 h 37"/>
                  <a:gd name="T6" fmla="*/ 27 w 32"/>
                  <a:gd name="T7" fmla="*/ 34 h 37"/>
                  <a:gd name="T8" fmla="*/ 32 w 32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5"/>
                    </a:moveTo>
                    <a:cubicBezTo>
                      <a:pt x="31" y="18"/>
                      <a:pt x="20" y="5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ubicBezTo>
                      <a:pt x="18" y="7"/>
                      <a:pt x="26" y="19"/>
                      <a:pt x="27" y="34"/>
                    </a:cubicBezTo>
                    <a:cubicBezTo>
                      <a:pt x="27" y="36"/>
                      <a:pt x="32" y="37"/>
                      <a:pt x="32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14"/>
              <p:cNvSpPr/>
              <p:nvPr/>
            </p:nvSpPr>
            <p:spPr bwMode="auto">
              <a:xfrm>
                <a:off x="2889251" y="349250"/>
                <a:ext cx="192088" cy="41275"/>
              </a:xfrm>
              <a:custGeom>
                <a:avLst/>
                <a:gdLst>
                  <a:gd name="T0" fmla="*/ 45 w 51"/>
                  <a:gd name="T1" fmla="*/ 1 h 11"/>
                  <a:gd name="T2" fmla="*/ 5 w 51"/>
                  <a:gd name="T3" fmla="*/ 7 h 11"/>
                  <a:gd name="T4" fmla="*/ 3 w 51"/>
                  <a:gd name="T5" fmla="*/ 9 h 11"/>
                  <a:gd name="T6" fmla="*/ 48 w 51"/>
                  <a:gd name="T7" fmla="*/ 2 h 11"/>
                  <a:gd name="T8" fmla="*/ 45 w 5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1">
                    <a:moveTo>
                      <a:pt x="45" y="1"/>
                    </a:moveTo>
                    <a:cubicBezTo>
                      <a:pt x="33" y="7"/>
                      <a:pt x="18" y="9"/>
                      <a:pt x="5" y="7"/>
                    </a:cubicBezTo>
                    <a:cubicBezTo>
                      <a:pt x="4" y="7"/>
                      <a:pt x="0" y="9"/>
                      <a:pt x="3" y="9"/>
                    </a:cubicBezTo>
                    <a:cubicBezTo>
                      <a:pt x="18" y="11"/>
                      <a:pt x="36" y="9"/>
                      <a:pt x="48" y="2"/>
                    </a:cubicBezTo>
                    <a:cubicBezTo>
                      <a:pt x="51" y="0"/>
                      <a:pt x="46" y="0"/>
                      <a:pt x="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15"/>
              <p:cNvSpPr/>
              <p:nvPr/>
            </p:nvSpPr>
            <p:spPr bwMode="auto">
              <a:xfrm>
                <a:off x="2949576" y="293687"/>
                <a:ext cx="60325" cy="165100"/>
              </a:xfrm>
              <a:custGeom>
                <a:avLst/>
                <a:gdLst>
                  <a:gd name="T0" fmla="*/ 5 w 16"/>
                  <a:gd name="T1" fmla="*/ 43 h 44"/>
                  <a:gd name="T2" fmla="*/ 8 w 16"/>
                  <a:gd name="T3" fmla="*/ 1 h 44"/>
                  <a:gd name="T4" fmla="*/ 3 w 16"/>
                  <a:gd name="T5" fmla="*/ 2 h 44"/>
                  <a:gd name="T6" fmla="*/ 1 w 16"/>
                  <a:gd name="T7" fmla="*/ 43 h 44"/>
                  <a:gd name="T8" fmla="*/ 5 w 16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4">
                    <a:moveTo>
                      <a:pt x="5" y="43"/>
                    </a:moveTo>
                    <a:cubicBezTo>
                      <a:pt x="14" y="30"/>
                      <a:pt x="16" y="14"/>
                      <a:pt x="8" y="1"/>
                    </a:cubicBezTo>
                    <a:cubicBezTo>
                      <a:pt x="7" y="0"/>
                      <a:pt x="2" y="1"/>
                      <a:pt x="3" y="2"/>
                    </a:cubicBezTo>
                    <a:cubicBezTo>
                      <a:pt x="11" y="15"/>
                      <a:pt x="9" y="30"/>
                      <a:pt x="1" y="43"/>
                    </a:cubicBezTo>
                    <a:cubicBezTo>
                      <a:pt x="0" y="44"/>
                      <a:pt x="5" y="44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16"/>
              <p:cNvSpPr/>
              <p:nvPr/>
            </p:nvSpPr>
            <p:spPr bwMode="auto">
              <a:xfrm>
                <a:off x="2987676" y="376237"/>
                <a:ext cx="554038" cy="422275"/>
              </a:xfrm>
              <a:custGeom>
                <a:avLst/>
                <a:gdLst>
                  <a:gd name="T0" fmla="*/ 1 w 147"/>
                  <a:gd name="T1" fmla="*/ 3 h 112"/>
                  <a:gd name="T2" fmla="*/ 141 w 147"/>
                  <a:gd name="T3" fmla="*/ 111 h 112"/>
                  <a:gd name="T4" fmla="*/ 146 w 147"/>
                  <a:gd name="T5" fmla="*/ 110 h 112"/>
                  <a:gd name="T6" fmla="*/ 5 w 147"/>
                  <a:gd name="T7" fmla="*/ 1 h 112"/>
                  <a:gd name="T8" fmla="*/ 1 w 147"/>
                  <a:gd name="T9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12">
                    <a:moveTo>
                      <a:pt x="1" y="3"/>
                    </a:moveTo>
                    <a:cubicBezTo>
                      <a:pt x="48" y="38"/>
                      <a:pt x="96" y="73"/>
                      <a:pt x="141" y="111"/>
                    </a:cubicBezTo>
                    <a:cubicBezTo>
                      <a:pt x="142" y="112"/>
                      <a:pt x="147" y="110"/>
                      <a:pt x="146" y="110"/>
                    </a:cubicBezTo>
                    <a:cubicBezTo>
                      <a:pt x="100" y="72"/>
                      <a:pt x="53" y="37"/>
                      <a:pt x="5" y="1"/>
                    </a:cubicBezTo>
                    <a:cubicBezTo>
                      <a:pt x="4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17"/>
              <p:cNvSpPr/>
              <p:nvPr/>
            </p:nvSpPr>
            <p:spPr bwMode="auto">
              <a:xfrm>
                <a:off x="2968626" y="357187"/>
                <a:ext cx="41275" cy="38100"/>
              </a:xfrm>
              <a:custGeom>
                <a:avLst/>
                <a:gdLst>
                  <a:gd name="T0" fmla="*/ 9 w 11"/>
                  <a:gd name="T1" fmla="*/ 1 h 10"/>
                  <a:gd name="T2" fmla="*/ 9 w 11"/>
                  <a:gd name="T3" fmla="*/ 8 h 10"/>
                  <a:gd name="T4" fmla="*/ 2 w 11"/>
                  <a:gd name="T5" fmla="*/ 9 h 10"/>
                  <a:gd name="T6" fmla="*/ 2 w 11"/>
                  <a:gd name="T7" fmla="*/ 2 h 10"/>
                  <a:gd name="T8" fmla="*/ 9 w 1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1"/>
                    </a:moveTo>
                    <a:cubicBezTo>
                      <a:pt x="11" y="3"/>
                      <a:pt x="11" y="6"/>
                      <a:pt x="9" y="8"/>
                    </a:cubicBezTo>
                    <a:cubicBezTo>
                      <a:pt x="7" y="10"/>
                      <a:pt x="4" y="10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18"/>
              <p:cNvSpPr/>
              <p:nvPr/>
            </p:nvSpPr>
            <p:spPr bwMode="auto">
              <a:xfrm>
                <a:off x="3081338" y="138112"/>
                <a:ext cx="185738" cy="103188"/>
              </a:xfrm>
              <a:custGeom>
                <a:avLst/>
                <a:gdLst>
                  <a:gd name="T0" fmla="*/ 43 w 49"/>
                  <a:gd name="T1" fmla="*/ 1 h 27"/>
                  <a:gd name="T2" fmla="*/ 5 w 49"/>
                  <a:gd name="T3" fmla="*/ 20 h 27"/>
                  <a:gd name="T4" fmla="*/ 3 w 49"/>
                  <a:gd name="T5" fmla="*/ 21 h 27"/>
                  <a:gd name="T6" fmla="*/ 48 w 49"/>
                  <a:gd name="T7" fmla="*/ 2 h 27"/>
                  <a:gd name="T8" fmla="*/ 43 w 4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43" y="1"/>
                    </a:moveTo>
                    <a:cubicBezTo>
                      <a:pt x="36" y="15"/>
                      <a:pt x="22" y="24"/>
                      <a:pt x="5" y="20"/>
                    </a:cubicBezTo>
                    <a:cubicBezTo>
                      <a:pt x="3" y="19"/>
                      <a:pt x="0" y="20"/>
                      <a:pt x="3" y="21"/>
                    </a:cubicBezTo>
                    <a:cubicBezTo>
                      <a:pt x="22" y="27"/>
                      <a:pt x="39" y="19"/>
                      <a:pt x="48" y="2"/>
                    </a:cubicBezTo>
                    <a:cubicBezTo>
                      <a:pt x="49" y="1"/>
                      <a:pt x="44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319"/>
              <p:cNvSpPr/>
              <p:nvPr/>
            </p:nvSpPr>
            <p:spPr bwMode="auto">
              <a:xfrm>
                <a:off x="3122613" y="123825"/>
                <a:ext cx="90488" cy="165100"/>
              </a:xfrm>
              <a:custGeom>
                <a:avLst/>
                <a:gdLst>
                  <a:gd name="T0" fmla="*/ 18 w 24"/>
                  <a:gd name="T1" fmla="*/ 42 h 44"/>
                  <a:gd name="T2" fmla="*/ 6 w 24"/>
                  <a:gd name="T3" fmla="*/ 1 h 44"/>
                  <a:gd name="T4" fmla="*/ 2 w 24"/>
                  <a:gd name="T5" fmla="*/ 2 h 44"/>
                  <a:gd name="T6" fmla="*/ 13 w 24"/>
                  <a:gd name="T7" fmla="*/ 41 h 44"/>
                  <a:gd name="T8" fmla="*/ 18 w 2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18" y="42"/>
                    </a:moveTo>
                    <a:cubicBezTo>
                      <a:pt x="24" y="26"/>
                      <a:pt x="20" y="11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5" y="11"/>
                      <a:pt x="19" y="26"/>
                      <a:pt x="13" y="41"/>
                    </a:cubicBezTo>
                    <a:cubicBezTo>
                      <a:pt x="13" y="43"/>
                      <a:pt x="18" y="44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20"/>
              <p:cNvSpPr/>
              <p:nvPr/>
            </p:nvSpPr>
            <p:spPr bwMode="auto">
              <a:xfrm>
                <a:off x="3092451" y="168275"/>
                <a:ext cx="185738" cy="53975"/>
              </a:xfrm>
              <a:custGeom>
                <a:avLst/>
                <a:gdLst>
                  <a:gd name="T0" fmla="*/ 46 w 49"/>
                  <a:gd name="T1" fmla="*/ 10 h 14"/>
                  <a:gd name="T2" fmla="*/ 6 w 49"/>
                  <a:gd name="T3" fmla="*/ 1 h 14"/>
                  <a:gd name="T4" fmla="*/ 2 w 49"/>
                  <a:gd name="T5" fmla="*/ 2 h 14"/>
                  <a:gd name="T6" fmla="*/ 46 w 49"/>
                  <a:gd name="T7" fmla="*/ 12 h 14"/>
                  <a:gd name="T8" fmla="*/ 46 w 49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4">
                    <a:moveTo>
                      <a:pt x="46" y="10"/>
                    </a:moveTo>
                    <a:cubicBezTo>
                      <a:pt x="33" y="12"/>
                      <a:pt x="17" y="7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15" y="10"/>
                      <a:pt x="31" y="14"/>
                      <a:pt x="46" y="12"/>
                    </a:cubicBezTo>
                    <a:cubicBezTo>
                      <a:pt x="49" y="12"/>
                      <a:pt x="49" y="10"/>
                      <a:pt x="4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21"/>
              <p:cNvSpPr/>
              <p:nvPr/>
            </p:nvSpPr>
            <p:spPr bwMode="auto">
              <a:xfrm>
                <a:off x="3119438" y="115887"/>
                <a:ext cx="101600" cy="150813"/>
              </a:xfrm>
              <a:custGeom>
                <a:avLst/>
                <a:gdLst>
                  <a:gd name="T0" fmla="*/ 5 w 27"/>
                  <a:gd name="T1" fmla="*/ 40 h 40"/>
                  <a:gd name="T2" fmla="*/ 24 w 27"/>
                  <a:gd name="T3" fmla="*/ 2 h 40"/>
                  <a:gd name="T4" fmla="*/ 19 w 27"/>
                  <a:gd name="T5" fmla="*/ 2 h 40"/>
                  <a:gd name="T6" fmla="*/ 1 w 27"/>
                  <a:gd name="T7" fmla="*/ 39 h 40"/>
                  <a:gd name="T8" fmla="*/ 5 w 2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5" y="40"/>
                    </a:moveTo>
                    <a:cubicBezTo>
                      <a:pt x="18" y="31"/>
                      <a:pt x="27" y="17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1" y="17"/>
                      <a:pt x="14" y="31"/>
                      <a:pt x="1" y="39"/>
                    </a:cubicBezTo>
                    <a:cubicBezTo>
                      <a:pt x="0" y="40"/>
                      <a:pt x="4" y="40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22"/>
              <p:cNvSpPr/>
              <p:nvPr/>
            </p:nvSpPr>
            <p:spPr bwMode="auto">
              <a:xfrm>
                <a:off x="3182938" y="206375"/>
                <a:ext cx="358775" cy="592138"/>
              </a:xfrm>
              <a:custGeom>
                <a:avLst/>
                <a:gdLst>
                  <a:gd name="T0" fmla="*/ 1 w 95"/>
                  <a:gd name="T1" fmla="*/ 2 h 157"/>
                  <a:gd name="T2" fmla="*/ 89 w 95"/>
                  <a:gd name="T3" fmla="*/ 156 h 157"/>
                  <a:gd name="T4" fmla="*/ 94 w 95"/>
                  <a:gd name="T5" fmla="*/ 155 h 157"/>
                  <a:gd name="T6" fmla="*/ 5 w 95"/>
                  <a:gd name="T7" fmla="*/ 1 h 157"/>
                  <a:gd name="T8" fmla="*/ 1 w 95"/>
                  <a:gd name="T9" fmla="*/ 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57">
                    <a:moveTo>
                      <a:pt x="1" y="2"/>
                    </a:moveTo>
                    <a:cubicBezTo>
                      <a:pt x="31" y="53"/>
                      <a:pt x="62" y="104"/>
                      <a:pt x="89" y="156"/>
                    </a:cubicBezTo>
                    <a:cubicBezTo>
                      <a:pt x="90" y="157"/>
                      <a:pt x="95" y="156"/>
                      <a:pt x="94" y="155"/>
                    </a:cubicBezTo>
                    <a:cubicBezTo>
                      <a:pt x="66" y="103"/>
                      <a:pt x="35" y="52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323"/>
              <p:cNvSpPr/>
              <p:nvPr/>
            </p:nvSpPr>
            <p:spPr bwMode="auto">
              <a:xfrm>
                <a:off x="3168651" y="180975"/>
                <a:ext cx="41275" cy="41275"/>
              </a:xfrm>
              <a:custGeom>
                <a:avLst/>
                <a:gdLst>
                  <a:gd name="T0" fmla="*/ 9 w 11"/>
                  <a:gd name="T1" fmla="*/ 4 h 11"/>
                  <a:gd name="T2" fmla="*/ 7 w 11"/>
                  <a:gd name="T3" fmla="*/ 10 h 11"/>
                  <a:gd name="T4" fmla="*/ 1 w 11"/>
                  <a:gd name="T5" fmla="*/ 8 h 11"/>
                  <a:gd name="T6" fmla="*/ 3 w 11"/>
                  <a:gd name="T7" fmla="*/ 2 h 11"/>
                  <a:gd name="T8" fmla="*/ 9 w 11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4"/>
                    </a:move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Oval 324"/>
              <p:cNvSpPr>
                <a:spLocks noChangeArrowheads="1"/>
              </p:cNvSpPr>
              <p:nvPr/>
            </p:nvSpPr>
            <p:spPr bwMode="auto">
              <a:xfrm>
                <a:off x="3424238" y="661987"/>
                <a:ext cx="268288" cy="268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579AE-8882-45DF-B1AB-A8F33F5F0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34028-A0CE-48F3-A430-2A6C025706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3DEF-3D2B-4DC6-8774-6C86541F285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fld id="{7B9699F6-74F3-49C0-AD4B-E92357828D1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5840" y="-891480"/>
            <a:ext cx="2952381" cy="647619"/>
          </a:xfrm>
          <a:prstGeom prst="rect">
            <a:avLst/>
          </a:prstGeom>
        </p:spPr>
      </p:pic>
      <p:pic>
        <p:nvPicPr>
          <p:cNvPr id="4" name="Picture 2" descr="C:\Users\guo\Desktop\欧亚新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8" y="270556"/>
            <a:ext cx="1152128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82528" y="2"/>
            <a:ext cx="2009472" cy="12207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83499" y="3188974"/>
            <a:ext cx="384043" cy="38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83771" y="1892830"/>
            <a:ext cx="384043" cy="38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92680" y="1435735"/>
            <a:ext cx="8590280" cy="1753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基于网络编辑课程的</a:t>
            </a:r>
            <a:endParaRPr lang="zh-CN" alt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r>
              <a:rPr lang="zh-CN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 融合创新教学改革</a:t>
            </a:r>
            <a:endParaRPr lang="zh-CN" alt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32437" y="4485118"/>
            <a:ext cx="2159563" cy="384043"/>
          </a:xfrm>
          <a:prstGeom prst="rect">
            <a:avLst/>
          </a:prstGeom>
          <a:solidFill>
            <a:srgbClr val="27B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620011" y="4572011"/>
            <a:ext cx="3799085" cy="666756"/>
            <a:chOff x="4786313" y="4111625"/>
            <a:chExt cx="2994024" cy="525463"/>
          </a:xfrm>
          <a:solidFill>
            <a:schemeClr val="bg1"/>
          </a:solidFill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916488" y="4157663"/>
              <a:ext cx="258762" cy="433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0"/>
                </a:cxn>
                <a:cxn ang="0">
                  <a:pos x="30" y="6"/>
                </a:cxn>
                <a:cxn ang="0">
                  <a:pos x="30" y="28"/>
                </a:cxn>
                <a:cxn ang="0">
                  <a:pos x="23" y="34"/>
                </a:cxn>
                <a:cxn ang="0">
                  <a:pos x="11" y="34"/>
                </a:cxn>
                <a:cxn ang="0">
                  <a:pos x="5" y="28"/>
                </a:cxn>
                <a:cxn ang="0">
                  <a:pos x="5" y="6"/>
                </a:cxn>
                <a:cxn ang="0">
                  <a:pos x="11" y="0"/>
                </a:cxn>
                <a:cxn ang="0">
                  <a:pos x="5" y="55"/>
                </a:cxn>
                <a:cxn ang="0">
                  <a:pos x="16" y="55"/>
                </a:cxn>
                <a:cxn ang="0">
                  <a:pos x="16" y="38"/>
                </a:cxn>
                <a:cxn ang="0">
                  <a:pos x="6" y="38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2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3" y="14"/>
                </a:cxn>
                <a:cxn ang="0">
                  <a:pos x="3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5"/>
                </a:cxn>
                <a:cxn ang="0">
                  <a:pos x="28" y="35"/>
                </a:cxn>
                <a:cxn ang="0">
                  <a:pos x="32" y="32"/>
                </a:cxn>
                <a:cxn ang="0">
                  <a:pos x="32" y="14"/>
                </a:cxn>
                <a:cxn ang="0">
                  <a:pos x="33" y="13"/>
                </a:cxn>
                <a:cxn ang="0">
                  <a:pos x="34" y="14"/>
                </a:cxn>
                <a:cxn ang="0">
                  <a:pos x="34" y="32"/>
                </a:cxn>
                <a:cxn ang="0">
                  <a:pos x="28" y="38"/>
                </a:cxn>
                <a:cxn ang="0">
                  <a:pos x="19" y="38"/>
                </a:cxn>
                <a:cxn ang="0">
                  <a:pos x="19" y="55"/>
                </a:cxn>
                <a:cxn ang="0">
                  <a:pos x="30" y="55"/>
                </a:cxn>
                <a:cxn ang="0">
                  <a:pos x="31" y="56"/>
                </a:cxn>
                <a:cxn ang="0">
                  <a:pos x="31" y="56"/>
                </a:cxn>
                <a:cxn ang="0">
                  <a:pos x="30" y="57"/>
                </a:cxn>
                <a:cxn ang="0">
                  <a:pos x="5" y="57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5" y="55"/>
                </a:cxn>
              </a:cxnLst>
              <a:rect l="0" t="0" r="r" b="b"/>
              <a:pathLst>
                <a:path w="34" h="57">
                  <a:moveTo>
                    <a:pt x="11" y="0"/>
                  </a:moveTo>
                  <a:lnTo>
                    <a:pt x="23" y="0"/>
                  </a:lnTo>
                  <a:cubicBezTo>
                    <a:pt x="27" y="0"/>
                    <a:pt x="30" y="2"/>
                    <a:pt x="30" y="6"/>
                  </a:cubicBezTo>
                  <a:cubicBezTo>
                    <a:pt x="30" y="14"/>
                    <a:pt x="30" y="20"/>
                    <a:pt x="30" y="28"/>
                  </a:cubicBezTo>
                  <a:cubicBezTo>
                    <a:pt x="30" y="31"/>
                    <a:pt x="27" y="34"/>
                    <a:pt x="23" y="34"/>
                  </a:cubicBezTo>
                  <a:lnTo>
                    <a:pt x="11" y="34"/>
                  </a:lnTo>
                  <a:cubicBezTo>
                    <a:pt x="8" y="34"/>
                    <a:pt x="5" y="31"/>
                    <a:pt x="5" y="28"/>
                  </a:cubicBezTo>
                  <a:cubicBezTo>
                    <a:pt x="5" y="20"/>
                    <a:pt x="5" y="14"/>
                    <a:pt x="5" y="6"/>
                  </a:cubicBezTo>
                  <a:cubicBezTo>
                    <a:pt x="5" y="2"/>
                    <a:pt x="8" y="0"/>
                    <a:pt x="11" y="0"/>
                  </a:cubicBezTo>
                  <a:moveTo>
                    <a:pt x="5" y="55"/>
                  </a:moveTo>
                  <a:lnTo>
                    <a:pt x="16" y="55"/>
                  </a:lnTo>
                  <a:lnTo>
                    <a:pt x="16" y="38"/>
                  </a:lnTo>
                  <a:lnTo>
                    <a:pt x="6" y="38"/>
                  </a:lnTo>
                  <a:cubicBezTo>
                    <a:pt x="5" y="38"/>
                    <a:pt x="3" y="37"/>
                    <a:pt x="2" y="36"/>
                  </a:cubicBezTo>
                  <a:lnTo>
                    <a:pt x="2" y="36"/>
                  </a:lnTo>
                  <a:cubicBezTo>
                    <a:pt x="1" y="35"/>
                    <a:pt x="0" y="34"/>
                    <a:pt x="0" y="32"/>
                  </a:cubicBezTo>
                  <a:lnTo>
                    <a:pt x="0" y="14"/>
                  </a:lnTo>
                  <a:cubicBezTo>
                    <a:pt x="0" y="14"/>
                    <a:pt x="0" y="13"/>
                    <a:pt x="1" y="13"/>
                  </a:cubicBezTo>
                  <a:cubicBezTo>
                    <a:pt x="3" y="13"/>
                    <a:pt x="3" y="14"/>
                    <a:pt x="3" y="14"/>
                  </a:cubicBezTo>
                  <a:lnTo>
                    <a:pt x="3" y="32"/>
                  </a:lnTo>
                  <a:cubicBezTo>
                    <a:pt x="3" y="33"/>
                    <a:pt x="3" y="34"/>
                    <a:pt x="4" y="34"/>
                  </a:cubicBezTo>
                  <a:lnTo>
                    <a:pt x="4" y="34"/>
                  </a:lnTo>
                  <a:cubicBezTo>
                    <a:pt x="4" y="35"/>
                    <a:pt x="5" y="35"/>
                    <a:pt x="6" y="35"/>
                  </a:cubicBezTo>
                  <a:lnTo>
                    <a:pt x="28" y="35"/>
                  </a:lnTo>
                  <a:cubicBezTo>
                    <a:pt x="30" y="35"/>
                    <a:pt x="32" y="34"/>
                    <a:pt x="32" y="32"/>
                  </a:cubicBezTo>
                  <a:lnTo>
                    <a:pt x="32" y="14"/>
                  </a:lnTo>
                  <a:cubicBezTo>
                    <a:pt x="32" y="14"/>
                    <a:pt x="32" y="13"/>
                    <a:pt x="33" y="13"/>
                  </a:cubicBezTo>
                  <a:cubicBezTo>
                    <a:pt x="34" y="13"/>
                    <a:pt x="34" y="14"/>
                    <a:pt x="34" y="14"/>
                  </a:cubicBezTo>
                  <a:lnTo>
                    <a:pt x="34" y="32"/>
                  </a:lnTo>
                  <a:cubicBezTo>
                    <a:pt x="34" y="35"/>
                    <a:pt x="32" y="38"/>
                    <a:pt x="28" y="38"/>
                  </a:cubicBezTo>
                  <a:lnTo>
                    <a:pt x="19" y="38"/>
                  </a:lnTo>
                  <a:lnTo>
                    <a:pt x="19" y="55"/>
                  </a:lnTo>
                  <a:lnTo>
                    <a:pt x="30" y="55"/>
                  </a:lnTo>
                  <a:cubicBezTo>
                    <a:pt x="30" y="55"/>
                    <a:pt x="31" y="55"/>
                    <a:pt x="31" y="56"/>
                  </a:cubicBezTo>
                  <a:lnTo>
                    <a:pt x="31" y="56"/>
                  </a:lnTo>
                  <a:cubicBezTo>
                    <a:pt x="31" y="57"/>
                    <a:pt x="30" y="57"/>
                    <a:pt x="30" y="57"/>
                  </a:cubicBezTo>
                  <a:lnTo>
                    <a:pt x="5" y="57"/>
                  </a:lnTo>
                  <a:cubicBezTo>
                    <a:pt x="4" y="57"/>
                    <a:pt x="4" y="57"/>
                    <a:pt x="4" y="56"/>
                  </a:cubicBezTo>
                  <a:lnTo>
                    <a:pt x="4" y="56"/>
                  </a:lnTo>
                  <a:cubicBezTo>
                    <a:pt x="4" y="55"/>
                    <a:pt x="4" y="55"/>
                    <a:pt x="5" y="55"/>
                  </a:cubicBez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786313" y="4111625"/>
              <a:ext cx="525462" cy="525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8" y="0"/>
                </a:cxn>
                <a:cxn ang="0">
                  <a:pos x="69" y="12"/>
                </a:cxn>
                <a:cxn ang="0">
                  <a:pos x="69" y="58"/>
                </a:cxn>
                <a:cxn ang="0">
                  <a:pos x="58" y="69"/>
                </a:cxn>
                <a:cxn ang="0">
                  <a:pos x="12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2" y="4"/>
                </a:cxn>
              </a:cxnLst>
              <a:rect l="0" t="0" r="r" b="b"/>
              <a:pathLst>
                <a:path w="69" h="69">
                  <a:moveTo>
                    <a:pt x="12" y="0"/>
                  </a:moveTo>
                  <a:lnTo>
                    <a:pt x="58" y="0"/>
                  </a:ln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ubicBezTo>
                    <a:pt x="69" y="64"/>
                    <a:pt x="64" y="69"/>
                    <a:pt x="58" y="69"/>
                  </a:cubicBezTo>
                  <a:lnTo>
                    <a:pt x="12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lnTo>
                    <a:pt x="4" y="58"/>
                  </a:lnTo>
                  <a:cubicBezTo>
                    <a:pt x="4" y="62"/>
                    <a:pt x="7" y="66"/>
                    <a:pt x="12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2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5403850" y="4111625"/>
              <a:ext cx="525462" cy="525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8" y="0"/>
                </a:cxn>
                <a:cxn ang="0">
                  <a:pos x="69" y="12"/>
                </a:cxn>
                <a:cxn ang="0">
                  <a:pos x="69" y="58"/>
                </a:cxn>
                <a:cxn ang="0">
                  <a:pos x="58" y="69"/>
                </a:cxn>
                <a:cxn ang="0">
                  <a:pos x="11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3" y="12"/>
                </a:cxn>
                <a:cxn ang="0">
                  <a:pos x="3" y="58"/>
                </a:cxn>
                <a:cxn ang="0">
                  <a:pos x="11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1" y="4"/>
                </a:cxn>
              </a:cxnLst>
              <a:rect l="0" t="0" r="r" b="b"/>
              <a:pathLst>
                <a:path w="69" h="69">
                  <a:moveTo>
                    <a:pt x="11" y="0"/>
                  </a:moveTo>
                  <a:lnTo>
                    <a:pt x="58" y="0"/>
                  </a:ln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ubicBezTo>
                    <a:pt x="69" y="64"/>
                    <a:pt x="64" y="69"/>
                    <a:pt x="58" y="69"/>
                  </a:cubicBezTo>
                  <a:lnTo>
                    <a:pt x="11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1" y="0"/>
                  </a:cubicBezTo>
                  <a:moveTo>
                    <a:pt x="11" y="4"/>
                  </a:moveTo>
                  <a:cubicBezTo>
                    <a:pt x="7" y="4"/>
                    <a:pt x="3" y="7"/>
                    <a:pt x="3" y="12"/>
                  </a:cubicBezTo>
                  <a:lnTo>
                    <a:pt x="3" y="58"/>
                  </a:lnTo>
                  <a:cubicBezTo>
                    <a:pt x="3" y="62"/>
                    <a:pt x="7" y="66"/>
                    <a:pt x="11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1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464175" y="4340225"/>
              <a:ext cx="411162" cy="106363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11" y="0"/>
                </a:cxn>
                <a:cxn ang="0">
                  <a:pos x="23" y="14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17" y="6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23" y="14"/>
                </a:cxn>
                <a:cxn ang="0">
                  <a:pos x="39" y="14"/>
                </a:cxn>
                <a:cxn ang="0">
                  <a:pos x="35" y="4"/>
                </a:cxn>
                <a:cxn ang="0">
                  <a:pos x="34" y="3"/>
                </a:cxn>
                <a:cxn ang="0">
                  <a:pos x="31" y="14"/>
                </a:cxn>
                <a:cxn ang="0">
                  <a:pos x="25" y="0"/>
                </a:cxn>
                <a:cxn ang="0">
                  <a:pos x="30" y="11"/>
                </a:cxn>
                <a:cxn ang="0">
                  <a:pos x="30" y="12"/>
                </a:cxn>
                <a:cxn ang="0">
                  <a:pos x="34" y="0"/>
                </a:cxn>
                <a:cxn ang="0">
                  <a:pos x="38" y="11"/>
                </a:cxn>
                <a:cxn ang="0">
                  <a:pos x="38" y="12"/>
                </a:cxn>
                <a:cxn ang="0">
                  <a:pos x="41" y="0"/>
                </a:cxn>
                <a:cxn ang="0">
                  <a:pos x="46" y="11"/>
                </a:cxn>
                <a:cxn ang="0">
                  <a:pos x="49" y="13"/>
                </a:cxn>
                <a:cxn ang="0">
                  <a:pos x="52" y="10"/>
                </a:cxn>
                <a:cxn ang="0">
                  <a:pos x="49" y="8"/>
                </a:cxn>
                <a:cxn ang="0">
                  <a:pos x="46" y="4"/>
                </a:cxn>
                <a:cxn ang="0">
                  <a:pos x="50" y="0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8" y="5"/>
                </a:cxn>
                <a:cxn ang="0">
                  <a:pos x="53" y="8"/>
                </a:cxn>
                <a:cxn ang="0">
                  <a:pos x="53" y="13"/>
                </a:cxn>
                <a:cxn ang="0">
                  <a:pos x="47" y="14"/>
                </a:cxn>
                <a:cxn ang="0">
                  <a:pos x="46" y="11"/>
                </a:cxn>
              </a:cxnLst>
              <a:rect l="0" t="0" r="r" b="b"/>
              <a:pathLst>
                <a:path w="54" h="14">
                  <a:moveTo>
                    <a:pt x="11" y="14"/>
                  </a:moveTo>
                  <a:lnTo>
                    <a:pt x="9" y="14"/>
                  </a:lnTo>
                  <a:lnTo>
                    <a:pt x="2" y="3"/>
                  </a:lnTo>
                  <a:cubicBezTo>
                    <a:pt x="2" y="3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3"/>
                    <a:pt x="2" y="3"/>
                    <a:pt x="2" y="4"/>
                  </a:cubicBezTo>
                  <a:lnTo>
                    <a:pt x="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11"/>
                  </a:lnTo>
                  <a:cubicBezTo>
                    <a:pt x="9" y="11"/>
                    <a:pt x="9" y="12"/>
                    <a:pt x="9" y="12"/>
                  </a:cubicBezTo>
                  <a:lnTo>
                    <a:pt x="10" y="12"/>
                  </a:lnTo>
                  <a:cubicBezTo>
                    <a:pt x="9" y="11"/>
                    <a:pt x="9" y="11"/>
                    <a:pt x="9" y="10"/>
                  </a:cubicBezTo>
                  <a:lnTo>
                    <a:pt x="9" y="0"/>
                  </a:lnTo>
                  <a:lnTo>
                    <a:pt x="11" y="0"/>
                  </a:lnTo>
                  <a:lnTo>
                    <a:pt x="11" y="14"/>
                  </a:lnTo>
                  <a:moveTo>
                    <a:pt x="23" y="14"/>
                  </a:moveTo>
                  <a:lnTo>
                    <a:pt x="16" y="14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3" y="14"/>
                  </a:lnTo>
                  <a:moveTo>
                    <a:pt x="43" y="0"/>
                  </a:moveTo>
                  <a:lnTo>
                    <a:pt x="39" y="14"/>
                  </a:lnTo>
                  <a:lnTo>
                    <a:pt x="37" y="14"/>
                  </a:lnTo>
                  <a:lnTo>
                    <a:pt x="35" y="4"/>
                  </a:lnTo>
                  <a:cubicBezTo>
                    <a:pt x="34" y="4"/>
                    <a:pt x="34" y="3"/>
                    <a:pt x="34" y="3"/>
                  </a:cubicBezTo>
                  <a:lnTo>
                    <a:pt x="34" y="3"/>
                  </a:lnTo>
                  <a:cubicBezTo>
                    <a:pt x="34" y="3"/>
                    <a:pt x="34" y="4"/>
                    <a:pt x="34" y="4"/>
                  </a:cubicBezTo>
                  <a:lnTo>
                    <a:pt x="31" y="14"/>
                  </a:lnTo>
                  <a:lnTo>
                    <a:pt x="29" y="14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1"/>
                  </a:lnTo>
                  <a:cubicBezTo>
                    <a:pt x="30" y="11"/>
                    <a:pt x="30" y="12"/>
                    <a:pt x="30" y="12"/>
                  </a:cubicBezTo>
                  <a:lnTo>
                    <a:pt x="30" y="12"/>
                  </a:lnTo>
                  <a:cubicBezTo>
                    <a:pt x="30" y="12"/>
                    <a:pt x="30" y="11"/>
                    <a:pt x="31" y="11"/>
                  </a:cubicBezTo>
                  <a:lnTo>
                    <a:pt x="34" y="0"/>
                  </a:lnTo>
                  <a:lnTo>
                    <a:pt x="35" y="0"/>
                  </a:lnTo>
                  <a:lnTo>
                    <a:pt x="38" y="11"/>
                  </a:lnTo>
                  <a:cubicBezTo>
                    <a:pt x="38" y="11"/>
                    <a:pt x="38" y="12"/>
                    <a:pt x="38" y="12"/>
                  </a:cubicBezTo>
                  <a:lnTo>
                    <a:pt x="38" y="12"/>
                  </a:lnTo>
                  <a:cubicBezTo>
                    <a:pt x="38" y="12"/>
                    <a:pt x="38" y="11"/>
                    <a:pt x="39" y="11"/>
                  </a:cubicBezTo>
                  <a:lnTo>
                    <a:pt x="41" y="0"/>
                  </a:lnTo>
                  <a:lnTo>
                    <a:pt x="43" y="0"/>
                  </a:lnTo>
                  <a:moveTo>
                    <a:pt x="46" y="11"/>
                  </a:moveTo>
                  <a:cubicBezTo>
                    <a:pt x="46" y="12"/>
                    <a:pt x="47" y="12"/>
                    <a:pt x="47" y="12"/>
                  </a:cubicBezTo>
                  <a:cubicBezTo>
                    <a:pt x="48" y="13"/>
                    <a:pt x="49" y="13"/>
                    <a:pt x="49" y="13"/>
                  </a:cubicBezTo>
                  <a:cubicBezTo>
                    <a:pt x="51" y="13"/>
                    <a:pt x="52" y="12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51" y="9"/>
                    <a:pt x="50" y="8"/>
                    <a:pt x="49" y="8"/>
                  </a:cubicBezTo>
                  <a:cubicBezTo>
                    <a:pt x="48" y="7"/>
                    <a:pt x="47" y="6"/>
                    <a:pt x="46" y="6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6" y="3"/>
                    <a:pt x="46" y="2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2" y="0"/>
                    <a:pt x="53" y="0"/>
                    <a:pt x="53" y="1"/>
                  </a:cubicBezTo>
                  <a:lnTo>
                    <a:pt x="53" y="3"/>
                  </a:lnTo>
                  <a:cubicBezTo>
                    <a:pt x="53" y="2"/>
                    <a:pt x="51" y="2"/>
                    <a:pt x="50" y="2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8" y="3"/>
                    <a:pt x="47" y="3"/>
                    <a:pt x="47" y="4"/>
                  </a:cubicBezTo>
                  <a:cubicBezTo>
                    <a:pt x="47" y="4"/>
                    <a:pt x="48" y="5"/>
                    <a:pt x="48" y="5"/>
                  </a:cubicBezTo>
                  <a:cubicBezTo>
                    <a:pt x="48" y="5"/>
                    <a:pt x="49" y="6"/>
                    <a:pt x="50" y="6"/>
                  </a:cubicBezTo>
                  <a:cubicBezTo>
                    <a:pt x="52" y="7"/>
                    <a:pt x="53" y="8"/>
                    <a:pt x="53" y="8"/>
                  </a:cubicBezTo>
                  <a:cubicBezTo>
                    <a:pt x="54" y="9"/>
                    <a:pt x="54" y="10"/>
                    <a:pt x="54" y="11"/>
                  </a:cubicBezTo>
                  <a:cubicBezTo>
                    <a:pt x="54" y="12"/>
                    <a:pt x="53" y="13"/>
                    <a:pt x="53" y="13"/>
                  </a:cubicBezTo>
                  <a:cubicBezTo>
                    <a:pt x="52" y="14"/>
                    <a:pt x="51" y="14"/>
                    <a:pt x="49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6" y="14"/>
                    <a:pt x="46" y="14"/>
                    <a:pt x="46" y="13"/>
                  </a:cubicBezTo>
                  <a:lnTo>
                    <a:pt x="46" y="11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6021388" y="4111625"/>
              <a:ext cx="525462" cy="525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7" y="0"/>
                </a:cxn>
                <a:cxn ang="0">
                  <a:pos x="69" y="12"/>
                </a:cxn>
                <a:cxn ang="0">
                  <a:pos x="69" y="58"/>
                </a:cxn>
                <a:cxn ang="0">
                  <a:pos x="57" y="69"/>
                </a:cxn>
                <a:cxn ang="0">
                  <a:pos x="11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3" y="12"/>
                </a:cxn>
                <a:cxn ang="0">
                  <a:pos x="3" y="58"/>
                </a:cxn>
                <a:cxn ang="0">
                  <a:pos x="11" y="66"/>
                </a:cxn>
                <a:cxn ang="0">
                  <a:pos x="57" y="66"/>
                </a:cxn>
                <a:cxn ang="0">
                  <a:pos x="65" y="58"/>
                </a:cxn>
                <a:cxn ang="0">
                  <a:pos x="65" y="12"/>
                </a:cxn>
                <a:cxn ang="0">
                  <a:pos x="57" y="4"/>
                </a:cxn>
                <a:cxn ang="0">
                  <a:pos x="11" y="4"/>
                </a:cxn>
              </a:cxnLst>
              <a:rect l="0" t="0" r="r" b="b"/>
              <a:pathLst>
                <a:path w="69" h="69">
                  <a:moveTo>
                    <a:pt x="11" y="0"/>
                  </a:moveTo>
                  <a:lnTo>
                    <a:pt x="57" y="0"/>
                  </a:ln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ubicBezTo>
                    <a:pt x="69" y="64"/>
                    <a:pt x="64" y="69"/>
                    <a:pt x="57" y="69"/>
                  </a:cubicBezTo>
                  <a:lnTo>
                    <a:pt x="11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1" y="0"/>
                  </a:cubicBezTo>
                  <a:moveTo>
                    <a:pt x="11" y="4"/>
                  </a:moveTo>
                  <a:cubicBezTo>
                    <a:pt x="7" y="4"/>
                    <a:pt x="3" y="7"/>
                    <a:pt x="3" y="12"/>
                  </a:cubicBezTo>
                  <a:lnTo>
                    <a:pt x="3" y="58"/>
                  </a:lnTo>
                  <a:cubicBezTo>
                    <a:pt x="3" y="62"/>
                    <a:pt x="7" y="66"/>
                    <a:pt x="11" y="66"/>
                  </a:cubicBezTo>
                  <a:lnTo>
                    <a:pt x="57" y="66"/>
                  </a:lnTo>
                  <a:cubicBezTo>
                    <a:pt x="62" y="66"/>
                    <a:pt x="65" y="62"/>
                    <a:pt x="65" y="58"/>
                  </a:cubicBezTo>
                  <a:lnTo>
                    <a:pt x="65" y="12"/>
                  </a:lnTo>
                  <a:cubicBezTo>
                    <a:pt x="65" y="7"/>
                    <a:pt x="62" y="4"/>
                    <a:pt x="57" y="4"/>
                  </a:cubicBezTo>
                  <a:lnTo>
                    <a:pt x="11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6065838" y="4241800"/>
              <a:ext cx="427037" cy="250825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1" y="11"/>
                </a:cxn>
                <a:cxn ang="0">
                  <a:pos x="31" y="7"/>
                </a:cxn>
                <a:cxn ang="0">
                  <a:pos x="10" y="7"/>
                </a:cxn>
                <a:cxn ang="0">
                  <a:pos x="10" y="8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37" y="11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5" y="16"/>
                </a:cxn>
                <a:cxn ang="0">
                  <a:pos x="45" y="11"/>
                </a:cxn>
                <a:cxn ang="0">
                  <a:pos x="56" y="9"/>
                </a:cxn>
                <a:cxn ang="0">
                  <a:pos x="56" y="33"/>
                </a:cxn>
                <a:cxn ang="0">
                  <a:pos x="45" y="31"/>
                </a:cxn>
                <a:cxn ang="0">
                  <a:pos x="45" y="26"/>
                </a:cxn>
                <a:cxn ang="0">
                  <a:pos x="40" y="26"/>
                </a:cxn>
                <a:cxn ang="0">
                  <a:pos x="40" y="28"/>
                </a:cxn>
                <a:cxn ang="0">
                  <a:pos x="37" y="31"/>
                </a:cxn>
                <a:cxn ang="0">
                  <a:pos x="3" y="31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3" y="11"/>
                </a:cxn>
              </a:cxnLst>
              <a:rect l="0" t="0" r="r" b="b"/>
              <a:pathLst>
                <a:path w="56" h="33">
                  <a:moveTo>
                    <a:pt x="3" y="11"/>
                  </a:moveTo>
                  <a:lnTo>
                    <a:pt x="31" y="11"/>
                  </a:lnTo>
                  <a:lnTo>
                    <a:pt x="3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9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7" y="11"/>
                  </a:lnTo>
                  <a:cubicBezTo>
                    <a:pt x="39" y="11"/>
                    <a:pt x="40" y="12"/>
                    <a:pt x="40" y="14"/>
                  </a:cubicBezTo>
                  <a:lnTo>
                    <a:pt x="40" y="16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56" y="9"/>
                  </a:lnTo>
                  <a:lnTo>
                    <a:pt x="56" y="33"/>
                  </a:lnTo>
                  <a:lnTo>
                    <a:pt x="45" y="31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28"/>
                  </a:lnTo>
                  <a:cubicBezTo>
                    <a:pt x="40" y="30"/>
                    <a:pt x="39" y="31"/>
                    <a:pt x="37" y="31"/>
                  </a:cubicBezTo>
                  <a:lnTo>
                    <a:pt x="3" y="31"/>
                  </a:lnTo>
                  <a:cubicBezTo>
                    <a:pt x="1" y="31"/>
                    <a:pt x="0" y="30"/>
                    <a:pt x="0" y="28"/>
                  </a:cubicBezTo>
                  <a:lnTo>
                    <a:pt x="0" y="14"/>
                  </a:lnTo>
                  <a:cubicBezTo>
                    <a:pt x="0" y="12"/>
                    <a:pt x="1" y="11"/>
                    <a:pt x="3" y="11"/>
                  </a:cubicBez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6630987" y="4111625"/>
              <a:ext cx="533400" cy="525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8" y="0"/>
                </a:cxn>
                <a:cxn ang="0">
                  <a:pos x="70" y="12"/>
                </a:cxn>
                <a:cxn ang="0">
                  <a:pos x="70" y="58"/>
                </a:cxn>
                <a:cxn ang="0">
                  <a:pos x="58" y="69"/>
                </a:cxn>
                <a:cxn ang="0">
                  <a:pos x="12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2" y="4"/>
                </a:cxn>
              </a:cxnLst>
              <a:rect l="0" t="0" r="r" b="b"/>
              <a:pathLst>
                <a:path w="70" h="69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5"/>
                    <a:pt x="70" y="12"/>
                  </a:cubicBezTo>
                  <a:lnTo>
                    <a:pt x="70" y="58"/>
                  </a:lnTo>
                  <a:cubicBezTo>
                    <a:pt x="70" y="64"/>
                    <a:pt x="65" y="69"/>
                    <a:pt x="58" y="69"/>
                  </a:cubicBezTo>
                  <a:lnTo>
                    <a:pt x="12" y="69"/>
                  </a:lnTo>
                  <a:cubicBezTo>
                    <a:pt x="6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6" y="0"/>
                    <a:pt x="12" y="0"/>
                  </a:cubicBezTo>
                  <a:moveTo>
                    <a:pt x="12" y="4"/>
                  </a:moveTo>
                  <a:cubicBezTo>
                    <a:pt x="8" y="4"/>
                    <a:pt x="4" y="7"/>
                    <a:pt x="4" y="12"/>
                  </a:cubicBezTo>
                  <a:lnTo>
                    <a:pt x="4" y="58"/>
                  </a:lnTo>
                  <a:cubicBezTo>
                    <a:pt x="4" y="62"/>
                    <a:pt x="8" y="66"/>
                    <a:pt x="12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2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745287" y="4271963"/>
              <a:ext cx="296862" cy="212725"/>
            </a:xfrm>
            <a:custGeom>
              <a:avLst/>
              <a:gdLst/>
              <a:ahLst/>
              <a:cxnLst>
                <a:cxn ang="0">
                  <a:pos x="8" y="28"/>
                </a:cxn>
                <a:cxn ang="0">
                  <a:pos x="6" y="28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8" y="3"/>
                </a:cxn>
                <a:cxn ang="0">
                  <a:pos x="8" y="28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8" y="24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29" y="28"/>
                </a:cxn>
                <a:cxn ang="0">
                  <a:pos x="26" y="28"/>
                </a:cxn>
                <a:cxn ang="0">
                  <a:pos x="16" y="0"/>
                </a:cxn>
              </a:cxnLst>
              <a:rect l="0" t="0" r="r" b="b"/>
              <a:pathLst>
                <a:path w="39" h="28">
                  <a:moveTo>
                    <a:pt x="8" y="28"/>
                  </a:moveTo>
                  <a:lnTo>
                    <a:pt x="6" y="28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8" y="3"/>
                  </a:lnTo>
                  <a:lnTo>
                    <a:pt x="8" y="28"/>
                  </a:lnTo>
                  <a:moveTo>
                    <a:pt x="16" y="0"/>
                  </a:moveTo>
                  <a:lnTo>
                    <a:pt x="19" y="0"/>
                  </a:lnTo>
                  <a:lnTo>
                    <a:pt x="28" y="24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7246937" y="4111625"/>
              <a:ext cx="533400" cy="525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8" y="0"/>
                </a:cxn>
                <a:cxn ang="0">
                  <a:pos x="70" y="12"/>
                </a:cxn>
                <a:cxn ang="0">
                  <a:pos x="70" y="58"/>
                </a:cxn>
                <a:cxn ang="0">
                  <a:pos x="58" y="69"/>
                </a:cxn>
                <a:cxn ang="0">
                  <a:pos x="12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2" y="4"/>
                </a:cxn>
              </a:cxnLst>
              <a:rect l="0" t="0" r="r" b="b"/>
              <a:pathLst>
                <a:path w="70" h="69">
                  <a:moveTo>
                    <a:pt x="12" y="0"/>
                  </a:moveTo>
                  <a:lnTo>
                    <a:pt x="58" y="0"/>
                  </a:lnTo>
                  <a:cubicBezTo>
                    <a:pt x="64" y="0"/>
                    <a:pt x="70" y="5"/>
                    <a:pt x="70" y="12"/>
                  </a:cubicBezTo>
                  <a:lnTo>
                    <a:pt x="70" y="58"/>
                  </a:lnTo>
                  <a:cubicBezTo>
                    <a:pt x="70" y="64"/>
                    <a:pt x="64" y="69"/>
                    <a:pt x="58" y="69"/>
                  </a:cubicBezTo>
                  <a:lnTo>
                    <a:pt x="12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lnTo>
                    <a:pt x="4" y="58"/>
                  </a:lnTo>
                  <a:cubicBezTo>
                    <a:pt x="4" y="62"/>
                    <a:pt x="7" y="66"/>
                    <a:pt x="12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2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7308850" y="4241800"/>
              <a:ext cx="403225" cy="265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9" y="0"/>
                </a:cxn>
                <a:cxn ang="0">
                  <a:pos x="53" y="4"/>
                </a:cxn>
                <a:cxn ang="0">
                  <a:pos x="53" y="30"/>
                </a:cxn>
                <a:cxn ang="0">
                  <a:pos x="33" y="30"/>
                </a:cxn>
                <a:cxn ang="0">
                  <a:pos x="33" y="21"/>
                </a:cxn>
                <a:cxn ang="0">
                  <a:pos x="31" y="19"/>
                </a:cxn>
                <a:cxn ang="0">
                  <a:pos x="27" y="19"/>
                </a:cxn>
                <a:cxn ang="0">
                  <a:pos x="33" y="13"/>
                </a:cxn>
                <a:cxn ang="0">
                  <a:pos x="27" y="7"/>
                </a:cxn>
                <a:cxn ang="0">
                  <a:pos x="21" y="13"/>
                </a:cxn>
                <a:cxn ang="0">
                  <a:pos x="27" y="19"/>
                </a:cxn>
                <a:cxn ang="0">
                  <a:pos x="22" y="19"/>
                </a:cxn>
                <a:cxn ang="0">
                  <a:pos x="20" y="21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6" y="23"/>
                </a:cxn>
                <a:cxn ang="0">
                  <a:pos x="16" y="25"/>
                </a:cxn>
                <a:cxn ang="0">
                  <a:pos x="12" y="29"/>
                </a:cxn>
                <a:cxn ang="0">
                  <a:pos x="12" y="30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33" y="31"/>
                </a:cxn>
                <a:cxn ang="0">
                  <a:pos x="53" y="31"/>
                </a:cxn>
                <a:cxn ang="0">
                  <a:pos x="49" y="35"/>
                </a:cxn>
                <a:cxn ang="0">
                  <a:pos x="5" y="35"/>
                </a:cxn>
                <a:cxn ang="0">
                  <a:pos x="0" y="3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5" y="27"/>
                </a:cxn>
                <a:cxn ang="0">
                  <a:pos x="13" y="30"/>
                </a:cxn>
              </a:cxnLst>
              <a:rect l="0" t="0" r="r" b="b"/>
              <a:pathLst>
                <a:path w="53" h="35">
                  <a:moveTo>
                    <a:pt x="5" y="0"/>
                  </a:moveTo>
                  <a:lnTo>
                    <a:pt x="49" y="0"/>
                  </a:lnTo>
                  <a:cubicBezTo>
                    <a:pt x="51" y="0"/>
                    <a:pt x="53" y="2"/>
                    <a:pt x="53" y="4"/>
                  </a:cubicBezTo>
                  <a:lnTo>
                    <a:pt x="53" y="30"/>
                  </a:lnTo>
                  <a:lnTo>
                    <a:pt x="33" y="30"/>
                  </a:lnTo>
                  <a:lnTo>
                    <a:pt x="33" y="21"/>
                  </a:lnTo>
                  <a:cubicBezTo>
                    <a:pt x="33" y="20"/>
                    <a:pt x="33" y="19"/>
                    <a:pt x="31" y="19"/>
                  </a:cubicBezTo>
                  <a:lnTo>
                    <a:pt x="27" y="19"/>
                  </a:lnTo>
                  <a:cubicBezTo>
                    <a:pt x="30" y="19"/>
                    <a:pt x="33" y="16"/>
                    <a:pt x="33" y="13"/>
                  </a:cubicBezTo>
                  <a:cubicBezTo>
                    <a:pt x="33" y="10"/>
                    <a:pt x="30" y="7"/>
                    <a:pt x="27" y="7"/>
                  </a:cubicBezTo>
                  <a:cubicBezTo>
                    <a:pt x="24" y="7"/>
                    <a:pt x="21" y="10"/>
                    <a:pt x="21" y="13"/>
                  </a:cubicBezTo>
                  <a:cubicBezTo>
                    <a:pt x="21" y="16"/>
                    <a:pt x="24" y="19"/>
                    <a:pt x="27" y="19"/>
                  </a:cubicBezTo>
                  <a:lnTo>
                    <a:pt x="22" y="19"/>
                  </a:lnTo>
                  <a:cubicBezTo>
                    <a:pt x="21" y="19"/>
                    <a:pt x="20" y="20"/>
                    <a:pt x="20" y="21"/>
                  </a:cubicBezTo>
                  <a:lnTo>
                    <a:pt x="20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6"/>
                  </a:lnTo>
                  <a:cubicBezTo>
                    <a:pt x="17" y="26"/>
                    <a:pt x="18" y="26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18" y="22"/>
                    <a:pt x="17" y="22"/>
                    <a:pt x="16" y="23"/>
                  </a:cubicBezTo>
                  <a:cubicBezTo>
                    <a:pt x="16" y="24"/>
                    <a:pt x="16" y="24"/>
                    <a:pt x="16" y="25"/>
                  </a:cubicBezTo>
                  <a:lnTo>
                    <a:pt x="12" y="29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33" y="31"/>
                  </a:lnTo>
                  <a:lnTo>
                    <a:pt x="53" y="31"/>
                  </a:lnTo>
                  <a:cubicBezTo>
                    <a:pt x="53" y="33"/>
                    <a:pt x="51" y="35"/>
                    <a:pt x="49" y="35"/>
                  </a:cubicBezTo>
                  <a:lnTo>
                    <a:pt x="5" y="35"/>
                  </a:lnTo>
                  <a:cubicBezTo>
                    <a:pt x="2" y="35"/>
                    <a:pt x="0" y="33"/>
                    <a:pt x="0" y="30"/>
                  </a:cubicBez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moveTo>
                    <a:pt x="13" y="30"/>
                  </a:move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3" y="30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20011" y="5810267"/>
            <a:ext cx="3799085" cy="666756"/>
            <a:chOff x="4786313" y="4111625"/>
            <a:chExt cx="2994024" cy="525463"/>
          </a:xfrm>
          <a:solidFill>
            <a:srgbClr val="27B5A9"/>
          </a:solidFill>
        </p:grpSpPr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4916488" y="4157663"/>
              <a:ext cx="258762" cy="433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0"/>
                </a:cxn>
                <a:cxn ang="0">
                  <a:pos x="30" y="6"/>
                </a:cxn>
                <a:cxn ang="0">
                  <a:pos x="30" y="28"/>
                </a:cxn>
                <a:cxn ang="0">
                  <a:pos x="23" y="34"/>
                </a:cxn>
                <a:cxn ang="0">
                  <a:pos x="11" y="34"/>
                </a:cxn>
                <a:cxn ang="0">
                  <a:pos x="5" y="28"/>
                </a:cxn>
                <a:cxn ang="0">
                  <a:pos x="5" y="6"/>
                </a:cxn>
                <a:cxn ang="0">
                  <a:pos x="11" y="0"/>
                </a:cxn>
                <a:cxn ang="0">
                  <a:pos x="5" y="55"/>
                </a:cxn>
                <a:cxn ang="0">
                  <a:pos x="16" y="55"/>
                </a:cxn>
                <a:cxn ang="0">
                  <a:pos x="16" y="38"/>
                </a:cxn>
                <a:cxn ang="0">
                  <a:pos x="6" y="38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2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3" y="14"/>
                </a:cxn>
                <a:cxn ang="0">
                  <a:pos x="3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5"/>
                </a:cxn>
                <a:cxn ang="0">
                  <a:pos x="28" y="35"/>
                </a:cxn>
                <a:cxn ang="0">
                  <a:pos x="32" y="32"/>
                </a:cxn>
                <a:cxn ang="0">
                  <a:pos x="32" y="14"/>
                </a:cxn>
                <a:cxn ang="0">
                  <a:pos x="33" y="13"/>
                </a:cxn>
                <a:cxn ang="0">
                  <a:pos x="34" y="14"/>
                </a:cxn>
                <a:cxn ang="0">
                  <a:pos x="34" y="32"/>
                </a:cxn>
                <a:cxn ang="0">
                  <a:pos x="28" y="38"/>
                </a:cxn>
                <a:cxn ang="0">
                  <a:pos x="19" y="38"/>
                </a:cxn>
                <a:cxn ang="0">
                  <a:pos x="19" y="55"/>
                </a:cxn>
                <a:cxn ang="0">
                  <a:pos x="30" y="55"/>
                </a:cxn>
                <a:cxn ang="0">
                  <a:pos x="31" y="56"/>
                </a:cxn>
                <a:cxn ang="0">
                  <a:pos x="31" y="56"/>
                </a:cxn>
                <a:cxn ang="0">
                  <a:pos x="30" y="57"/>
                </a:cxn>
                <a:cxn ang="0">
                  <a:pos x="5" y="57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5" y="55"/>
                </a:cxn>
              </a:cxnLst>
              <a:rect l="0" t="0" r="r" b="b"/>
              <a:pathLst>
                <a:path w="34" h="57">
                  <a:moveTo>
                    <a:pt x="11" y="0"/>
                  </a:moveTo>
                  <a:lnTo>
                    <a:pt x="23" y="0"/>
                  </a:lnTo>
                  <a:cubicBezTo>
                    <a:pt x="27" y="0"/>
                    <a:pt x="30" y="2"/>
                    <a:pt x="30" y="6"/>
                  </a:cubicBezTo>
                  <a:cubicBezTo>
                    <a:pt x="30" y="14"/>
                    <a:pt x="30" y="20"/>
                    <a:pt x="30" y="28"/>
                  </a:cubicBezTo>
                  <a:cubicBezTo>
                    <a:pt x="30" y="31"/>
                    <a:pt x="27" y="34"/>
                    <a:pt x="23" y="34"/>
                  </a:cubicBezTo>
                  <a:lnTo>
                    <a:pt x="11" y="34"/>
                  </a:lnTo>
                  <a:cubicBezTo>
                    <a:pt x="8" y="34"/>
                    <a:pt x="5" y="31"/>
                    <a:pt x="5" y="28"/>
                  </a:cubicBezTo>
                  <a:cubicBezTo>
                    <a:pt x="5" y="20"/>
                    <a:pt x="5" y="14"/>
                    <a:pt x="5" y="6"/>
                  </a:cubicBezTo>
                  <a:cubicBezTo>
                    <a:pt x="5" y="2"/>
                    <a:pt x="8" y="0"/>
                    <a:pt x="11" y="0"/>
                  </a:cubicBezTo>
                  <a:moveTo>
                    <a:pt x="5" y="55"/>
                  </a:moveTo>
                  <a:lnTo>
                    <a:pt x="16" y="55"/>
                  </a:lnTo>
                  <a:lnTo>
                    <a:pt x="16" y="38"/>
                  </a:lnTo>
                  <a:lnTo>
                    <a:pt x="6" y="38"/>
                  </a:lnTo>
                  <a:cubicBezTo>
                    <a:pt x="5" y="38"/>
                    <a:pt x="3" y="37"/>
                    <a:pt x="2" y="36"/>
                  </a:cubicBezTo>
                  <a:lnTo>
                    <a:pt x="2" y="36"/>
                  </a:lnTo>
                  <a:cubicBezTo>
                    <a:pt x="1" y="35"/>
                    <a:pt x="0" y="34"/>
                    <a:pt x="0" y="32"/>
                  </a:cubicBezTo>
                  <a:lnTo>
                    <a:pt x="0" y="14"/>
                  </a:lnTo>
                  <a:cubicBezTo>
                    <a:pt x="0" y="14"/>
                    <a:pt x="0" y="13"/>
                    <a:pt x="1" y="13"/>
                  </a:cubicBezTo>
                  <a:cubicBezTo>
                    <a:pt x="3" y="13"/>
                    <a:pt x="3" y="14"/>
                    <a:pt x="3" y="14"/>
                  </a:cubicBezTo>
                  <a:lnTo>
                    <a:pt x="3" y="32"/>
                  </a:lnTo>
                  <a:cubicBezTo>
                    <a:pt x="3" y="33"/>
                    <a:pt x="3" y="34"/>
                    <a:pt x="4" y="34"/>
                  </a:cubicBezTo>
                  <a:lnTo>
                    <a:pt x="4" y="34"/>
                  </a:lnTo>
                  <a:cubicBezTo>
                    <a:pt x="4" y="35"/>
                    <a:pt x="5" y="35"/>
                    <a:pt x="6" y="35"/>
                  </a:cubicBezTo>
                  <a:lnTo>
                    <a:pt x="28" y="35"/>
                  </a:lnTo>
                  <a:cubicBezTo>
                    <a:pt x="30" y="35"/>
                    <a:pt x="32" y="34"/>
                    <a:pt x="32" y="32"/>
                  </a:cubicBezTo>
                  <a:lnTo>
                    <a:pt x="32" y="14"/>
                  </a:lnTo>
                  <a:cubicBezTo>
                    <a:pt x="32" y="14"/>
                    <a:pt x="32" y="13"/>
                    <a:pt x="33" y="13"/>
                  </a:cubicBezTo>
                  <a:cubicBezTo>
                    <a:pt x="34" y="13"/>
                    <a:pt x="34" y="14"/>
                    <a:pt x="34" y="14"/>
                  </a:cubicBezTo>
                  <a:lnTo>
                    <a:pt x="34" y="32"/>
                  </a:lnTo>
                  <a:cubicBezTo>
                    <a:pt x="34" y="35"/>
                    <a:pt x="32" y="38"/>
                    <a:pt x="28" y="38"/>
                  </a:cubicBezTo>
                  <a:lnTo>
                    <a:pt x="19" y="38"/>
                  </a:lnTo>
                  <a:lnTo>
                    <a:pt x="19" y="55"/>
                  </a:lnTo>
                  <a:lnTo>
                    <a:pt x="30" y="55"/>
                  </a:lnTo>
                  <a:cubicBezTo>
                    <a:pt x="30" y="55"/>
                    <a:pt x="31" y="55"/>
                    <a:pt x="31" y="56"/>
                  </a:cubicBezTo>
                  <a:lnTo>
                    <a:pt x="31" y="56"/>
                  </a:lnTo>
                  <a:cubicBezTo>
                    <a:pt x="31" y="57"/>
                    <a:pt x="30" y="57"/>
                    <a:pt x="30" y="57"/>
                  </a:cubicBezTo>
                  <a:lnTo>
                    <a:pt x="5" y="57"/>
                  </a:lnTo>
                  <a:cubicBezTo>
                    <a:pt x="4" y="57"/>
                    <a:pt x="4" y="57"/>
                    <a:pt x="4" y="56"/>
                  </a:cubicBezTo>
                  <a:lnTo>
                    <a:pt x="4" y="56"/>
                  </a:lnTo>
                  <a:cubicBezTo>
                    <a:pt x="4" y="55"/>
                    <a:pt x="4" y="55"/>
                    <a:pt x="5" y="55"/>
                  </a:cubicBez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4786313" y="4111625"/>
              <a:ext cx="525462" cy="525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8" y="0"/>
                </a:cxn>
                <a:cxn ang="0">
                  <a:pos x="69" y="12"/>
                </a:cxn>
                <a:cxn ang="0">
                  <a:pos x="69" y="58"/>
                </a:cxn>
                <a:cxn ang="0">
                  <a:pos x="58" y="69"/>
                </a:cxn>
                <a:cxn ang="0">
                  <a:pos x="12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2" y="4"/>
                </a:cxn>
              </a:cxnLst>
              <a:rect l="0" t="0" r="r" b="b"/>
              <a:pathLst>
                <a:path w="69" h="69">
                  <a:moveTo>
                    <a:pt x="12" y="0"/>
                  </a:moveTo>
                  <a:lnTo>
                    <a:pt x="58" y="0"/>
                  </a:ln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ubicBezTo>
                    <a:pt x="69" y="64"/>
                    <a:pt x="64" y="69"/>
                    <a:pt x="58" y="69"/>
                  </a:cubicBezTo>
                  <a:lnTo>
                    <a:pt x="12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lnTo>
                    <a:pt x="4" y="58"/>
                  </a:lnTo>
                  <a:cubicBezTo>
                    <a:pt x="4" y="62"/>
                    <a:pt x="7" y="66"/>
                    <a:pt x="12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2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5403850" y="4111625"/>
              <a:ext cx="525462" cy="525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8" y="0"/>
                </a:cxn>
                <a:cxn ang="0">
                  <a:pos x="69" y="12"/>
                </a:cxn>
                <a:cxn ang="0">
                  <a:pos x="69" y="58"/>
                </a:cxn>
                <a:cxn ang="0">
                  <a:pos x="58" y="69"/>
                </a:cxn>
                <a:cxn ang="0">
                  <a:pos x="11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3" y="12"/>
                </a:cxn>
                <a:cxn ang="0">
                  <a:pos x="3" y="58"/>
                </a:cxn>
                <a:cxn ang="0">
                  <a:pos x="11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1" y="4"/>
                </a:cxn>
              </a:cxnLst>
              <a:rect l="0" t="0" r="r" b="b"/>
              <a:pathLst>
                <a:path w="69" h="69">
                  <a:moveTo>
                    <a:pt x="11" y="0"/>
                  </a:moveTo>
                  <a:lnTo>
                    <a:pt x="58" y="0"/>
                  </a:ln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ubicBezTo>
                    <a:pt x="69" y="64"/>
                    <a:pt x="64" y="69"/>
                    <a:pt x="58" y="69"/>
                  </a:cubicBezTo>
                  <a:lnTo>
                    <a:pt x="11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1" y="0"/>
                  </a:cubicBezTo>
                  <a:moveTo>
                    <a:pt x="11" y="4"/>
                  </a:moveTo>
                  <a:cubicBezTo>
                    <a:pt x="7" y="4"/>
                    <a:pt x="3" y="7"/>
                    <a:pt x="3" y="12"/>
                  </a:cubicBezTo>
                  <a:lnTo>
                    <a:pt x="3" y="58"/>
                  </a:lnTo>
                  <a:cubicBezTo>
                    <a:pt x="3" y="62"/>
                    <a:pt x="7" y="66"/>
                    <a:pt x="11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1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5464175" y="4340225"/>
              <a:ext cx="411162" cy="106363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11" y="0"/>
                </a:cxn>
                <a:cxn ang="0">
                  <a:pos x="23" y="14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17" y="6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23" y="14"/>
                </a:cxn>
                <a:cxn ang="0">
                  <a:pos x="39" y="14"/>
                </a:cxn>
                <a:cxn ang="0">
                  <a:pos x="35" y="4"/>
                </a:cxn>
                <a:cxn ang="0">
                  <a:pos x="34" y="3"/>
                </a:cxn>
                <a:cxn ang="0">
                  <a:pos x="31" y="14"/>
                </a:cxn>
                <a:cxn ang="0">
                  <a:pos x="25" y="0"/>
                </a:cxn>
                <a:cxn ang="0">
                  <a:pos x="30" y="11"/>
                </a:cxn>
                <a:cxn ang="0">
                  <a:pos x="30" y="12"/>
                </a:cxn>
                <a:cxn ang="0">
                  <a:pos x="34" y="0"/>
                </a:cxn>
                <a:cxn ang="0">
                  <a:pos x="38" y="11"/>
                </a:cxn>
                <a:cxn ang="0">
                  <a:pos x="38" y="12"/>
                </a:cxn>
                <a:cxn ang="0">
                  <a:pos x="41" y="0"/>
                </a:cxn>
                <a:cxn ang="0">
                  <a:pos x="46" y="11"/>
                </a:cxn>
                <a:cxn ang="0">
                  <a:pos x="49" y="13"/>
                </a:cxn>
                <a:cxn ang="0">
                  <a:pos x="52" y="10"/>
                </a:cxn>
                <a:cxn ang="0">
                  <a:pos x="49" y="8"/>
                </a:cxn>
                <a:cxn ang="0">
                  <a:pos x="46" y="4"/>
                </a:cxn>
                <a:cxn ang="0">
                  <a:pos x="50" y="0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8" y="5"/>
                </a:cxn>
                <a:cxn ang="0">
                  <a:pos x="53" y="8"/>
                </a:cxn>
                <a:cxn ang="0">
                  <a:pos x="53" y="13"/>
                </a:cxn>
                <a:cxn ang="0">
                  <a:pos x="47" y="14"/>
                </a:cxn>
                <a:cxn ang="0">
                  <a:pos x="46" y="11"/>
                </a:cxn>
              </a:cxnLst>
              <a:rect l="0" t="0" r="r" b="b"/>
              <a:pathLst>
                <a:path w="54" h="14">
                  <a:moveTo>
                    <a:pt x="11" y="14"/>
                  </a:moveTo>
                  <a:lnTo>
                    <a:pt x="9" y="14"/>
                  </a:lnTo>
                  <a:lnTo>
                    <a:pt x="2" y="3"/>
                  </a:lnTo>
                  <a:cubicBezTo>
                    <a:pt x="2" y="3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3"/>
                    <a:pt x="2" y="3"/>
                    <a:pt x="2" y="4"/>
                  </a:cubicBezTo>
                  <a:lnTo>
                    <a:pt x="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11"/>
                  </a:lnTo>
                  <a:cubicBezTo>
                    <a:pt x="9" y="11"/>
                    <a:pt x="9" y="12"/>
                    <a:pt x="9" y="12"/>
                  </a:cubicBezTo>
                  <a:lnTo>
                    <a:pt x="10" y="12"/>
                  </a:lnTo>
                  <a:cubicBezTo>
                    <a:pt x="9" y="11"/>
                    <a:pt x="9" y="11"/>
                    <a:pt x="9" y="10"/>
                  </a:cubicBezTo>
                  <a:lnTo>
                    <a:pt x="9" y="0"/>
                  </a:lnTo>
                  <a:lnTo>
                    <a:pt x="11" y="0"/>
                  </a:lnTo>
                  <a:lnTo>
                    <a:pt x="11" y="14"/>
                  </a:lnTo>
                  <a:moveTo>
                    <a:pt x="23" y="14"/>
                  </a:moveTo>
                  <a:lnTo>
                    <a:pt x="16" y="14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3" y="14"/>
                  </a:lnTo>
                  <a:moveTo>
                    <a:pt x="43" y="0"/>
                  </a:moveTo>
                  <a:lnTo>
                    <a:pt x="39" y="14"/>
                  </a:lnTo>
                  <a:lnTo>
                    <a:pt x="37" y="14"/>
                  </a:lnTo>
                  <a:lnTo>
                    <a:pt x="35" y="4"/>
                  </a:lnTo>
                  <a:cubicBezTo>
                    <a:pt x="34" y="4"/>
                    <a:pt x="34" y="3"/>
                    <a:pt x="34" y="3"/>
                  </a:cubicBezTo>
                  <a:lnTo>
                    <a:pt x="34" y="3"/>
                  </a:lnTo>
                  <a:cubicBezTo>
                    <a:pt x="34" y="3"/>
                    <a:pt x="34" y="4"/>
                    <a:pt x="34" y="4"/>
                  </a:cubicBezTo>
                  <a:lnTo>
                    <a:pt x="31" y="14"/>
                  </a:lnTo>
                  <a:lnTo>
                    <a:pt x="29" y="14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1"/>
                  </a:lnTo>
                  <a:cubicBezTo>
                    <a:pt x="30" y="11"/>
                    <a:pt x="30" y="12"/>
                    <a:pt x="30" y="12"/>
                  </a:cubicBezTo>
                  <a:lnTo>
                    <a:pt x="30" y="12"/>
                  </a:lnTo>
                  <a:cubicBezTo>
                    <a:pt x="30" y="12"/>
                    <a:pt x="30" y="11"/>
                    <a:pt x="31" y="11"/>
                  </a:cubicBezTo>
                  <a:lnTo>
                    <a:pt x="34" y="0"/>
                  </a:lnTo>
                  <a:lnTo>
                    <a:pt x="35" y="0"/>
                  </a:lnTo>
                  <a:lnTo>
                    <a:pt x="38" y="11"/>
                  </a:lnTo>
                  <a:cubicBezTo>
                    <a:pt x="38" y="11"/>
                    <a:pt x="38" y="12"/>
                    <a:pt x="38" y="12"/>
                  </a:cubicBezTo>
                  <a:lnTo>
                    <a:pt x="38" y="12"/>
                  </a:lnTo>
                  <a:cubicBezTo>
                    <a:pt x="38" y="12"/>
                    <a:pt x="38" y="11"/>
                    <a:pt x="39" y="11"/>
                  </a:cubicBezTo>
                  <a:lnTo>
                    <a:pt x="41" y="0"/>
                  </a:lnTo>
                  <a:lnTo>
                    <a:pt x="43" y="0"/>
                  </a:lnTo>
                  <a:moveTo>
                    <a:pt x="46" y="11"/>
                  </a:moveTo>
                  <a:cubicBezTo>
                    <a:pt x="46" y="12"/>
                    <a:pt x="47" y="12"/>
                    <a:pt x="47" y="12"/>
                  </a:cubicBezTo>
                  <a:cubicBezTo>
                    <a:pt x="48" y="13"/>
                    <a:pt x="49" y="13"/>
                    <a:pt x="49" y="13"/>
                  </a:cubicBezTo>
                  <a:cubicBezTo>
                    <a:pt x="51" y="13"/>
                    <a:pt x="52" y="12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51" y="9"/>
                    <a:pt x="50" y="8"/>
                    <a:pt x="49" y="8"/>
                  </a:cubicBezTo>
                  <a:cubicBezTo>
                    <a:pt x="48" y="7"/>
                    <a:pt x="47" y="6"/>
                    <a:pt x="46" y="6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6" y="3"/>
                    <a:pt x="46" y="2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2" y="0"/>
                    <a:pt x="53" y="0"/>
                    <a:pt x="53" y="1"/>
                  </a:cubicBezTo>
                  <a:lnTo>
                    <a:pt x="53" y="3"/>
                  </a:lnTo>
                  <a:cubicBezTo>
                    <a:pt x="53" y="2"/>
                    <a:pt x="51" y="2"/>
                    <a:pt x="50" y="2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8" y="3"/>
                    <a:pt x="47" y="3"/>
                    <a:pt x="47" y="4"/>
                  </a:cubicBezTo>
                  <a:cubicBezTo>
                    <a:pt x="47" y="4"/>
                    <a:pt x="48" y="5"/>
                    <a:pt x="48" y="5"/>
                  </a:cubicBezTo>
                  <a:cubicBezTo>
                    <a:pt x="48" y="5"/>
                    <a:pt x="49" y="6"/>
                    <a:pt x="50" y="6"/>
                  </a:cubicBezTo>
                  <a:cubicBezTo>
                    <a:pt x="52" y="7"/>
                    <a:pt x="53" y="8"/>
                    <a:pt x="53" y="8"/>
                  </a:cubicBezTo>
                  <a:cubicBezTo>
                    <a:pt x="54" y="9"/>
                    <a:pt x="54" y="10"/>
                    <a:pt x="54" y="11"/>
                  </a:cubicBezTo>
                  <a:cubicBezTo>
                    <a:pt x="54" y="12"/>
                    <a:pt x="53" y="13"/>
                    <a:pt x="53" y="13"/>
                  </a:cubicBezTo>
                  <a:cubicBezTo>
                    <a:pt x="52" y="14"/>
                    <a:pt x="51" y="14"/>
                    <a:pt x="49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6" y="14"/>
                    <a:pt x="46" y="14"/>
                    <a:pt x="46" y="13"/>
                  </a:cubicBezTo>
                  <a:lnTo>
                    <a:pt x="46" y="11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6021388" y="4111625"/>
              <a:ext cx="525462" cy="525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7" y="0"/>
                </a:cxn>
                <a:cxn ang="0">
                  <a:pos x="69" y="12"/>
                </a:cxn>
                <a:cxn ang="0">
                  <a:pos x="69" y="58"/>
                </a:cxn>
                <a:cxn ang="0">
                  <a:pos x="57" y="69"/>
                </a:cxn>
                <a:cxn ang="0">
                  <a:pos x="11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3" y="12"/>
                </a:cxn>
                <a:cxn ang="0">
                  <a:pos x="3" y="58"/>
                </a:cxn>
                <a:cxn ang="0">
                  <a:pos x="11" y="66"/>
                </a:cxn>
                <a:cxn ang="0">
                  <a:pos x="57" y="66"/>
                </a:cxn>
                <a:cxn ang="0">
                  <a:pos x="65" y="58"/>
                </a:cxn>
                <a:cxn ang="0">
                  <a:pos x="65" y="12"/>
                </a:cxn>
                <a:cxn ang="0">
                  <a:pos x="57" y="4"/>
                </a:cxn>
                <a:cxn ang="0">
                  <a:pos x="11" y="4"/>
                </a:cxn>
              </a:cxnLst>
              <a:rect l="0" t="0" r="r" b="b"/>
              <a:pathLst>
                <a:path w="69" h="69">
                  <a:moveTo>
                    <a:pt x="11" y="0"/>
                  </a:moveTo>
                  <a:lnTo>
                    <a:pt x="57" y="0"/>
                  </a:ln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ubicBezTo>
                    <a:pt x="69" y="64"/>
                    <a:pt x="64" y="69"/>
                    <a:pt x="57" y="69"/>
                  </a:cubicBezTo>
                  <a:lnTo>
                    <a:pt x="11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1" y="0"/>
                  </a:cubicBezTo>
                  <a:moveTo>
                    <a:pt x="11" y="4"/>
                  </a:moveTo>
                  <a:cubicBezTo>
                    <a:pt x="7" y="4"/>
                    <a:pt x="3" y="7"/>
                    <a:pt x="3" y="12"/>
                  </a:cubicBezTo>
                  <a:lnTo>
                    <a:pt x="3" y="58"/>
                  </a:lnTo>
                  <a:cubicBezTo>
                    <a:pt x="3" y="62"/>
                    <a:pt x="7" y="66"/>
                    <a:pt x="11" y="66"/>
                  </a:cubicBezTo>
                  <a:lnTo>
                    <a:pt x="57" y="66"/>
                  </a:lnTo>
                  <a:cubicBezTo>
                    <a:pt x="62" y="66"/>
                    <a:pt x="65" y="62"/>
                    <a:pt x="65" y="58"/>
                  </a:cubicBezTo>
                  <a:lnTo>
                    <a:pt x="65" y="12"/>
                  </a:lnTo>
                  <a:cubicBezTo>
                    <a:pt x="65" y="7"/>
                    <a:pt x="62" y="4"/>
                    <a:pt x="57" y="4"/>
                  </a:cubicBezTo>
                  <a:lnTo>
                    <a:pt x="11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6065838" y="4241800"/>
              <a:ext cx="427037" cy="250825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1" y="11"/>
                </a:cxn>
                <a:cxn ang="0">
                  <a:pos x="31" y="7"/>
                </a:cxn>
                <a:cxn ang="0">
                  <a:pos x="10" y="7"/>
                </a:cxn>
                <a:cxn ang="0">
                  <a:pos x="10" y="8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37" y="11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5" y="16"/>
                </a:cxn>
                <a:cxn ang="0">
                  <a:pos x="45" y="11"/>
                </a:cxn>
                <a:cxn ang="0">
                  <a:pos x="56" y="9"/>
                </a:cxn>
                <a:cxn ang="0">
                  <a:pos x="56" y="33"/>
                </a:cxn>
                <a:cxn ang="0">
                  <a:pos x="45" y="31"/>
                </a:cxn>
                <a:cxn ang="0">
                  <a:pos x="45" y="26"/>
                </a:cxn>
                <a:cxn ang="0">
                  <a:pos x="40" y="26"/>
                </a:cxn>
                <a:cxn ang="0">
                  <a:pos x="40" y="28"/>
                </a:cxn>
                <a:cxn ang="0">
                  <a:pos x="37" y="31"/>
                </a:cxn>
                <a:cxn ang="0">
                  <a:pos x="3" y="31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3" y="11"/>
                </a:cxn>
              </a:cxnLst>
              <a:rect l="0" t="0" r="r" b="b"/>
              <a:pathLst>
                <a:path w="56" h="33">
                  <a:moveTo>
                    <a:pt x="3" y="11"/>
                  </a:moveTo>
                  <a:lnTo>
                    <a:pt x="31" y="11"/>
                  </a:lnTo>
                  <a:lnTo>
                    <a:pt x="3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9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7" y="11"/>
                  </a:lnTo>
                  <a:cubicBezTo>
                    <a:pt x="39" y="11"/>
                    <a:pt x="40" y="12"/>
                    <a:pt x="40" y="14"/>
                  </a:cubicBezTo>
                  <a:lnTo>
                    <a:pt x="40" y="16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56" y="9"/>
                  </a:lnTo>
                  <a:lnTo>
                    <a:pt x="56" y="33"/>
                  </a:lnTo>
                  <a:lnTo>
                    <a:pt x="45" y="31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28"/>
                  </a:lnTo>
                  <a:cubicBezTo>
                    <a:pt x="40" y="30"/>
                    <a:pt x="39" y="31"/>
                    <a:pt x="37" y="31"/>
                  </a:cubicBezTo>
                  <a:lnTo>
                    <a:pt x="3" y="31"/>
                  </a:lnTo>
                  <a:cubicBezTo>
                    <a:pt x="1" y="31"/>
                    <a:pt x="0" y="30"/>
                    <a:pt x="0" y="28"/>
                  </a:cubicBezTo>
                  <a:lnTo>
                    <a:pt x="0" y="14"/>
                  </a:lnTo>
                  <a:cubicBezTo>
                    <a:pt x="0" y="12"/>
                    <a:pt x="1" y="11"/>
                    <a:pt x="3" y="11"/>
                  </a:cubicBez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6630987" y="4111625"/>
              <a:ext cx="533400" cy="525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8" y="0"/>
                </a:cxn>
                <a:cxn ang="0">
                  <a:pos x="70" y="12"/>
                </a:cxn>
                <a:cxn ang="0">
                  <a:pos x="70" y="58"/>
                </a:cxn>
                <a:cxn ang="0">
                  <a:pos x="58" y="69"/>
                </a:cxn>
                <a:cxn ang="0">
                  <a:pos x="12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2" y="4"/>
                </a:cxn>
              </a:cxnLst>
              <a:rect l="0" t="0" r="r" b="b"/>
              <a:pathLst>
                <a:path w="70" h="69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5"/>
                    <a:pt x="70" y="12"/>
                  </a:cubicBezTo>
                  <a:lnTo>
                    <a:pt x="70" y="58"/>
                  </a:lnTo>
                  <a:cubicBezTo>
                    <a:pt x="70" y="64"/>
                    <a:pt x="65" y="69"/>
                    <a:pt x="58" y="69"/>
                  </a:cubicBezTo>
                  <a:lnTo>
                    <a:pt x="12" y="69"/>
                  </a:lnTo>
                  <a:cubicBezTo>
                    <a:pt x="6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6" y="0"/>
                    <a:pt x="12" y="0"/>
                  </a:cubicBezTo>
                  <a:moveTo>
                    <a:pt x="12" y="4"/>
                  </a:moveTo>
                  <a:cubicBezTo>
                    <a:pt x="8" y="4"/>
                    <a:pt x="4" y="7"/>
                    <a:pt x="4" y="12"/>
                  </a:cubicBezTo>
                  <a:lnTo>
                    <a:pt x="4" y="58"/>
                  </a:lnTo>
                  <a:cubicBezTo>
                    <a:pt x="4" y="62"/>
                    <a:pt x="8" y="66"/>
                    <a:pt x="12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2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6745287" y="4271963"/>
              <a:ext cx="296862" cy="212725"/>
            </a:xfrm>
            <a:custGeom>
              <a:avLst/>
              <a:gdLst/>
              <a:ahLst/>
              <a:cxnLst>
                <a:cxn ang="0">
                  <a:pos x="8" y="28"/>
                </a:cxn>
                <a:cxn ang="0">
                  <a:pos x="6" y="28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8" y="3"/>
                </a:cxn>
                <a:cxn ang="0">
                  <a:pos x="8" y="28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8" y="24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29" y="28"/>
                </a:cxn>
                <a:cxn ang="0">
                  <a:pos x="26" y="28"/>
                </a:cxn>
                <a:cxn ang="0">
                  <a:pos x="16" y="0"/>
                </a:cxn>
              </a:cxnLst>
              <a:rect l="0" t="0" r="r" b="b"/>
              <a:pathLst>
                <a:path w="39" h="28">
                  <a:moveTo>
                    <a:pt x="8" y="28"/>
                  </a:moveTo>
                  <a:lnTo>
                    <a:pt x="6" y="28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8" y="3"/>
                  </a:lnTo>
                  <a:lnTo>
                    <a:pt x="8" y="28"/>
                  </a:lnTo>
                  <a:moveTo>
                    <a:pt x="16" y="0"/>
                  </a:moveTo>
                  <a:lnTo>
                    <a:pt x="19" y="0"/>
                  </a:lnTo>
                  <a:lnTo>
                    <a:pt x="28" y="24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7246937" y="4111625"/>
              <a:ext cx="533400" cy="525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8" y="0"/>
                </a:cxn>
                <a:cxn ang="0">
                  <a:pos x="70" y="12"/>
                </a:cxn>
                <a:cxn ang="0">
                  <a:pos x="70" y="58"/>
                </a:cxn>
                <a:cxn ang="0">
                  <a:pos x="58" y="69"/>
                </a:cxn>
                <a:cxn ang="0">
                  <a:pos x="12" y="69"/>
                </a:cxn>
                <a:cxn ang="0">
                  <a:pos x="0" y="58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58" y="66"/>
                </a:cxn>
                <a:cxn ang="0">
                  <a:pos x="66" y="58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12" y="4"/>
                </a:cxn>
              </a:cxnLst>
              <a:rect l="0" t="0" r="r" b="b"/>
              <a:pathLst>
                <a:path w="70" h="69">
                  <a:moveTo>
                    <a:pt x="12" y="0"/>
                  </a:moveTo>
                  <a:lnTo>
                    <a:pt x="58" y="0"/>
                  </a:lnTo>
                  <a:cubicBezTo>
                    <a:pt x="64" y="0"/>
                    <a:pt x="70" y="5"/>
                    <a:pt x="70" y="12"/>
                  </a:cubicBezTo>
                  <a:lnTo>
                    <a:pt x="70" y="58"/>
                  </a:lnTo>
                  <a:cubicBezTo>
                    <a:pt x="70" y="64"/>
                    <a:pt x="64" y="69"/>
                    <a:pt x="58" y="69"/>
                  </a:cubicBezTo>
                  <a:lnTo>
                    <a:pt x="12" y="69"/>
                  </a:lnTo>
                  <a:cubicBezTo>
                    <a:pt x="5" y="69"/>
                    <a:pt x="0" y="64"/>
                    <a:pt x="0" y="58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lnTo>
                    <a:pt x="4" y="58"/>
                  </a:lnTo>
                  <a:cubicBezTo>
                    <a:pt x="4" y="62"/>
                    <a:pt x="7" y="66"/>
                    <a:pt x="12" y="66"/>
                  </a:cubicBezTo>
                  <a:lnTo>
                    <a:pt x="58" y="66"/>
                  </a:lnTo>
                  <a:cubicBezTo>
                    <a:pt x="62" y="66"/>
                    <a:pt x="66" y="62"/>
                    <a:pt x="66" y="58"/>
                  </a:cubicBezTo>
                  <a:lnTo>
                    <a:pt x="66" y="12"/>
                  </a:lnTo>
                  <a:cubicBezTo>
                    <a:pt x="66" y="7"/>
                    <a:pt x="62" y="4"/>
                    <a:pt x="58" y="4"/>
                  </a:cubicBezTo>
                  <a:lnTo>
                    <a:pt x="12" y="4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308850" y="4241800"/>
              <a:ext cx="403225" cy="265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9" y="0"/>
                </a:cxn>
                <a:cxn ang="0">
                  <a:pos x="53" y="4"/>
                </a:cxn>
                <a:cxn ang="0">
                  <a:pos x="53" y="30"/>
                </a:cxn>
                <a:cxn ang="0">
                  <a:pos x="33" y="30"/>
                </a:cxn>
                <a:cxn ang="0">
                  <a:pos x="33" y="21"/>
                </a:cxn>
                <a:cxn ang="0">
                  <a:pos x="31" y="19"/>
                </a:cxn>
                <a:cxn ang="0">
                  <a:pos x="27" y="19"/>
                </a:cxn>
                <a:cxn ang="0">
                  <a:pos x="33" y="13"/>
                </a:cxn>
                <a:cxn ang="0">
                  <a:pos x="27" y="7"/>
                </a:cxn>
                <a:cxn ang="0">
                  <a:pos x="21" y="13"/>
                </a:cxn>
                <a:cxn ang="0">
                  <a:pos x="27" y="19"/>
                </a:cxn>
                <a:cxn ang="0">
                  <a:pos x="22" y="19"/>
                </a:cxn>
                <a:cxn ang="0">
                  <a:pos x="20" y="21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6" y="23"/>
                </a:cxn>
                <a:cxn ang="0">
                  <a:pos x="16" y="25"/>
                </a:cxn>
                <a:cxn ang="0">
                  <a:pos x="12" y="29"/>
                </a:cxn>
                <a:cxn ang="0">
                  <a:pos x="12" y="30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33" y="31"/>
                </a:cxn>
                <a:cxn ang="0">
                  <a:pos x="53" y="31"/>
                </a:cxn>
                <a:cxn ang="0">
                  <a:pos x="49" y="35"/>
                </a:cxn>
                <a:cxn ang="0">
                  <a:pos x="5" y="35"/>
                </a:cxn>
                <a:cxn ang="0">
                  <a:pos x="0" y="3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5" y="27"/>
                </a:cxn>
                <a:cxn ang="0">
                  <a:pos x="13" y="30"/>
                </a:cxn>
              </a:cxnLst>
              <a:rect l="0" t="0" r="r" b="b"/>
              <a:pathLst>
                <a:path w="53" h="35">
                  <a:moveTo>
                    <a:pt x="5" y="0"/>
                  </a:moveTo>
                  <a:lnTo>
                    <a:pt x="49" y="0"/>
                  </a:lnTo>
                  <a:cubicBezTo>
                    <a:pt x="51" y="0"/>
                    <a:pt x="53" y="2"/>
                    <a:pt x="53" y="4"/>
                  </a:cubicBezTo>
                  <a:lnTo>
                    <a:pt x="53" y="30"/>
                  </a:lnTo>
                  <a:lnTo>
                    <a:pt x="33" y="30"/>
                  </a:lnTo>
                  <a:lnTo>
                    <a:pt x="33" y="21"/>
                  </a:lnTo>
                  <a:cubicBezTo>
                    <a:pt x="33" y="20"/>
                    <a:pt x="33" y="19"/>
                    <a:pt x="31" y="19"/>
                  </a:cubicBezTo>
                  <a:lnTo>
                    <a:pt x="27" y="19"/>
                  </a:lnTo>
                  <a:cubicBezTo>
                    <a:pt x="30" y="19"/>
                    <a:pt x="33" y="16"/>
                    <a:pt x="33" y="13"/>
                  </a:cubicBezTo>
                  <a:cubicBezTo>
                    <a:pt x="33" y="10"/>
                    <a:pt x="30" y="7"/>
                    <a:pt x="27" y="7"/>
                  </a:cubicBezTo>
                  <a:cubicBezTo>
                    <a:pt x="24" y="7"/>
                    <a:pt x="21" y="10"/>
                    <a:pt x="21" y="13"/>
                  </a:cubicBezTo>
                  <a:cubicBezTo>
                    <a:pt x="21" y="16"/>
                    <a:pt x="24" y="19"/>
                    <a:pt x="27" y="19"/>
                  </a:cubicBezTo>
                  <a:lnTo>
                    <a:pt x="22" y="19"/>
                  </a:lnTo>
                  <a:cubicBezTo>
                    <a:pt x="21" y="19"/>
                    <a:pt x="20" y="20"/>
                    <a:pt x="20" y="21"/>
                  </a:cubicBezTo>
                  <a:lnTo>
                    <a:pt x="20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6"/>
                  </a:lnTo>
                  <a:cubicBezTo>
                    <a:pt x="17" y="26"/>
                    <a:pt x="18" y="26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18" y="22"/>
                    <a:pt x="17" y="22"/>
                    <a:pt x="16" y="23"/>
                  </a:cubicBezTo>
                  <a:cubicBezTo>
                    <a:pt x="16" y="24"/>
                    <a:pt x="16" y="24"/>
                    <a:pt x="16" y="25"/>
                  </a:cubicBezTo>
                  <a:lnTo>
                    <a:pt x="12" y="29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33" y="31"/>
                  </a:lnTo>
                  <a:lnTo>
                    <a:pt x="53" y="31"/>
                  </a:lnTo>
                  <a:cubicBezTo>
                    <a:pt x="53" y="33"/>
                    <a:pt x="51" y="35"/>
                    <a:pt x="49" y="35"/>
                  </a:cubicBezTo>
                  <a:lnTo>
                    <a:pt x="5" y="35"/>
                  </a:lnTo>
                  <a:cubicBezTo>
                    <a:pt x="2" y="35"/>
                    <a:pt x="0" y="33"/>
                    <a:pt x="0" y="30"/>
                  </a:cubicBez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moveTo>
                    <a:pt x="13" y="30"/>
                  </a:move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3" y="30"/>
                  </a:lnTo>
                </a:path>
              </a:pathLst>
            </a:custGeom>
            <a:grpFill/>
            <a:ln w="9525">
              <a:solidFill>
                <a:srgbClr val="27B5A9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3" b="1"/>
          <a:stretch>
            <a:fillRect/>
          </a:stretch>
        </p:blipFill>
        <p:spPr bwMode="auto">
          <a:xfrm>
            <a:off x="0" y="3369745"/>
            <a:ext cx="12192000" cy="349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862080"/>
            <a:ext cx="12192000" cy="1999094"/>
          </a:xfrm>
          <a:prstGeom prst="rect">
            <a:avLst/>
          </a:prstGeom>
          <a:solidFill>
            <a:srgbClr val="27B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43045" y="5411470"/>
            <a:ext cx="3953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西安欧亚学院</a:t>
            </a: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网络与新媒体专业</a:t>
            </a:r>
            <a:endParaRPr 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00620" y="6013689"/>
            <a:ext cx="30814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" y="0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520190"/>
            <a:ext cx="3459480" cy="286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98780" y="1236980"/>
            <a:ext cx="4885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创新实践介绍</a:t>
            </a:r>
            <a:endParaRPr lang="zh-CN" altLang="en-US" sz="3600" b="1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2095" y="2477770"/>
            <a:ext cx="89896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基于西安欧亚学院网络与新媒体专业发展特点，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引入行业资源提供优质课程内容，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学生打造真实实践平台，促进学生创新创意思维的发展，以及学生内容创业的空间，在课程建设中进行优化改革，开发“线上社群课程+线下课堂教学+真实项目实践”三维一体的融合教学模式尝试，启发学生自主进行探索式学习，实现</a:t>
            </a:r>
            <a:r>
              <a:rPr lang="zh-CN" altLang="en-US" sz="20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线上社群教学与线下课堂教学、行业师资与校内师资、项目教学与体验式教学、真实项目运营与内容创业等多元融合创新式教学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98780" y="1236980"/>
            <a:ext cx="4885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教学效果</a:t>
            </a:r>
            <a:r>
              <a:rPr lang="en-US" altLang="zh-CN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学生获益</a:t>
            </a:r>
            <a:endParaRPr lang="zh-CN" altLang="en-US" sz="3600" b="1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5925" y="2479675"/>
            <a:ext cx="88195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先后有500余名学生进入平台学习。在学习过程中，通过真实头条号、企鹅号运营，学生的新媒体运营能力逐步提升，学生</a:t>
            </a:r>
            <a:r>
              <a:rPr lang="zh-CN" altLang="en-US" sz="20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拥有了自己的自媒体平台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。在指导教师引导下，可以发挥专长尝试垂直领域</a:t>
            </a:r>
            <a:r>
              <a:rPr lang="zh-CN" altLang="en-US" sz="20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内容生产与创业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，形成自己的创作特点，挖掘新媒体运营第一桶金。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以此同时，获得各类</a:t>
            </a:r>
            <a:r>
              <a:rPr lang="zh-CN" altLang="en-US" sz="20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企业实践证书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，具备相应能力同时为今后求职相应岗位奠定了基础。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513" y="1140143"/>
            <a:ext cx="5221605" cy="3232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 1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118" y="629920"/>
            <a:ext cx="5274945" cy="29222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图片 14" descr="2"/>
          <p:cNvPicPr>
            <a:picLocks noChangeAspect="1"/>
          </p:cNvPicPr>
          <p:nvPr/>
        </p:nvPicPr>
        <p:blipFill>
          <a:blip r:embed="rId3"/>
          <a:srcRect l="2167" t="14670"/>
          <a:stretch>
            <a:fillRect/>
          </a:stretch>
        </p:blipFill>
        <p:spPr>
          <a:xfrm>
            <a:off x="4671378" y="3551873"/>
            <a:ext cx="5263515" cy="33242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1826260" y="4935220"/>
            <a:ext cx="2583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学生新媒体账号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 descr="微信图片_201710091838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40" y="1767205"/>
            <a:ext cx="5271135" cy="4269740"/>
          </a:xfrm>
          <a:prstGeom prst="rect">
            <a:avLst/>
          </a:prstGeom>
        </p:spPr>
      </p:pic>
      <p:pic>
        <p:nvPicPr>
          <p:cNvPr id="12" name="图片 12" descr="IMG_20180308_160135"/>
          <p:cNvPicPr>
            <a:picLocks noChangeAspect="1"/>
          </p:cNvPicPr>
          <p:nvPr/>
        </p:nvPicPr>
        <p:blipFill>
          <a:blip r:embed="rId2"/>
          <a:srcRect l="11268" t="7619" r="18249" b="3669"/>
          <a:stretch>
            <a:fillRect/>
          </a:stretch>
        </p:blipFill>
        <p:spPr>
          <a:xfrm>
            <a:off x="5568950" y="4144010"/>
            <a:ext cx="2333625" cy="1796415"/>
          </a:xfrm>
          <a:prstGeom prst="rect">
            <a:avLst/>
          </a:prstGeom>
        </p:spPr>
      </p:pic>
      <p:pic>
        <p:nvPicPr>
          <p:cNvPr id="2" name="图片 2" descr="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53" y="1874838"/>
            <a:ext cx="1708785" cy="2268855"/>
          </a:xfrm>
          <a:prstGeom prst="rect">
            <a:avLst/>
          </a:prstGeom>
        </p:spPr>
      </p:pic>
      <p:pic>
        <p:nvPicPr>
          <p:cNvPr id="10" name="图片 10" descr="2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773" y="1864360"/>
            <a:ext cx="1725295" cy="2289810"/>
          </a:xfrm>
          <a:prstGeom prst="rect">
            <a:avLst/>
          </a:prstGeom>
        </p:spPr>
      </p:pic>
      <p:pic>
        <p:nvPicPr>
          <p:cNvPr id="11" name="图片 11" descr="4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473" y="1874838"/>
            <a:ext cx="1726565" cy="2286635"/>
          </a:xfrm>
          <a:prstGeom prst="rect">
            <a:avLst/>
          </a:prstGeom>
        </p:spPr>
      </p:pic>
      <p:pic>
        <p:nvPicPr>
          <p:cNvPr id="3" name="图片 1" descr="IMG_256"/>
          <p:cNvPicPr>
            <a:picLocks noChangeAspect="1"/>
          </p:cNvPicPr>
          <p:nvPr/>
        </p:nvPicPr>
        <p:blipFill>
          <a:blip r:embed="rId6"/>
          <a:srcRect r="51267" b="30609"/>
          <a:stretch>
            <a:fillRect/>
          </a:stretch>
        </p:blipFill>
        <p:spPr>
          <a:xfrm>
            <a:off x="7966075" y="4224020"/>
            <a:ext cx="347091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025650" y="6111240"/>
            <a:ext cx="2583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学生获得证书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98780" y="1236980"/>
            <a:ext cx="4885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教学效果</a:t>
            </a:r>
            <a:r>
              <a:rPr lang="en-US" altLang="zh-CN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教师受益</a:t>
            </a:r>
            <a:endParaRPr lang="zh-CN" altLang="en-US" sz="3600" b="1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08710" y="2929890"/>
            <a:ext cx="95961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指导教师获得学校及企业的双重认可，2016-2017年连续两年被今日头条授予“新媒体教学创新奖”。团队任课教师罗丽霞被今日头条特聘为“新媒体创业大赛顾问团”荣誉顾问。任课教师李佳寅被聘为腾讯网特约撰稿人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6" descr="IMG_6122(1)"/>
          <p:cNvPicPr>
            <a:picLocks noChangeAspect="1"/>
          </p:cNvPicPr>
          <p:nvPr/>
        </p:nvPicPr>
        <p:blipFill>
          <a:blip r:embed="rId1"/>
          <a:srcRect l="8269" t="2658" r="8565" b="3766"/>
          <a:stretch>
            <a:fillRect/>
          </a:stretch>
        </p:blipFill>
        <p:spPr>
          <a:xfrm rot="16200000">
            <a:off x="1691640" y="481330"/>
            <a:ext cx="3609340" cy="5645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图片 17" descr="4"/>
          <p:cNvPicPr>
            <a:picLocks noChangeAspect="1"/>
          </p:cNvPicPr>
          <p:nvPr/>
        </p:nvPicPr>
        <p:blipFill>
          <a:blip r:embed="rId2"/>
          <a:srcRect l="20161" t="13234" r="22022" b="8478"/>
          <a:stretch>
            <a:fillRect/>
          </a:stretch>
        </p:blipFill>
        <p:spPr>
          <a:xfrm>
            <a:off x="6446520" y="1502728"/>
            <a:ext cx="1775460" cy="3606165"/>
          </a:xfrm>
          <a:prstGeom prst="rect">
            <a:avLst/>
          </a:prstGeom>
        </p:spPr>
      </p:pic>
      <p:pic>
        <p:nvPicPr>
          <p:cNvPr id="20" name="图片 20" descr="IMG_44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05" y="1498918"/>
            <a:ext cx="2406650" cy="360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30425" y="5334000"/>
            <a:ext cx="2583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教师聘书及教学获奖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98780" y="1236980"/>
            <a:ext cx="4885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授课场景</a:t>
            </a:r>
            <a:endParaRPr lang="zh-CN" altLang="en-US" sz="3600" b="1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180621111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2530475"/>
            <a:ext cx="4125595" cy="3094355"/>
          </a:xfrm>
          <a:prstGeom prst="rect">
            <a:avLst/>
          </a:prstGeom>
        </p:spPr>
      </p:pic>
      <p:pic>
        <p:nvPicPr>
          <p:cNvPr id="18" name="图片 18" descr="截图1"/>
          <p:cNvPicPr>
            <a:picLocks noChangeAspect="1"/>
          </p:cNvPicPr>
          <p:nvPr/>
        </p:nvPicPr>
        <p:blipFill>
          <a:blip r:embed="rId2"/>
          <a:srcRect b="12434"/>
          <a:stretch>
            <a:fillRect/>
          </a:stretch>
        </p:blipFill>
        <p:spPr>
          <a:xfrm>
            <a:off x="5889625" y="1055370"/>
            <a:ext cx="2930525" cy="4569460"/>
          </a:xfrm>
          <a:prstGeom prst="rect">
            <a:avLst/>
          </a:prstGeom>
        </p:spPr>
      </p:pic>
      <p:pic>
        <p:nvPicPr>
          <p:cNvPr id="19" name="图片 19" descr="截图2"/>
          <p:cNvPicPr>
            <a:picLocks noChangeAspect="1"/>
          </p:cNvPicPr>
          <p:nvPr/>
        </p:nvPicPr>
        <p:blipFill>
          <a:blip r:embed="rId3"/>
          <a:srcRect b="8648"/>
          <a:stretch>
            <a:fillRect/>
          </a:stretch>
        </p:blipFill>
        <p:spPr>
          <a:xfrm>
            <a:off x="8893810" y="1055370"/>
            <a:ext cx="2783840" cy="45516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61285" y="2174875"/>
            <a:ext cx="1323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课堂教学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9945" y="1661160"/>
            <a:ext cx="1249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线上教学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u"/>
      </p:transition>
    </mc:Choice>
    <mc:Fallback>
      <p:transition>
        <p:wipe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863600" y="6508372"/>
            <a:ext cx="10464800" cy="349628"/>
          </a:xfrm>
          <a:prstGeom prst="round2SameRect">
            <a:avLst>
              <a:gd name="adj1" fmla="val 48632"/>
              <a:gd name="adj2" fmla="val 0"/>
            </a:avLst>
          </a:prstGeom>
          <a:solidFill>
            <a:srgbClr val="00A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8" name="TextBox 7"/>
          <p:cNvSpPr>
            <a:spLocks noChangeArrowheads="1"/>
          </p:cNvSpPr>
          <p:nvPr/>
        </p:nvSpPr>
        <p:spPr bwMode="auto">
          <a:xfrm>
            <a:off x="6458744" y="2101321"/>
            <a:ext cx="4704523" cy="44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  <a:r>
              <a:rPr lang="zh-CN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力</a:t>
            </a:r>
            <a:endParaRPr lang="zh-CN" alt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思考</a:t>
            </a:r>
            <a:r>
              <a:rPr lang="zh-CN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力</a:t>
            </a:r>
            <a:endParaRPr lang="zh-CN" alt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创新力</a:t>
            </a:r>
            <a:endParaRPr lang="zh-CN" alt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行动力</a:t>
            </a:r>
            <a:endParaRPr lang="zh-CN" alt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9" name="Oval 7"/>
          <p:cNvSpPr>
            <a:spLocks noChangeArrowheads="1"/>
          </p:cNvSpPr>
          <p:nvPr/>
        </p:nvSpPr>
        <p:spPr bwMode="auto">
          <a:xfrm>
            <a:off x="2013734" y="486282"/>
            <a:ext cx="179669" cy="552451"/>
          </a:xfrm>
          <a:custGeom>
            <a:avLst/>
            <a:gdLst/>
            <a:ahLst/>
            <a:cxnLst/>
            <a:rect l="l" t="t" r="r" b="b"/>
            <a:pathLst>
              <a:path w="134752" h="414338">
                <a:moveTo>
                  <a:pt x="46720" y="79375"/>
                </a:moveTo>
                <a:cubicBezTo>
                  <a:pt x="46720" y="79375"/>
                  <a:pt x="46720" y="79375"/>
                  <a:pt x="67358" y="79375"/>
                </a:cubicBezTo>
                <a:cubicBezTo>
                  <a:pt x="67358" y="79375"/>
                  <a:pt x="67358" y="79375"/>
                  <a:pt x="87995" y="79375"/>
                </a:cubicBezTo>
                <a:cubicBezTo>
                  <a:pt x="95734" y="79375"/>
                  <a:pt x="103473" y="79375"/>
                  <a:pt x="108633" y="81952"/>
                </a:cubicBezTo>
                <a:cubicBezTo>
                  <a:pt x="139581" y="94831"/>
                  <a:pt x="134432" y="138614"/>
                  <a:pt x="134430" y="138638"/>
                </a:cubicBezTo>
                <a:cubicBezTo>
                  <a:pt x="134430" y="138638"/>
                  <a:pt x="134430" y="138638"/>
                  <a:pt x="129270" y="239127"/>
                </a:cubicBezTo>
                <a:cubicBezTo>
                  <a:pt x="129270" y="239127"/>
                  <a:pt x="129270" y="239127"/>
                  <a:pt x="108633" y="239127"/>
                </a:cubicBezTo>
                <a:cubicBezTo>
                  <a:pt x="108633" y="239127"/>
                  <a:pt x="108633" y="239127"/>
                  <a:pt x="108633" y="414338"/>
                </a:cubicBezTo>
                <a:cubicBezTo>
                  <a:pt x="108633" y="414338"/>
                  <a:pt x="108633" y="414338"/>
                  <a:pt x="80256" y="414338"/>
                </a:cubicBezTo>
                <a:cubicBezTo>
                  <a:pt x="80256" y="414338"/>
                  <a:pt x="80256" y="414338"/>
                  <a:pt x="67358" y="264893"/>
                </a:cubicBezTo>
                <a:lnTo>
                  <a:pt x="54459" y="414338"/>
                </a:lnTo>
                <a:cubicBezTo>
                  <a:pt x="54459" y="414338"/>
                  <a:pt x="54459" y="414338"/>
                  <a:pt x="28662" y="414338"/>
                </a:cubicBezTo>
                <a:cubicBezTo>
                  <a:pt x="28662" y="414338"/>
                  <a:pt x="28662" y="414338"/>
                  <a:pt x="28662" y="239127"/>
                </a:cubicBezTo>
                <a:cubicBezTo>
                  <a:pt x="28662" y="239127"/>
                  <a:pt x="28662" y="239127"/>
                  <a:pt x="8024" y="239127"/>
                </a:cubicBezTo>
                <a:cubicBezTo>
                  <a:pt x="8024" y="239127"/>
                  <a:pt x="8024" y="239127"/>
                  <a:pt x="285" y="138638"/>
                </a:cubicBezTo>
                <a:cubicBezTo>
                  <a:pt x="285" y="138638"/>
                  <a:pt x="-4874" y="94835"/>
                  <a:pt x="28662" y="81952"/>
                </a:cubicBezTo>
                <a:cubicBezTo>
                  <a:pt x="33821" y="79375"/>
                  <a:pt x="38981" y="79375"/>
                  <a:pt x="46720" y="79375"/>
                </a:cubicBezTo>
                <a:close/>
                <a:moveTo>
                  <a:pt x="67358" y="0"/>
                </a:moveTo>
                <a:cubicBezTo>
                  <a:pt x="84455" y="0"/>
                  <a:pt x="98315" y="13860"/>
                  <a:pt x="98315" y="30957"/>
                </a:cubicBezTo>
                <a:cubicBezTo>
                  <a:pt x="98315" y="48054"/>
                  <a:pt x="84455" y="61914"/>
                  <a:pt x="67358" y="61914"/>
                </a:cubicBezTo>
                <a:cubicBezTo>
                  <a:pt x="50261" y="61914"/>
                  <a:pt x="36401" y="48054"/>
                  <a:pt x="36401" y="30957"/>
                </a:cubicBezTo>
                <a:cubicBezTo>
                  <a:pt x="36401" y="13860"/>
                  <a:pt x="50261" y="0"/>
                  <a:pt x="6735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1" name="Oval 9"/>
          <p:cNvSpPr>
            <a:spLocks noChangeArrowheads="1"/>
          </p:cNvSpPr>
          <p:nvPr/>
        </p:nvSpPr>
        <p:spPr bwMode="auto">
          <a:xfrm>
            <a:off x="2151170" y="4567217"/>
            <a:ext cx="82551" cy="825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2" name="Freeform 10"/>
          <p:cNvSpPr/>
          <p:nvPr/>
        </p:nvSpPr>
        <p:spPr bwMode="auto">
          <a:xfrm>
            <a:off x="2096137" y="4670934"/>
            <a:ext cx="192617" cy="444500"/>
          </a:xfrm>
          <a:custGeom>
            <a:avLst/>
            <a:gdLst>
              <a:gd name="T0" fmla="*/ 28 w 56"/>
              <a:gd name="T1" fmla="*/ 73 h 130"/>
              <a:gd name="T2" fmla="*/ 33 w 56"/>
              <a:gd name="T3" fmla="*/ 130 h 130"/>
              <a:gd name="T4" fmla="*/ 44 w 56"/>
              <a:gd name="T5" fmla="*/ 130 h 130"/>
              <a:gd name="T6" fmla="*/ 44 w 56"/>
              <a:gd name="T7" fmla="*/ 63 h 130"/>
              <a:gd name="T8" fmla="*/ 52 w 56"/>
              <a:gd name="T9" fmla="*/ 63 h 130"/>
              <a:gd name="T10" fmla="*/ 54 w 56"/>
              <a:gd name="T11" fmla="*/ 24 h 130"/>
              <a:gd name="T12" fmla="*/ 44 w 56"/>
              <a:gd name="T13" fmla="*/ 2 h 130"/>
              <a:gd name="T14" fmla="*/ 36 w 56"/>
              <a:gd name="T15" fmla="*/ 0 h 130"/>
              <a:gd name="T16" fmla="*/ 28 w 56"/>
              <a:gd name="T17" fmla="*/ 0 h 130"/>
              <a:gd name="T18" fmla="*/ 20 w 56"/>
              <a:gd name="T19" fmla="*/ 0 h 130"/>
              <a:gd name="T20" fmla="*/ 13 w 56"/>
              <a:gd name="T21" fmla="*/ 2 h 130"/>
              <a:gd name="T22" fmla="*/ 2 w 56"/>
              <a:gd name="T23" fmla="*/ 24 h 130"/>
              <a:gd name="T24" fmla="*/ 5 w 56"/>
              <a:gd name="T25" fmla="*/ 63 h 130"/>
              <a:gd name="T26" fmla="*/ 13 w 56"/>
              <a:gd name="T27" fmla="*/ 63 h 130"/>
              <a:gd name="T28" fmla="*/ 13 w 56"/>
              <a:gd name="T29" fmla="*/ 130 h 130"/>
              <a:gd name="T30" fmla="*/ 23 w 56"/>
              <a:gd name="T31" fmla="*/ 130 h 130"/>
              <a:gd name="T32" fmla="*/ 28 w 56"/>
              <a:gd name="T3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30">
                <a:moveTo>
                  <a:pt x="28" y="73"/>
                </a:moveTo>
                <a:cubicBezTo>
                  <a:pt x="33" y="130"/>
                  <a:pt x="33" y="130"/>
                  <a:pt x="33" y="130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6" y="7"/>
                  <a:pt x="44" y="2"/>
                </a:cubicBezTo>
                <a:cubicBezTo>
                  <a:pt x="42" y="1"/>
                  <a:pt x="39" y="0"/>
                  <a:pt x="3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5" y="1"/>
                  <a:pt x="13" y="2"/>
                </a:cubicBezTo>
                <a:cubicBezTo>
                  <a:pt x="0" y="7"/>
                  <a:pt x="2" y="24"/>
                  <a:pt x="2" y="24"/>
                </a:cubicBezTo>
                <a:cubicBezTo>
                  <a:pt x="5" y="63"/>
                  <a:pt x="5" y="63"/>
                  <a:pt x="5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23" y="130"/>
                  <a:pt x="23" y="130"/>
                  <a:pt x="23" y="130"/>
                </a:cubicBezTo>
                <a:lnTo>
                  <a:pt x="28" y="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3" name="Oval 11"/>
          <p:cNvSpPr>
            <a:spLocks noChangeArrowheads="1"/>
          </p:cNvSpPr>
          <p:nvPr/>
        </p:nvSpPr>
        <p:spPr bwMode="auto">
          <a:xfrm>
            <a:off x="4848074" y="1402801"/>
            <a:ext cx="264041" cy="804333"/>
          </a:xfrm>
          <a:custGeom>
            <a:avLst/>
            <a:gdLst/>
            <a:ahLst/>
            <a:cxnLst/>
            <a:rect l="l" t="t" r="r" b="b"/>
            <a:pathLst>
              <a:path w="198031" h="603250">
                <a:moveTo>
                  <a:pt x="69490" y="114300"/>
                </a:moveTo>
                <a:cubicBezTo>
                  <a:pt x="69490" y="114300"/>
                  <a:pt x="69490" y="114300"/>
                  <a:pt x="100299" y="114300"/>
                </a:cubicBezTo>
                <a:cubicBezTo>
                  <a:pt x="100299" y="114300"/>
                  <a:pt x="100299" y="114300"/>
                  <a:pt x="128541" y="114300"/>
                </a:cubicBezTo>
                <a:cubicBezTo>
                  <a:pt x="138811" y="114300"/>
                  <a:pt x="149081" y="116873"/>
                  <a:pt x="156783" y="119447"/>
                </a:cubicBezTo>
                <a:cubicBezTo>
                  <a:pt x="202985" y="137456"/>
                  <a:pt x="197865" y="201762"/>
                  <a:pt x="197862" y="201796"/>
                </a:cubicBezTo>
                <a:cubicBezTo>
                  <a:pt x="197862" y="201796"/>
                  <a:pt x="197862" y="201796"/>
                  <a:pt x="187592" y="348481"/>
                </a:cubicBezTo>
                <a:cubicBezTo>
                  <a:pt x="187592" y="348481"/>
                  <a:pt x="187592" y="348481"/>
                  <a:pt x="156783" y="348481"/>
                </a:cubicBezTo>
                <a:cubicBezTo>
                  <a:pt x="156783" y="348481"/>
                  <a:pt x="156783" y="348481"/>
                  <a:pt x="156783" y="603250"/>
                </a:cubicBezTo>
                <a:cubicBezTo>
                  <a:pt x="156783" y="603250"/>
                  <a:pt x="156783" y="603250"/>
                  <a:pt x="118271" y="603250"/>
                </a:cubicBezTo>
                <a:cubicBezTo>
                  <a:pt x="118271" y="603250"/>
                  <a:pt x="118271" y="603250"/>
                  <a:pt x="100299" y="387083"/>
                </a:cubicBezTo>
                <a:cubicBezTo>
                  <a:pt x="100299" y="387083"/>
                  <a:pt x="100299" y="387083"/>
                  <a:pt x="79760" y="603250"/>
                </a:cubicBezTo>
                <a:cubicBezTo>
                  <a:pt x="79760" y="603250"/>
                  <a:pt x="79760" y="603250"/>
                  <a:pt x="41248" y="603250"/>
                </a:cubicBezTo>
                <a:cubicBezTo>
                  <a:pt x="41248" y="603250"/>
                  <a:pt x="41248" y="603250"/>
                  <a:pt x="41248" y="348481"/>
                </a:cubicBezTo>
                <a:cubicBezTo>
                  <a:pt x="41248" y="348481"/>
                  <a:pt x="41248" y="348481"/>
                  <a:pt x="10439" y="348481"/>
                </a:cubicBezTo>
                <a:cubicBezTo>
                  <a:pt x="10439" y="348481"/>
                  <a:pt x="10439" y="348481"/>
                  <a:pt x="169" y="201796"/>
                </a:cubicBezTo>
                <a:cubicBezTo>
                  <a:pt x="169" y="201796"/>
                  <a:pt x="-4966" y="137461"/>
                  <a:pt x="41248" y="119447"/>
                </a:cubicBezTo>
                <a:cubicBezTo>
                  <a:pt x="48950" y="116873"/>
                  <a:pt x="59220" y="114300"/>
                  <a:pt x="69490" y="114300"/>
                </a:cubicBezTo>
                <a:close/>
                <a:moveTo>
                  <a:pt x="99016" y="0"/>
                </a:moveTo>
                <a:cubicBezTo>
                  <a:pt x="124004" y="0"/>
                  <a:pt x="144260" y="20256"/>
                  <a:pt x="144260" y="45244"/>
                </a:cubicBezTo>
                <a:cubicBezTo>
                  <a:pt x="144260" y="70232"/>
                  <a:pt x="124004" y="90488"/>
                  <a:pt x="99016" y="90488"/>
                </a:cubicBezTo>
                <a:cubicBezTo>
                  <a:pt x="74028" y="90488"/>
                  <a:pt x="53772" y="70232"/>
                  <a:pt x="53772" y="45244"/>
                </a:cubicBezTo>
                <a:cubicBezTo>
                  <a:pt x="53772" y="20256"/>
                  <a:pt x="74028" y="0"/>
                  <a:pt x="9901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6" name="Freeform 14"/>
          <p:cNvSpPr/>
          <p:nvPr/>
        </p:nvSpPr>
        <p:spPr bwMode="auto">
          <a:xfrm>
            <a:off x="4998329" y="3684566"/>
            <a:ext cx="237812" cy="730251"/>
          </a:xfrm>
          <a:custGeom>
            <a:avLst/>
            <a:gdLst/>
            <a:ahLst/>
            <a:cxnLst/>
            <a:rect l="l" t="t" r="r" b="b"/>
            <a:pathLst>
              <a:path w="178359" h="547688">
                <a:moveTo>
                  <a:pt x="61990" y="104775"/>
                </a:moveTo>
                <a:cubicBezTo>
                  <a:pt x="61990" y="104775"/>
                  <a:pt x="61990" y="104775"/>
                  <a:pt x="90307" y="104775"/>
                </a:cubicBezTo>
                <a:cubicBezTo>
                  <a:pt x="90307" y="104775"/>
                  <a:pt x="90307" y="104775"/>
                  <a:pt x="116050" y="104775"/>
                </a:cubicBezTo>
                <a:cubicBezTo>
                  <a:pt x="126348" y="104775"/>
                  <a:pt x="136645" y="104775"/>
                  <a:pt x="141794" y="109925"/>
                </a:cubicBezTo>
                <a:cubicBezTo>
                  <a:pt x="185546" y="125372"/>
                  <a:pt x="177838" y="184572"/>
                  <a:pt x="177834" y="184602"/>
                </a:cubicBezTo>
                <a:cubicBezTo>
                  <a:pt x="177834" y="184602"/>
                  <a:pt x="177834" y="184602"/>
                  <a:pt x="170111" y="315931"/>
                </a:cubicBezTo>
                <a:cubicBezTo>
                  <a:pt x="170111" y="315931"/>
                  <a:pt x="170111" y="315931"/>
                  <a:pt x="144368" y="315931"/>
                </a:cubicBezTo>
                <a:cubicBezTo>
                  <a:pt x="144368" y="315931"/>
                  <a:pt x="144368" y="315931"/>
                  <a:pt x="144368" y="547688"/>
                </a:cubicBezTo>
                <a:cubicBezTo>
                  <a:pt x="144368" y="547688"/>
                  <a:pt x="144368" y="547688"/>
                  <a:pt x="108327" y="547688"/>
                </a:cubicBezTo>
                <a:cubicBezTo>
                  <a:pt x="108327" y="547688"/>
                  <a:pt x="108327" y="547688"/>
                  <a:pt x="90307" y="351982"/>
                </a:cubicBezTo>
                <a:lnTo>
                  <a:pt x="72287" y="547688"/>
                </a:lnTo>
                <a:cubicBezTo>
                  <a:pt x="72287" y="547688"/>
                  <a:pt x="72287" y="547688"/>
                  <a:pt x="36246" y="547688"/>
                </a:cubicBezTo>
                <a:cubicBezTo>
                  <a:pt x="36246" y="547688"/>
                  <a:pt x="36246" y="547688"/>
                  <a:pt x="36246" y="315931"/>
                </a:cubicBezTo>
                <a:cubicBezTo>
                  <a:pt x="36246" y="315931"/>
                  <a:pt x="36246" y="315931"/>
                  <a:pt x="10503" y="315931"/>
                </a:cubicBezTo>
                <a:cubicBezTo>
                  <a:pt x="10503" y="315931"/>
                  <a:pt x="10503" y="315931"/>
                  <a:pt x="206" y="184602"/>
                </a:cubicBezTo>
                <a:cubicBezTo>
                  <a:pt x="206" y="184602"/>
                  <a:pt x="-4943" y="125376"/>
                  <a:pt x="36246" y="109925"/>
                </a:cubicBezTo>
                <a:cubicBezTo>
                  <a:pt x="43969" y="104775"/>
                  <a:pt x="51692" y="104775"/>
                  <a:pt x="61990" y="104775"/>
                </a:cubicBezTo>
                <a:close/>
                <a:moveTo>
                  <a:pt x="90307" y="0"/>
                </a:moveTo>
                <a:cubicBezTo>
                  <a:pt x="113103" y="0"/>
                  <a:pt x="131582" y="18479"/>
                  <a:pt x="131582" y="41275"/>
                </a:cubicBezTo>
                <a:cubicBezTo>
                  <a:pt x="131582" y="64071"/>
                  <a:pt x="113103" y="82550"/>
                  <a:pt x="90307" y="82550"/>
                </a:cubicBezTo>
                <a:cubicBezTo>
                  <a:pt x="67511" y="82550"/>
                  <a:pt x="49032" y="64071"/>
                  <a:pt x="49032" y="41275"/>
                </a:cubicBezTo>
                <a:cubicBezTo>
                  <a:pt x="49032" y="18479"/>
                  <a:pt x="67511" y="0"/>
                  <a:pt x="9030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8" name="Freeform 16"/>
          <p:cNvSpPr/>
          <p:nvPr/>
        </p:nvSpPr>
        <p:spPr bwMode="auto">
          <a:xfrm>
            <a:off x="3399484" y="4224739"/>
            <a:ext cx="268489" cy="821267"/>
          </a:xfrm>
          <a:custGeom>
            <a:avLst/>
            <a:gdLst/>
            <a:ahLst/>
            <a:cxnLst/>
            <a:rect l="l" t="t" r="r" b="b"/>
            <a:pathLst>
              <a:path w="201367" h="615950">
                <a:moveTo>
                  <a:pt x="69841" y="115887"/>
                </a:moveTo>
                <a:cubicBezTo>
                  <a:pt x="69841" y="115887"/>
                  <a:pt x="69841" y="115887"/>
                  <a:pt x="100684" y="115887"/>
                </a:cubicBezTo>
                <a:cubicBezTo>
                  <a:pt x="100684" y="115887"/>
                  <a:pt x="100684" y="115887"/>
                  <a:pt x="131527" y="115887"/>
                </a:cubicBezTo>
                <a:cubicBezTo>
                  <a:pt x="141808" y="115887"/>
                  <a:pt x="152089" y="118465"/>
                  <a:pt x="159800" y="121042"/>
                </a:cubicBezTo>
                <a:cubicBezTo>
                  <a:pt x="208621" y="139081"/>
                  <a:pt x="200928" y="206068"/>
                  <a:pt x="200923" y="206105"/>
                </a:cubicBezTo>
                <a:cubicBezTo>
                  <a:pt x="200923" y="206105"/>
                  <a:pt x="200923" y="206105"/>
                  <a:pt x="190642" y="355608"/>
                </a:cubicBezTo>
                <a:cubicBezTo>
                  <a:pt x="190642" y="355608"/>
                  <a:pt x="190642" y="355608"/>
                  <a:pt x="159800" y="355608"/>
                </a:cubicBezTo>
                <a:cubicBezTo>
                  <a:pt x="159800" y="355608"/>
                  <a:pt x="159800" y="355608"/>
                  <a:pt x="159800" y="615950"/>
                </a:cubicBezTo>
                <a:cubicBezTo>
                  <a:pt x="159800" y="615950"/>
                  <a:pt x="159800" y="615950"/>
                  <a:pt x="121246" y="615950"/>
                </a:cubicBezTo>
                <a:cubicBezTo>
                  <a:pt x="121246" y="615950"/>
                  <a:pt x="121246" y="615950"/>
                  <a:pt x="100684" y="396850"/>
                </a:cubicBezTo>
                <a:lnTo>
                  <a:pt x="80122" y="615950"/>
                </a:lnTo>
                <a:cubicBezTo>
                  <a:pt x="80122" y="615950"/>
                  <a:pt x="80122" y="615950"/>
                  <a:pt x="41569" y="615950"/>
                </a:cubicBezTo>
                <a:cubicBezTo>
                  <a:pt x="41569" y="615950"/>
                  <a:pt x="41569" y="615950"/>
                  <a:pt x="41569" y="355608"/>
                </a:cubicBezTo>
                <a:cubicBezTo>
                  <a:pt x="41569" y="355608"/>
                  <a:pt x="41569" y="355608"/>
                  <a:pt x="10726" y="355608"/>
                </a:cubicBezTo>
                <a:cubicBezTo>
                  <a:pt x="10726" y="355608"/>
                  <a:pt x="10726" y="355608"/>
                  <a:pt x="445" y="206105"/>
                </a:cubicBezTo>
                <a:cubicBezTo>
                  <a:pt x="445" y="206105"/>
                  <a:pt x="-7266" y="139086"/>
                  <a:pt x="41569" y="121042"/>
                </a:cubicBezTo>
                <a:cubicBezTo>
                  <a:pt x="49279" y="118465"/>
                  <a:pt x="59560" y="115887"/>
                  <a:pt x="69841" y="115887"/>
                </a:cubicBezTo>
                <a:close/>
                <a:moveTo>
                  <a:pt x="100684" y="0"/>
                </a:moveTo>
                <a:cubicBezTo>
                  <a:pt x="126110" y="0"/>
                  <a:pt x="146722" y="20256"/>
                  <a:pt x="146722" y="45244"/>
                </a:cubicBezTo>
                <a:cubicBezTo>
                  <a:pt x="146722" y="70232"/>
                  <a:pt x="126110" y="90488"/>
                  <a:pt x="100684" y="90488"/>
                </a:cubicBezTo>
                <a:cubicBezTo>
                  <a:pt x="75258" y="90488"/>
                  <a:pt x="54646" y="70232"/>
                  <a:pt x="54646" y="45244"/>
                </a:cubicBezTo>
                <a:cubicBezTo>
                  <a:pt x="54646" y="20256"/>
                  <a:pt x="75258" y="0"/>
                  <a:pt x="10068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81" name="Freeform 19"/>
          <p:cNvSpPr/>
          <p:nvPr/>
        </p:nvSpPr>
        <p:spPr bwMode="auto">
          <a:xfrm>
            <a:off x="900220" y="2283333"/>
            <a:ext cx="559755" cy="541867"/>
          </a:xfrm>
          <a:custGeom>
            <a:avLst/>
            <a:gdLst/>
            <a:ahLst/>
            <a:cxnLst/>
            <a:rect l="l" t="t" r="r" b="b"/>
            <a:pathLst>
              <a:path w="419816" h="406400">
                <a:moveTo>
                  <a:pt x="372745" y="379124"/>
                </a:moveTo>
                <a:cubicBezTo>
                  <a:pt x="375920" y="379124"/>
                  <a:pt x="379095" y="380423"/>
                  <a:pt x="381635" y="383021"/>
                </a:cubicBezTo>
                <a:cubicBezTo>
                  <a:pt x="384175" y="390814"/>
                  <a:pt x="384175" y="398607"/>
                  <a:pt x="379095" y="401205"/>
                </a:cubicBezTo>
                <a:cubicBezTo>
                  <a:pt x="374015" y="406400"/>
                  <a:pt x="366395" y="403802"/>
                  <a:pt x="361315" y="398607"/>
                </a:cubicBezTo>
                <a:cubicBezTo>
                  <a:pt x="358775" y="393411"/>
                  <a:pt x="358775" y="385618"/>
                  <a:pt x="363855" y="383021"/>
                </a:cubicBezTo>
                <a:cubicBezTo>
                  <a:pt x="366395" y="380423"/>
                  <a:pt x="369570" y="379124"/>
                  <a:pt x="372745" y="379124"/>
                </a:cubicBezTo>
                <a:close/>
                <a:moveTo>
                  <a:pt x="409258" y="350549"/>
                </a:moveTo>
                <a:cubicBezTo>
                  <a:pt x="412433" y="350549"/>
                  <a:pt x="415608" y="351848"/>
                  <a:pt x="418148" y="354445"/>
                </a:cubicBezTo>
                <a:cubicBezTo>
                  <a:pt x="420688" y="359641"/>
                  <a:pt x="420688" y="367434"/>
                  <a:pt x="415608" y="372629"/>
                </a:cubicBezTo>
                <a:cubicBezTo>
                  <a:pt x="410528" y="377825"/>
                  <a:pt x="402908" y="375227"/>
                  <a:pt x="397828" y="370032"/>
                </a:cubicBezTo>
                <a:cubicBezTo>
                  <a:pt x="395288" y="364836"/>
                  <a:pt x="395288" y="357043"/>
                  <a:pt x="400368" y="354445"/>
                </a:cubicBezTo>
                <a:cubicBezTo>
                  <a:pt x="402908" y="351848"/>
                  <a:pt x="406083" y="350549"/>
                  <a:pt x="409258" y="350549"/>
                </a:cubicBezTo>
                <a:close/>
                <a:moveTo>
                  <a:pt x="222251" y="211137"/>
                </a:moveTo>
                <a:lnTo>
                  <a:pt x="284163" y="285750"/>
                </a:lnTo>
                <a:lnTo>
                  <a:pt x="330201" y="247650"/>
                </a:lnTo>
                <a:lnTo>
                  <a:pt x="400051" y="334962"/>
                </a:lnTo>
                <a:lnTo>
                  <a:pt x="354013" y="373062"/>
                </a:lnTo>
                <a:lnTo>
                  <a:pt x="346076" y="377825"/>
                </a:lnTo>
                <a:lnTo>
                  <a:pt x="214313" y="215899"/>
                </a:lnTo>
                <a:close/>
                <a:moveTo>
                  <a:pt x="101757" y="72379"/>
                </a:moveTo>
                <a:cubicBezTo>
                  <a:pt x="108541" y="72740"/>
                  <a:pt x="124046" y="75630"/>
                  <a:pt x="139552" y="92972"/>
                </a:cubicBezTo>
                <a:cubicBezTo>
                  <a:pt x="175726" y="131501"/>
                  <a:pt x="222232" y="195711"/>
                  <a:pt x="222250" y="195735"/>
                </a:cubicBezTo>
                <a:lnTo>
                  <a:pt x="204160" y="211150"/>
                </a:lnTo>
                <a:cubicBezTo>
                  <a:pt x="204156" y="211145"/>
                  <a:pt x="203626" y="210578"/>
                  <a:pt x="136968" y="139215"/>
                </a:cubicBezTo>
                <a:cubicBezTo>
                  <a:pt x="136968" y="139243"/>
                  <a:pt x="136968" y="229110"/>
                  <a:pt x="136968" y="229133"/>
                </a:cubicBezTo>
                <a:cubicBezTo>
                  <a:pt x="136972" y="229164"/>
                  <a:pt x="149890" y="321621"/>
                  <a:pt x="149890" y="324189"/>
                </a:cubicBezTo>
                <a:cubicBezTo>
                  <a:pt x="149914" y="324219"/>
                  <a:pt x="198966" y="385815"/>
                  <a:pt x="198991" y="385847"/>
                </a:cubicBezTo>
                <a:cubicBezTo>
                  <a:pt x="198989" y="385850"/>
                  <a:pt x="198919" y="385919"/>
                  <a:pt x="196730" y="388095"/>
                </a:cubicBezTo>
                <a:lnTo>
                  <a:pt x="180901" y="403831"/>
                </a:lnTo>
                <a:cubicBezTo>
                  <a:pt x="180897" y="403827"/>
                  <a:pt x="180372" y="403305"/>
                  <a:pt x="113709" y="337035"/>
                </a:cubicBezTo>
                <a:cubicBezTo>
                  <a:pt x="113707" y="337029"/>
                  <a:pt x="113461" y="336514"/>
                  <a:pt x="90451" y="288222"/>
                </a:cubicBezTo>
                <a:cubicBezTo>
                  <a:pt x="90448" y="288230"/>
                  <a:pt x="90081" y="289160"/>
                  <a:pt x="43933" y="406400"/>
                </a:cubicBezTo>
                <a:cubicBezTo>
                  <a:pt x="43927" y="406398"/>
                  <a:pt x="43564" y="406278"/>
                  <a:pt x="20674" y="398693"/>
                </a:cubicBezTo>
                <a:cubicBezTo>
                  <a:pt x="20684" y="398645"/>
                  <a:pt x="54260" y="231754"/>
                  <a:pt x="54270" y="231702"/>
                </a:cubicBezTo>
                <a:cubicBezTo>
                  <a:pt x="54270" y="231684"/>
                  <a:pt x="54270" y="213708"/>
                  <a:pt x="54270" y="193166"/>
                </a:cubicBezTo>
                <a:cubicBezTo>
                  <a:pt x="54267" y="193169"/>
                  <a:pt x="53924" y="193510"/>
                  <a:pt x="15506" y="231702"/>
                </a:cubicBezTo>
                <a:cubicBezTo>
                  <a:pt x="15504" y="231701"/>
                  <a:pt x="15445" y="231652"/>
                  <a:pt x="13568" y="230097"/>
                </a:cubicBezTo>
                <a:lnTo>
                  <a:pt x="0" y="218857"/>
                </a:lnTo>
                <a:cubicBezTo>
                  <a:pt x="3" y="218852"/>
                  <a:pt x="434" y="218282"/>
                  <a:pt x="54270" y="146922"/>
                </a:cubicBezTo>
                <a:cubicBezTo>
                  <a:pt x="54270" y="116093"/>
                  <a:pt x="59439" y="95541"/>
                  <a:pt x="72360" y="82695"/>
                </a:cubicBezTo>
                <a:cubicBezTo>
                  <a:pt x="82698" y="72419"/>
                  <a:pt x="95619" y="72419"/>
                  <a:pt x="98203" y="72419"/>
                </a:cubicBezTo>
                <a:cubicBezTo>
                  <a:pt x="98212" y="72418"/>
                  <a:pt x="99503" y="72259"/>
                  <a:pt x="101757" y="72379"/>
                </a:cubicBezTo>
                <a:close/>
                <a:moveTo>
                  <a:pt x="96045" y="0"/>
                </a:moveTo>
                <a:cubicBezTo>
                  <a:pt x="113142" y="0"/>
                  <a:pt x="127002" y="13860"/>
                  <a:pt x="127002" y="30957"/>
                </a:cubicBezTo>
                <a:cubicBezTo>
                  <a:pt x="127002" y="48054"/>
                  <a:pt x="113142" y="61914"/>
                  <a:pt x="96045" y="61914"/>
                </a:cubicBezTo>
                <a:cubicBezTo>
                  <a:pt x="78948" y="61914"/>
                  <a:pt x="65088" y="48054"/>
                  <a:pt x="65088" y="30957"/>
                </a:cubicBezTo>
                <a:cubicBezTo>
                  <a:pt x="65088" y="13860"/>
                  <a:pt x="78948" y="0"/>
                  <a:pt x="960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12" name="组合 511"/>
          <p:cNvGrpSpPr/>
          <p:nvPr/>
        </p:nvGrpSpPr>
        <p:grpSpPr>
          <a:xfrm>
            <a:off x="5370620" y="4124834"/>
            <a:ext cx="463551" cy="630767"/>
            <a:chOff x="3611563" y="3068638"/>
            <a:chExt cx="347663" cy="473075"/>
          </a:xfrm>
          <a:solidFill>
            <a:schemeClr val="bg1">
              <a:lumMod val="65000"/>
            </a:schemeClr>
          </a:solidFill>
        </p:grpSpPr>
        <p:sp>
          <p:nvSpPr>
            <p:cNvPr id="284" name="Oval 22"/>
            <p:cNvSpPr>
              <a:spLocks noChangeArrowheads="1"/>
            </p:cNvSpPr>
            <p:nvPr/>
          </p:nvSpPr>
          <p:spPr bwMode="auto">
            <a:xfrm>
              <a:off x="3740151" y="3068638"/>
              <a:ext cx="71438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23"/>
            <p:cNvSpPr>
              <a:spLocks noEditPoints="1"/>
            </p:cNvSpPr>
            <p:nvPr/>
          </p:nvSpPr>
          <p:spPr bwMode="auto">
            <a:xfrm>
              <a:off x="3611563" y="3149600"/>
              <a:ext cx="347663" cy="392113"/>
            </a:xfrm>
            <a:custGeom>
              <a:avLst/>
              <a:gdLst>
                <a:gd name="T0" fmla="*/ 133 w 135"/>
                <a:gd name="T1" fmla="*/ 78 h 152"/>
                <a:gd name="T2" fmla="*/ 118 w 135"/>
                <a:gd name="T3" fmla="*/ 77 h 152"/>
                <a:gd name="T4" fmla="*/ 118 w 135"/>
                <a:gd name="T5" fmla="*/ 75 h 152"/>
                <a:gd name="T6" fmla="*/ 92 w 135"/>
                <a:gd name="T7" fmla="*/ 10 h 152"/>
                <a:gd name="T8" fmla="*/ 54 w 135"/>
                <a:gd name="T9" fmla="*/ 8 h 152"/>
                <a:gd name="T10" fmla="*/ 49 w 135"/>
                <a:gd name="T11" fmla="*/ 0 h 152"/>
                <a:gd name="T12" fmla="*/ 22 w 135"/>
                <a:gd name="T13" fmla="*/ 16 h 152"/>
                <a:gd name="T14" fmla="*/ 0 w 135"/>
                <a:gd name="T15" fmla="*/ 7 h 152"/>
                <a:gd name="T16" fmla="*/ 9 w 135"/>
                <a:gd name="T17" fmla="*/ 44 h 152"/>
                <a:gd name="T18" fmla="*/ 44 w 135"/>
                <a:gd name="T19" fmla="*/ 57 h 152"/>
                <a:gd name="T20" fmla="*/ 52 w 135"/>
                <a:gd name="T21" fmla="*/ 73 h 152"/>
                <a:gd name="T22" fmla="*/ 45 w 135"/>
                <a:gd name="T23" fmla="*/ 152 h 152"/>
                <a:gd name="T24" fmla="*/ 79 w 135"/>
                <a:gd name="T25" fmla="*/ 121 h 152"/>
                <a:gd name="T26" fmla="*/ 118 w 135"/>
                <a:gd name="T27" fmla="*/ 144 h 152"/>
                <a:gd name="T28" fmla="*/ 86 w 135"/>
                <a:gd name="T29" fmla="*/ 120 h 152"/>
                <a:gd name="T30" fmla="*/ 79 w 135"/>
                <a:gd name="T31" fmla="*/ 82 h 152"/>
                <a:gd name="T32" fmla="*/ 85 w 135"/>
                <a:gd name="T33" fmla="*/ 75 h 152"/>
                <a:gd name="T34" fmla="*/ 90 w 135"/>
                <a:gd name="T35" fmla="*/ 72 h 152"/>
                <a:gd name="T36" fmla="*/ 102 w 135"/>
                <a:gd name="T37" fmla="*/ 69 h 152"/>
                <a:gd name="T38" fmla="*/ 97 w 135"/>
                <a:gd name="T39" fmla="*/ 77 h 152"/>
                <a:gd name="T40" fmla="*/ 85 w 135"/>
                <a:gd name="T41" fmla="*/ 78 h 152"/>
                <a:gd name="T42" fmla="*/ 81 w 135"/>
                <a:gd name="T43" fmla="*/ 82 h 152"/>
                <a:gd name="T44" fmla="*/ 86 w 135"/>
                <a:gd name="T45" fmla="*/ 117 h 152"/>
                <a:gd name="T46" fmla="*/ 135 w 135"/>
                <a:gd name="T47" fmla="*/ 113 h 152"/>
                <a:gd name="T48" fmla="*/ 10 w 135"/>
                <a:gd name="T49" fmla="*/ 42 h 152"/>
                <a:gd name="T50" fmla="*/ 21 w 135"/>
                <a:gd name="T51" fmla="*/ 18 h 152"/>
                <a:gd name="T52" fmla="*/ 10 w 135"/>
                <a:gd name="T53" fmla="*/ 42 h 152"/>
                <a:gd name="T54" fmla="*/ 24 w 135"/>
                <a:gd name="T55" fmla="*/ 18 h 152"/>
                <a:gd name="T56" fmla="*/ 52 w 135"/>
                <a:gd name="T57" fmla="*/ 37 h 152"/>
                <a:gd name="T58" fmla="*/ 114 w 135"/>
                <a:gd name="T59" fmla="*/ 78 h 152"/>
                <a:gd name="T60" fmla="*/ 101 w 135"/>
                <a:gd name="T61" fmla="*/ 77 h 152"/>
                <a:gd name="T62" fmla="*/ 108 w 135"/>
                <a:gd name="T63" fmla="*/ 72 h 152"/>
                <a:gd name="T64" fmla="*/ 114 w 135"/>
                <a:gd name="T65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52">
                  <a:moveTo>
                    <a:pt x="134" y="81"/>
                  </a:moveTo>
                  <a:cubicBezTo>
                    <a:pt x="134" y="80"/>
                    <a:pt x="134" y="79"/>
                    <a:pt x="133" y="78"/>
                  </a:cubicBezTo>
                  <a:cubicBezTo>
                    <a:pt x="132" y="78"/>
                    <a:pt x="131" y="77"/>
                    <a:pt x="130" y="77"/>
                  </a:cubicBezTo>
                  <a:cubicBezTo>
                    <a:pt x="130" y="77"/>
                    <a:pt x="125" y="77"/>
                    <a:pt x="118" y="77"/>
                  </a:cubicBezTo>
                  <a:cubicBezTo>
                    <a:pt x="118" y="77"/>
                    <a:pt x="119" y="77"/>
                    <a:pt x="119" y="77"/>
                  </a:cubicBezTo>
                  <a:cubicBezTo>
                    <a:pt x="119" y="76"/>
                    <a:pt x="118" y="75"/>
                    <a:pt x="118" y="75"/>
                  </a:cubicBezTo>
                  <a:cubicBezTo>
                    <a:pt x="117" y="72"/>
                    <a:pt x="115" y="69"/>
                    <a:pt x="111" y="68"/>
                  </a:cubicBezTo>
                  <a:cubicBezTo>
                    <a:pt x="110" y="60"/>
                    <a:pt x="106" y="26"/>
                    <a:pt x="92" y="10"/>
                  </a:cubicBezTo>
                  <a:cubicBezTo>
                    <a:pt x="84" y="0"/>
                    <a:pt x="73" y="1"/>
                    <a:pt x="72" y="1"/>
                  </a:cubicBezTo>
                  <a:cubicBezTo>
                    <a:pt x="71" y="1"/>
                    <a:pt x="61" y="0"/>
                    <a:pt x="54" y="8"/>
                  </a:cubicBezTo>
                  <a:cubicBezTo>
                    <a:pt x="54" y="8"/>
                    <a:pt x="52" y="9"/>
                    <a:pt x="51" y="1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32" y="8"/>
                    <a:pt x="22" y="16"/>
                  </a:cubicBezTo>
                  <a:cubicBezTo>
                    <a:pt x="19" y="14"/>
                    <a:pt x="10" y="9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17" y="46"/>
                    <a:pt x="26" y="53"/>
                  </a:cubicBezTo>
                  <a:cubicBezTo>
                    <a:pt x="35" y="70"/>
                    <a:pt x="44" y="57"/>
                    <a:pt x="44" y="57"/>
                  </a:cubicBezTo>
                  <a:cubicBezTo>
                    <a:pt x="46" y="55"/>
                    <a:pt x="51" y="45"/>
                    <a:pt x="51" y="45"/>
                  </a:cubicBezTo>
                  <a:cubicBezTo>
                    <a:pt x="51" y="54"/>
                    <a:pt x="52" y="73"/>
                    <a:pt x="52" y="73"/>
                  </a:cubicBezTo>
                  <a:cubicBezTo>
                    <a:pt x="52" y="73"/>
                    <a:pt x="34" y="148"/>
                    <a:pt x="34" y="148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5" y="152"/>
                    <a:pt x="67" y="100"/>
                    <a:pt x="69" y="96"/>
                  </a:cubicBezTo>
                  <a:cubicBezTo>
                    <a:pt x="70" y="100"/>
                    <a:pt x="79" y="121"/>
                    <a:pt x="79" y="12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06" y="128"/>
                    <a:pt x="99" y="120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2" y="120"/>
                    <a:pt x="79" y="117"/>
                    <a:pt x="79" y="11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0"/>
                    <a:pt x="79" y="78"/>
                    <a:pt x="81" y="77"/>
                  </a:cubicBezTo>
                  <a:cubicBezTo>
                    <a:pt x="82" y="76"/>
                    <a:pt x="84" y="75"/>
                    <a:pt x="85" y="75"/>
                  </a:cubicBezTo>
                  <a:cubicBezTo>
                    <a:pt x="85" y="75"/>
                    <a:pt x="87" y="75"/>
                    <a:pt x="91" y="75"/>
                  </a:cubicBezTo>
                  <a:cubicBezTo>
                    <a:pt x="90" y="73"/>
                    <a:pt x="90" y="72"/>
                    <a:pt x="90" y="72"/>
                  </a:cubicBezTo>
                  <a:cubicBezTo>
                    <a:pt x="90" y="72"/>
                    <a:pt x="89" y="34"/>
                    <a:pt x="89" y="34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0" y="71"/>
                    <a:pt x="98" y="73"/>
                    <a:pt x="97" y="75"/>
                  </a:cubicBezTo>
                  <a:cubicBezTo>
                    <a:pt x="97" y="76"/>
                    <a:pt x="97" y="76"/>
                    <a:pt x="97" y="77"/>
                  </a:cubicBezTo>
                  <a:cubicBezTo>
                    <a:pt x="97" y="77"/>
                    <a:pt x="97" y="77"/>
                    <a:pt x="97" y="78"/>
                  </a:cubicBezTo>
                  <a:cubicBezTo>
                    <a:pt x="90" y="78"/>
                    <a:pt x="85" y="78"/>
                    <a:pt x="85" y="78"/>
                  </a:cubicBezTo>
                  <a:cubicBezTo>
                    <a:pt x="84" y="78"/>
                    <a:pt x="83" y="78"/>
                    <a:pt x="83" y="79"/>
                  </a:cubicBezTo>
                  <a:cubicBezTo>
                    <a:pt x="82" y="80"/>
                    <a:pt x="81" y="81"/>
                    <a:pt x="81" y="8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5"/>
                    <a:pt x="84" y="117"/>
                    <a:pt x="86" y="117"/>
                  </a:cubicBezTo>
                  <a:cubicBezTo>
                    <a:pt x="131" y="117"/>
                    <a:pt x="131" y="117"/>
                    <a:pt x="131" y="117"/>
                  </a:cubicBezTo>
                  <a:cubicBezTo>
                    <a:pt x="133" y="117"/>
                    <a:pt x="135" y="115"/>
                    <a:pt x="135" y="113"/>
                  </a:cubicBezTo>
                  <a:lnTo>
                    <a:pt x="134" y="81"/>
                  </a:lnTo>
                  <a:close/>
                  <a:moveTo>
                    <a:pt x="10" y="42"/>
                  </a:moveTo>
                  <a:cubicBezTo>
                    <a:pt x="10" y="40"/>
                    <a:pt x="4" y="14"/>
                    <a:pt x="3" y="10"/>
                  </a:cubicBezTo>
                  <a:cubicBezTo>
                    <a:pt x="11" y="12"/>
                    <a:pt x="19" y="17"/>
                    <a:pt x="21" y="18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45"/>
                    <a:pt x="12" y="42"/>
                    <a:pt x="10" y="42"/>
                  </a:cubicBezTo>
                  <a:close/>
                  <a:moveTo>
                    <a:pt x="30" y="5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31" y="12"/>
                    <a:pt x="43" y="6"/>
                    <a:pt x="47" y="4"/>
                  </a:cubicBezTo>
                  <a:cubicBezTo>
                    <a:pt x="47" y="7"/>
                    <a:pt x="51" y="35"/>
                    <a:pt x="52" y="37"/>
                  </a:cubicBezTo>
                  <a:cubicBezTo>
                    <a:pt x="40" y="43"/>
                    <a:pt x="33" y="49"/>
                    <a:pt x="30" y="52"/>
                  </a:cubicBezTo>
                  <a:close/>
                  <a:moveTo>
                    <a:pt x="114" y="78"/>
                  </a:moveTo>
                  <a:cubicBezTo>
                    <a:pt x="110" y="78"/>
                    <a:pt x="106" y="78"/>
                    <a:pt x="101" y="78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6"/>
                    <a:pt x="101" y="76"/>
                    <a:pt x="102" y="75"/>
                  </a:cubicBezTo>
                  <a:cubicBezTo>
                    <a:pt x="103" y="73"/>
                    <a:pt x="105" y="72"/>
                    <a:pt x="108" y="72"/>
                  </a:cubicBezTo>
                  <a:cubicBezTo>
                    <a:pt x="111" y="72"/>
                    <a:pt x="113" y="73"/>
                    <a:pt x="114" y="75"/>
                  </a:cubicBezTo>
                  <a:cubicBezTo>
                    <a:pt x="114" y="75"/>
                    <a:pt x="114" y="76"/>
                    <a:pt x="114" y="77"/>
                  </a:cubicBezTo>
                  <a:cubicBezTo>
                    <a:pt x="114" y="77"/>
                    <a:pt x="114" y="77"/>
                    <a:pt x="114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24"/>
            <p:cNvSpPr/>
            <p:nvPr/>
          </p:nvSpPr>
          <p:spPr bwMode="auto">
            <a:xfrm>
              <a:off x="3683001" y="3190875"/>
              <a:ext cx="19050" cy="23813"/>
            </a:xfrm>
            <a:custGeom>
              <a:avLst/>
              <a:gdLst>
                <a:gd name="T0" fmla="*/ 7 w 12"/>
                <a:gd name="T1" fmla="*/ 2 h 15"/>
                <a:gd name="T2" fmla="*/ 7 w 12"/>
                <a:gd name="T3" fmla="*/ 9 h 15"/>
                <a:gd name="T4" fmla="*/ 4 w 12"/>
                <a:gd name="T5" fmla="*/ 4 h 15"/>
                <a:gd name="T6" fmla="*/ 0 w 12"/>
                <a:gd name="T7" fmla="*/ 5 h 15"/>
                <a:gd name="T8" fmla="*/ 2 w 12"/>
                <a:gd name="T9" fmla="*/ 15 h 15"/>
                <a:gd name="T10" fmla="*/ 5 w 12"/>
                <a:gd name="T11" fmla="*/ 13 h 15"/>
                <a:gd name="T12" fmla="*/ 4 w 12"/>
                <a:gd name="T13" fmla="*/ 7 h 15"/>
                <a:gd name="T14" fmla="*/ 5 w 12"/>
                <a:gd name="T15" fmla="*/ 13 h 15"/>
                <a:gd name="T16" fmla="*/ 8 w 12"/>
                <a:gd name="T17" fmla="*/ 12 h 15"/>
                <a:gd name="T18" fmla="*/ 8 w 12"/>
                <a:gd name="T19" fmla="*/ 4 h 15"/>
                <a:gd name="T20" fmla="*/ 10 w 12"/>
                <a:gd name="T21" fmla="*/ 12 h 15"/>
                <a:gd name="T22" fmla="*/ 12 w 12"/>
                <a:gd name="T23" fmla="*/ 10 h 15"/>
                <a:gd name="T24" fmla="*/ 10 w 12"/>
                <a:gd name="T25" fmla="*/ 0 h 15"/>
                <a:gd name="T26" fmla="*/ 7 w 12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5">
                  <a:moveTo>
                    <a:pt x="7" y="2"/>
                  </a:moveTo>
                  <a:lnTo>
                    <a:pt x="7" y="9"/>
                  </a:lnTo>
                  <a:lnTo>
                    <a:pt x="4" y="4"/>
                  </a:lnTo>
                  <a:lnTo>
                    <a:pt x="0" y="5"/>
                  </a:lnTo>
                  <a:lnTo>
                    <a:pt x="2" y="15"/>
                  </a:lnTo>
                  <a:lnTo>
                    <a:pt x="5" y="13"/>
                  </a:lnTo>
                  <a:lnTo>
                    <a:pt x="4" y="7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8" y="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25"/>
            <p:cNvSpPr>
              <a:spLocks noEditPoints="1"/>
            </p:cNvSpPr>
            <p:nvPr/>
          </p:nvSpPr>
          <p:spPr bwMode="auto">
            <a:xfrm>
              <a:off x="3702051" y="3184525"/>
              <a:ext cx="14288" cy="20638"/>
            </a:xfrm>
            <a:custGeom>
              <a:avLst/>
              <a:gdLst>
                <a:gd name="T0" fmla="*/ 1 w 9"/>
                <a:gd name="T1" fmla="*/ 1 h 13"/>
                <a:gd name="T2" fmla="*/ 0 w 9"/>
                <a:gd name="T3" fmla="*/ 13 h 13"/>
                <a:gd name="T4" fmla="*/ 3 w 9"/>
                <a:gd name="T5" fmla="*/ 13 h 13"/>
                <a:gd name="T6" fmla="*/ 3 w 9"/>
                <a:gd name="T7" fmla="*/ 9 h 13"/>
                <a:gd name="T8" fmla="*/ 6 w 9"/>
                <a:gd name="T9" fmla="*/ 8 h 13"/>
                <a:gd name="T10" fmla="*/ 6 w 9"/>
                <a:gd name="T11" fmla="*/ 9 h 13"/>
                <a:gd name="T12" fmla="*/ 9 w 9"/>
                <a:gd name="T13" fmla="*/ 8 h 13"/>
                <a:gd name="T14" fmla="*/ 5 w 9"/>
                <a:gd name="T15" fmla="*/ 0 h 13"/>
                <a:gd name="T16" fmla="*/ 1 w 9"/>
                <a:gd name="T17" fmla="*/ 1 h 13"/>
                <a:gd name="T18" fmla="*/ 3 w 9"/>
                <a:gd name="T19" fmla="*/ 8 h 13"/>
                <a:gd name="T20" fmla="*/ 3 w 9"/>
                <a:gd name="T21" fmla="*/ 3 h 13"/>
                <a:gd name="T22" fmla="*/ 5 w 9"/>
                <a:gd name="T23" fmla="*/ 6 h 13"/>
                <a:gd name="T24" fmla="*/ 3 w 9"/>
                <a:gd name="T2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3">
                  <a:moveTo>
                    <a:pt x="1" y="1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9"/>
                  </a:lnTo>
                  <a:lnTo>
                    <a:pt x="6" y="8"/>
                  </a:lnTo>
                  <a:lnTo>
                    <a:pt x="6" y="9"/>
                  </a:lnTo>
                  <a:lnTo>
                    <a:pt x="9" y="8"/>
                  </a:lnTo>
                  <a:lnTo>
                    <a:pt x="5" y="0"/>
                  </a:lnTo>
                  <a:lnTo>
                    <a:pt x="1" y="1"/>
                  </a:lnTo>
                  <a:close/>
                  <a:moveTo>
                    <a:pt x="3" y="8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26"/>
            <p:cNvSpPr>
              <a:spLocks noEditPoints="1"/>
            </p:cNvSpPr>
            <p:nvPr/>
          </p:nvSpPr>
          <p:spPr bwMode="auto">
            <a:xfrm>
              <a:off x="3714751" y="3176588"/>
              <a:ext cx="12700" cy="20638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0 h 8"/>
                <a:gd name="T4" fmla="*/ 0 w 5"/>
                <a:gd name="T5" fmla="*/ 2 h 8"/>
                <a:gd name="T6" fmla="*/ 1 w 5"/>
                <a:gd name="T7" fmla="*/ 8 h 8"/>
                <a:gd name="T8" fmla="*/ 3 w 5"/>
                <a:gd name="T9" fmla="*/ 7 h 8"/>
                <a:gd name="T10" fmla="*/ 3 w 5"/>
                <a:gd name="T11" fmla="*/ 5 h 8"/>
                <a:gd name="T12" fmla="*/ 3 w 5"/>
                <a:gd name="T13" fmla="*/ 4 h 8"/>
                <a:gd name="T14" fmla="*/ 5 w 5"/>
                <a:gd name="T15" fmla="*/ 3 h 8"/>
                <a:gd name="T16" fmla="*/ 5 w 5"/>
                <a:gd name="T17" fmla="*/ 1 h 8"/>
                <a:gd name="T18" fmla="*/ 4 w 5"/>
                <a:gd name="T19" fmla="*/ 0 h 8"/>
                <a:gd name="T20" fmla="*/ 3 w 5"/>
                <a:gd name="T21" fmla="*/ 3 h 8"/>
                <a:gd name="T22" fmla="*/ 3 w 5"/>
                <a:gd name="T23" fmla="*/ 3 h 8"/>
                <a:gd name="T24" fmla="*/ 2 w 5"/>
                <a:gd name="T25" fmla="*/ 4 h 8"/>
                <a:gd name="T26" fmla="*/ 2 w 5"/>
                <a:gd name="T27" fmla="*/ 2 h 8"/>
                <a:gd name="T28" fmla="*/ 3 w 5"/>
                <a:gd name="T29" fmla="*/ 2 h 8"/>
                <a:gd name="T30" fmla="*/ 3 w 5"/>
                <a:gd name="T31" fmla="*/ 2 h 8"/>
                <a:gd name="T32" fmla="*/ 3 w 5"/>
                <a:gd name="T33" fmla="*/ 2 h 8"/>
                <a:gd name="T34" fmla="*/ 3 w 5"/>
                <a:gd name="T3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89" name="Rectangle 27"/>
          <p:cNvSpPr>
            <a:spLocks noChangeArrowheads="1"/>
          </p:cNvSpPr>
          <p:nvPr/>
        </p:nvSpPr>
        <p:spPr bwMode="auto">
          <a:xfrm>
            <a:off x="1456904" y="6309234"/>
            <a:ext cx="80433" cy="190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0" name="Rectangle 28"/>
          <p:cNvSpPr>
            <a:spLocks noChangeArrowheads="1"/>
          </p:cNvSpPr>
          <p:nvPr/>
        </p:nvSpPr>
        <p:spPr bwMode="auto">
          <a:xfrm>
            <a:off x="1581786" y="6228801"/>
            <a:ext cx="78317" cy="2709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1" name="Rectangle 29"/>
          <p:cNvSpPr>
            <a:spLocks noChangeArrowheads="1"/>
          </p:cNvSpPr>
          <p:nvPr/>
        </p:nvSpPr>
        <p:spPr bwMode="auto">
          <a:xfrm>
            <a:off x="1704553" y="6161067"/>
            <a:ext cx="78317" cy="3386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3" name="Rectangle 31"/>
          <p:cNvSpPr>
            <a:spLocks noChangeArrowheads="1"/>
          </p:cNvSpPr>
          <p:nvPr/>
        </p:nvSpPr>
        <p:spPr bwMode="auto">
          <a:xfrm>
            <a:off x="3651886" y="6095449"/>
            <a:ext cx="429684" cy="391584"/>
          </a:xfrm>
          <a:custGeom>
            <a:avLst/>
            <a:gdLst/>
            <a:ahLst/>
            <a:cxnLst/>
            <a:rect l="l" t="t" r="r" b="b"/>
            <a:pathLst>
              <a:path w="322263" h="293688">
                <a:moveTo>
                  <a:pt x="0" y="247650"/>
                </a:moveTo>
                <a:lnTo>
                  <a:pt x="322263" y="247650"/>
                </a:lnTo>
                <a:lnTo>
                  <a:pt x="322263" y="293688"/>
                </a:lnTo>
                <a:lnTo>
                  <a:pt x="0" y="293688"/>
                </a:lnTo>
                <a:close/>
                <a:moveTo>
                  <a:pt x="250825" y="66675"/>
                </a:moveTo>
                <a:lnTo>
                  <a:pt x="296863" y="66675"/>
                </a:lnTo>
                <a:lnTo>
                  <a:pt x="296863" y="227013"/>
                </a:lnTo>
                <a:lnTo>
                  <a:pt x="250825" y="227013"/>
                </a:lnTo>
                <a:close/>
                <a:moveTo>
                  <a:pt x="173038" y="66675"/>
                </a:moveTo>
                <a:lnTo>
                  <a:pt x="217488" y="66675"/>
                </a:lnTo>
                <a:lnTo>
                  <a:pt x="217488" y="227013"/>
                </a:lnTo>
                <a:lnTo>
                  <a:pt x="173038" y="227013"/>
                </a:lnTo>
                <a:close/>
                <a:moveTo>
                  <a:pt x="15875" y="65088"/>
                </a:moveTo>
                <a:lnTo>
                  <a:pt x="60325" y="65088"/>
                </a:lnTo>
                <a:lnTo>
                  <a:pt x="60325" y="227013"/>
                </a:lnTo>
                <a:lnTo>
                  <a:pt x="15875" y="227013"/>
                </a:lnTo>
                <a:close/>
                <a:moveTo>
                  <a:pt x="93663" y="0"/>
                </a:moveTo>
                <a:lnTo>
                  <a:pt x="139701" y="0"/>
                </a:lnTo>
                <a:lnTo>
                  <a:pt x="139701" y="227013"/>
                </a:lnTo>
                <a:lnTo>
                  <a:pt x="93663" y="2270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7" name="Rectangle 35"/>
          <p:cNvSpPr>
            <a:spLocks noChangeArrowheads="1"/>
          </p:cNvSpPr>
          <p:nvPr/>
        </p:nvSpPr>
        <p:spPr bwMode="auto">
          <a:xfrm>
            <a:off x="4269952" y="5542999"/>
            <a:ext cx="273051" cy="270933"/>
          </a:xfrm>
          <a:custGeom>
            <a:avLst/>
            <a:gdLst/>
            <a:ahLst/>
            <a:cxnLst/>
            <a:rect l="l" t="t" r="r" b="b"/>
            <a:pathLst>
              <a:path w="204788" h="203200">
                <a:moveTo>
                  <a:pt x="0" y="71437"/>
                </a:moveTo>
                <a:lnTo>
                  <a:pt x="47625" y="71437"/>
                </a:lnTo>
                <a:lnTo>
                  <a:pt x="47625" y="203200"/>
                </a:lnTo>
                <a:lnTo>
                  <a:pt x="0" y="203200"/>
                </a:lnTo>
                <a:close/>
                <a:moveTo>
                  <a:pt x="80963" y="46037"/>
                </a:moveTo>
                <a:lnTo>
                  <a:pt x="123826" y="46037"/>
                </a:lnTo>
                <a:lnTo>
                  <a:pt x="123826" y="203200"/>
                </a:lnTo>
                <a:lnTo>
                  <a:pt x="80963" y="203200"/>
                </a:lnTo>
                <a:close/>
                <a:moveTo>
                  <a:pt x="157163" y="0"/>
                </a:moveTo>
                <a:lnTo>
                  <a:pt x="204788" y="0"/>
                </a:lnTo>
                <a:lnTo>
                  <a:pt x="204788" y="203200"/>
                </a:lnTo>
                <a:lnTo>
                  <a:pt x="157163" y="2032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02" name="Rectangle 40"/>
          <p:cNvSpPr>
            <a:spLocks noChangeArrowheads="1"/>
          </p:cNvSpPr>
          <p:nvPr/>
        </p:nvSpPr>
        <p:spPr bwMode="auto">
          <a:xfrm>
            <a:off x="4799120" y="4467734"/>
            <a:ext cx="427567" cy="391584"/>
          </a:xfrm>
          <a:custGeom>
            <a:avLst/>
            <a:gdLst/>
            <a:ahLst/>
            <a:cxnLst/>
            <a:rect l="l" t="t" r="r" b="b"/>
            <a:pathLst>
              <a:path w="320675" h="293688">
                <a:moveTo>
                  <a:pt x="0" y="247650"/>
                </a:moveTo>
                <a:lnTo>
                  <a:pt x="320675" y="247650"/>
                </a:lnTo>
                <a:lnTo>
                  <a:pt x="320675" y="293688"/>
                </a:lnTo>
                <a:lnTo>
                  <a:pt x="0" y="293688"/>
                </a:lnTo>
                <a:close/>
                <a:moveTo>
                  <a:pt x="250825" y="66675"/>
                </a:moveTo>
                <a:lnTo>
                  <a:pt x="293688" y="66675"/>
                </a:lnTo>
                <a:lnTo>
                  <a:pt x="293688" y="227013"/>
                </a:lnTo>
                <a:lnTo>
                  <a:pt x="250825" y="227013"/>
                </a:lnTo>
                <a:close/>
                <a:moveTo>
                  <a:pt x="171450" y="66675"/>
                </a:moveTo>
                <a:lnTo>
                  <a:pt x="217488" y="66675"/>
                </a:lnTo>
                <a:lnTo>
                  <a:pt x="217488" y="227013"/>
                </a:lnTo>
                <a:lnTo>
                  <a:pt x="171450" y="227013"/>
                </a:lnTo>
                <a:close/>
                <a:moveTo>
                  <a:pt x="15875" y="63500"/>
                </a:moveTo>
                <a:lnTo>
                  <a:pt x="60325" y="63500"/>
                </a:lnTo>
                <a:lnTo>
                  <a:pt x="60325" y="227013"/>
                </a:lnTo>
                <a:lnTo>
                  <a:pt x="15875" y="227013"/>
                </a:lnTo>
                <a:close/>
                <a:moveTo>
                  <a:pt x="93663" y="0"/>
                </a:moveTo>
                <a:lnTo>
                  <a:pt x="136526" y="0"/>
                </a:lnTo>
                <a:lnTo>
                  <a:pt x="136526" y="227013"/>
                </a:lnTo>
                <a:lnTo>
                  <a:pt x="93663" y="2270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05" name="Rectangle 43"/>
          <p:cNvSpPr>
            <a:spLocks noChangeArrowheads="1"/>
          </p:cNvSpPr>
          <p:nvPr/>
        </p:nvSpPr>
        <p:spPr bwMode="auto">
          <a:xfrm>
            <a:off x="5664837" y="2914101"/>
            <a:ext cx="340783" cy="457200"/>
          </a:xfrm>
          <a:custGeom>
            <a:avLst/>
            <a:gdLst/>
            <a:ahLst/>
            <a:cxnLst/>
            <a:rect l="l" t="t" r="r" b="b"/>
            <a:pathLst>
              <a:path w="255587" h="342900">
                <a:moveTo>
                  <a:pt x="198437" y="184150"/>
                </a:moveTo>
                <a:lnTo>
                  <a:pt x="255587" y="184150"/>
                </a:lnTo>
                <a:lnTo>
                  <a:pt x="255587" y="342900"/>
                </a:lnTo>
                <a:lnTo>
                  <a:pt x="198437" y="342900"/>
                </a:lnTo>
                <a:close/>
                <a:moveTo>
                  <a:pt x="98425" y="115887"/>
                </a:moveTo>
                <a:lnTo>
                  <a:pt x="155575" y="115887"/>
                </a:lnTo>
                <a:lnTo>
                  <a:pt x="155575" y="342900"/>
                </a:lnTo>
                <a:lnTo>
                  <a:pt x="98425" y="342900"/>
                </a:lnTo>
                <a:close/>
                <a:moveTo>
                  <a:pt x="0" y="0"/>
                </a:moveTo>
                <a:lnTo>
                  <a:pt x="57150" y="0"/>
                </a:lnTo>
                <a:lnTo>
                  <a:pt x="57150" y="3429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07" name="Freeform 45"/>
          <p:cNvSpPr/>
          <p:nvPr/>
        </p:nvSpPr>
        <p:spPr bwMode="auto">
          <a:xfrm>
            <a:off x="5342373" y="1898102"/>
            <a:ext cx="227213" cy="203200"/>
          </a:xfrm>
          <a:custGeom>
            <a:avLst/>
            <a:gdLst/>
            <a:ahLst/>
            <a:cxnLst/>
            <a:rect l="l" t="t" r="r" b="b"/>
            <a:pathLst>
              <a:path w="195262" h="174625">
                <a:moveTo>
                  <a:pt x="0" y="50800"/>
                </a:moveTo>
                <a:lnTo>
                  <a:pt x="42863" y="50800"/>
                </a:lnTo>
                <a:lnTo>
                  <a:pt x="42863" y="174625"/>
                </a:lnTo>
                <a:lnTo>
                  <a:pt x="0" y="173038"/>
                </a:lnTo>
                <a:close/>
                <a:moveTo>
                  <a:pt x="76200" y="20637"/>
                </a:moveTo>
                <a:lnTo>
                  <a:pt x="120650" y="20637"/>
                </a:lnTo>
                <a:lnTo>
                  <a:pt x="117475" y="174625"/>
                </a:lnTo>
                <a:lnTo>
                  <a:pt x="74612" y="174625"/>
                </a:lnTo>
                <a:close/>
                <a:moveTo>
                  <a:pt x="150812" y="0"/>
                </a:moveTo>
                <a:lnTo>
                  <a:pt x="195262" y="0"/>
                </a:lnTo>
                <a:lnTo>
                  <a:pt x="195262" y="174625"/>
                </a:lnTo>
                <a:lnTo>
                  <a:pt x="150812" y="17462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1" name="Freeform 49"/>
          <p:cNvSpPr>
            <a:spLocks noEditPoints="1"/>
          </p:cNvSpPr>
          <p:nvPr/>
        </p:nvSpPr>
        <p:spPr bwMode="auto">
          <a:xfrm>
            <a:off x="5190704" y="4806401"/>
            <a:ext cx="554567" cy="554567"/>
          </a:xfrm>
          <a:custGeom>
            <a:avLst/>
            <a:gdLst>
              <a:gd name="T0" fmla="*/ 134 w 161"/>
              <a:gd name="T1" fmla="*/ 46 h 161"/>
              <a:gd name="T2" fmla="*/ 129 w 161"/>
              <a:gd name="T3" fmla="*/ 40 h 161"/>
              <a:gd name="T4" fmla="*/ 136 w 161"/>
              <a:gd name="T5" fmla="*/ 23 h 161"/>
              <a:gd name="T6" fmla="*/ 125 w 161"/>
              <a:gd name="T7" fmla="*/ 13 h 161"/>
              <a:gd name="T8" fmla="*/ 110 w 161"/>
              <a:gd name="T9" fmla="*/ 24 h 161"/>
              <a:gd name="T10" fmla="*/ 103 w 161"/>
              <a:gd name="T11" fmla="*/ 21 h 161"/>
              <a:gd name="T12" fmla="*/ 100 w 161"/>
              <a:gd name="T13" fmla="*/ 3 h 161"/>
              <a:gd name="T14" fmla="*/ 86 w 161"/>
              <a:gd name="T15" fmla="*/ 0 h 161"/>
              <a:gd name="T16" fmla="*/ 78 w 161"/>
              <a:gd name="T17" fmla="*/ 17 h 161"/>
              <a:gd name="T18" fmla="*/ 70 w 161"/>
              <a:gd name="T19" fmla="*/ 18 h 161"/>
              <a:gd name="T20" fmla="*/ 59 w 161"/>
              <a:gd name="T21" fmla="*/ 4 h 161"/>
              <a:gd name="T22" fmla="*/ 45 w 161"/>
              <a:gd name="T23" fmla="*/ 8 h 161"/>
              <a:gd name="T24" fmla="*/ 46 w 161"/>
              <a:gd name="T25" fmla="*/ 27 h 161"/>
              <a:gd name="T26" fmla="*/ 40 w 161"/>
              <a:gd name="T27" fmla="*/ 32 h 161"/>
              <a:gd name="T28" fmla="*/ 23 w 161"/>
              <a:gd name="T29" fmla="*/ 25 h 161"/>
              <a:gd name="T30" fmla="*/ 13 w 161"/>
              <a:gd name="T31" fmla="*/ 36 h 161"/>
              <a:gd name="T32" fmla="*/ 24 w 161"/>
              <a:gd name="T33" fmla="*/ 51 h 161"/>
              <a:gd name="T34" fmla="*/ 22 w 161"/>
              <a:gd name="T35" fmla="*/ 59 h 161"/>
              <a:gd name="T36" fmla="*/ 3 w 161"/>
              <a:gd name="T37" fmla="*/ 61 h 161"/>
              <a:gd name="T38" fmla="*/ 0 w 161"/>
              <a:gd name="T39" fmla="*/ 76 h 161"/>
              <a:gd name="T40" fmla="*/ 17 w 161"/>
              <a:gd name="T41" fmla="*/ 83 h 161"/>
              <a:gd name="T42" fmla="*/ 19 w 161"/>
              <a:gd name="T43" fmla="*/ 91 h 161"/>
              <a:gd name="T44" fmla="*/ 4 w 161"/>
              <a:gd name="T45" fmla="*/ 103 h 161"/>
              <a:gd name="T46" fmla="*/ 9 w 161"/>
              <a:gd name="T47" fmla="*/ 117 h 161"/>
              <a:gd name="T48" fmla="*/ 27 w 161"/>
              <a:gd name="T49" fmla="*/ 115 h 161"/>
              <a:gd name="T50" fmla="*/ 32 w 161"/>
              <a:gd name="T51" fmla="*/ 121 h 161"/>
              <a:gd name="T52" fmla="*/ 25 w 161"/>
              <a:gd name="T53" fmla="*/ 138 h 161"/>
              <a:gd name="T54" fmla="*/ 36 w 161"/>
              <a:gd name="T55" fmla="*/ 148 h 161"/>
              <a:gd name="T56" fmla="*/ 51 w 161"/>
              <a:gd name="T57" fmla="*/ 137 h 161"/>
              <a:gd name="T58" fmla="*/ 59 w 161"/>
              <a:gd name="T59" fmla="*/ 140 h 161"/>
              <a:gd name="T60" fmla="*/ 61 w 161"/>
              <a:gd name="T61" fmla="*/ 158 h 161"/>
              <a:gd name="T62" fmla="*/ 76 w 161"/>
              <a:gd name="T63" fmla="*/ 161 h 161"/>
              <a:gd name="T64" fmla="*/ 83 w 161"/>
              <a:gd name="T65" fmla="*/ 144 h 161"/>
              <a:gd name="T66" fmla="*/ 92 w 161"/>
              <a:gd name="T67" fmla="*/ 143 h 161"/>
              <a:gd name="T68" fmla="*/ 103 w 161"/>
              <a:gd name="T69" fmla="*/ 157 h 161"/>
              <a:gd name="T70" fmla="*/ 117 w 161"/>
              <a:gd name="T71" fmla="*/ 152 h 161"/>
              <a:gd name="T72" fmla="*/ 115 w 161"/>
              <a:gd name="T73" fmla="*/ 134 h 161"/>
              <a:gd name="T74" fmla="*/ 121 w 161"/>
              <a:gd name="T75" fmla="*/ 129 h 161"/>
              <a:gd name="T76" fmla="*/ 139 w 161"/>
              <a:gd name="T77" fmla="*/ 136 h 161"/>
              <a:gd name="T78" fmla="*/ 148 w 161"/>
              <a:gd name="T79" fmla="*/ 125 h 161"/>
              <a:gd name="T80" fmla="*/ 137 w 161"/>
              <a:gd name="T81" fmla="*/ 110 h 161"/>
              <a:gd name="T82" fmla="*/ 140 w 161"/>
              <a:gd name="T83" fmla="*/ 102 h 161"/>
              <a:gd name="T84" fmla="*/ 158 w 161"/>
              <a:gd name="T85" fmla="*/ 100 h 161"/>
              <a:gd name="T86" fmla="*/ 161 w 161"/>
              <a:gd name="T87" fmla="*/ 85 h 161"/>
              <a:gd name="T88" fmla="*/ 144 w 161"/>
              <a:gd name="T89" fmla="*/ 78 h 161"/>
              <a:gd name="T90" fmla="*/ 143 w 161"/>
              <a:gd name="T91" fmla="*/ 70 h 161"/>
              <a:gd name="T92" fmla="*/ 158 w 161"/>
              <a:gd name="T93" fmla="*/ 58 h 161"/>
              <a:gd name="T94" fmla="*/ 153 w 161"/>
              <a:gd name="T95" fmla="*/ 44 h 161"/>
              <a:gd name="T96" fmla="*/ 88 w 161"/>
              <a:gd name="T97" fmla="*/ 104 h 161"/>
              <a:gd name="T98" fmla="*/ 68 w 161"/>
              <a:gd name="T99" fmla="*/ 54 h 161"/>
              <a:gd name="T100" fmla="*/ 88 w 161"/>
              <a:gd name="T101" fmla="*/ 10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" h="161">
                <a:moveTo>
                  <a:pt x="152" y="44"/>
                </a:move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3" y="46"/>
                </a:cubicBezTo>
                <a:cubicBezTo>
                  <a:pt x="129" y="40"/>
                  <a:pt x="129" y="40"/>
                  <a:pt x="129" y="40"/>
                </a:cubicBezTo>
                <a:cubicBezTo>
                  <a:pt x="129" y="40"/>
                  <a:pt x="129" y="39"/>
                  <a:pt x="129" y="39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5" y="13"/>
                  <a:pt x="124" y="13"/>
                  <a:pt x="124" y="13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09" y="24"/>
                  <a:pt x="109" y="24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2" y="21"/>
                  <a:pt x="102" y="21"/>
                  <a:pt x="102" y="20"/>
                </a:cubicBezTo>
                <a:cubicBezTo>
                  <a:pt x="100" y="3"/>
                  <a:pt x="100" y="3"/>
                  <a:pt x="100" y="3"/>
                </a:cubicBezTo>
                <a:cubicBezTo>
                  <a:pt x="100" y="3"/>
                  <a:pt x="100" y="2"/>
                  <a:pt x="99" y="2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1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17"/>
                  <a:pt x="78" y="17"/>
                  <a:pt x="77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8"/>
                  <a:pt x="69" y="18"/>
                  <a:pt x="69" y="18"/>
                </a:cubicBezTo>
                <a:cubicBezTo>
                  <a:pt x="59" y="4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6" y="28"/>
                  <a:pt x="46" y="28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39" y="32"/>
                  <a:pt x="39" y="32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2" y="25"/>
                  <a:pt x="22" y="25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7"/>
                  <a:pt x="13" y="37"/>
                  <a:pt x="13" y="37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2"/>
                  <a:pt x="24" y="52"/>
                  <a:pt x="24" y="52"/>
                </a:cubicBezTo>
                <a:cubicBezTo>
                  <a:pt x="22" y="59"/>
                  <a:pt x="22" y="59"/>
                  <a:pt x="22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61"/>
                  <a:pt x="2" y="62"/>
                  <a:pt x="2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1" y="76"/>
                  <a:pt x="1" y="77"/>
                </a:cubicBezTo>
                <a:cubicBezTo>
                  <a:pt x="17" y="83"/>
                  <a:pt x="17" y="83"/>
                  <a:pt x="17" y="83"/>
                </a:cubicBezTo>
                <a:cubicBezTo>
                  <a:pt x="17" y="83"/>
                  <a:pt x="18" y="84"/>
                  <a:pt x="18" y="84"/>
                </a:cubicBezTo>
                <a:cubicBezTo>
                  <a:pt x="19" y="91"/>
                  <a:pt x="19" y="91"/>
                  <a:pt x="19" y="91"/>
                </a:cubicBezTo>
                <a:cubicBezTo>
                  <a:pt x="19" y="92"/>
                  <a:pt x="18" y="92"/>
                  <a:pt x="18" y="92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103"/>
                  <a:pt x="4" y="103"/>
                  <a:pt x="4" y="104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7"/>
                  <a:pt x="9" y="117"/>
                  <a:pt x="10" y="117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5"/>
                  <a:pt x="28" y="115"/>
                  <a:pt x="28" y="115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3" y="121"/>
                  <a:pt x="33" y="122"/>
                  <a:pt x="33" y="12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5" y="138"/>
                  <a:pt x="25" y="139"/>
                  <a:pt x="26" y="139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7"/>
                  <a:pt x="52" y="137"/>
                  <a:pt x="53" y="137"/>
                </a:cubicBezTo>
                <a:cubicBezTo>
                  <a:pt x="59" y="140"/>
                  <a:pt x="59" y="140"/>
                  <a:pt x="59" y="140"/>
                </a:cubicBezTo>
                <a:cubicBezTo>
                  <a:pt x="59" y="140"/>
                  <a:pt x="60" y="140"/>
                  <a:pt x="60" y="141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8"/>
                  <a:pt x="62" y="159"/>
                  <a:pt x="62" y="159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6" y="161"/>
                  <a:pt x="77" y="161"/>
                  <a:pt x="77" y="160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4" y="144"/>
                  <a:pt x="84" y="143"/>
                  <a:pt x="84" y="143"/>
                </a:cubicBezTo>
                <a:cubicBezTo>
                  <a:pt x="92" y="143"/>
                  <a:pt x="92" y="143"/>
                  <a:pt x="92" y="143"/>
                </a:cubicBezTo>
                <a:cubicBezTo>
                  <a:pt x="92" y="143"/>
                  <a:pt x="92" y="143"/>
                  <a:pt x="93" y="143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3" y="158"/>
                  <a:pt x="104" y="158"/>
                  <a:pt x="104" y="158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5" y="134"/>
                  <a:pt x="115" y="134"/>
                  <a:pt x="115" y="134"/>
                </a:cubicBezTo>
                <a:cubicBezTo>
                  <a:pt x="115" y="134"/>
                  <a:pt x="115" y="133"/>
                  <a:pt x="115" y="133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2" y="129"/>
                  <a:pt x="122" y="128"/>
                  <a:pt x="122" y="129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9" y="136"/>
                  <a:pt x="139" y="136"/>
                  <a:pt x="140" y="136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40" y="102"/>
                  <a:pt x="140" y="102"/>
                  <a:pt x="140" y="102"/>
                </a:cubicBezTo>
                <a:cubicBezTo>
                  <a:pt x="140" y="102"/>
                  <a:pt x="141" y="102"/>
                  <a:pt x="141" y="102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59" y="100"/>
                  <a:pt x="159" y="99"/>
                  <a:pt x="159" y="99"/>
                </a:cubicBezTo>
                <a:cubicBezTo>
                  <a:pt x="161" y="85"/>
                  <a:pt x="161" y="85"/>
                  <a:pt x="161" y="85"/>
                </a:cubicBezTo>
                <a:cubicBezTo>
                  <a:pt x="161" y="85"/>
                  <a:pt x="161" y="85"/>
                  <a:pt x="161" y="84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4" y="78"/>
                  <a:pt x="144" y="77"/>
                  <a:pt x="144" y="77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8" y="58"/>
                  <a:pt x="158" y="58"/>
                  <a:pt x="158" y="57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4"/>
                  <a:pt x="152" y="44"/>
                  <a:pt x="152" y="44"/>
                </a:cubicBezTo>
                <a:moveTo>
                  <a:pt x="88" y="104"/>
                </a:moveTo>
                <a:cubicBezTo>
                  <a:pt x="74" y="109"/>
                  <a:pt x="59" y="103"/>
                  <a:pt x="53" y="89"/>
                </a:cubicBezTo>
                <a:cubicBezTo>
                  <a:pt x="48" y="75"/>
                  <a:pt x="55" y="60"/>
                  <a:pt x="68" y="54"/>
                </a:cubicBezTo>
                <a:cubicBezTo>
                  <a:pt x="82" y="49"/>
                  <a:pt x="98" y="56"/>
                  <a:pt x="103" y="69"/>
                </a:cubicBezTo>
                <a:cubicBezTo>
                  <a:pt x="109" y="83"/>
                  <a:pt x="102" y="99"/>
                  <a:pt x="88" y="10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2" name="Freeform 50"/>
          <p:cNvSpPr>
            <a:spLocks noEditPoints="1"/>
          </p:cNvSpPr>
          <p:nvPr/>
        </p:nvSpPr>
        <p:spPr bwMode="auto">
          <a:xfrm>
            <a:off x="4297470" y="5847801"/>
            <a:ext cx="275167" cy="275167"/>
          </a:xfrm>
          <a:custGeom>
            <a:avLst/>
            <a:gdLst>
              <a:gd name="T0" fmla="*/ 67 w 80"/>
              <a:gd name="T1" fmla="*/ 23 h 80"/>
              <a:gd name="T2" fmla="*/ 64 w 80"/>
              <a:gd name="T3" fmla="*/ 20 h 80"/>
              <a:gd name="T4" fmla="*/ 68 w 80"/>
              <a:gd name="T5" fmla="*/ 11 h 80"/>
              <a:gd name="T6" fmla="*/ 62 w 80"/>
              <a:gd name="T7" fmla="*/ 6 h 80"/>
              <a:gd name="T8" fmla="*/ 55 w 80"/>
              <a:gd name="T9" fmla="*/ 12 h 80"/>
              <a:gd name="T10" fmla="*/ 51 w 80"/>
              <a:gd name="T11" fmla="*/ 10 h 80"/>
              <a:gd name="T12" fmla="*/ 50 w 80"/>
              <a:gd name="T13" fmla="*/ 1 h 80"/>
              <a:gd name="T14" fmla="*/ 43 w 80"/>
              <a:gd name="T15" fmla="*/ 0 h 80"/>
              <a:gd name="T16" fmla="*/ 39 w 80"/>
              <a:gd name="T17" fmla="*/ 8 h 80"/>
              <a:gd name="T18" fmla="*/ 35 w 80"/>
              <a:gd name="T19" fmla="*/ 9 h 80"/>
              <a:gd name="T20" fmla="*/ 29 w 80"/>
              <a:gd name="T21" fmla="*/ 2 h 80"/>
              <a:gd name="T22" fmla="*/ 22 w 80"/>
              <a:gd name="T23" fmla="*/ 4 h 80"/>
              <a:gd name="T24" fmla="*/ 23 w 80"/>
              <a:gd name="T25" fmla="*/ 13 h 80"/>
              <a:gd name="T26" fmla="*/ 20 w 80"/>
              <a:gd name="T27" fmla="*/ 16 h 80"/>
              <a:gd name="T28" fmla="*/ 12 w 80"/>
              <a:gd name="T29" fmla="*/ 12 h 80"/>
              <a:gd name="T30" fmla="*/ 7 w 80"/>
              <a:gd name="T31" fmla="*/ 18 h 80"/>
              <a:gd name="T32" fmla="*/ 12 w 80"/>
              <a:gd name="T33" fmla="*/ 25 h 80"/>
              <a:gd name="T34" fmla="*/ 11 w 80"/>
              <a:gd name="T35" fmla="*/ 29 h 80"/>
              <a:gd name="T36" fmla="*/ 2 w 80"/>
              <a:gd name="T37" fmla="*/ 30 h 80"/>
              <a:gd name="T38" fmla="*/ 0 w 80"/>
              <a:gd name="T39" fmla="*/ 37 h 80"/>
              <a:gd name="T40" fmla="*/ 9 w 80"/>
              <a:gd name="T41" fmla="*/ 41 h 80"/>
              <a:gd name="T42" fmla="*/ 9 w 80"/>
              <a:gd name="T43" fmla="*/ 45 h 80"/>
              <a:gd name="T44" fmla="*/ 2 w 80"/>
              <a:gd name="T45" fmla="*/ 51 h 80"/>
              <a:gd name="T46" fmla="*/ 4 w 80"/>
              <a:gd name="T47" fmla="*/ 58 h 80"/>
              <a:gd name="T48" fmla="*/ 14 w 80"/>
              <a:gd name="T49" fmla="*/ 57 h 80"/>
              <a:gd name="T50" fmla="*/ 16 w 80"/>
              <a:gd name="T51" fmla="*/ 60 h 80"/>
              <a:gd name="T52" fmla="*/ 13 w 80"/>
              <a:gd name="T53" fmla="*/ 68 h 80"/>
              <a:gd name="T54" fmla="*/ 18 w 80"/>
              <a:gd name="T55" fmla="*/ 73 h 80"/>
              <a:gd name="T56" fmla="*/ 26 w 80"/>
              <a:gd name="T57" fmla="*/ 68 h 80"/>
              <a:gd name="T58" fmla="*/ 29 w 80"/>
              <a:gd name="T59" fmla="*/ 69 h 80"/>
              <a:gd name="T60" fmla="*/ 31 w 80"/>
              <a:gd name="T61" fmla="*/ 78 h 80"/>
              <a:gd name="T62" fmla="*/ 38 w 80"/>
              <a:gd name="T63" fmla="*/ 80 h 80"/>
              <a:gd name="T64" fmla="*/ 42 w 80"/>
              <a:gd name="T65" fmla="*/ 71 h 80"/>
              <a:gd name="T66" fmla="*/ 46 w 80"/>
              <a:gd name="T67" fmla="*/ 71 h 80"/>
              <a:gd name="T68" fmla="*/ 51 w 80"/>
              <a:gd name="T69" fmla="*/ 78 h 80"/>
              <a:gd name="T70" fmla="*/ 58 w 80"/>
              <a:gd name="T71" fmla="*/ 76 h 80"/>
              <a:gd name="T72" fmla="*/ 57 w 80"/>
              <a:gd name="T73" fmla="*/ 67 h 80"/>
              <a:gd name="T74" fmla="*/ 60 w 80"/>
              <a:gd name="T75" fmla="*/ 64 h 80"/>
              <a:gd name="T76" fmla="*/ 69 w 80"/>
              <a:gd name="T77" fmla="*/ 67 h 80"/>
              <a:gd name="T78" fmla="*/ 74 w 80"/>
              <a:gd name="T79" fmla="*/ 62 h 80"/>
              <a:gd name="T80" fmla="*/ 68 w 80"/>
              <a:gd name="T81" fmla="*/ 54 h 80"/>
              <a:gd name="T82" fmla="*/ 70 w 80"/>
              <a:gd name="T83" fmla="*/ 51 h 80"/>
              <a:gd name="T84" fmla="*/ 79 w 80"/>
              <a:gd name="T85" fmla="*/ 49 h 80"/>
              <a:gd name="T86" fmla="*/ 80 w 80"/>
              <a:gd name="T87" fmla="*/ 42 h 80"/>
              <a:gd name="T88" fmla="*/ 72 w 80"/>
              <a:gd name="T89" fmla="*/ 38 h 80"/>
              <a:gd name="T90" fmla="*/ 71 w 80"/>
              <a:gd name="T91" fmla="*/ 34 h 80"/>
              <a:gd name="T92" fmla="*/ 79 w 80"/>
              <a:gd name="T93" fmla="*/ 29 h 80"/>
              <a:gd name="T94" fmla="*/ 76 w 80"/>
              <a:gd name="T95" fmla="*/ 22 h 80"/>
              <a:gd name="T96" fmla="*/ 44 w 80"/>
              <a:gd name="T97" fmla="*/ 52 h 80"/>
              <a:gd name="T98" fmla="*/ 34 w 80"/>
              <a:gd name="T99" fmla="*/ 27 h 80"/>
              <a:gd name="T100" fmla="*/ 44 w 80"/>
              <a:gd name="T101" fmla="*/ 5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0" h="80">
                <a:moveTo>
                  <a:pt x="76" y="22"/>
                </a:move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9"/>
                  <a:pt x="64" y="19"/>
                  <a:pt x="64" y="19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2"/>
                  <a:pt x="54" y="12"/>
                  <a:pt x="54" y="12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4" y="9"/>
                  <a:pt x="34" y="9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0" y="29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1" y="30"/>
                  <a:pt x="1" y="3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6"/>
                  <a:pt x="9" y="46"/>
                </a:cubicBez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5" y="58"/>
                  <a:pt x="5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69"/>
                  <a:pt x="13" y="69"/>
                  <a:pt x="13" y="69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3"/>
                  <a:pt x="19" y="73"/>
                  <a:pt x="19" y="73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9" y="69"/>
                  <a:pt x="29" y="69"/>
                  <a:pt x="29" y="69"/>
                </a:cubicBezTo>
                <a:cubicBezTo>
                  <a:pt x="30" y="69"/>
                  <a:pt x="30" y="70"/>
                  <a:pt x="30" y="70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79"/>
                  <a:pt x="31" y="79"/>
                  <a:pt x="31" y="79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2" y="78"/>
                  <a:pt x="52" y="78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6"/>
                  <a:pt x="58" y="75"/>
                  <a:pt x="58" y="75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6"/>
                  <a:pt x="57" y="66"/>
                  <a:pt x="58" y="66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9" y="67"/>
                  <a:pt x="69" y="67"/>
                  <a:pt x="69" y="67"/>
                </a:cubicBezTo>
                <a:cubicBezTo>
                  <a:pt x="69" y="67"/>
                  <a:pt x="69" y="67"/>
                  <a:pt x="70" y="67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1"/>
                  <a:pt x="74" y="61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8"/>
                  <a:pt x="79" y="28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moveTo>
                  <a:pt x="44" y="52"/>
                </a:moveTo>
                <a:cubicBezTo>
                  <a:pt x="37" y="54"/>
                  <a:pt x="29" y="51"/>
                  <a:pt x="27" y="44"/>
                </a:cubicBezTo>
                <a:cubicBezTo>
                  <a:pt x="24" y="37"/>
                  <a:pt x="27" y="30"/>
                  <a:pt x="34" y="27"/>
                </a:cubicBezTo>
                <a:cubicBezTo>
                  <a:pt x="41" y="24"/>
                  <a:pt x="49" y="27"/>
                  <a:pt x="51" y="34"/>
                </a:cubicBezTo>
                <a:cubicBezTo>
                  <a:pt x="54" y="41"/>
                  <a:pt x="51" y="49"/>
                  <a:pt x="44" y="52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3" name="Freeform 51"/>
          <p:cNvSpPr>
            <a:spLocks noEditPoints="1"/>
          </p:cNvSpPr>
          <p:nvPr/>
        </p:nvSpPr>
        <p:spPr bwMode="auto">
          <a:xfrm>
            <a:off x="4411770" y="4706917"/>
            <a:ext cx="325967" cy="328084"/>
          </a:xfrm>
          <a:custGeom>
            <a:avLst/>
            <a:gdLst>
              <a:gd name="T0" fmla="*/ 79 w 95"/>
              <a:gd name="T1" fmla="*/ 28 h 95"/>
              <a:gd name="T2" fmla="*/ 76 w 95"/>
              <a:gd name="T3" fmla="*/ 24 h 95"/>
              <a:gd name="T4" fmla="*/ 80 w 95"/>
              <a:gd name="T5" fmla="*/ 14 h 95"/>
              <a:gd name="T6" fmla="*/ 73 w 95"/>
              <a:gd name="T7" fmla="*/ 8 h 95"/>
              <a:gd name="T8" fmla="*/ 65 w 95"/>
              <a:gd name="T9" fmla="*/ 15 h 95"/>
              <a:gd name="T10" fmla="*/ 60 w 95"/>
              <a:gd name="T11" fmla="*/ 13 h 95"/>
              <a:gd name="T12" fmla="*/ 59 w 95"/>
              <a:gd name="T13" fmla="*/ 2 h 95"/>
              <a:gd name="T14" fmla="*/ 50 w 95"/>
              <a:gd name="T15" fmla="*/ 1 h 95"/>
              <a:gd name="T16" fmla="*/ 46 w 95"/>
              <a:gd name="T17" fmla="*/ 10 h 95"/>
              <a:gd name="T18" fmla="*/ 41 w 95"/>
              <a:gd name="T19" fmla="*/ 11 h 95"/>
              <a:gd name="T20" fmla="*/ 34 w 95"/>
              <a:gd name="T21" fmla="*/ 3 h 95"/>
              <a:gd name="T22" fmla="*/ 26 w 95"/>
              <a:gd name="T23" fmla="*/ 5 h 95"/>
              <a:gd name="T24" fmla="*/ 27 w 95"/>
              <a:gd name="T25" fmla="*/ 16 h 95"/>
              <a:gd name="T26" fmla="*/ 23 w 95"/>
              <a:gd name="T27" fmla="*/ 19 h 95"/>
              <a:gd name="T28" fmla="*/ 13 w 95"/>
              <a:gd name="T29" fmla="*/ 15 h 95"/>
              <a:gd name="T30" fmla="*/ 8 w 95"/>
              <a:gd name="T31" fmla="*/ 22 h 95"/>
              <a:gd name="T32" fmla="*/ 14 w 95"/>
              <a:gd name="T33" fmla="*/ 31 h 95"/>
              <a:gd name="T34" fmla="*/ 12 w 95"/>
              <a:gd name="T35" fmla="*/ 35 h 95"/>
              <a:gd name="T36" fmla="*/ 2 w 95"/>
              <a:gd name="T37" fmla="*/ 36 h 95"/>
              <a:gd name="T38" fmla="*/ 0 w 95"/>
              <a:gd name="T39" fmla="*/ 45 h 95"/>
              <a:gd name="T40" fmla="*/ 10 w 95"/>
              <a:gd name="T41" fmla="*/ 49 h 95"/>
              <a:gd name="T42" fmla="*/ 11 w 95"/>
              <a:gd name="T43" fmla="*/ 54 h 95"/>
              <a:gd name="T44" fmla="*/ 2 w 95"/>
              <a:gd name="T45" fmla="*/ 61 h 95"/>
              <a:gd name="T46" fmla="*/ 5 w 95"/>
              <a:gd name="T47" fmla="*/ 69 h 95"/>
              <a:gd name="T48" fmla="*/ 16 w 95"/>
              <a:gd name="T49" fmla="*/ 68 h 95"/>
              <a:gd name="T50" fmla="*/ 19 w 95"/>
              <a:gd name="T51" fmla="*/ 72 h 95"/>
              <a:gd name="T52" fmla="*/ 15 w 95"/>
              <a:gd name="T53" fmla="*/ 82 h 95"/>
              <a:gd name="T54" fmla="*/ 21 w 95"/>
              <a:gd name="T55" fmla="*/ 87 h 95"/>
              <a:gd name="T56" fmla="*/ 30 w 95"/>
              <a:gd name="T57" fmla="*/ 81 h 95"/>
              <a:gd name="T58" fmla="*/ 34 w 95"/>
              <a:gd name="T59" fmla="*/ 83 h 95"/>
              <a:gd name="T60" fmla="*/ 36 w 95"/>
              <a:gd name="T61" fmla="*/ 94 h 95"/>
              <a:gd name="T62" fmla="*/ 44 w 95"/>
              <a:gd name="T63" fmla="*/ 95 h 95"/>
              <a:gd name="T64" fmla="*/ 49 w 95"/>
              <a:gd name="T65" fmla="*/ 85 h 95"/>
              <a:gd name="T66" fmla="*/ 54 w 95"/>
              <a:gd name="T67" fmla="*/ 84 h 95"/>
              <a:gd name="T68" fmla="*/ 60 w 95"/>
              <a:gd name="T69" fmla="*/ 93 h 95"/>
              <a:gd name="T70" fmla="*/ 68 w 95"/>
              <a:gd name="T71" fmla="*/ 90 h 95"/>
              <a:gd name="T72" fmla="*/ 67 w 95"/>
              <a:gd name="T73" fmla="*/ 79 h 95"/>
              <a:gd name="T74" fmla="*/ 71 w 95"/>
              <a:gd name="T75" fmla="*/ 76 h 95"/>
              <a:gd name="T76" fmla="*/ 81 w 95"/>
              <a:gd name="T77" fmla="*/ 80 h 95"/>
              <a:gd name="T78" fmla="*/ 87 w 95"/>
              <a:gd name="T79" fmla="*/ 74 h 95"/>
              <a:gd name="T80" fmla="*/ 81 w 95"/>
              <a:gd name="T81" fmla="*/ 65 h 95"/>
              <a:gd name="T82" fmla="*/ 82 w 95"/>
              <a:gd name="T83" fmla="*/ 61 h 95"/>
              <a:gd name="T84" fmla="*/ 93 w 95"/>
              <a:gd name="T85" fmla="*/ 59 h 95"/>
              <a:gd name="T86" fmla="*/ 95 w 95"/>
              <a:gd name="T87" fmla="*/ 51 h 95"/>
              <a:gd name="T88" fmla="*/ 85 w 95"/>
              <a:gd name="T89" fmla="*/ 46 h 95"/>
              <a:gd name="T90" fmla="*/ 84 w 95"/>
              <a:gd name="T91" fmla="*/ 41 h 95"/>
              <a:gd name="T92" fmla="*/ 93 w 95"/>
              <a:gd name="T93" fmla="*/ 35 h 95"/>
              <a:gd name="T94" fmla="*/ 90 w 95"/>
              <a:gd name="T95" fmla="*/ 27 h 95"/>
              <a:gd name="T96" fmla="*/ 52 w 95"/>
              <a:gd name="T97" fmla="*/ 62 h 95"/>
              <a:gd name="T98" fmla="*/ 40 w 95"/>
              <a:gd name="T99" fmla="*/ 32 h 95"/>
              <a:gd name="T100" fmla="*/ 52 w 95"/>
              <a:gd name="T101" fmla="*/ 6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95">
                <a:moveTo>
                  <a:pt x="89" y="26"/>
                </a:moveTo>
                <a:cubicBezTo>
                  <a:pt x="79" y="28"/>
                  <a:pt x="79" y="28"/>
                  <a:pt x="79" y="28"/>
                </a:cubicBezTo>
                <a:cubicBezTo>
                  <a:pt x="79" y="28"/>
                  <a:pt x="78" y="28"/>
                  <a:pt x="78" y="27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24"/>
                  <a:pt x="76" y="24"/>
                  <a:pt x="76" y="23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3"/>
                  <a:pt x="80" y="13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65" y="15"/>
                  <a:pt x="65" y="15"/>
                  <a:pt x="65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60" y="13"/>
                  <a:pt x="60" y="1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8" y="2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0"/>
                  <a:pt x="50" y="1"/>
                  <a:pt x="50" y="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1"/>
                  <a:pt x="45" y="11"/>
                  <a:pt x="4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0" y="11"/>
                  <a:pt x="40" y="11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3" y="20"/>
                  <a:pt x="23" y="19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6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1" y="55"/>
                  <a:pt x="10" y="55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8"/>
                  <a:pt x="22" y="88"/>
                  <a:pt x="22" y="87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1" y="81"/>
                </a:cubicBezTo>
                <a:cubicBezTo>
                  <a:pt x="34" y="83"/>
                  <a:pt x="34" y="83"/>
                  <a:pt x="34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44" y="95"/>
                  <a:pt x="44" y="95"/>
                  <a:pt x="44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5"/>
                  <a:pt x="54" y="85"/>
                </a:cubicBezTo>
                <a:cubicBezTo>
                  <a:pt x="60" y="93"/>
                  <a:pt x="60" y="93"/>
                  <a:pt x="60" y="93"/>
                </a:cubicBezTo>
                <a:cubicBezTo>
                  <a:pt x="60" y="93"/>
                  <a:pt x="61" y="93"/>
                  <a:pt x="61" y="93"/>
                </a:cubicBezTo>
                <a:cubicBezTo>
                  <a:pt x="68" y="90"/>
                  <a:pt x="68" y="90"/>
                  <a:pt x="68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79"/>
                  <a:pt x="68" y="79"/>
                  <a:pt x="68" y="79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6"/>
                  <a:pt x="72" y="76"/>
                  <a:pt x="72" y="76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2" y="80"/>
                  <a:pt x="82" y="80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1" y="65"/>
                  <a:pt x="81" y="65"/>
                  <a:pt x="81" y="65"/>
                </a:cubicBezTo>
                <a:cubicBezTo>
                  <a:pt x="80" y="65"/>
                  <a:pt x="80" y="65"/>
                  <a:pt x="81" y="64"/>
                </a:cubicBezTo>
                <a:cubicBezTo>
                  <a:pt x="82" y="61"/>
                  <a:pt x="82" y="61"/>
                  <a:pt x="82" y="61"/>
                </a:cubicBezTo>
                <a:cubicBezTo>
                  <a:pt x="82" y="60"/>
                  <a:pt x="82" y="60"/>
                  <a:pt x="83" y="60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1"/>
                  <a:pt x="95" y="51"/>
                  <a:pt x="95" y="51"/>
                </a:cubicBezTo>
                <a:cubicBezTo>
                  <a:pt x="95" y="50"/>
                  <a:pt x="95" y="50"/>
                  <a:pt x="94" y="50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4" y="46"/>
                  <a:pt x="84" y="46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35"/>
                  <a:pt x="93" y="34"/>
                  <a:pt x="93" y="34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6"/>
                  <a:pt x="89" y="26"/>
                  <a:pt x="89" y="26"/>
                </a:cubicBezTo>
                <a:moveTo>
                  <a:pt x="52" y="62"/>
                </a:moveTo>
                <a:cubicBezTo>
                  <a:pt x="44" y="65"/>
                  <a:pt x="34" y="61"/>
                  <a:pt x="31" y="53"/>
                </a:cubicBezTo>
                <a:cubicBezTo>
                  <a:pt x="28" y="45"/>
                  <a:pt x="32" y="36"/>
                  <a:pt x="40" y="32"/>
                </a:cubicBezTo>
                <a:cubicBezTo>
                  <a:pt x="48" y="29"/>
                  <a:pt x="57" y="33"/>
                  <a:pt x="60" y="41"/>
                </a:cubicBezTo>
                <a:cubicBezTo>
                  <a:pt x="64" y="49"/>
                  <a:pt x="60" y="58"/>
                  <a:pt x="52" y="62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4" name="Freeform 52"/>
          <p:cNvSpPr>
            <a:spLocks noEditPoints="1"/>
          </p:cNvSpPr>
          <p:nvPr/>
        </p:nvSpPr>
        <p:spPr bwMode="auto">
          <a:xfrm>
            <a:off x="2165986" y="5559934"/>
            <a:ext cx="232833" cy="232833"/>
          </a:xfrm>
          <a:custGeom>
            <a:avLst/>
            <a:gdLst>
              <a:gd name="T0" fmla="*/ 57 w 68"/>
              <a:gd name="T1" fmla="*/ 20 h 68"/>
              <a:gd name="T2" fmla="*/ 55 w 68"/>
              <a:gd name="T3" fmla="*/ 17 h 68"/>
              <a:gd name="T4" fmla="*/ 58 w 68"/>
              <a:gd name="T5" fmla="*/ 10 h 68"/>
              <a:gd name="T6" fmla="*/ 53 w 68"/>
              <a:gd name="T7" fmla="*/ 6 h 68"/>
              <a:gd name="T8" fmla="*/ 47 w 68"/>
              <a:gd name="T9" fmla="*/ 11 h 68"/>
              <a:gd name="T10" fmla="*/ 44 w 68"/>
              <a:gd name="T11" fmla="*/ 9 h 68"/>
              <a:gd name="T12" fmla="*/ 43 w 68"/>
              <a:gd name="T13" fmla="*/ 2 h 68"/>
              <a:gd name="T14" fmla="*/ 37 w 68"/>
              <a:gd name="T15" fmla="*/ 0 h 68"/>
              <a:gd name="T16" fmla="*/ 33 w 68"/>
              <a:gd name="T17" fmla="*/ 8 h 68"/>
              <a:gd name="T18" fmla="*/ 30 w 68"/>
              <a:gd name="T19" fmla="*/ 8 h 68"/>
              <a:gd name="T20" fmla="*/ 25 w 68"/>
              <a:gd name="T21" fmla="*/ 2 h 68"/>
              <a:gd name="T22" fmla="*/ 19 w 68"/>
              <a:gd name="T23" fmla="*/ 4 h 68"/>
              <a:gd name="T24" fmla="*/ 20 w 68"/>
              <a:gd name="T25" fmla="*/ 12 h 68"/>
              <a:gd name="T26" fmla="*/ 17 w 68"/>
              <a:gd name="T27" fmla="*/ 14 h 68"/>
              <a:gd name="T28" fmla="*/ 10 w 68"/>
              <a:gd name="T29" fmla="*/ 11 h 68"/>
              <a:gd name="T30" fmla="*/ 6 w 68"/>
              <a:gd name="T31" fmla="*/ 16 h 68"/>
              <a:gd name="T32" fmla="*/ 11 w 68"/>
              <a:gd name="T33" fmla="*/ 22 h 68"/>
              <a:gd name="T34" fmla="*/ 9 w 68"/>
              <a:gd name="T35" fmla="*/ 25 h 68"/>
              <a:gd name="T36" fmla="*/ 2 w 68"/>
              <a:gd name="T37" fmla="*/ 26 h 68"/>
              <a:gd name="T38" fmla="*/ 0 w 68"/>
              <a:gd name="T39" fmla="*/ 32 h 68"/>
              <a:gd name="T40" fmla="*/ 8 w 68"/>
              <a:gd name="T41" fmla="*/ 36 h 68"/>
              <a:gd name="T42" fmla="*/ 8 w 68"/>
              <a:gd name="T43" fmla="*/ 39 h 68"/>
              <a:gd name="T44" fmla="*/ 2 w 68"/>
              <a:gd name="T45" fmla="*/ 44 h 68"/>
              <a:gd name="T46" fmla="*/ 4 w 68"/>
              <a:gd name="T47" fmla="*/ 50 h 68"/>
              <a:gd name="T48" fmla="*/ 12 w 68"/>
              <a:gd name="T49" fmla="*/ 49 h 68"/>
              <a:gd name="T50" fmla="*/ 14 w 68"/>
              <a:gd name="T51" fmla="*/ 52 h 68"/>
              <a:gd name="T52" fmla="*/ 11 w 68"/>
              <a:gd name="T53" fmla="*/ 59 h 68"/>
              <a:gd name="T54" fmla="*/ 16 w 68"/>
              <a:gd name="T55" fmla="*/ 63 h 68"/>
              <a:gd name="T56" fmla="*/ 22 w 68"/>
              <a:gd name="T57" fmla="*/ 58 h 68"/>
              <a:gd name="T58" fmla="*/ 25 w 68"/>
              <a:gd name="T59" fmla="*/ 59 h 68"/>
              <a:gd name="T60" fmla="*/ 26 w 68"/>
              <a:gd name="T61" fmla="*/ 67 h 68"/>
              <a:gd name="T62" fmla="*/ 32 w 68"/>
              <a:gd name="T63" fmla="*/ 68 h 68"/>
              <a:gd name="T64" fmla="*/ 36 w 68"/>
              <a:gd name="T65" fmla="*/ 61 h 68"/>
              <a:gd name="T66" fmla="*/ 39 w 68"/>
              <a:gd name="T67" fmla="*/ 61 h 68"/>
              <a:gd name="T68" fmla="*/ 44 w 68"/>
              <a:gd name="T69" fmla="*/ 67 h 68"/>
              <a:gd name="T70" fmla="*/ 50 w 68"/>
              <a:gd name="T71" fmla="*/ 65 h 68"/>
              <a:gd name="T72" fmla="*/ 49 w 68"/>
              <a:gd name="T73" fmla="*/ 57 h 68"/>
              <a:gd name="T74" fmla="*/ 52 w 68"/>
              <a:gd name="T75" fmla="*/ 55 h 68"/>
              <a:gd name="T76" fmla="*/ 59 w 68"/>
              <a:gd name="T77" fmla="*/ 58 h 68"/>
              <a:gd name="T78" fmla="*/ 63 w 68"/>
              <a:gd name="T79" fmla="*/ 53 h 68"/>
              <a:gd name="T80" fmla="*/ 58 w 68"/>
              <a:gd name="T81" fmla="*/ 47 h 68"/>
              <a:gd name="T82" fmla="*/ 60 w 68"/>
              <a:gd name="T83" fmla="*/ 44 h 68"/>
              <a:gd name="T84" fmla="*/ 67 w 68"/>
              <a:gd name="T85" fmla="*/ 43 h 68"/>
              <a:gd name="T86" fmla="*/ 68 w 68"/>
              <a:gd name="T87" fmla="*/ 37 h 68"/>
              <a:gd name="T88" fmla="*/ 61 w 68"/>
              <a:gd name="T89" fmla="*/ 33 h 68"/>
              <a:gd name="T90" fmla="*/ 61 w 68"/>
              <a:gd name="T91" fmla="*/ 30 h 68"/>
              <a:gd name="T92" fmla="*/ 67 w 68"/>
              <a:gd name="T93" fmla="*/ 25 h 68"/>
              <a:gd name="T94" fmla="*/ 65 w 68"/>
              <a:gd name="T95" fmla="*/ 19 h 68"/>
              <a:gd name="T96" fmla="*/ 38 w 68"/>
              <a:gd name="T97" fmla="*/ 44 h 68"/>
              <a:gd name="T98" fmla="*/ 29 w 68"/>
              <a:gd name="T99" fmla="*/ 23 h 68"/>
              <a:gd name="T100" fmla="*/ 38 w 68"/>
              <a:gd name="T101" fmla="*/ 4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8">
                <a:moveTo>
                  <a:pt x="65" y="19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6" y="11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1"/>
                  <a:pt x="42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1"/>
                  <a:pt x="36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29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3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6"/>
                  <a:pt x="9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1" y="26"/>
                  <a:pt x="1" y="2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3"/>
                  <a:pt x="1" y="33"/>
                  <a:pt x="1" y="33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8"/>
                  <a:pt x="23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60"/>
                  <a:pt x="26" y="60"/>
                  <a:pt x="26" y="60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8"/>
                  <a:pt x="27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3"/>
                  <a:pt x="60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2"/>
                  <a:pt x="68" y="42"/>
                </a:cubicBezTo>
                <a:cubicBezTo>
                  <a:pt x="68" y="37"/>
                  <a:pt x="68" y="37"/>
                  <a:pt x="68" y="37"/>
                </a:cubicBezTo>
                <a:cubicBezTo>
                  <a:pt x="68" y="36"/>
                  <a:pt x="68" y="36"/>
                  <a:pt x="68" y="36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0"/>
                  <a:pt x="61" y="30"/>
                  <a:pt x="61" y="29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moveTo>
                  <a:pt x="38" y="44"/>
                </a:moveTo>
                <a:cubicBezTo>
                  <a:pt x="32" y="47"/>
                  <a:pt x="25" y="44"/>
                  <a:pt x="23" y="38"/>
                </a:cubicBezTo>
                <a:cubicBezTo>
                  <a:pt x="21" y="32"/>
                  <a:pt x="23" y="26"/>
                  <a:pt x="29" y="23"/>
                </a:cubicBezTo>
                <a:cubicBezTo>
                  <a:pt x="35" y="21"/>
                  <a:pt x="42" y="24"/>
                  <a:pt x="44" y="30"/>
                </a:cubicBezTo>
                <a:cubicBezTo>
                  <a:pt x="46" y="36"/>
                  <a:pt x="43" y="42"/>
                  <a:pt x="38" y="4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6" name="Freeform 54"/>
          <p:cNvSpPr>
            <a:spLocks noEditPoints="1"/>
          </p:cNvSpPr>
          <p:nvPr/>
        </p:nvSpPr>
        <p:spPr bwMode="auto">
          <a:xfrm>
            <a:off x="2138470" y="5862617"/>
            <a:ext cx="232833" cy="232833"/>
          </a:xfrm>
          <a:custGeom>
            <a:avLst/>
            <a:gdLst>
              <a:gd name="T0" fmla="*/ 57 w 68"/>
              <a:gd name="T1" fmla="*/ 19 h 68"/>
              <a:gd name="T2" fmla="*/ 55 w 68"/>
              <a:gd name="T3" fmla="*/ 17 h 68"/>
              <a:gd name="T4" fmla="*/ 58 w 68"/>
              <a:gd name="T5" fmla="*/ 9 h 68"/>
              <a:gd name="T6" fmla="*/ 53 w 68"/>
              <a:gd name="T7" fmla="*/ 5 h 68"/>
              <a:gd name="T8" fmla="*/ 47 w 68"/>
              <a:gd name="T9" fmla="*/ 10 h 68"/>
              <a:gd name="T10" fmla="*/ 44 w 68"/>
              <a:gd name="T11" fmla="*/ 9 h 68"/>
              <a:gd name="T12" fmla="*/ 43 w 68"/>
              <a:gd name="T13" fmla="*/ 1 h 68"/>
              <a:gd name="T14" fmla="*/ 36 w 68"/>
              <a:gd name="T15" fmla="*/ 0 h 68"/>
              <a:gd name="T16" fmla="*/ 33 w 68"/>
              <a:gd name="T17" fmla="*/ 7 h 68"/>
              <a:gd name="T18" fmla="*/ 30 w 68"/>
              <a:gd name="T19" fmla="*/ 7 h 68"/>
              <a:gd name="T20" fmla="*/ 25 w 68"/>
              <a:gd name="T21" fmla="*/ 1 h 68"/>
              <a:gd name="T22" fmla="*/ 19 w 68"/>
              <a:gd name="T23" fmla="*/ 3 h 68"/>
              <a:gd name="T24" fmla="*/ 20 w 68"/>
              <a:gd name="T25" fmla="*/ 11 h 68"/>
              <a:gd name="T26" fmla="*/ 17 w 68"/>
              <a:gd name="T27" fmla="*/ 13 h 68"/>
              <a:gd name="T28" fmla="*/ 10 w 68"/>
              <a:gd name="T29" fmla="*/ 10 h 68"/>
              <a:gd name="T30" fmla="*/ 6 w 68"/>
              <a:gd name="T31" fmla="*/ 15 h 68"/>
              <a:gd name="T32" fmla="*/ 10 w 68"/>
              <a:gd name="T33" fmla="*/ 21 h 68"/>
              <a:gd name="T34" fmla="*/ 9 w 68"/>
              <a:gd name="T35" fmla="*/ 25 h 68"/>
              <a:gd name="T36" fmla="*/ 2 w 68"/>
              <a:gd name="T37" fmla="*/ 26 h 68"/>
              <a:gd name="T38" fmla="*/ 0 w 68"/>
              <a:gd name="T39" fmla="*/ 32 h 68"/>
              <a:gd name="T40" fmla="*/ 7 w 68"/>
              <a:gd name="T41" fmla="*/ 35 h 68"/>
              <a:gd name="T42" fmla="*/ 8 w 68"/>
              <a:gd name="T43" fmla="*/ 38 h 68"/>
              <a:gd name="T44" fmla="*/ 2 w 68"/>
              <a:gd name="T45" fmla="*/ 43 h 68"/>
              <a:gd name="T46" fmla="*/ 4 w 68"/>
              <a:gd name="T47" fmla="*/ 49 h 68"/>
              <a:gd name="T48" fmla="*/ 12 w 68"/>
              <a:gd name="T49" fmla="*/ 48 h 68"/>
              <a:gd name="T50" fmla="*/ 14 w 68"/>
              <a:gd name="T51" fmla="*/ 51 h 68"/>
              <a:gd name="T52" fmla="*/ 11 w 68"/>
              <a:gd name="T53" fmla="*/ 58 h 68"/>
              <a:gd name="T54" fmla="*/ 16 w 68"/>
              <a:gd name="T55" fmla="*/ 62 h 68"/>
              <a:gd name="T56" fmla="*/ 22 w 68"/>
              <a:gd name="T57" fmla="*/ 58 h 68"/>
              <a:gd name="T58" fmla="*/ 25 w 68"/>
              <a:gd name="T59" fmla="*/ 59 h 68"/>
              <a:gd name="T60" fmla="*/ 26 w 68"/>
              <a:gd name="T61" fmla="*/ 67 h 68"/>
              <a:gd name="T62" fmla="*/ 32 w 68"/>
              <a:gd name="T63" fmla="*/ 68 h 68"/>
              <a:gd name="T64" fmla="*/ 36 w 68"/>
              <a:gd name="T65" fmla="*/ 61 h 68"/>
              <a:gd name="T66" fmla="*/ 39 w 68"/>
              <a:gd name="T67" fmla="*/ 60 h 68"/>
              <a:gd name="T68" fmla="*/ 44 w 68"/>
              <a:gd name="T69" fmla="*/ 66 h 68"/>
              <a:gd name="T70" fmla="*/ 50 w 68"/>
              <a:gd name="T71" fmla="*/ 64 h 68"/>
              <a:gd name="T72" fmla="*/ 49 w 68"/>
              <a:gd name="T73" fmla="*/ 56 h 68"/>
              <a:gd name="T74" fmla="*/ 52 w 68"/>
              <a:gd name="T75" fmla="*/ 54 h 68"/>
              <a:gd name="T76" fmla="*/ 59 w 68"/>
              <a:gd name="T77" fmla="*/ 57 h 68"/>
              <a:gd name="T78" fmla="*/ 63 w 68"/>
              <a:gd name="T79" fmla="*/ 52 h 68"/>
              <a:gd name="T80" fmla="*/ 58 w 68"/>
              <a:gd name="T81" fmla="*/ 46 h 68"/>
              <a:gd name="T82" fmla="*/ 59 w 68"/>
              <a:gd name="T83" fmla="*/ 43 h 68"/>
              <a:gd name="T84" fmla="*/ 67 w 68"/>
              <a:gd name="T85" fmla="*/ 42 h 68"/>
              <a:gd name="T86" fmla="*/ 68 w 68"/>
              <a:gd name="T87" fmla="*/ 36 h 68"/>
              <a:gd name="T88" fmla="*/ 61 w 68"/>
              <a:gd name="T89" fmla="*/ 33 h 68"/>
              <a:gd name="T90" fmla="*/ 61 w 68"/>
              <a:gd name="T91" fmla="*/ 29 h 68"/>
              <a:gd name="T92" fmla="*/ 67 w 68"/>
              <a:gd name="T93" fmla="*/ 24 h 68"/>
              <a:gd name="T94" fmla="*/ 65 w 68"/>
              <a:gd name="T95" fmla="*/ 19 h 68"/>
              <a:gd name="T96" fmla="*/ 37 w 68"/>
              <a:gd name="T97" fmla="*/ 44 h 68"/>
              <a:gd name="T98" fmla="*/ 29 w 68"/>
              <a:gd name="T99" fmla="*/ 23 h 68"/>
              <a:gd name="T100" fmla="*/ 37 w 68"/>
              <a:gd name="T101" fmla="*/ 4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8">
                <a:moveTo>
                  <a:pt x="64" y="18"/>
                </a:move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6"/>
                  <a:pt x="55" y="16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9"/>
                  <a:pt x="43" y="9"/>
                  <a:pt x="43" y="8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2" y="1"/>
                  <a:pt x="42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29" y="7"/>
                  <a:pt x="29" y="7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4"/>
                  <a:pt x="19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6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2"/>
                  <a:pt x="11" y="22"/>
                  <a:pt x="10" y="22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1" y="32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9"/>
                  <a:pt x="8" y="39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3"/>
                  <a:pt x="2" y="43"/>
                  <a:pt x="2" y="44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1" y="58"/>
                  <a:pt x="11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8"/>
                  <a:pt x="33" y="68"/>
                  <a:pt x="33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0"/>
                  <a:pt x="36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60" y="43"/>
                  <a:pt x="60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67" y="42"/>
                  <a:pt x="67" y="42"/>
                  <a:pt x="68" y="42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36"/>
                  <a:pt x="68" y="35"/>
                  <a:pt x="68" y="35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2"/>
                  <a:pt x="61" y="32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8"/>
                  <a:pt x="65" y="18"/>
                  <a:pt x="64" y="18"/>
                </a:cubicBezTo>
                <a:moveTo>
                  <a:pt x="37" y="44"/>
                </a:moveTo>
                <a:cubicBezTo>
                  <a:pt x="32" y="46"/>
                  <a:pt x="25" y="43"/>
                  <a:pt x="23" y="37"/>
                </a:cubicBezTo>
                <a:cubicBezTo>
                  <a:pt x="21" y="32"/>
                  <a:pt x="23" y="25"/>
                  <a:pt x="29" y="23"/>
                </a:cubicBezTo>
                <a:cubicBezTo>
                  <a:pt x="35" y="20"/>
                  <a:pt x="42" y="23"/>
                  <a:pt x="44" y="29"/>
                </a:cubicBezTo>
                <a:cubicBezTo>
                  <a:pt x="46" y="35"/>
                  <a:pt x="43" y="41"/>
                  <a:pt x="37" y="4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7" name="Freeform 55"/>
          <p:cNvSpPr>
            <a:spLocks noEditPoints="1"/>
          </p:cNvSpPr>
          <p:nvPr/>
        </p:nvSpPr>
        <p:spPr bwMode="auto">
          <a:xfrm>
            <a:off x="4445637" y="3724783"/>
            <a:ext cx="527051" cy="527051"/>
          </a:xfrm>
          <a:custGeom>
            <a:avLst/>
            <a:gdLst>
              <a:gd name="T0" fmla="*/ 128 w 153"/>
              <a:gd name="T1" fmla="*/ 44 h 153"/>
              <a:gd name="T2" fmla="*/ 123 w 153"/>
              <a:gd name="T3" fmla="*/ 38 h 153"/>
              <a:gd name="T4" fmla="*/ 130 w 153"/>
              <a:gd name="T5" fmla="*/ 21 h 153"/>
              <a:gd name="T6" fmla="*/ 119 w 153"/>
              <a:gd name="T7" fmla="*/ 12 h 153"/>
              <a:gd name="T8" fmla="*/ 105 w 153"/>
              <a:gd name="T9" fmla="*/ 22 h 153"/>
              <a:gd name="T10" fmla="*/ 98 w 153"/>
              <a:gd name="T11" fmla="*/ 20 h 153"/>
              <a:gd name="T12" fmla="*/ 95 w 153"/>
              <a:gd name="T13" fmla="*/ 2 h 153"/>
              <a:gd name="T14" fmla="*/ 82 w 153"/>
              <a:gd name="T15" fmla="*/ 0 h 153"/>
              <a:gd name="T16" fmla="*/ 74 w 153"/>
              <a:gd name="T17" fmla="*/ 16 h 153"/>
              <a:gd name="T18" fmla="*/ 66 w 153"/>
              <a:gd name="T19" fmla="*/ 17 h 153"/>
              <a:gd name="T20" fmla="*/ 56 w 153"/>
              <a:gd name="T21" fmla="*/ 3 h 153"/>
              <a:gd name="T22" fmla="*/ 43 w 153"/>
              <a:gd name="T23" fmla="*/ 8 h 153"/>
              <a:gd name="T24" fmla="*/ 44 w 153"/>
              <a:gd name="T25" fmla="*/ 25 h 153"/>
              <a:gd name="T26" fmla="*/ 38 w 153"/>
              <a:gd name="T27" fmla="*/ 30 h 153"/>
              <a:gd name="T28" fmla="*/ 22 w 153"/>
              <a:gd name="T29" fmla="*/ 23 h 153"/>
              <a:gd name="T30" fmla="*/ 13 w 153"/>
              <a:gd name="T31" fmla="*/ 34 h 153"/>
              <a:gd name="T32" fmla="*/ 23 w 153"/>
              <a:gd name="T33" fmla="*/ 48 h 153"/>
              <a:gd name="T34" fmla="*/ 20 w 153"/>
              <a:gd name="T35" fmla="*/ 55 h 153"/>
              <a:gd name="T36" fmla="*/ 3 w 153"/>
              <a:gd name="T37" fmla="*/ 58 h 153"/>
              <a:gd name="T38" fmla="*/ 0 w 153"/>
              <a:gd name="T39" fmla="*/ 71 h 153"/>
              <a:gd name="T40" fmla="*/ 16 w 153"/>
              <a:gd name="T41" fmla="*/ 79 h 153"/>
              <a:gd name="T42" fmla="*/ 18 w 153"/>
              <a:gd name="T43" fmla="*/ 86 h 153"/>
              <a:gd name="T44" fmla="*/ 4 w 153"/>
              <a:gd name="T45" fmla="*/ 97 h 153"/>
              <a:gd name="T46" fmla="*/ 8 w 153"/>
              <a:gd name="T47" fmla="*/ 110 h 153"/>
              <a:gd name="T48" fmla="*/ 26 w 153"/>
              <a:gd name="T49" fmla="*/ 109 h 153"/>
              <a:gd name="T50" fmla="*/ 31 w 153"/>
              <a:gd name="T51" fmla="*/ 115 h 153"/>
              <a:gd name="T52" fmla="*/ 24 w 153"/>
              <a:gd name="T53" fmla="*/ 131 h 153"/>
              <a:gd name="T54" fmla="*/ 35 w 153"/>
              <a:gd name="T55" fmla="*/ 140 h 153"/>
              <a:gd name="T56" fmla="*/ 49 w 153"/>
              <a:gd name="T57" fmla="*/ 130 h 153"/>
              <a:gd name="T58" fmla="*/ 56 w 153"/>
              <a:gd name="T59" fmla="*/ 132 h 153"/>
              <a:gd name="T60" fmla="*/ 58 w 153"/>
              <a:gd name="T61" fmla="*/ 150 h 153"/>
              <a:gd name="T62" fmla="*/ 72 w 153"/>
              <a:gd name="T63" fmla="*/ 153 h 153"/>
              <a:gd name="T64" fmla="*/ 79 w 153"/>
              <a:gd name="T65" fmla="*/ 137 h 153"/>
              <a:gd name="T66" fmla="*/ 87 w 153"/>
              <a:gd name="T67" fmla="*/ 135 h 153"/>
              <a:gd name="T68" fmla="*/ 98 w 153"/>
              <a:gd name="T69" fmla="*/ 149 h 153"/>
              <a:gd name="T70" fmla="*/ 111 w 153"/>
              <a:gd name="T71" fmla="*/ 145 h 153"/>
              <a:gd name="T72" fmla="*/ 109 w 153"/>
              <a:gd name="T73" fmla="*/ 127 h 153"/>
              <a:gd name="T74" fmla="*/ 115 w 153"/>
              <a:gd name="T75" fmla="*/ 122 h 153"/>
              <a:gd name="T76" fmla="*/ 132 w 153"/>
              <a:gd name="T77" fmla="*/ 129 h 153"/>
              <a:gd name="T78" fmla="*/ 141 w 153"/>
              <a:gd name="T79" fmla="*/ 118 h 153"/>
              <a:gd name="T80" fmla="*/ 131 w 153"/>
              <a:gd name="T81" fmla="*/ 104 h 153"/>
              <a:gd name="T82" fmla="*/ 133 w 153"/>
              <a:gd name="T83" fmla="*/ 97 h 153"/>
              <a:gd name="T84" fmla="*/ 151 w 153"/>
              <a:gd name="T85" fmla="*/ 94 h 153"/>
              <a:gd name="T86" fmla="*/ 153 w 153"/>
              <a:gd name="T87" fmla="*/ 81 h 153"/>
              <a:gd name="T88" fmla="*/ 137 w 153"/>
              <a:gd name="T89" fmla="*/ 73 h 153"/>
              <a:gd name="T90" fmla="*/ 136 w 153"/>
              <a:gd name="T91" fmla="*/ 66 h 153"/>
              <a:gd name="T92" fmla="*/ 150 w 153"/>
              <a:gd name="T93" fmla="*/ 55 h 153"/>
              <a:gd name="T94" fmla="*/ 145 w 153"/>
              <a:gd name="T95" fmla="*/ 42 h 153"/>
              <a:gd name="T96" fmla="*/ 84 w 153"/>
              <a:gd name="T97" fmla="*/ 98 h 153"/>
              <a:gd name="T98" fmla="*/ 65 w 153"/>
              <a:gd name="T99" fmla="*/ 51 h 153"/>
              <a:gd name="T100" fmla="*/ 84 w 153"/>
              <a:gd name="T101" fmla="*/ 9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3" h="153">
                <a:moveTo>
                  <a:pt x="144" y="41"/>
                </a:moveTo>
                <a:cubicBezTo>
                  <a:pt x="128" y="44"/>
                  <a:pt x="128" y="44"/>
                  <a:pt x="128" y="44"/>
                </a:cubicBezTo>
                <a:cubicBezTo>
                  <a:pt x="128" y="44"/>
                  <a:pt x="127" y="43"/>
                  <a:pt x="127" y="43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29" y="20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9" y="12"/>
                  <a:pt x="118" y="12"/>
                  <a:pt x="118" y="12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4" y="23"/>
                  <a:pt x="104" y="23"/>
                  <a:pt x="104" y="22"/>
                </a:cubicBezTo>
                <a:cubicBezTo>
                  <a:pt x="98" y="20"/>
                  <a:pt x="98" y="20"/>
                  <a:pt x="98" y="20"/>
                </a:cubicBezTo>
                <a:cubicBezTo>
                  <a:pt x="97" y="20"/>
                  <a:pt x="97" y="19"/>
                  <a:pt x="97" y="19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6"/>
                  <a:pt x="74" y="16"/>
                  <a:pt x="73" y="16"/>
                </a:cubicBezTo>
                <a:cubicBezTo>
                  <a:pt x="66" y="17"/>
                  <a:pt x="66" y="17"/>
                  <a:pt x="66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5" y="3"/>
                  <a:pt x="55" y="3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6"/>
                  <a:pt x="44" y="26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7" y="30"/>
                  <a:pt x="37" y="30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1" y="23"/>
                  <a:pt x="21" y="2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5"/>
                  <a:pt x="13" y="35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49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6"/>
                  <a:pt x="20" y="56"/>
                  <a:pt x="20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2" y="58"/>
                  <a:pt x="2" y="58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1" y="72"/>
                  <a:pt x="1" y="72"/>
                </a:cubicBezTo>
                <a:cubicBezTo>
                  <a:pt x="16" y="79"/>
                  <a:pt x="16" y="79"/>
                  <a:pt x="16" y="79"/>
                </a:cubicBezTo>
                <a:cubicBezTo>
                  <a:pt x="17" y="79"/>
                  <a:pt x="17" y="79"/>
                  <a:pt x="17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8" y="87"/>
                  <a:pt x="18" y="87"/>
                  <a:pt x="17" y="87"/>
                </a:cubicBezTo>
                <a:cubicBezTo>
                  <a:pt x="4" y="97"/>
                  <a:pt x="4" y="97"/>
                  <a:pt x="4" y="97"/>
                </a:cubicBezTo>
                <a:cubicBezTo>
                  <a:pt x="3" y="97"/>
                  <a:pt x="3" y="98"/>
                  <a:pt x="3" y="98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111"/>
                  <a:pt x="9" y="111"/>
                  <a:pt x="9" y="111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6" y="109"/>
                  <a:pt x="27" y="109"/>
                  <a:pt x="27" y="109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15"/>
                  <a:pt x="31" y="115"/>
                  <a:pt x="31" y="116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24" y="131"/>
                  <a:pt x="24" y="132"/>
                  <a:pt x="24" y="132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40"/>
                  <a:pt x="36" y="14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0"/>
                  <a:pt x="50" y="130"/>
                  <a:pt x="50" y="130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3"/>
                  <a:pt x="57" y="133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9" y="151"/>
                  <a:pt x="59" y="151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2" y="153"/>
                  <a:pt x="73" y="152"/>
                  <a:pt x="73" y="152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9" y="136"/>
                  <a:pt x="80" y="136"/>
                  <a:pt x="80" y="136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87" y="135"/>
                  <a:pt x="88" y="135"/>
                  <a:pt x="88" y="136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8" y="149"/>
                  <a:pt x="98" y="150"/>
                  <a:pt x="99" y="149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4"/>
                  <a:pt x="112" y="144"/>
                  <a:pt x="112" y="144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10" y="126"/>
                  <a:pt x="110" y="126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32" y="129"/>
                  <a:pt x="132" y="129"/>
                  <a:pt x="132" y="129"/>
                </a:cubicBezTo>
                <a:cubicBezTo>
                  <a:pt x="132" y="129"/>
                  <a:pt x="132" y="129"/>
                  <a:pt x="133" y="12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1" y="117"/>
                  <a:pt x="141" y="117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3"/>
                  <a:pt x="130" y="103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3" y="96"/>
                  <a:pt x="134" y="96"/>
                  <a:pt x="134" y="96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53" y="81"/>
                  <a:pt x="153" y="81"/>
                  <a:pt x="153" y="81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50" y="55"/>
                  <a:pt x="150" y="54"/>
                  <a:pt x="150" y="54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5" y="42"/>
                  <a:pt x="145" y="41"/>
                  <a:pt x="144" y="41"/>
                </a:cubicBezTo>
                <a:moveTo>
                  <a:pt x="84" y="98"/>
                </a:moveTo>
                <a:cubicBezTo>
                  <a:pt x="71" y="104"/>
                  <a:pt x="56" y="97"/>
                  <a:pt x="51" y="84"/>
                </a:cubicBezTo>
                <a:cubicBezTo>
                  <a:pt x="46" y="71"/>
                  <a:pt x="52" y="56"/>
                  <a:pt x="65" y="51"/>
                </a:cubicBezTo>
                <a:cubicBezTo>
                  <a:pt x="78" y="46"/>
                  <a:pt x="93" y="53"/>
                  <a:pt x="98" y="66"/>
                </a:cubicBezTo>
                <a:cubicBezTo>
                  <a:pt x="103" y="79"/>
                  <a:pt x="97" y="93"/>
                  <a:pt x="84" y="9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8" name="Freeform 56"/>
          <p:cNvSpPr>
            <a:spLocks noEditPoints="1"/>
          </p:cNvSpPr>
          <p:nvPr/>
        </p:nvSpPr>
        <p:spPr bwMode="auto">
          <a:xfrm>
            <a:off x="2460204" y="2890817"/>
            <a:ext cx="309033" cy="313267"/>
          </a:xfrm>
          <a:custGeom>
            <a:avLst/>
            <a:gdLst>
              <a:gd name="T0" fmla="*/ 75 w 90"/>
              <a:gd name="T1" fmla="*/ 26 h 91"/>
              <a:gd name="T2" fmla="*/ 72 w 90"/>
              <a:gd name="T3" fmla="*/ 23 h 91"/>
              <a:gd name="T4" fmla="*/ 76 w 90"/>
              <a:gd name="T5" fmla="*/ 13 h 91"/>
              <a:gd name="T6" fmla="*/ 70 w 90"/>
              <a:gd name="T7" fmla="*/ 8 h 91"/>
              <a:gd name="T8" fmla="*/ 62 w 90"/>
              <a:gd name="T9" fmla="*/ 14 h 91"/>
              <a:gd name="T10" fmla="*/ 57 w 90"/>
              <a:gd name="T11" fmla="*/ 12 h 91"/>
              <a:gd name="T12" fmla="*/ 56 w 90"/>
              <a:gd name="T13" fmla="*/ 2 h 91"/>
              <a:gd name="T14" fmla="*/ 48 w 90"/>
              <a:gd name="T15" fmla="*/ 0 h 91"/>
              <a:gd name="T16" fmla="*/ 44 w 90"/>
              <a:gd name="T17" fmla="*/ 10 h 91"/>
              <a:gd name="T18" fmla="*/ 39 w 90"/>
              <a:gd name="T19" fmla="*/ 11 h 91"/>
              <a:gd name="T20" fmla="*/ 33 w 90"/>
              <a:gd name="T21" fmla="*/ 2 h 91"/>
              <a:gd name="T22" fmla="*/ 25 w 90"/>
              <a:gd name="T23" fmla="*/ 5 h 91"/>
              <a:gd name="T24" fmla="*/ 26 w 90"/>
              <a:gd name="T25" fmla="*/ 15 h 91"/>
              <a:gd name="T26" fmla="*/ 22 w 90"/>
              <a:gd name="T27" fmla="*/ 18 h 91"/>
              <a:gd name="T28" fmla="*/ 13 w 90"/>
              <a:gd name="T29" fmla="*/ 14 h 91"/>
              <a:gd name="T30" fmla="*/ 7 w 90"/>
              <a:gd name="T31" fmla="*/ 21 h 91"/>
              <a:gd name="T32" fmla="*/ 13 w 90"/>
              <a:gd name="T33" fmla="*/ 29 h 91"/>
              <a:gd name="T34" fmla="*/ 12 w 90"/>
              <a:gd name="T35" fmla="*/ 33 h 91"/>
              <a:gd name="T36" fmla="*/ 2 w 90"/>
              <a:gd name="T37" fmla="*/ 35 h 91"/>
              <a:gd name="T38" fmla="*/ 0 w 90"/>
              <a:gd name="T39" fmla="*/ 43 h 91"/>
              <a:gd name="T40" fmla="*/ 9 w 90"/>
              <a:gd name="T41" fmla="*/ 47 h 91"/>
              <a:gd name="T42" fmla="*/ 10 w 90"/>
              <a:gd name="T43" fmla="*/ 52 h 91"/>
              <a:gd name="T44" fmla="*/ 2 w 90"/>
              <a:gd name="T45" fmla="*/ 58 h 91"/>
              <a:gd name="T46" fmla="*/ 5 w 90"/>
              <a:gd name="T47" fmla="*/ 66 h 91"/>
              <a:gd name="T48" fmla="*/ 15 w 90"/>
              <a:gd name="T49" fmla="*/ 65 h 91"/>
              <a:gd name="T50" fmla="*/ 18 w 90"/>
              <a:gd name="T51" fmla="*/ 68 h 91"/>
              <a:gd name="T52" fmla="*/ 14 w 90"/>
              <a:gd name="T53" fmla="*/ 78 h 91"/>
              <a:gd name="T54" fmla="*/ 20 w 90"/>
              <a:gd name="T55" fmla="*/ 83 h 91"/>
              <a:gd name="T56" fmla="*/ 29 w 90"/>
              <a:gd name="T57" fmla="*/ 77 h 91"/>
              <a:gd name="T58" fmla="*/ 33 w 90"/>
              <a:gd name="T59" fmla="*/ 79 h 91"/>
              <a:gd name="T60" fmla="*/ 34 w 90"/>
              <a:gd name="T61" fmla="*/ 89 h 91"/>
              <a:gd name="T62" fmla="*/ 42 w 90"/>
              <a:gd name="T63" fmla="*/ 91 h 91"/>
              <a:gd name="T64" fmla="*/ 47 w 90"/>
              <a:gd name="T65" fmla="*/ 81 h 91"/>
              <a:gd name="T66" fmla="*/ 51 w 90"/>
              <a:gd name="T67" fmla="*/ 80 h 91"/>
              <a:gd name="T68" fmla="*/ 58 w 90"/>
              <a:gd name="T69" fmla="*/ 89 h 91"/>
              <a:gd name="T70" fmla="*/ 65 w 90"/>
              <a:gd name="T71" fmla="*/ 86 h 91"/>
              <a:gd name="T72" fmla="*/ 64 w 90"/>
              <a:gd name="T73" fmla="*/ 76 h 91"/>
              <a:gd name="T74" fmla="*/ 68 w 90"/>
              <a:gd name="T75" fmla="*/ 73 h 91"/>
              <a:gd name="T76" fmla="*/ 78 w 90"/>
              <a:gd name="T77" fmla="*/ 77 h 91"/>
              <a:gd name="T78" fmla="*/ 83 w 90"/>
              <a:gd name="T79" fmla="*/ 70 h 91"/>
              <a:gd name="T80" fmla="*/ 77 w 90"/>
              <a:gd name="T81" fmla="*/ 62 h 91"/>
              <a:gd name="T82" fmla="*/ 78 w 90"/>
              <a:gd name="T83" fmla="*/ 58 h 91"/>
              <a:gd name="T84" fmla="*/ 89 w 90"/>
              <a:gd name="T85" fmla="*/ 56 h 91"/>
              <a:gd name="T86" fmla="*/ 90 w 90"/>
              <a:gd name="T87" fmla="*/ 48 h 91"/>
              <a:gd name="T88" fmla="*/ 81 w 90"/>
              <a:gd name="T89" fmla="*/ 44 h 91"/>
              <a:gd name="T90" fmla="*/ 80 w 90"/>
              <a:gd name="T91" fmla="*/ 39 h 91"/>
              <a:gd name="T92" fmla="*/ 88 w 90"/>
              <a:gd name="T93" fmla="*/ 33 h 91"/>
              <a:gd name="T94" fmla="*/ 86 w 90"/>
              <a:gd name="T95" fmla="*/ 25 h 91"/>
              <a:gd name="T96" fmla="*/ 49 w 90"/>
              <a:gd name="T97" fmla="*/ 59 h 91"/>
              <a:gd name="T98" fmla="*/ 38 w 90"/>
              <a:gd name="T99" fmla="*/ 31 h 91"/>
              <a:gd name="T100" fmla="*/ 49 w 90"/>
              <a:gd name="T101" fmla="*/ 5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0" h="91">
                <a:moveTo>
                  <a:pt x="85" y="25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2" y="23"/>
                  <a:pt x="72" y="23"/>
                  <a:pt x="72" y="23"/>
                </a:cubicBezTo>
                <a:cubicBezTo>
                  <a:pt x="72" y="23"/>
                  <a:pt x="72" y="22"/>
                  <a:pt x="72" y="22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3"/>
                  <a:pt x="76" y="13"/>
                  <a:pt x="76" y="13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1"/>
                  <a:pt x="56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1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3" y="10"/>
                  <a:pt x="43" y="10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0"/>
                  <a:pt x="39" y="10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2" y="2"/>
                  <a:pt x="32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6"/>
                  <a:pt x="26" y="1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2" y="14"/>
                  <a:pt x="12" y="15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3" y="30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4"/>
                  <a:pt x="11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6" y="6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3"/>
                  <a:pt x="21" y="83"/>
                  <a:pt x="21" y="83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4" y="89"/>
                  <a:pt x="35" y="89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1"/>
                  <a:pt x="43" y="90"/>
                  <a:pt x="43" y="9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7" y="81"/>
                  <a:pt x="47" y="81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2" y="80"/>
                  <a:pt x="52" y="81"/>
                </a:cubicBezTo>
                <a:cubicBezTo>
                  <a:pt x="58" y="89"/>
                  <a:pt x="58" y="89"/>
                  <a:pt x="58" y="89"/>
                </a:cubicBezTo>
                <a:cubicBezTo>
                  <a:pt x="58" y="89"/>
                  <a:pt x="58" y="89"/>
                  <a:pt x="58" y="89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6"/>
                  <a:pt x="66" y="86"/>
                  <a:pt x="66" y="85"/>
                </a:cubicBezTo>
                <a:cubicBezTo>
                  <a:pt x="64" y="76"/>
                  <a:pt x="64" y="76"/>
                  <a:pt x="64" y="76"/>
                </a:cubicBezTo>
                <a:cubicBezTo>
                  <a:pt x="64" y="75"/>
                  <a:pt x="65" y="75"/>
                  <a:pt x="65" y="75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2"/>
                  <a:pt x="68" y="72"/>
                  <a:pt x="69" y="72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6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2"/>
                  <a:pt x="77" y="61"/>
                  <a:pt x="77" y="61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7"/>
                  <a:pt x="79" y="57"/>
                  <a:pt x="79" y="57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4"/>
                  <a:pt x="81" y="44"/>
                  <a:pt x="81" y="43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8" y="33"/>
                  <a:pt x="88" y="33"/>
                  <a:pt x="88" y="33"/>
                </a:cubicBezTo>
                <a:cubicBezTo>
                  <a:pt x="89" y="33"/>
                  <a:pt x="89" y="33"/>
                  <a:pt x="89" y="32"/>
                </a:cubicBezTo>
                <a:cubicBezTo>
                  <a:pt x="86" y="25"/>
                  <a:pt x="86" y="25"/>
                  <a:pt x="86" y="25"/>
                </a:cubicBezTo>
                <a:cubicBezTo>
                  <a:pt x="86" y="25"/>
                  <a:pt x="85" y="25"/>
                  <a:pt x="85" y="25"/>
                </a:cubicBezTo>
                <a:moveTo>
                  <a:pt x="49" y="59"/>
                </a:moveTo>
                <a:cubicBezTo>
                  <a:pt x="42" y="62"/>
                  <a:pt x="33" y="58"/>
                  <a:pt x="30" y="50"/>
                </a:cubicBezTo>
                <a:cubicBezTo>
                  <a:pt x="27" y="43"/>
                  <a:pt x="31" y="34"/>
                  <a:pt x="38" y="31"/>
                </a:cubicBezTo>
                <a:cubicBezTo>
                  <a:pt x="46" y="28"/>
                  <a:pt x="55" y="32"/>
                  <a:pt x="58" y="39"/>
                </a:cubicBezTo>
                <a:cubicBezTo>
                  <a:pt x="61" y="47"/>
                  <a:pt x="57" y="56"/>
                  <a:pt x="49" y="59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9" name="Freeform 57"/>
          <p:cNvSpPr>
            <a:spLocks noEditPoints="1"/>
          </p:cNvSpPr>
          <p:nvPr/>
        </p:nvSpPr>
        <p:spPr bwMode="auto">
          <a:xfrm>
            <a:off x="5700820" y="4082501"/>
            <a:ext cx="165100" cy="165100"/>
          </a:xfrm>
          <a:custGeom>
            <a:avLst/>
            <a:gdLst>
              <a:gd name="T0" fmla="*/ 40 w 48"/>
              <a:gd name="T1" fmla="*/ 14 h 48"/>
              <a:gd name="T2" fmla="*/ 38 w 48"/>
              <a:gd name="T3" fmla="*/ 12 h 48"/>
              <a:gd name="T4" fmla="*/ 40 w 48"/>
              <a:gd name="T5" fmla="*/ 7 h 48"/>
              <a:gd name="T6" fmla="*/ 37 w 48"/>
              <a:gd name="T7" fmla="*/ 4 h 48"/>
              <a:gd name="T8" fmla="*/ 33 w 48"/>
              <a:gd name="T9" fmla="*/ 7 h 48"/>
              <a:gd name="T10" fmla="*/ 30 w 48"/>
              <a:gd name="T11" fmla="*/ 7 h 48"/>
              <a:gd name="T12" fmla="*/ 30 w 48"/>
              <a:gd name="T13" fmla="*/ 1 h 48"/>
              <a:gd name="T14" fmla="*/ 25 w 48"/>
              <a:gd name="T15" fmla="*/ 0 h 48"/>
              <a:gd name="T16" fmla="*/ 23 w 48"/>
              <a:gd name="T17" fmla="*/ 5 h 48"/>
              <a:gd name="T18" fmla="*/ 21 w 48"/>
              <a:gd name="T19" fmla="*/ 6 h 48"/>
              <a:gd name="T20" fmla="*/ 17 w 48"/>
              <a:gd name="T21" fmla="*/ 1 h 48"/>
              <a:gd name="T22" fmla="*/ 13 w 48"/>
              <a:gd name="T23" fmla="*/ 3 h 48"/>
              <a:gd name="T24" fmla="*/ 14 w 48"/>
              <a:gd name="T25" fmla="*/ 8 h 48"/>
              <a:gd name="T26" fmla="*/ 12 w 48"/>
              <a:gd name="T27" fmla="*/ 10 h 48"/>
              <a:gd name="T28" fmla="*/ 7 w 48"/>
              <a:gd name="T29" fmla="*/ 8 h 48"/>
              <a:gd name="T30" fmla="*/ 4 w 48"/>
              <a:gd name="T31" fmla="*/ 11 h 48"/>
              <a:gd name="T32" fmla="*/ 7 w 48"/>
              <a:gd name="T33" fmla="*/ 15 h 48"/>
              <a:gd name="T34" fmla="*/ 6 w 48"/>
              <a:gd name="T35" fmla="*/ 18 h 48"/>
              <a:gd name="T36" fmla="*/ 1 w 48"/>
              <a:gd name="T37" fmla="*/ 18 h 48"/>
              <a:gd name="T38" fmla="*/ 0 w 48"/>
              <a:gd name="T39" fmla="*/ 23 h 48"/>
              <a:gd name="T40" fmla="*/ 5 w 48"/>
              <a:gd name="T41" fmla="*/ 25 h 48"/>
              <a:gd name="T42" fmla="*/ 6 w 48"/>
              <a:gd name="T43" fmla="*/ 27 h 48"/>
              <a:gd name="T44" fmla="*/ 1 w 48"/>
              <a:gd name="T45" fmla="*/ 31 h 48"/>
              <a:gd name="T46" fmla="*/ 3 w 48"/>
              <a:gd name="T47" fmla="*/ 35 h 48"/>
              <a:gd name="T48" fmla="*/ 8 w 48"/>
              <a:gd name="T49" fmla="*/ 34 h 48"/>
              <a:gd name="T50" fmla="*/ 10 w 48"/>
              <a:gd name="T51" fmla="*/ 36 h 48"/>
              <a:gd name="T52" fmla="*/ 8 w 48"/>
              <a:gd name="T53" fmla="*/ 41 h 48"/>
              <a:gd name="T54" fmla="*/ 11 w 48"/>
              <a:gd name="T55" fmla="*/ 44 h 48"/>
              <a:gd name="T56" fmla="*/ 15 w 48"/>
              <a:gd name="T57" fmla="*/ 41 h 48"/>
              <a:gd name="T58" fmla="*/ 17 w 48"/>
              <a:gd name="T59" fmla="*/ 42 h 48"/>
              <a:gd name="T60" fmla="*/ 18 w 48"/>
              <a:gd name="T61" fmla="*/ 47 h 48"/>
              <a:gd name="T62" fmla="*/ 22 w 48"/>
              <a:gd name="T63" fmla="*/ 48 h 48"/>
              <a:gd name="T64" fmla="*/ 25 w 48"/>
              <a:gd name="T65" fmla="*/ 43 h 48"/>
              <a:gd name="T66" fmla="*/ 27 w 48"/>
              <a:gd name="T67" fmla="*/ 42 h 48"/>
              <a:gd name="T68" fmla="*/ 30 w 48"/>
              <a:gd name="T69" fmla="*/ 47 h 48"/>
              <a:gd name="T70" fmla="*/ 35 w 48"/>
              <a:gd name="T71" fmla="*/ 45 h 48"/>
              <a:gd name="T72" fmla="*/ 34 w 48"/>
              <a:gd name="T73" fmla="*/ 40 h 48"/>
              <a:gd name="T74" fmla="*/ 36 w 48"/>
              <a:gd name="T75" fmla="*/ 38 h 48"/>
              <a:gd name="T76" fmla="*/ 41 w 48"/>
              <a:gd name="T77" fmla="*/ 40 h 48"/>
              <a:gd name="T78" fmla="*/ 44 w 48"/>
              <a:gd name="T79" fmla="*/ 37 h 48"/>
              <a:gd name="T80" fmla="*/ 41 w 48"/>
              <a:gd name="T81" fmla="*/ 33 h 48"/>
              <a:gd name="T82" fmla="*/ 41 w 48"/>
              <a:gd name="T83" fmla="*/ 30 h 48"/>
              <a:gd name="T84" fmla="*/ 47 w 48"/>
              <a:gd name="T85" fmla="*/ 30 h 48"/>
              <a:gd name="T86" fmla="*/ 48 w 48"/>
              <a:gd name="T87" fmla="*/ 25 h 48"/>
              <a:gd name="T88" fmla="*/ 43 w 48"/>
              <a:gd name="T89" fmla="*/ 23 h 48"/>
              <a:gd name="T90" fmla="*/ 42 w 48"/>
              <a:gd name="T91" fmla="*/ 21 h 48"/>
              <a:gd name="T92" fmla="*/ 47 w 48"/>
              <a:gd name="T93" fmla="*/ 18 h 48"/>
              <a:gd name="T94" fmla="*/ 45 w 48"/>
              <a:gd name="T95" fmla="*/ 13 h 48"/>
              <a:gd name="T96" fmla="*/ 26 w 48"/>
              <a:gd name="T97" fmla="*/ 31 h 48"/>
              <a:gd name="T98" fmla="*/ 20 w 48"/>
              <a:gd name="T99" fmla="*/ 16 h 48"/>
              <a:gd name="T100" fmla="*/ 26 w 48"/>
              <a:gd name="T101" fmla="*/ 3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8">
                <a:moveTo>
                  <a:pt x="45" y="13"/>
                </a:move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39" y="14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29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5" y="28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1"/>
                  <a:pt x="16" y="41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3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2"/>
                  <a:pt x="41" y="32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2" y="30"/>
                  <a:pt x="42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moveTo>
                  <a:pt x="26" y="31"/>
                </a:moveTo>
                <a:cubicBezTo>
                  <a:pt x="22" y="33"/>
                  <a:pt x="17" y="31"/>
                  <a:pt x="16" y="27"/>
                </a:cubicBezTo>
                <a:cubicBezTo>
                  <a:pt x="14" y="23"/>
                  <a:pt x="16" y="18"/>
                  <a:pt x="20" y="16"/>
                </a:cubicBezTo>
                <a:cubicBezTo>
                  <a:pt x="24" y="15"/>
                  <a:pt x="29" y="17"/>
                  <a:pt x="31" y="21"/>
                </a:cubicBezTo>
                <a:cubicBezTo>
                  <a:pt x="32" y="25"/>
                  <a:pt x="30" y="29"/>
                  <a:pt x="26" y="31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0" name="Freeform 58"/>
          <p:cNvSpPr>
            <a:spLocks noEditPoints="1"/>
          </p:cNvSpPr>
          <p:nvPr/>
        </p:nvSpPr>
        <p:spPr bwMode="auto">
          <a:xfrm>
            <a:off x="1390488" y="2376467"/>
            <a:ext cx="311151" cy="309033"/>
          </a:xfrm>
          <a:custGeom>
            <a:avLst/>
            <a:gdLst>
              <a:gd name="T0" fmla="*/ 75 w 90"/>
              <a:gd name="T1" fmla="*/ 26 h 90"/>
              <a:gd name="T2" fmla="*/ 72 w 90"/>
              <a:gd name="T3" fmla="*/ 22 h 90"/>
              <a:gd name="T4" fmla="*/ 76 w 90"/>
              <a:gd name="T5" fmla="*/ 13 h 90"/>
              <a:gd name="T6" fmla="*/ 70 w 90"/>
              <a:gd name="T7" fmla="*/ 7 h 90"/>
              <a:gd name="T8" fmla="*/ 61 w 90"/>
              <a:gd name="T9" fmla="*/ 13 h 90"/>
              <a:gd name="T10" fmla="*/ 57 w 90"/>
              <a:gd name="T11" fmla="*/ 12 h 90"/>
              <a:gd name="T12" fmla="*/ 56 w 90"/>
              <a:gd name="T13" fmla="*/ 2 h 90"/>
              <a:gd name="T14" fmla="*/ 48 w 90"/>
              <a:gd name="T15" fmla="*/ 0 h 90"/>
              <a:gd name="T16" fmla="*/ 43 w 90"/>
              <a:gd name="T17" fmla="*/ 9 h 90"/>
              <a:gd name="T18" fmla="*/ 39 w 90"/>
              <a:gd name="T19" fmla="*/ 10 h 90"/>
              <a:gd name="T20" fmla="*/ 32 w 90"/>
              <a:gd name="T21" fmla="*/ 2 h 90"/>
              <a:gd name="T22" fmla="*/ 25 w 90"/>
              <a:gd name="T23" fmla="*/ 5 h 90"/>
              <a:gd name="T24" fmla="*/ 26 w 90"/>
              <a:gd name="T25" fmla="*/ 15 h 90"/>
              <a:gd name="T26" fmla="*/ 22 w 90"/>
              <a:gd name="T27" fmla="*/ 18 h 90"/>
              <a:gd name="T28" fmla="*/ 12 w 90"/>
              <a:gd name="T29" fmla="*/ 14 h 90"/>
              <a:gd name="T30" fmla="*/ 7 w 90"/>
              <a:gd name="T31" fmla="*/ 20 h 90"/>
              <a:gd name="T32" fmla="*/ 13 w 90"/>
              <a:gd name="T33" fmla="*/ 29 h 90"/>
              <a:gd name="T34" fmla="*/ 12 w 90"/>
              <a:gd name="T35" fmla="*/ 33 h 90"/>
              <a:gd name="T36" fmla="*/ 1 w 90"/>
              <a:gd name="T37" fmla="*/ 34 h 90"/>
              <a:gd name="T38" fmla="*/ 0 w 90"/>
              <a:gd name="T39" fmla="*/ 42 h 90"/>
              <a:gd name="T40" fmla="*/ 9 w 90"/>
              <a:gd name="T41" fmla="*/ 47 h 90"/>
              <a:gd name="T42" fmla="*/ 10 w 90"/>
              <a:gd name="T43" fmla="*/ 51 h 90"/>
              <a:gd name="T44" fmla="*/ 2 w 90"/>
              <a:gd name="T45" fmla="*/ 58 h 90"/>
              <a:gd name="T46" fmla="*/ 4 w 90"/>
              <a:gd name="T47" fmla="*/ 65 h 90"/>
              <a:gd name="T48" fmla="*/ 15 w 90"/>
              <a:gd name="T49" fmla="*/ 64 h 90"/>
              <a:gd name="T50" fmla="*/ 18 w 90"/>
              <a:gd name="T51" fmla="*/ 68 h 90"/>
              <a:gd name="T52" fmla="*/ 14 w 90"/>
              <a:gd name="T53" fmla="*/ 77 h 90"/>
              <a:gd name="T54" fmla="*/ 20 w 90"/>
              <a:gd name="T55" fmla="*/ 83 h 90"/>
              <a:gd name="T56" fmla="*/ 28 w 90"/>
              <a:gd name="T57" fmla="*/ 77 h 90"/>
              <a:gd name="T58" fmla="*/ 33 w 90"/>
              <a:gd name="T59" fmla="*/ 78 h 90"/>
              <a:gd name="T60" fmla="*/ 34 w 90"/>
              <a:gd name="T61" fmla="*/ 89 h 90"/>
              <a:gd name="T62" fmla="*/ 42 w 90"/>
              <a:gd name="T63" fmla="*/ 90 h 90"/>
              <a:gd name="T64" fmla="*/ 46 w 90"/>
              <a:gd name="T65" fmla="*/ 81 h 90"/>
              <a:gd name="T66" fmla="*/ 51 w 90"/>
              <a:gd name="T67" fmla="*/ 80 h 90"/>
              <a:gd name="T68" fmla="*/ 57 w 90"/>
              <a:gd name="T69" fmla="*/ 88 h 90"/>
              <a:gd name="T70" fmla="*/ 65 w 90"/>
              <a:gd name="T71" fmla="*/ 86 h 90"/>
              <a:gd name="T72" fmla="*/ 64 w 90"/>
              <a:gd name="T73" fmla="*/ 75 h 90"/>
              <a:gd name="T74" fmla="*/ 68 w 90"/>
              <a:gd name="T75" fmla="*/ 72 h 90"/>
              <a:gd name="T76" fmla="*/ 77 w 90"/>
              <a:gd name="T77" fmla="*/ 76 h 90"/>
              <a:gd name="T78" fmla="*/ 83 w 90"/>
              <a:gd name="T79" fmla="*/ 70 h 90"/>
              <a:gd name="T80" fmla="*/ 77 w 90"/>
              <a:gd name="T81" fmla="*/ 61 h 90"/>
              <a:gd name="T82" fmla="*/ 78 w 90"/>
              <a:gd name="T83" fmla="*/ 57 h 90"/>
              <a:gd name="T84" fmla="*/ 88 w 90"/>
              <a:gd name="T85" fmla="*/ 56 h 90"/>
              <a:gd name="T86" fmla="*/ 90 w 90"/>
              <a:gd name="T87" fmla="*/ 48 h 90"/>
              <a:gd name="T88" fmla="*/ 81 w 90"/>
              <a:gd name="T89" fmla="*/ 44 h 90"/>
              <a:gd name="T90" fmla="*/ 80 w 90"/>
              <a:gd name="T91" fmla="*/ 39 h 90"/>
              <a:gd name="T92" fmla="*/ 88 w 90"/>
              <a:gd name="T93" fmla="*/ 33 h 90"/>
              <a:gd name="T94" fmla="*/ 85 w 90"/>
              <a:gd name="T95" fmla="*/ 25 h 90"/>
              <a:gd name="T96" fmla="*/ 49 w 90"/>
              <a:gd name="T97" fmla="*/ 58 h 90"/>
              <a:gd name="T98" fmla="*/ 38 w 90"/>
              <a:gd name="T99" fmla="*/ 30 h 90"/>
              <a:gd name="T100" fmla="*/ 49 w 90"/>
              <a:gd name="T101" fmla="*/ 5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0" h="90">
                <a:moveTo>
                  <a:pt x="85" y="25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4" y="26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3"/>
                  <a:pt x="76" y="12"/>
                  <a:pt x="76" y="12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69" y="7"/>
                  <a:pt x="69" y="7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12"/>
                  <a:pt x="57" y="12"/>
                  <a:pt x="57" y="11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6" y="1"/>
                  <a:pt x="55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0"/>
                  <a:pt x="43" y="10"/>
                  <a:pt x="43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8" y="10"/>
                  <a:pt x="38" y="10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5" y="1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1" y="18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1"/>
                  <a:pt x="7" y="21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1" y="33"/>
                  <a:pt x="1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1" y="34"/>
                  <a:pt x="1" y="3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10" y="47"/>
                  <a:pt x="10" y="47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2"/>
                  <a:pt x="10" y="5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1" y="58"/>
                  <a:pt x="2" y="58"/>
                </a:cubicBezTo>
                <a:cubicBezTo>
                  <a:pt x="4" y="65"/>
                  <a:pt x="4" y="65"/>
                  <a:pt x="4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3"/>
                  <a:pt x="20" y="83"/>
                  <a:pt x="21" y="83"/>
                </a:cubicBezTo>
                <a:cubicBezTo>
                  <a:pt x="28" y="77"/>
                  <a:pt x="28" y="77"/>
                  <a:pt x="28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8"/>
                  <a:pt x="33" y="79"/>
                  <a:pt x="33" y="79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4" y="89"/>
                  <a:pt x="34" y="89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90"/>
                  <a:pt x="43" y="90"/>
                  <a:pt x="43" y="90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7" y="80"/>
                  <a:pt x="47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80"/>
                  <a:pt x="52" y="80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8"/>
                  <a:pt x="58" y="88"/>
                  <a:pt x="58" y="88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5"/>
                  <a:pt x="65" y="85"/>
                  <a:pt x="65" y="85"/>
                </a:cubicBezTo>
                <a:cubicBezTo>
                  <a:pt x="64" y="75"/>
                  <a:pt x="64" y="75"/>
                  <a:pt x="64" y="75"/>
                </a:cubicBezTo>
                <a:cubicBezTo>
                  <a:pt x="64" y="75"/>
                  <a:pt x="64" y="75"/>
                  <a:pt x="64" y="75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77" y="76"/>
                  <a:pt x="77" y="76"/>
                  <a:pt x="77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9" y="57"/>
                </a:cubicBezTo>
                <a:cubicBezTo>
                  <a:pt x="88" y="56"/>
                  <a:pt x="88" y="56"/>
                  <a:pt x="88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7"/>
                  <a:pt x="90" y="47"/>
                </a:cubicBezTo>
                <a:cubicBezTo>
                  <a:pt x="81" y="44"/>
                  <a:pt x="81" y="44"/>
                  <a:pt x="81" y="44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9"/>
                  <a:pt x="80" y="39"/>
                  <a:pt x="80" y="38"/>
                </a:cubicBezTo>
                <a:cubicBezTo>
                  <a:pt x="88" y="33"/>
                  <a:pt x="88" y="33"/>
                  <a:pt x="88" y="33"/>
                </a:cubicBezTo>
                <a:cubicBezTo>
                  <a:pt x="88" y="33"/>
                  <a:pt x="88" y="32"/>
                  <a:pt x="88" y="32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moveTo>
                  <a:pt x="49" y="58"/>
                </a:moveTo>
                <a:cubicBezTo>
                  <a:pt x="41" y="61"/>
                  <a:pt x="33" y="58"/>
                  <a:pt x="30" y="50"/>
                </a:cubicBezTo>
                <a:cubicBezTo>
                  <a:pt x="27" y="42"/>
                  <a:pt x="30" y="33"/>
                  <a:pt x="38" y="30"/>
                </a:cubicBezTo>
                <a:cubicBezTo>
                  <a:pt x="46" y="27"/>
                  <a:pt x="54" y="31"/>
                  <a:pt x="57" y="39"/>
                </a:cubicBezTo>
                <a:cubicBezTo>
                  <a:pt x="60" y="47"/>
                  <a:pt x="57" y="55"/>
                  <a:pt x="49" y="5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91" name="组合 490"/>
          <p:cNvGrpSpPr/>
          <p:nvPr/>
        </p:nvGrpSpPr>
        <p:grpSpPr>
          <a:xfrm>
            <a:off x="1454786" y="3993601"/>
            <a:ext cx="408517" cy="287867"/>
            <a:chOff x="674688" y="2970213"/>
            <a:chExt cx="306388" cy="215900"/>
          </a:xfrm>
          <a:solidFill>
            <a:schemeClr val="bg1">
              <a:lumMod val="65000"/>
            </a:schemeClr>
          </a:solidFill>
        </p:grpSpPr>
        <p:sp>
          <p:nvSpPr>
            <p:cNvPr id="315" name="Freeform 53"/>
            <p:cNvSpPr>
              <a:spLocks noEditPoints="1"/>
            </p:cNvSpPr>
            <p:nvPr/>
          </p:nvSpPr>
          <p:spPr bwMode="auto">
            <a:xfrm>
              <a:off x="784226" y="2990850"/>
              <a:ext cx="196850" cy="195263"/>
            </a:xfrm>
            <a:custGeom>
              <a:avLst/>
              <a:gdLst>
                <a:gd name="T0" fmla="*/ 63 w 76"/>
                <a:gd name="T1" fmla="*/ 22 h 76"/>
                <a:gd name="T2" fmla="*/ 61 w 76"/>
                <a:gd name="T3" fmla="*/ 19 h 76"/>
                <a:gd name="T4" fmla="*/ 64 w 76"/>
                <a:gd name="T5" fmla="*/ 11 h 76"/>
                <a:gd name="T6" fmla="*/ 59 w 76"/>
                <a:gd name="T7" fmla="*/ 6 h 76"/>
                <a:gd name="T8" fmla="*/ 52 w 76"/>
                <a:gd name="T9" fmla="*/ 11 h 76"/>
                <a:gd name="T10" fmla="*/ 48 w 76"/>
                <a:gd name="T11" fmla="*/ 10 h 76"/>
                <a:gd name="T12" fmla="*/ 47 w 76"/>
                <a:gd name="T13" fmla="*/ 1 h 76"/>
                <a:gd name="T14" fmla="*/ 40 w 76"/>
                <a:gd name="T15" fmla="*/ 0 h 76"/>
                <a:gd name="T16" fmla="*/ 37 w 76"/>
                <a:gd name="T17" fmla="*/ 8 h 76"/>
                <a:gd name="T18" fmla="*/ 33 w 76"/>
                <a:gd name="T19" fmla="*/ 9 h 76"/>
                <a:gd name="T20" fmla="*/ 27 w 76"/>
                <a:gd name="T21" fmla="*/ 2 h 76"/>
                <a:gd name="T22" fmla="*/ 21 w 76"/>
                <a:gd name="T23" fmla="*/ 4 h 76"/>
                <a:gd name="T24" fmla="*/ 22 w 76"/>
                <a:gd name="T25" fmla="*/ 13 h 76"/>
                <a:gd name="T26" fmla="*/ 19 w 76"/>
                <a:gd name="T27" fmla="*/ 15 h 76"/>
                <a:gd name="T28" fmla="*/ 11 w 76"/>
                <a:gd name="T29" fmla="*/ 12 h 76"/>
                <a:gd name="T30" fmla="*/ 6 w 76"/>
                <a:gd name="T31" fmla="*/ 17 h 76"/>
                <a:gd name="T32" fmla="*/ 11 w 76"/>
                <a:gd name="T33" fmla="*/ 24 h 76"/>
                <a:gd name="T34" fmla="*/ 10 w 76"/>
                <a:gd name="T35" fmla="*/ 28 h 76"/>
                <a:gd name="T36" fmla="*/ 1 w 76"/>
                <a:gd name="T37" fmla="*/ 29 h 76"/>
                <a:gd name="T38" fmla="*/ 0 w 76"/>
                <a:gd name="T39" fmla="*/ 36 h 76"/>
                <a:gd name="T40" fmla="*/ 8 w 76"/>
                <a:gd name="T41" fmla="*/ 39 h 76"/>
                <a:gd name="T42" fmla="*/ 9 w 76"/>
                <a:gd name="T43" fmla="*/ 43 h 76"/>
                <a:gd name="T44" fmla="*/ 2 w 76"/>
                <a:gd name="T45" fmla="*/ 49 h 76"/>
                <a:gd name="T46" fmla="*/ 4 w 76"/>
                <a:gd name="T47" fmla="*/ 55 h 76"/>
                <a:gd name="T48" fmla="*/ 13 w 76"/>
                <a:gd name="T49" fmla="*/ 54 h 76"/>
                <a:gd name="T50" fmla="*/ 15 w 76"/>
                <a:gd name="T51" fmla="*/ 57 h 76"/>
                <a:gd name="T52" fmla="*/ 12 w 76"/>
                <a:gd name="T53" fmla="*/ 65 h 76"/>
                <a:gd name="T54" fmla="*/ 17 w 76"/>
                <a:gd name="T55" fmla="*/ 70 h 76"/>
                <a:gd name="T56" fmla="*/ 24 w 76"/>
                <a:gd name="T57" fmla="*/ 65 h 76"/>
                <a:gd name="T58" fmla="*/ 28 w 76"/>
                <a:gd name="T59" fmla="*/ 66 h 76"/>
                <a:gd name="T60" fmla="*/ 29 w 76"/>
                <a:gd name="T61" fmla="*/ 75 h 76"/>
                <a:gd name="T62" fmla="*/ 36 w 76"/>
                <a:gd name="T63" fmla="*/ 76 h 76"/>
                <a:gd name="T64" fmla="*/ 39 w 76"/>
                <a:gd name="T65" fmla="*/ 68 h 76"/>
                <a:gd name="T66" fmla="*/ 43 w 76"/>
                <a:gd name="T67" fmla="*/ 67 h 76"/>
                <a:gd name="T68" fmla="*/ 48 w 76"/>
                <a:gd name="T69" fmla="*/ 74 h 76"/>
                <a:gd name="T70" fmla="*/ 55 w 76"/>
                <a:gd name="T71" fmla="*/ 72 h 76"/>
                <a:gd name="T72" fmla="*/ 54 w 76"/>
                <a:gd name="T73" fmla="*/ 63 h 76"/>
                <a:gd name="T74" fmla="*/ 57 w 76"/>
                <a:gd name="T75" fmla="*/ 61 h 76"/>
                <a:gd name="T76" fmla="*/ 65 w 76"/>
                <a:gd name="T77" fmla="*/ 64 h 76"/>
                <a:gd name="T78" fmla="*/ 70 w 76"/>
                <a:gd name="T79" fmla="*/ 59 h 76"/>
                <a:gd name="T80" fmla="*/ 65 w 76"/>
                <a:gd name="T81" fmla="*/ 52 h 76"/>
                <a:gd name="T82" fmla="*/ 66 w 76"/>
                <a:gd name="T83" fmla="*/ 48 h 76"/>
                <a:gd name="T84" fmla="*/ 75 w 76"/>
                <a:gd name="T85" fmla="*/ 47 h 76"/>
                <a:gd name="T86" fmla="*/ 76 w 76"/>
                <a:gd name="T87" fmla="*/ 40 h 76"/>
                <a:gd name="T88" fmla="*/ 68 w 76"/>
                <a:gd name="T89" fmla="*/ 37 h 76"/>
                <a:gd name="T90" fmla="*/ 67 w 76"/>
                <a:gd name="T91" fmla="*/ 33 h 76"/>
                <a:gd name="T92" fmla="*/ 74 w 76"/>
                <a:gd name="T93" fmla="*/ 28 h 76"/>
                <a:gd name="T94" fmla="*/ 72 w 76"/>
                <a:gd name="T95" fmla="*/ 21 h 76"/>
                <a:gd name="T96" fmla="*/ 41 w 76"/>
                <a:gd name="T97" fmla="*/ 49 h 76"/>
                <a:gd name="T98" fmla="*/ 32 w 76"/>
                <a:gd name="T99" fmla="*/ 26 h 76"/>
                <a:gd name="T100" fmla="*/ 41 w 76"/>
                <a:gd name="T101" fmla="*/ 4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" h="76">
                  <a:moveTo>
                    <a:pt x="72" y="21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1" y="12"/>
                    <a:pt x="51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8" y="44"/>
                    <a:pt x="8" y="44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5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7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40" y="6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3" y="68"/>
                    <a:pt x="43" y="68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7" y="61"/>
                    <a:pt x="58" y="61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6" y="64"/>
                    <a:pt x="66" y="64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4" y="52"/>
                    <a:pt x="65" y="5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moveTo>
                    <a:pt x="41" y="49"/>
                  </a:moveTo>
                  <a:cubicBezTo>
                    <a:pt x="35" y="52"/>
                    <a:pt x="28" y="49"/>
                    <a:pt x="25" y="42"/>
                  </a:cubicBezTo>
                  <a:cubicBezTo>
                    <a:pt x="22" y="36"/>
                    <a:pt x="26" y="28"/>
                    <a:pt x="32" y="26"/>
                  </a:cubicBezTo>
                  <a:cubicBezTo>
                    <a:pt x="39" y="23"/>
                    <a:pt x="46" y="26"/>
                    <a:pt x="48" y="33"/>
                  </a:cubicBezTo>
                  <a:cubicBezTo>
                    <a:pt x="51" y="39"/>
                    <a:pt x="48" y="47"/>
                    <a:pt x="41" y="4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59"/>
            <p:cNvSpPr>
              <a:spLocks noEditPoints="1"/>
            </p:cNvSpPr>
            <p:nvPr/>
          </p:nvSpPr>
          <p:spPr bwMode="auto">
            <a:xfrm>
              <a:off x="674688" y="2970213"/>
              <a:ext cx="103188" cy="103188"/>
            </a:xfrm>
            <a:custGeom>
              <a:avLst/>
              <a:gdLst>
                <a:gd name="T0" fmla="*/ 33 w 40"/>
                <a:gd name="T1" fmla="*/ 12 h 40"/>
                <a:gd name="T2" fmla="*/ 32 w 40"/>
                <a:gd name="T3" fmla="*/ 10 h 40"/>
                <a:gd name="T4" fmla="*/ 34 w 40"/>
                <a:gd name="T5" fmla="*/ 6 h 40"/>
                <a:gd name="T6" fmla="*/ 31 w 40"/>
                <a:gd name="T7" fmla="*/ 4 h 40"/>
                <a:gd name="T8" fmla="*/ 27 w 40"/>
                <a:gd name="T9" fmla="*/ 6 h 40"/>
                <a:gd name="T10" fmla="*/ 25 w 40"/>
                <a:gd name="T11" fmla="*/ 6 h 40"/>
                <a:gd name="T12" fmla="*/ 25 w 40"/>
                <a:gd name="T13" fmla="*/ 1 h 40"/>
                <a:gd name="T14" fmla="*/ 21 w 40"/>
                <a:gd name="T15" fmla="*/ 0 h 40"/>
                <a:gd name="T16" fmla="*/ 19 w 40"/>
                <a:gd name="T17" fmla="*/ 4 h 40"/>
                <a:gd name="T18" fmla="*/ 17 w 40"/>
                <a:gd name="T19" fmla="*/ 5 h 40"/>
                <a:gd name="T20" fmla="*/ 15 w 40"/>
                <a:gd name="T21" fmla="*/ 1 h 40"/>
                <a:gd name="T22" fmla="*/ 11 w 40"/>
                <a:gd name="T23" fmla="*/ 2 h 40"/>
                <a:gd name="T24" fmla="*/ 12 w 40"/>
                <a:gd name="T25" fmla="*/ 7 h 40"/>
                <a:gd name="T26" fmla="*/ 10 w 40"/>
                <a:gd name="T27" fmla="*/ 8 h 40"/>
                <a:gd name="T28" fmla="*/ 6 w 40"/>
                <a:gd name="T29" fmla="*/ 7 h 40"/>
                <a:gd name="T30" fmla="*/ 3 w 40"/>
                <a:gd name="T31" fmla="*/ 9 h 40"/>
                <a:gd name="T32" fmla="*/ 6 w 40"/>
                <a:gd name="T33" fmla="*/ 13 h 40"/>
                <a:gd name="T34" fmla="*/ 5 w 40"/>
                <a:gd name="T35" fmla="*/ 15 h 40"/>
                <a:gd name="T36" fmla="*/ 1 w 40"/>
                <a:gd name="T37" fmla="*/ 15 h 40"/>
                <a:gd name="T38" fmla="*/ 0 w 40"/>
                <a:gd name="T39" fmla="*/ 19 h 40"/>
                <a:gd name="T40" fmla="*/ 4 w 40"/>
                <a:gd name="T41" fmla="*/ 21 h 40"/>
                <a:gd name="T42" fmla="*/ 5 w 40"/>
                <a:gd name="T43" fmla="*/ 23 h 40"/>
                <a:gd name="T44" fmla="*/ 1 w 40"/>
                <a:gd name="T45" fmla="*/ 26 h 40"/>
                <a:gd name="T46" fmla="*/ 2 w 40"/>
                <a:gd name="T47" fmla="*/ 29 h 40"/>
                <a:gd name="T48" fmla="*/ 7 w 40"/>
                <a:gd name="T49" fmla="*/ 29 h 40"/>
                <a:gd name="T50" fmla="*/ 8 w 40"/>
                <a:gd name="T51" fmla="*/ 30 h 40"/>
                <a:gd name="T52" fmla="*/ 6 w 40"/>
                <a:gd name="T53" fmla="*/ 35 h 40"/>
                <a:gd name="T54" fmla="*/ 9 w 40"/>
                <a:gd name="T55" fmla="*/ 37 h 40"/>
                <a:gd name="T56" fmla="*/ 13 w 40"/>
                <a:gd name="T57" fmla="*/ 34 h 40"/>
                <a:gd name="T58" fmla="*/ 15 w 40"/>
                <a:gd name="T59" fmla="*/ 35 h 40"/>
                <a:gd name="T60" fmla="*/ 15 w 40"/>
                <a:gd name="T61" fmla="*/ 39 h 40"/>
                <a:gd name="T62" fmla="*/ 19 w 40"/>
                <a:gd name="T63" fmla="*/ 40 h 40"/>
                <a:gd name="T64" fmla="*/ 21 w 40"/>
                <a:gd name="T65" fmla="*/ 36 h 40"/>
                <a:gd name="T66" fmla="*/ 23 w 40"/>
                <a:gd name="T67" fmla="*/ 36 h 40"/>
                <a:gd name="T68" fmla="*/ 25 w 40"/>
                <a:gd name="T69" fmla="*/ 39 h 40"/>
                <a:gd name="T70" fmla="*/ 29 w 40"/>
                <a:gd name="T71" fmla="*/ 38 h 40"/>
                <a:gd name="T72" fmla="*/ 28 w 40"/>
                <a:gd name="T73" fmla="*/ 34 h 40"/>
                <a:gd name="T74" fmla="*/ 30 w 40"/>
                <a:gd name="T75" fmla="*/ 32 h 40"/>
                <a:gd name="T76" fmla="*/ 34 w 40"/>
                <a:gd name="T77" fmla="*/ 34 h 40"/>
                <a:gd name="T78" fmla="*/ 37 w 40"/>
                <a:gd name="T79" fmla="*/ 31 h 40"/>
                <a:gd name="T80" fmla="*/ 34 w 40"/>
                <a:gd name="T81" fmla="*/ 27 h 40"/>
                <a:gd name="T82" fmla="*/ 35 w 40"/>
                <a:gd name="T83" fmla="*/ 26 h 40"/>
                <a:gd name="T84" fmla="*/ 39 w 40"/>
                <a:gd name="T85" fmla="*/ 25 h 40"/>
                <a:gd name="T86" fmla="*/ 40 w 40"/>
                <a:gd name="T87" fmla="*/ 21 h 40"/>
                <a:gd name="T88" fmla="*/ 36 w 40"/>
                <a:gd name="T89" fmla="*/ 20 h 40"/>
                <a:gd name="T90" fmla="*/ 35 w 40"/>
                <a:gd name="T91" fmla="*/ 18 h 40"/>
                <a:gd name="T92" fmla="*/ 39 w 40"/>
                <a:gd name="T93" fmla="*/ 15 h 40"/>
                <a:gd name="T94" fmla="*/ 38 w 40"/>
                <a:gd name="T95" fmla="*/ 11 h 40"/>
                <a:gd name="T96" fmla="*/ 22 w 40"/>
                <a:gd name="T97" fmla="*/ 26 h 40"/>
                <a:gd name="T98" fmla="*/ 17 w 40"/>
                <a:gd name="T99" fmla="*/ 14 h 40"/>
                <a:gd name="T100" fmla="*/ 22 w 40"/>
                <a:gd name="T10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40">
                  <a:moveTo>
                    <a:pt x="38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5"/>
                    <a:pt x="35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22" y="26"/>
                  </a:moveTo>
                  <a:cubicBezTo>
                    <a:pt x="18" y="27"/>
                    <a:pt x="15" y="26"/>
                    <a:pt x="13" y="22"/>
                  </a:cubicBezTo>
                  <a:cubicBezTo>
                    <a:pt x="12" y="19"/>
                    <a:pt x="14" y="15"/>
                    <a:pt x="17" y="14"/>
                  </a:cubicBezTo>
                  <a:cubicBezTo>
                    <a:pt x="20" y="12"/>
                    <a:pt x="24" y="14"/>
                    <a:pt x="26" y="17"/>
                  </a:cubicBezTo>
                  <a:cubicBezTo>
                    <a:pt x="27" y="21"/>
                    <a:pt x="25" y="25"/>
                    <a:pt x="22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22" name="Freeform 60"/>
          <p:cNvSpPr>
            <a:spLocks noEditPoints="1"/>
          </p:cNvSpPr>
          <p:nvPr/>
        </p:nvSpPr>
        <p:spPr bwMode="auto">
          <a:xfrm>
            <a:off x="4636962" y="1852358"/>
            <a:ext cx="196025" cy="196025"/>
          </a:xfrm>
          <a:custGeom>
            <a:avLst/>
            <a:gdLst>
              <a:gd name="T0" fmla="*/ 38 w 46"/>
              <a:gd name="T1" fmla="*/ 13 h 46"/>
              <a:gd name="T2" fmla="*/ 37 w 46"/>
              <a:gd name="T3" fmla="*/ 11 h 46"/>
              <a:gd name="T4" fmla="*/ 39 w 46"/>
              <a:gd name="T5" fmla="*/ 7 h 46"/>
              <a:gd name="T6" fmla="*/ 36 w 46"/>
              <a:gd name="T7" fmla="*/ 4 h 46"/>
              <a:gd name="T8" fmla="*/ 31 w 46"/>
              <a:gd name="T9" fmla="*/ 7 h 46"/>
              <a:gd name="T10" fmla="*/ 29 w 46"/>
              <a:gd name="T11" fmla="*/ 6 h 46"/>
              <a:gd name="T12" fmla="*/ 29 w 46"/>
              <a:gd name="T13" fmla="*/ 1 h 46"/>
              <a:gd name="T14" fmla="*/ 25 w 46"/>
              <a:gd name="T15" fmla="*/ 0 h 46"/>
              <a:gd name="T16" fmla="*/ 22 w 46"/>
              <a:gd name="T17" fmla="*/ 5 h 46"/>
              <a:gd name="T18" fmla="*/ 20 w 46"/>
              <a:gd name="T19" fmla="*/ 5 h 46"/>
              <a:gd name="T20" fmla="*/ 17 w 46"/>
              <a:gd name="T21" fmla="*/ 1 h 46"/>
              <a:gd name="T22" fmla="*/ 13 w 46"/>
              <a:gd name="T23" fmla="*/ 2 h 46"/>
              <a:gd name="T24" fmla="*/ 13 w 46"/>
              <a:gd name="T25" fmla="*/ 8 h 46"/>
              <a:gd name="T26" fmla="*/ 11 w 46"/>
              <a:gd name="T27" fmla="*/ 9 h 46"/>
              <a:gd name="T28" fmla="*/ 7 w 46"/>
              <a:gd name="T29" fmla="*/ 7 h 46"/>
              <a:gd name="T30" fmla="*/ 4 w 46"/>
              <a:gd name="T31" fmla="*/ 10 h 46"/>
              <a:gd name="T32" fmla="*/ 7 w 46"/>
              <a:gd name="T33" fmla="*/ 15 h 46"/>
              <a:gd name="T34" fmla="*/ 6 w 46"/>
              <a:gd name="T35" fmla="*/ 17 h 46"/>
              <a:gd name="T36" fmla="*/ 1 w 46"/>
              <a:gd name="T37" fmla="*/ 18 h 46"/>
              <a:gd name="T38" fmla="*/ 0 w 46"/>
              <a:gd name="T39" fmla="*/ 22 h 46"/>
              <a:gd name="T40" fmla="*/ 5 w 46"/>
              <a:gd name="T41" fmla="*/ 24 h 46"/>
              <a:gd name="T42" fmla="*/ 5 w 46"/>
              <a:gd name="T43" fmla="*/ 26 h 46"/>
              <a:gd name="T44" fmla="*/ 1 w 46"/>
              <a:gd name="T45" fmla="*/ 29 h 46"/>
              <a:gd name="T46" fmla="*/ 2 w 46"/>
              <a:gd name="T47" fmla="*/ 33 h 46"/>
              <a:gd name="T48" fmla="*/ 8 w 46"/>
              <a:gd name="T49" fmla="*/ 33 h 46"/>
              <a:gd name="T50" fmla="*/ 9 w 46"/>
              <a:gd name="T51" fmla="*/ 35 h 46"/>
              <a:gd name="T52" fmla="*/ 7 w 46"/>
              <a:gd name="T53" fmla="*/ 40 h 46"/>
              <a:gd name="T54" fmla="*/ 10 w 46"/>
              <a:gd name="T55" fmla="*/ 42 h 46"/>
              <a:gd name="T56" fmla="*/ 15 w 46"/>
              <a:gd name="T57" fmla="*/ 39 h 46"/>
              <a:gd name="T58" fmla="*/ 17 w 46"/>
              <a:gd name="T59" fmla="*/ 40 h 46"/>
              <a:gd name="T60" fmla="*/ 18 w 46"/>
              <a:gd name="T61" fmla="*/ 45 h 46"/>
              <a:gd name="T62" fmla="*/ 22 w 46"/>
              <a:gd name="T63" fmla="*/ 46 h 46"/>
              <a:gd name="T64" fmla="*/ 24 w 46"/>
              <a:gd name="T65" fmla="*/ 41 h 46"/>
              <a:gd name="T66" fmla="*/ 26 w 46"/>
              <a:gd name="T67" fmla="*/ 41 h 46"/>
              <a:gd name="T68" fmla="*/ 29 w 46"/>
              <a:gd name="T69" fmla="*/ 45 h 46"/>
              <a:gd name="T70" fmla="*/ 33 w 46"/>
              <a:gd name="T71" fmla="*/ 44 h 46"/>
              <a:gd name="T72" fmla="*/ 33 w 46"/>
              <a:gd name="T73" fmla="*/ 38 h 46"/>
              <a:gd name="T74" fmla="*/ 35 w 46"/>
              <a:gd name="T75" fmla="*/ 37 h 46"/>
              <a:gd name="T76" fmla="*/ 40 w 46"/>
              <a:gd name="T77" fmla="*/ 39 h 46"/>
              <a:gd name="T78" fmla="*/ 42 w 46"/>
              <a:gd name="T79" fmla="*/ 36 h 46"/>
              <a:gd name="T80" fmla="*/ 39 w 46"/>
              <a:gd name="T81" fmla="*/ 31 h 46"/>
              <a:gd name="T82" fmla="*/ 40 w 46"/>
              <a:gd name="T83" fmla="*/ 29 h 46"/>
              <a:gd name="T84" fmla="*/ 45 w 46"/>
              <a:gd name="T85" fmla="*/ 29 h 46"/>
              <a:gd name="T86" fmla="*/ 46 w 46"/>
              <a:gd name="T87" fmla="*/ 24 h 46"/>
              <a:gd name="T88" fmla="*/ 41 w 46"/>
              <a:gd name="T89" fmla="*/ 22 h 46"/>
              <a:gd name="T90" fmla="*/ 41 w 46"/>
              <a:gd name="T91" fmla="*/ 20 h 46"/>
              <a:gd name="T92" fmla="*/ 45 w 46"/>
              <a:gd name="T93" fmla="*/ 17 h 46"/>
              <a:gd name="T94" fmla="*/ 44 w 46"/>
              <a:gd name="T95" fmla="*/ 13 h 46"/>
              <a:gd name="T96" fmla="*/ 25 w 46"/>
              <a:gd name="T97" fmla="*/ 30 h 46"/>
              <a:gd name="T98" fmla="*/ 20 w 46"/>
              <a:gd name="T99" fmla="*/ 16 h 46"/>
              <a:gd name="T100" fmla="*/ 25 w 46"/>
              <a:gd name="T101" fmla="*/ 3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" h="46">
                <a:moveTo>
                  <a:pt x="4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5" y="4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1" y="42"/>
                  <a:pt x="11" y="42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4" y="44"/>
                  <a:pt x="34" y="43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5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8"/>
                  <a:pt x="46" y="28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6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3" y="13"/>
                </a:cubicBezTo>
                <a:moveTo>
                  <a:pt x="25" y="30"/>
                </a:moveTo>
                <a:cubicBezTo>
                  <a:pt x="21" y="31"/>
                  <a:pt x="17" y="29"/>
                  <a:pt x="15" y="26"/>
                </a:cubicBezTo>
                <a:cubicBezTo>
                  <a:pt x="14" y="22"/>
                  <a:pt x="16" y="17"/>
                  <a:pt x="20" y="16"/>
                </a:cubicBezTo>
                <a:cubicBezTo>
                  <a:pt x="23" y="14"/>
                  <a:pt x="28" y="16"/>
                  <a:pt x="29" y="20"/>
                </a:cubicBezTo>
                <a:cubicBezTo>
                  <a:pt x="31" y="24"/>
                  <a:pt x="29" y="28"/>
                  <a:pt x="25" y="3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3" name="Freeform 61"/>
          <p:cNvSpPr>
            <a:spLocks noEditPoints="1"/>
          </p:cNvSpPr>
          <p:nvPr/>
        </p:nvSpPr>
        <p:spPr bwMode="auto">
          <a:xfrm>
            <a:off x="4917653" y="2550034"/>
            <a:ext cx="431800" cy="433917"/>
          </a:xfrm>
          <a:custGeom>
            <a:avLst/>
            <a:gdLst>
              <a:gd name="T0" fmla="*/ 105 w 126"/>
              <a:gd name="T1" fmla="*/ 36 h 126"/>
              <a:gd name="T2" fmla="*/ 101 w 126"/>
              <a:gd name="T3" fmla="*/ 31 h 126"/>
              <a:gd name="T4" fmla="*/ 106 w 126"/>
              <a:gd name="T5" fmla="*/ 18 h 126"/>
              <a:gd name="T6" fmla="*/ 98 w 126"/>
              <a:gd name="T7" fmla="*/ 10 h 126"/>
              <a:gd name="T8" fmla="*/ 86 w 126"/>
              <a:gd name="T9" fmla="*/ 19 h 126"/>
              <a:gd name="T10" fmla="*/ 80 w 126"/>
              <a:gd name="T11" fmla="*/ 17 h 126"/>
              <a:gd name="T12" fmla="*/ 78 w 126"/>
              <a:gd name="T13" fmla="*/ 2 h 126"/>
              <a:gd name="T14" fmla="*/ 67 w 126"/>
              <a:gd name="T15" fmla="*/ 0 h 126"/>
              <a:gd name="T16" fmla="*/ 61 w 126"/>
              <a:gd name="T17" fmla="*/ 13 h 126"/>
              <a:gd name="T18" fmla="*/ 54 w 126"/>
              <a:gd name="T19" fmla="*/ 14 h 126"/>
              <a:gd name="T20" fmla="*/ 45 w 126"/>
              <a:gd name="T21" fmla="*/ 3 h 126"/>
              <a:gd name="T22" fmla="*/ 34 w 126"/>
              <a:gd name="T23" fmla="*/ 7 h 126"/>
              <a:gd name="T24" fmla="*/ 36 w 126"/>
              <a:gd name="T25" fmla="*/ 21 h 126"/>
              <a:gd name="T26" fmla="*/ 31 w 126"/>
              <a:gd name="T27" fmla="*/ 25 h 126"/>
              <a:gd name="T28" fmla="*/ 17 w 126"/>
              <a:gd name="T29" fmla="*/ 20 h 126"/>
              <a:gd name="T30" fmla="*/ 10 w 126"/>
              <a:gd name="T31" fmla="*/ 29 h 126"/>
              <a:gd name="T32" fmla="*/ 18 w 126"/>
              <a:gd name="T33" fmla="*/ 40 h 126"/>
              <a:gd name="T34" fmla="*/ 16 w 126"/>
              <a:gd name="T35" fmla="*/ 46 h 126"/>
              <a:gd name="T36" fmla="*/ 2 w 126"/>
              <a:gd name="T37" fmla="*/ 48 h 126"/>
              <a:gd name="T38" fmla="*/ 0 w 126"/>
              <a:gd name="T39" fmla="*/ 59 h 126"/>
              <a:gd name="T40" fmla="*/ 13 w 126"/>
              <a:gd name="T41" fmla="*/ 65 h 126"/>
              <a:gd name="T42" fmla="*/ 14 w 126"/>
              <a:gd name="T43" fmla="*/ 72 h 126"/>
              <a:gd name="T44" fmla="*/ 2 w 126"/>
              <a:gd name="T45" fmla="*/ 81 h 126"/>
              <a:gd name="T46" fmla="*/ 6 w 126"/>
              <a:gd name="T47" fmla="*/ 92 h 126"/>
              <a:gd name="T48" fmla="*/ 21 w 126"/>
              <a:gd name="T49" fmla="*/ 90 h 126"/>
              <a:gd name="T50" fmla="*/ 25 w 126"/>
              <a:gd name="T51" fmla="*/ 95 h 126"/>
              <a:gd name="T52" fmla="*/ 19 w 126"/>
              <a:gd name="T53" fmla="*/ 109 h 126"/>
              <a:gd name="T54" fmla="*/ 28 w 126"/>
              <a:gd name="T55" fmla="*/ 116 h 126"/>
              <a:gd name="T56" fmla="*/ 40 w 126"/>
              <a:gd name="T57" fmla="*/ 108 h 126"/>
              <a:gd name="T58" fmla="*/ 46 w 126"/>
              <a:gd name="T59" fmla="*/ 110 h 126"/>
              <a:gd name="T60" fmla="*/ 48 w 126"/>
              <a:gd name="T61" fmla="*/ 124 h 126"/>
              <a:gd name="T62" fmla="*/ 59 w 126"/>
              <a:gd name="T63" fmla="*/ 126 h 126"/>
              <a:gd name="T64" fmla="*/ 65 w 126"/>
              <a:gd name="T65" fmla="*/ 113 h 126"/>
              <a:gd name="T66" fmla="*/ 71 w 126"/>
              <a:gd name="T67" fmla="*/ 112 h 126"/>
              <a:gd name="T68" fmla="*/ 80 w 126"/>
              <a:gd name="T69" fmla="*/ 124 h 126"/>
              <a:gd name="T70" fmla="*/ 91 w 126"/>
              <a:gd name="T71" fmla="*/ 120 h 126"/>
              <a:gd name="T72" fmla="*/ 90 w 126"/>
              <a:gd name="T73" fmla="*/ 105 h 126"/>
              <a:gd name="T74" fmla="*/ 95 w 126"/>
              <a:gd name="T75" fmla="*/ 101 h 126"/>
              <a:gd name="T76" fmla="*/ 108 w 126"/>
              <a:gd name="T77" fmla="*/ 107 h 126"/>
              <a:gd name="T78" fmla="*/ 116 w 126"/>
              <a:gd name="T79" fmla="*/ 98 h 126"/>
              <a:gd name="T80" fmla="*/ 107 w 126"/>
              <a:gd name="T81" fmla="*/ 86 h 126"/>
              <a:gd name="T82" fmla="*/ 109 w 126"/>
              <a:gd name="T83" fmla="*/ 80 h 126"/>
              <a:gd name="T84" fmla="*/ 124 w 126"/>
              <a:gd name="T85" fmla="*/ 78 h 126"/>
              <a:gd name="T86" fmla="*/ 126 w 126"/>
              <a:gd name="T87" fmla="*/ 67 h 126"/>
              <a:gd name="T88" fmla="*/ 113 w 126"/>
              <a:gd name="T89" fmla="*/ 61 h 126"/>
              <a:gd name="T90" fmla="*/ 112 w 126"/>
              <a:gd name="T91" fmla="*/ 55 h 126"/>
              <a:gd name="T92" fmla="*/ 123 w 126"/>
              <a:gd name="T93" fmla="*/ 46 h 126"/>
              <a:gd name="T94" fmla="*/ 119 w 126"/>
              <a:gd name="T95" fmla="*/ 35 h 126"/>
              <a:gd name="T96" fmla="*/ 69 w 126"/>
              <a:gd name="T97" fmla="*/ 82 h 126"/>
              <a:gd name="T98" fmla="*/ 53 w 126"/>
              <a:gd name="T99" fmla="*/ 43 h 126"/>
              <a:gd name="T100" fmla="*/ 69 w 126"/>
              <a:gd name="T101" fmla="*/ 8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6">
                <a:moveTo>
                  <a:pt x="119" y="35"/>
                </a:moveTo>
                <a:cubicBezTo>
                  <a:pt x="105" y="36"/>
                  <a:pt x="105" y="36"/>
                  <a:pt x="105" y="36"/>
                </a:cubicBezTo>
                <a:cubicBezTo>
                  <a:pt x="105" y="36"/>
                  <a:pt x="104" y="36"/>
                  <a:pt x="104" y="36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6" y="18"/>
                  <a:pt x="106" y="17"/>
                  <a:pt x="106" y="17"/>
                </a:cubicBezTo>
                <a:cubicBezTo>
                  <a:pt x="98" y="10"/>
                  <a:pt x="98" y="10"/>
                  <a:pt x="98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19"/>
                  <a:pt x="85" y="19"/>
                  <a:pt x="85" y="19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79" y="16"/>
                  <a:pt x="79" y="16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78" y="2"/>
                  <a:pt x="77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0"/>
                  <a:pt x="66" y="0"/>
                  <a:pt x="66" y="1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0" y="14"/>
                  <a:pt x="60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2"/>
                  <a:pt x="35" y="22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6"/>
                  <a:pt x="30" y="26"/>
                  <a:pt x="30" y="25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1"/>
                  <a:pt x="19" y="41"/>
                  <a:pt x="18" y="41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7"/>
                  <a:pt x="16" y="47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1" y="48"/>
                  <a:pt x="1" y="4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0"/>
                  <a:pt x="0" y="60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2" y="81"/>
                  <a:pt x="2" y="81"/>
                  <a:pt x="2" y="81"/>
                </a:cubicBezTo>
                <a:cubicBezTo>
                  <a:pt x="6" y="92"/>
                  <a:pt x="6" y="92"/>
                  <a:pt x="6" y="92"/>
                </a:cubicBezTo>
                <a:cubicBezTo>
                  <a:pt x="6" y="92"/>
                  <a:pt x="7" y="92"/>
                  <a:pt x="7" y="92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90"/>
                  <a:pt x="21" y="90"/>
                  <a:pt x="21" y="91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6"/>
                  <a:pt x="25" y="96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9" y="116"/>
                  <a:pt x="29" y="11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8"/>
                  <a:pt x="40" y="107"/>
                  <a:pt x="41" y="108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26"/>
                  <a:pt x="59" y="126"/>
                  <a:pt x="60" y="126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113"/>
                  <a:pt x="65" y="113"/>
                  <a:pt x="66" y="113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1" y="124"/>
                  <a:pt x="81" y="124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1" y="120"/>
                  <a:pt x="92" y="119"/>
                  <a:pt x="91" y="119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8" y="107"/>
                  <a:pt x="109" y="107"/>
                  <a:pt x="109" y="107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6" y="98"/>
                  <a:pt x="116" y="97"/>
                  <a:pt x="116" y="97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6"/>
                  <a:pt x="107" y="86"/>
                  <a:pt x="107" y="85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9" y="80"/>
                  <a:pt x="110" y="80"/>
                  <a:pt x="110" y="80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6" y="67"/>
                  <a:pt x="126" y="66"/>
                  <a:pt x="126" y="66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2" y="61"/>
                  <a:pt x="112" y="61"/>
                  <a:pt x="112" y="60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3" y="46"/>
                  <a:pt x="123" y="45"/>
                  <a:pt x="123" y="45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9" y="35"/>
                  <a:pt x="119" y="35"/>
                  <a:pt x="119" y="35"/>
                </a:cubicBezTo>
                <a:moveTo>
                  <a:pt x="69" y="82"/>
                </a:moveTo>
                <a:cubicBezTo>
                  <a:pt x="58" y="86"/>
                  <a:pt x="46" y="81"/>
                  <a:pt x="41" y="70"/>
                </a:cubicBezTo>
                <a:cubicBezTo>
                  <a:pt x="37" y="59"/>
                  <a:pt x="42" y="47"/>
                  <a:pt x="53" y="43"/>
                </a:cubicBezTo>
                <a:cubicBezTo>
                  <a:pt x="64" y="38"/>
                  <a:pt x="76" y="44"/>
                  <a:pt x="80" y="55"/>
                </a:cubicBezTo>
                <a:cubicBezTo>
                  <a:pt x="85" y="65"/>
                  <a:pt x="79" y="78"/>
                  <a:pt x="69" y="82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4" name="Freeform 62"/>
          <p:cNvSpPr>
            <a:spLocks noEditPoints="1"/>
          </p:cNvSpPr>
          <p:nvPr/>
        </p:nvSpPr>
        <p:spPr bwMode="auto">
          <a:xfrm>
            <a:off x="2993604" y="3640117"/>
            <a:ext cx="548217" cy="552451"/>
          </a:xfrm>
          <a:custGeom>
            <a:avLst/>
            <a:gdLst>
              <a:gd name="T0" fmla="*/ 134 w 160"/>
              <a:gd name="T1" fmla="*/ 47 h 161"/>
              <a:gd name="T2" fmla="*/ 128 w 160"/>
              <a:gd name="T3" fmla="*/ 40 h 161"/>
              <a:gd name="T4" fmla="*/ 135 w 160"/>
              <a:gd name="T5" fmla="*/ 23 h 161"/>
              <a:gd name="T6" fmla="*/ 124 w 160"/>
              <a:gd name="T7" fmla="*/ 14 h 161"/>
              <a:gd name="T8" fmla="*/ 109 w 160"/>
              <a:gd name="T9" fmla="*/ 24 h 161"/>
              <a:gd name="T10" fmla="*/ 102 w 160"/>
              <a:gd name="T11" fmla="*/ 22 h 161"/>
              <a:gd name="T12" fmla="*/ 99 w 160"/>
              <a:gd name="T13" fmla="*/ 3 h 161"/>
              <a:gd name="T14" fmla="*/ 85 w 160"/>
              <a:gd name="T15" fmla="*/ 0 h 161"/>
              <a:gd name="T16" fmla="*/ 77 w 160"/>
              <a:gd name="T17" fmla="*/ 17 h 161"/>
              <a:gd name="T18" fmla="*/ 69 w 160"/>
              <a:gd name="T19" fmla="*/ 19 h 161"/>
              <a:gd name="T20" fmla="*/ 58 w 160"/>
              <a:gd name="T21" fmla="*/ 4 h 161"/>
              <a:gd name="T22" fmla="*/ 44 w 160"/>
              <a:gd name="T23" fmla="*/ 9 h 161"/>
              <a:gd name="T24" fmla="*/ 46 w 160"/>
              <a:gd name="T25" fmla="*/ 27 h 161"/>
              <a:gd name="T26" fmla="*/ 39 w 160"/>
              <a:gd name="T27" fmla="*/ 33 h 161"/>
              <a:gd name="T28" fmla="*/ 22 w 160"/>
              <a:gd name="T29" fmla="*/ 26 h 161"/>
              <a:gd name="T30" fmla="*/ 13 w 160"/>
              <a:gd name="T31" fmla="*/ 37 h 161"/>
              <a:gd name="T32" fmla="*/ 23 w 160"/>
              <a:gd name="T33" fmla="*/ 52 h 161"/>
              <a:gd name="T34" fmla="*/ 21 w 160"/>
              <a:gd name="T35" fmla="*/ 59 h 161"/>
              <a:gd name="T36" fmla="*/ 2 w 160"/>
              <a:gd name="T37" fmla="*/ 62 h 161"/>
              <a:gd name="T38" fmla="*/ 0 w 160"/>
              <a:gd name="T39" fmla="*/ 76 h 161"/>
              <a:gd name="T40" fmla="*/ 16 w 160"/>
              <a:gd name="T41" fmla="*/ 84 h 161"/>
              <a:gd name="T42" fmla="*/ 18 w 160"/>
              <a:gd name="T43" fmla="*/ 92 h 161"/>
              <a:gd name="T44" fmla="*/ 3 w 160"/>
              <a:gd name="T45" fmla="*/ 103 h 161"/>
              <a:gd name="T46" fmla="*/ 8 w 160"/>
              <a:gd name="T47" fmla="*/ 117 h 161"/>
              <a:gd name="T48" fmla="*/ 26 w 160"/>
              <a:gd name="T49" fmla="*/ 115 h 161"/>
              <a:gd name="T50" fmla="*/ 32 w 160"/>
              <a:gd name="T51" fmla="*/ 121 h 161"/>
              <a:gd name="T52" fmla="*/ 25 w 160"/>
              <a:gd name="T53" fmla="*/ 138 h 161"/>
              <a:gd name="T54" fmla="*/ 36 w 160"/>
              <a:gd name="T55" fmla="*/ 148 h 161"/>
              <a:gd name="T56" fmla="*/ 51 w 160"/>
              <a:gd name="T57" fmla="*/ 137 h 161"/>
              <a:gd name="T58" fmla="*/ 58 w 160"/>
              <a:gd name="T59" fmla="*/ 140 h 161"/>
              <a:gd name="T60" fmla="*/ 61 w 160"/>
              <a:gd name="T61" fmla="*/ 158 h 161"/>
              <a:gd name="T62" fmla="*/ 75 w 160"/>
              <a:gd name="T63" fmla="*/ 161 h 161"/>
              <a:gd name="T64" fmla="*/ 83 w 160"/>
              <a:gd name="T65" fmla="*/ 144 h 161"/>
              <a:gd name="T66" fmla="*/ 91 w 160"/>
              <a:gd name="T67" fmla="*/ 143 h 161"/>
              <a:gd name="T68" fmla="*/ 102 w 160"/>
              <a:gd name="T69" fmla="*/ 158 h 161"/>
              <a:gd name="T70" fmla="*/ 116 w 160"/>
              <a:gd name="T71" fmla="*/ 153 h 161"/>
              <a:gd name="T72" fmla="*/ 114 w 160"/>
              <a:gd name="T73" fmla="*/ 135 h 161"/>
              <a:gd name="T74" fmla="*/ 121 w 160"/>
              <a:gd name="T75" fmla="*/ 129 h 161"/>
              <a:gd name="T76" fmla="*/ 138 w 160"/>
              <a:gd name="T77" fmla="*/ 136 h 161"/>
              <a:gd name="T78" fmla="*/ 147 w 160"/>
              <a:gd name="T79" fmla="*/ 125 h 161"/>
              <a:gd name="T80" fmla="*/ 137 w 160"/>
              <a:gd name="T81" fmla="*/ 110 h 161"/>
              <a:gd name="T82" fmla="*/ 139 w 160"/>
              <a:gd name="T83" fmla="*/ 103 h 161"/>
              <a:gd name="T84" fmla="*/ 158 w 160"/>
              <a:gd name="T85" fmla="*/ 100 h 161"/>
              <a:gd name="T86" fmla="*/ 160 w 160"/>
              <a:gd name="T87" fmla="*/ 86 h 161"/>
              <a:gd name="T88" fmla="*/ 144 w 160"/>
              <a:gd name="T89" fmla="*/ 78 h 161"/>
              <a:gd name="T90" fmla="*/ 142 w 160"/>
              <a:gd name="T91" fmla="*/ 70 h 161"/>
              <a:gd name="T92" fmla="*/ 157 w 160"/>
              <a:gd name="T93" fmla="*/ 59 h 161"/>
              <a:gd name="T94" fmla="*/ 152 w 160"/>
              <a:gd name="T95" fmla="*/ 45 h 161"/>
              <a:gd name="T96" fmla="*/ 87 w 160"/>
              <a:gd name="T97" fmla="*/ 104 h 161"/>
              <a:gd name="T98" fmla="*/ 68 w 160"/>
              <a:gd name="T99" fmla="*/ 55 h 161"/>
              <a:gd name="T100" fmla="*/ 87 w 160"/>
              <a:gd name="T101" fmla="*/ 10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1">
                <a:moveTo>
                  <a:pt x="151" y="44"/>
                </a:moveTo>
                <a:cubicBezTo>
                  <a:pt x="134" y="47"/>
                  <a:pt x="134" y="47"/>
                  <a:pt x="134" y="47"/>
                </a:cubicBezTo>
                <a:cubicBezTo>
                  <a:pt x="133" y="47"/>
                  <a:pt x="133" y="46"/>
                  <a:pt x="133" y="46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40"/>
                  <a:pt x="128" y="40"/>
                  <a:pt x="128" y="3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36" y="23"/>
                  <a:pt x="135" y="22"/>
                  <a:pt x="135" y="22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3"/>
                  <a:pt x="124" y="13"/>
                  <a:pt x="123" y="1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5"/>
                  <a:pt x="109" y="25"/>
                  <a:pt x="108" y="24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2" y="22"/>
                  <a:pt x="101" y="21"/>
                  <a:pt x="101" y="21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4" y="1"/>
                  <a:pt x="84" y="1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8"/>
                  <a:pt x="77" y="18"/>
                  <a:pt x="76" y="18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8" y="19"/>
                  <a:pt x="68" y="18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7" y="4"/>
                  <a:pt x="57" y="4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3" y="9"/>
                  <a:pt x="43" y="10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5" y="28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8" y="33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5"/>
                  <a:pt x="21" y="25"/>
                  <a:pt x="21" y="26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3" y="38"/>
                </a:cubicBezTo>
                <a:cubicBezTo>
                  <a:pt x="23" y="52"/>
                  <a:pt x="23" y="52"/>
                  <a:pt x="23" y="52"/>
                </a:cubicBezTo>
                <a:cubicBezTo>
                  <a:pt x="24" y="52"/>
                  <a:pt x="24" y="52"/>
                  <a:pt x="24" y="53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0" y="60"/>
                  <a:pt x="20" y="60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7"/>
                  <a:pt x="0" y="77"/>
                </a:cubicBezTo>
                <a:cubicBezTo>
                  <a:pt x="16" y="84"/>
                  <a:pt x="16" y="84"/>
                  <a:pt x="16" y="84"/>
                </a:cubicBezTo>
                <a:cubicBezTo>
                  <a:pt x="17" y="84"/>
                  <a:pt x="17" y="84"/>
                  <a:pt x="17" y="85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7" y="93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4"/>
                  <a:pt x="3" y="104"/>
                </a:cubicBezTo>
                <a:cubicBezTo>
                  <a:pt x="8" y="117"/>
                  <a:pt x="8" y="117"/>
                  <a:pt x="8" y="117"/>
                </a:cubicBezTo>
                <a:cubicBezTo>
                  <a:pt x="8" y="117"/>
                  <a:pt x="9" y="117"/>
                  <a:pt x="9" y="117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5"/>
                  <a:pt x="27" y="115"/>
                  <a:pt x="27" y="116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4" y="139"/>
                  <a:pt x="25" y="139"/>
                  <a:pt x="25" y="139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8"/>
                  <a:pt x="36" y="148"/>
                  <a:pt x="37" y="148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1" y="137"/>
                  <a:pt x="52" y="137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9" y="140"/>
                  <a:pt x="59" y="141"/>
                  <a:pt x="59" y="141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44"/>
                  <a:pt x="83" y="144"/>
                  <a:pt x="84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2" y="143"/>
                  <a:pt x="92" y="143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102" y="158"/>
                  <a:pt x="103" y="158"/>
                  <a:pt x="103" y="158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6" y="153"/>
                  <a:pt x="117" y="152"/>
                  <a:pt x="117" y="152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4" y="134"/>
                  <a:pt x="114" y="134"/>
                  <a:pt x="115" y="133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1" y="129"/>
                  <a:pt x="121" y="129"/>
                  <a:pt x="122" y="12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6"/>
                  <a:pt x="139" y="136"/>
                  <a:pt x="139" y="136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5"/>
                  <a:pt x="148" y="124"/>
                  <a:pt x="147" y="124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36" y="110"/>
                  <a:pt x="136" y="109"/>
                  <a:pt x="136" y="109"/>
                </a:cubicBezTo>
                <a:cubicBezTo>
                  <a:pt x="139" y="103"/>
                  <a:pt x="139" y="103"/>
                  <a:pt x="139" y="103"/>
                </a:cubicBezTo>
                <a:cubicBezTo>
                  <a:pt x="139" y="102"/>
                  <a:pt x="140" y="102"/>
                  <a:pt x="140" y="102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58" y="100"/>
                  <a:pt x="158" y="100"/>
                  <a:pt x="158" y="99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3" y="78"/>
                  <a:pt x="143" y="77"/>
                  <a:pt x="143" y="77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69"/>
                  <a:pt x="143" y="6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44"/>
                  <a:pt x="151" y="44"/>
                  <a:pt x="151" y="44"/>
                </a:cubicBezTo>
                <a:moveTo>
                  <a:pt x="87" y="104"/>
                </a:moveTo>
                <a:cubicBezTo>
                  <a:pt x="74" y="110"/>
                  <a:pt x="58" y="103"/>
                  <a:pt x="53" y="89"/>
                </a:cubicBezTo>
                <a:cubicBezTo>
                  <a:pt x="47" y="76"/>
                  <a:pt x="54" y="60"/>
                  <a:pt x="68" y="55"/>
                </a:cubicBezTo>
                <a:cubicBezTo>
                  <a:pt x="81" y="49"/>
                  <a:pt x="97" y="56"/>
                  <a:pt x="102" y="70"/>
                </a:cubicBezTo>
                <a:cubicBezTo>
                  <a:pt x="108" y="83"/>
                  <a:pt x="101" y="99"/>
                  <a:pt x="87" y="10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5" name="Freeform 63"/>
          <p:cNvSpPr/>
          <p:nvPr/>
        </p:nvSpPr>
        <p:spPr bwMode="auto">
          <a:xfrm>
            <a:off x="4142953" y="6106034"/>
            <a:ext cx="550333" cy="370417"/>
          </a:xfrm>
          <a:custGeom>
            <a:avLst/>
            <a:gdLst>
              <a:gd name="T0" fmla="*/ 157 w 160"/>
              <a:gd name="T1" fmla="*/ 95 h 108"/>
              <a:gd name="T2" fmla="*/ 154 w 160"/>
              <a:gd name="T3" fmla="*/ 92 h 108"/>
              <a:gd name="T4" fmla="*/ 128 w 160"/>
              <a:gd name="T5" fmla="*/ 69 h 108"/>
              <a:gd name="T6" fmla="*/ 122 w 160"/>
              <a:gd name="T7" fmla="*/ 64 h 108"/>
              <a:gd name="T8" fmla="*/ 121 w 160"/>
              <a:gd name="T9" fmla="*/ 64 h 108"/>
              <a:gd name="T10" fmla="*/ 101 w 160"/>
              <a:gd name="T11" fmla="*/ 46 h 108"/>
              <a:gd name="T12" fmla="*/ 99 w 160"/>
              <a:gd name="T13" fmla="*/ 44 h 108"/>
              <a:gd name="T14" fmla="*/ 95 w 160"/>
              <a:gd name="T15" fmla="*/ 41 h 108"/>
              <a:gd name="T16" fmla="*/ 89 w 160"/>
              <a:gd name="T17" fmla="*/ 36 h 108"/>
              <a:gd name="T18" fmla="*/ 83 w 160"/>
              <a:gd name="T19" fmla="*/ 31 h 108"/>
              <a:gd name="T20" fmla="*/ 75 w 160"/>
              <a:gd name="T21" fmla="*/ 31 h 108"/>
              <a:gd name="T22" fmla="*/ 74 w 160"/>
              <a:gd name="T23" fmla="*/ 32 h 108"/>
              <a:gd name="T24" fmla="*/ 67 w 160"/>
              <a:gd name="T25" fmla="*/ 38 h 108"/>
              <a:gd name="T26" fmla="*/ 65 w 160"/>
              <a:gd name="T27" fmla="*/ 40 h 108"/>
              <a:gd name="T28" fmla="*/ 59 w 160"/>
              <a:gd name="T29" fmla="*/ 45 h 108"/>
              <a:gd name="T30" fmla="*/ 54 w 160"/>
              <a:gd name="T31" fmla="*/ 41 h 108"/>
              <a:gd name="T32" fmla="*/ 46 w 160"/>
              <a:gd name="T33" fmla="*/ 34 h 108"/>
              <a:gd name="T34" fmla="*/ 40 w 160"/>
              <a:gd name="T35" fmla="*/ 28 h 108"/>
              <a:gd name="T36" fmla="*/ 29 w 160"/>
              <a:gd name="T37" fmla="*/ 17 h 108"/>
              <a:gd name="T38" fmla="*/ 23 w 160"/>
              <a:gd name="T39" fmla="*/ 12 h 108"/>
              <a:gd name="T40" fmla="*/ 27 w 160"/>
              <a:gd name="T41" fmla="*/ 12 h 108"/>
              <a:gd name="T42" fmla="*/ 33 w 160"/>
              <a:gd name="T43" fmla="*/ 13 h 108"/>
              <a:gd name="T44" fmla="*/ 35 w 160"/>
              <a:gd name="T45" fmla="*/ 13 h 108"/>
              <a:gd name="T46" fmla="*/ 39 w 160"/>
              <a:gd name="T47" fmla="*/ 8 h 108"/>
              <a:gd name="T48" fmla="*/ 36 w 160"/>
              <a:gd name="T49" fmla="*/ 2 h 108"/>
              <a:gd name="T50" fmla="*/ 36 w 160"/>
              <a:gd name="T51" fmla="*/ 2 h 108"/>
              <a:gd name="T52" fmla="*/ 34 w 160"/>
              <a:gd name="T53" fmla="*/ 2 h 108"/>
              <a:gd name="T54" fmla="*/ 15 w 160"/>
              <a:gd name="T55" fmla="*/ 0 h 108"/>
              <a:gd name="T56" fmla="*/ 8 w 160"/>
              <a:gd name="T57" fmla="*/ 0 h 108"/>
              <a:gd name="T58" fmla="*/ 4 w 160"/>
              <a:gd name="T59" fmla="*/ 1 h 108"/>
              <a:gd name="T60" fmla="*/ 2 w 160"/>
              <a:gd name="T61" fmla="*/ 5 h 108"/>
              <a:gd name="T62" fmla="*/ 1 w 160"/>
              <a:gd name="T63" fmla="*/ 30 h 108"/>
              <a:gd name="T64" fmla="*/ 6 w 160"/>
              <a:gd name="T65" fmla="*/ 36 h 108"/>
              <a:gd name="T66" fmla="*/ 8 w 160"/>
              <a:gd name="T67" fmla="*/ 35 h 108"/>
              <a:gd name="T68" fmla="*/ 8 w 160"/>
              <a:gd name="T69" fmla="*/ 108 h 108"/>
              <a:gd name="T70" fmla="*/ 140 w 160"/>
              <a:gd name="T71" fmla="*/ 108 h 108"/>
              <a:gd name="T72" fmla="*/ 81 w 160"/>
              <a:gd name="T73" fmla="*/ 69 h 108"/>
              <a:gd name="T74" fmla="*/ 62 w 160"/>
              <a:gd name="T75" fmla="*/ 75 h 108"/>
              <a:gd name="T76" fmla="*/ 11 w 160"/>
              <a:gd name="T77" fmla="*/ 32 h 108"/>
              <a:gd name="T78" fmla="*/ 12 w 160"/>
              <a:gd name="T79" fmla="*/ 30 h 108"/>
              <a:gd name="T80" fmla="*/ 13 w 160"/>
              <a:gd name="T81" fmla="*/ 18 h 108"/>
              <a:gd name="T82" fmla="*/ 13 w 160"/>
              <a:gd name="T83" fmla="*/ 18 h 108"/>
              <a:gd name="T84" fmla="*/ 31 w 160"/>
              <a:gd name="T85" fmla="*/ 35 h 108"/>
              <a:gd name="T86" fmla="*/ 39 w 160"/>
              <a:gd name="T87" fmla="*/ 42 h 108"/>
              <a:gd name="T88" fmla="*/ 45 w 160"/>
              <a:gd name="T89" fmla="*/ 48 h 108"/>
              <a:gd name="T90" fmla="*/ 53 w 160"/>
              <a:gd name="T91" fmla="*/ 55 h 108"/>
              <a:gd name="T92" fmla="*/ 55 w 160"/>
              <a:gd name="T93" fmla="*/ 57 h 108"/>
              <a:gd name="T94" fmla="*/ 63 w 160"/>
              <a:gd name="T95" fmla="*/ 57 h 108"/>
              <a:gd name="T96" fmla="*/ 64 w 160"/>
              <a:gd name="T97" fmla="*/ 56 h 108"/>
              <a:gd name="T98" fmla="*/ 66 w 160"/>
              <a:gd name="T99" fmla="*/ 54 h 108"/>
              <a:gd name="T100" fmla="*/ 73 w 160"/>
              <a:gd name="T101" fmla="*/ 48 h 108"/>
              <a:gd name="T102" fmla="*/ 79 w 160"/>
              <a:gd name="T103" fmla="*/ 42 h 108"/>
              <a:gd name="T104" fmla="*/ 88 w 160"/>
              <a:gd name="T105" fmla="*/ 50 h 108"/>
              <a:gd name="T106" fmla="*/ 94 w 160"/>
              <a:gd name="T107" fmla="*/ 55 h 108"/>
              <a:gd name="T108" fmla="*/ 98 w 160"/>
              <a:gd name="T109" fmla="*/ 59 h 108"/>
              <a:gd name="T110" fmla="*/ 100 w 160"/>
              <a:gd name="T111" fmla="*/ 61 h 108"/>
              <a:gd name="T112" fmla="*/ 120 w 160"/>
              <a:gd name="T113" fmla="*/ 78 h 108"/>
              <a:gd name="T114" fmla="*/ 121 w 160"/>
              <a:gd name="T115" fmla="*/ 78 h 108"/>
              <a:gd name="T116" fmla="*/ 127 w 160"/>
              <a:gd name="T117" fmla="*/ 83 h 108"/>
              <a:gd name="T118" fmla="*/ 150 w 160"/>
              <a:gd name="T119" fmla="*/ 103 h 108"/>
              <a:gd name="T120" fmla="*/ 152 w 160"/>
              <a:gd name="T121" fmla="*/ 104 h 108"/>
              <a:gd name="T122" fmla="*/ 158 w 160"/>
              <a:gd name="T123" fmla="*/ 103 h 108"/>
              <a:gd name="T124" fmla="*/ 157 w 160"/>
              <a:gd name="T125" fmla="*/ 9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" h="108">
                <a:moveTo>
                  <a:pt x="157" y="95"/>
                </a:moveTo>
                <a:cubicBezTo>
                  <a:pt x="154" y="92"/>
                  <a:pt x="154" y="92"/>
                  <a:pt x="154" y="92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99" y="44"/>
                  <a:pt x="99" y="44"/>
                  <a:pt x="99" y="44"/>
                </a:cubicBezTo>
                <a:cubicBezTo>
                  <a:pt x="95" y="41"/>
                  <a:pt x="95" y="41"/>
                  <a:pt x="95" y="41"/>
                </a:cubicBezTo>
                <a:cubicBezTo>
                  <a:pt x="89" y="36"/>
                  <a:pt x="89" y="36"/>
                  <a:pt x="89" y="36"/>
                </a:cubicBezTo>
                <a:cubicBezTo>
                  <a:pt x="83" y="31"/>
                  <a:pt x="83" y="31"/>
                  <a:pt x="83" y="31"/>
                </a:cubicBezTo>
                <a:cubicBezTo>
                  <a:pt x="81" y="29"/>
                  <a:pt x="77" y="29"/>
                  <a:pt x="75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67" y="38"/>
                  <a:pt x="67" y="38"/>
                  <a:pt x="67" y="38"/>
                </a:cubicBezTo>
                <a:cubicBezTo>
                  <a:pt x="65" y="40"/>
                  <a:pt x="65" y="40"/>
                  <a:pt x="65" y="40"/>
                </a:cubicBezTo>
                <a:cubicBezTo>
                  <a:pt x="59" y="45"/>
                  <a:pt x="59" y="45"/>
                  <a:pt x="59" y="45"/>
                </a:cubicBezTo>
                <a:cubicBezTo>
                  <a:pt x="54" y="41"/>
                  <a:pt x="54" y="41"/>
                  <a:pt x="54" y="41"/>
                </a:cubicBezTo>
                <a:cubicBezTo>
                  <a:pt x="46" y="34"/>
                  <a:pt x="46" y="34"/>
                  <a:pt x="46" y="34"/>
                </a:cubicBezTo>
                <a:cubicBezTo>
                  <a:pt x="40" y="28"/>
                  <a:pt x="40" y="28"/>
                  <a:pt x="40" y="28"/>
                </a:cubicBezTo>
                <a:cubicBezTo>
                  <a:pt x="29" y="17"/>
                  <a:pt x="29" y="17"/>
                  <a:pt x="29" y="17"/>
                </a:cubicBezTo>
                <a:cubicBezTo>
                  <a:pt x="23" y="12"/>
                  <a:pt x="23" y="12"/>
                  <a:pt x="2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5" y="13"/>
                  <a:pt x="35" y="13"/>
                </a:cubicBezTo>
                <a:cubicBezTo>
                  <a:pt x="37" y="12"/>
                  <a:pt x="39" y="10"/>
                  <a:pt x="39" y="8"/>
                </a:cubicBezTo>
                <a:cubicBezTo>
                  <a:pt x="39" y="5"/>
                  <a:pt x="38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4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5" y="0"/>
                  <a:pt x="4" y="1"/>
                </a:cubicBezTo>
                <a:cubicBezTo>
                  <a:pt x="3" y="2"/>
                  <a:pt x="2" y="4"/>
                  <a:pt x="2" y="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3" y="35"/>
                  <a:pt x="6" y="36"/>
                </a:cubicBezTo>
                <a:cubicBezTo>
                  <a:pt x="7" y="36"/>
                  <a:pt x="7" y="36"/>
                  <a:pt x="8" y="35"/>
                </a:cubicBezTo>
                <a:cubicBezTo>
                  <a:pt x="8" y="108"/>
                  <a:pt x="8" y="108"/>
                  <a:pt x="8" y="108"/>
                </a:cubicBezTo>
                <a:cubicBezTo>
                  <a:pt x="140" y="108"/>
                  <a:pt x="140" y="108"/>
                  <a:pt x="140" y="108"/>
                </a:cubicBezTo>
                <a:cubicBezTo>
                  <a:pt x="81" y="69"/>
                  <a:pt x="81" y="69"/>
                  <a:pt x="81" y="69"/>
                </a:cubicBezTo>
                <a:cubicBezTo>
                  <a:pt x="62" y="75"/>
                  <a:pt x="62" y="75"/>
                  <a:pt x="62" y="75"/>
                </a:cubicBezTo>
                <a:cubicBezTo>
                  <a:pt x="11" y="32"/>
                  <a:pt x="11" y="32"/>
                  <a:pt x="11" y="32"/>
                </a:cubicBezTo>
                <a:cubicBezTo>
                  <a:pt x="12" y="32"/>
                  <a:pt x="12" y="31"/>
                  <a:pt x="12" y="30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31" y="35"/>
                  <a:pt x="31" y="35"/>
                  <a:pt x="31" y="35"/>
                </a:cubicBezTo>
                <a:cubicBezTo>
                  <a:pt x="39" y="42"/>
                  <a:pt x="39" y="42"/>
                  <a:pt x="39" y="42"/>
                </a:cubicBezTo>
                <a:cubicBezTo>
                  <a:pt x="45" y="48"/>
                  <a:pt x="45" y="48"/>
                  <a:pt x="45" y="48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9"/>
                  <a:pt x="61" y="59"/>
                  <a:pt x="63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6" y="54"/>
                  <a:pt x="66" y="54"/>
                  <a:pt x="66" y="54"/>
                </a:cubicBezTo>
                <a:cubicBezTo>
                  <a:pt x="73" y="48"/>
                  <a:pt x="73" y="48"/>
                  <a:pt x="73" y="48"/>
                </a:cubicBezTo>
                <a:cubicBezTo>
                  <a:pt x="79" y="42"/>
                  <a:pt x="79" y="42"/>
                  <a:pt x="79" y="42"/>
                </a:cubicBezTo>
                <a:cubicBezTo>
                  <a:pt x="88" y="50"/>
                  <a:pt x="88" y="50"/>
                  <a:pt x="88" y="50"/>
                </a:cubicBezTo>
                <a:cubicBezTo>
                  <a:pt x="94" y="55"/>
                  <a:pt x="94" y="55"/>
                  <a:pt x="94" y="55"/>
                </a:cubicBezTo>
                <a:cubicBezTo>
                  <a:pt x="98" y="59"/>
                  <a:pt x="98" y="59"/>
                  <a:pt x="98" y="59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0" y="104"/>
                  <a:pt x="151" y="104"/>
                  <a:pt x="152" y="104"/>
                </a:cubicBezTo>
                <a:cubicBezTo>
                  <a:pt x="154" y="105"/>
                  <a:pt x="156" y="104"/>
                  <a:pt x="158" y="103"/>
                </a:cubicBezTo>
                <a:cubicBezTo>
                  <a:pt x="160" y="100"/>
                  <a:pt x="160" y="97"/>
                  <a:pt x="157" y="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6" name="Freeform 64"/>
          <p:cNvSpPr/>
          <p:nvPr/>
        </p:nvSpPr>
        <p:spPr bwMode="auto">
          <a:xfrm>
            <a:off x="4405420" y="3244301"/>
            <a:ext cx="611717" cy="406400"/>
          </a:xfrm>
          <a:custGeom>
            <a:avLst/>
            <a:gdLst>
              <a:gd name="T0" fmla="*/ 2 w 178"/>
              <a:gd name="T1" fmla="*/ 6 h 118"/>
              <a:gd name="T2" fmla="*/ 4 w 178"/>
              <a:gd name="T3" fmla="*/ 1 h 118"/>
              <a:gd name="T4" fmla="*/ 8 w 178"/>
              <a:gd name="T5" fmla="*/ 0 h 118"/>
              <a:gd name="T6" fmla="*/ 15 w 178"/>
              <a:gd name="T7" fmla="*/ 0 h 118"/>
              <a:gd name="T8" fmla="*/ 37 w 178"/>
              <a:gd name="T9" fmla="*/ 2 h 118"/>
              <a:gd name="T10" fmla="*/ 40 w 178"/>
              <a:gd name="T11" fmla="*/ 2 h 118"/>
              <a:gd name="T12" fmla="*/ 40 w 178"/>
              <a:gd name="T13" fmla="*/ 3 h 118"/>
              <a:gd name="T14" fmla="*/ 43 w 178"/>
              <a:gd name="T15" fmla="*/ 9 h 118"/>
              <a:gd name="T16" fmla="*/ 39 w 178"/>
              <a:gd name="T17" fmla="*/ 14 h 118"/>
              <a:gd name="T18" fmla="*/ 37 w 178"/>
              <a:gd name="T19" fmla="*/ 14 h 118"/>
              <a:gd name="T20" fmla="*/ 29 w 178"/>
              <a:gd name="T21" fmla="*/ 14 h 118"/>
              <a:gd name="T22" fmla="*/ 25 w 178"/>
              <a:gd name="T23" fmla="*/ 14 h 118"/>
              <a:gd name="T24" fmla="*/ 32 w 178"/>
              <a:gd name="T25" fmla="*/ 19 h 118"/>
              <a:gd name="T26" fmla="*/ 44 w 178"/>
              <a:gd name="T27" fmla="*/ 31 h 118"/>
              <a:gd name="T28" fmla="*/ 51 w 178"/>
              <a:gd name="T29" fmla="*/ 38 h 118"/>
              <a:gd name="T30" fmla="*/ 60 w 178"/>
              <a:gd name="T31" fmla="*/ 46 h 118"/>
              <a:gd name="T32" fmla="*/ 65 w 178"/>
              <a:gd name="T33" fmla="*/ 51 h 118"/>
              <a:gd name="T34" fmla="*/ 72 w 178"/>
              <a:gd name="T35" fmla="*/ 45 h 118"/>
              <a:gd name="T36" fmla="*/ 75 w 178"/>
              <a:gd name="T37" fmla="*/ 43 h 118"/>
              <a:gd name="T38" fmla="*/ 82 w 178"/>
              <a:gd name="T39" fmla="*/ 36 h 118"/>
              <a:gd name="T40" fmla="*/ 84 w 178"/>
              <a:gd name="T41" fmla="*/ 34 h 118"/>
              <a:gd name="T42" fmla="*/ 92 w 178"/>
              <a:gd name="T43" fmla="*/ 34 h 118"/>
              <a:gd name="T44" fmla="*/ 99 w 178"/>
              <a:gd name="T45" fmla="*/ 40 h 118"/>
              <a:gd name="T46" fmla="*/ 106 w 178"/>
              <a:gd name="T47" fmla="*/ 46 h 118"/>
              <a:gd name="T48" fmla="*/ 110 w 178"/>
              <a:gd name="T49" fmla="*/ 50 h 118"/>
              <a:gd name="T50" fmla="*/ 113 w 178"/>
              <a:gd name="T51" fmla="*/ 52 h 118"/>
              <a:gd name="T52" fmla="*/ 135 w 178"/>
              <a:gd name="T53" fmla="*/ 71 h 118"/>
              <a:gd name="T54" fmla="*/ 136 w 178"/>
              <a:gd name="T55" fmla="*/ 72 h 118"/>
              <a:gd name="T56" fmla="*/ 143 w 178"/>
              <a:gd name="T57" fmla="*/ 78 h 118"/>
              <a:gd name="T58" fmla="*/ 172 w 178"/>
              <a:gd name="T59" fmla="*/ 103 h 118"/>
              <a:gd name="T60" fmla="*/ 176 w 178"/>
              <a:gd name="T61" fmla="*/ 106 h 118"/>
              <a:gd name="T62" fmla="*/ 176 w 178"/>
              <a:gd name="T63" fmla="*/ 115 h 118"/>
              <a:gd name="T64" fmla="*/ 170 w 178"/>
              <a:gd name="T65" fmla="*/ 117 h 118"/>
              <a:gd name="T66" fmla="*/ 167 w 178"/>
              <a:gd name="T67" fmla="*/ 116 h 118"/>
              <a:gd name="T68" fmla="*/ 141 w 178"/>
              <a:gd name="T69" fmla="*/ 94 h 118"/>
              <a:gd name="T70" fmla="*/ 135 w 178"/>
              <a:gd name="T71" fmla="*/ 88 h 118"/>
              <a:gd name="T72" fmla="*/ 134 w 178"/>
              <a:gd name="T73" fmla="*/ 87 h 118"/>
              <a:gd name="T74" fmla="*/ 112 w 178"/>
              <a:gd name="T75" fmla="*/ 68 h 118"/>
              <a:gd name="T76" fmla="*/ 109 w 178"/>
              <a:gd name="T77" fmla="*/ 66 h 118"/>
              <a:gd name="T78" fmla="*/ 105 w 178"/>
              <a:gd name="T79" fmla="*/ 62 h 118"/>
              <a:gd name="T80" fmla="*/ 98 w 178"/>
              <a:gd name="T81" fmla="*/ 56 h 118"/>
              <a:gd name="T82" fmla="*/ 88 w 178"/>
              <a:gd name="T83" fmla="*/ 47 h 118"/>
              <a:gd name="T84" fmla="*/ 81 w 178"/>
              <a:gd name="T85" fmla="*/ 54 h 118"/>
              <a:gd name="T86" fmla="*/ 73 w 178"/>
              <a:gd name="T87" fmla="*/ 60 h 118"/>
              <a:gd name="T88" fmla="*/ 71 w 178"/>
              <a:gd name="T89" fmla="*/ 63 h 118"/>
              <a:gd name="T90" fmla="*/ 69 w 178"/>
              <a:gd name="T91" fmla="*/ 64 h 118"/>
              <a:gd name="T92" fmla="*/ 61 w 178"/>
              <a:gd name="T93" fmla="*/ 64 h 118"/>
              <a:gd name="T94" fmla="*/ 59 w 178"/>
              <a:gd name="T95" fmla="*/ 62 h 118"/>
              <a:gd name="T96" fmla="*/ 50 w 178"/>
              <a:gd name="T97" fmla="*/ 54 h 118"/>
              <a:gd name="T98" fmla="*/ 43 w 178"/>
              <a:gd name="T99" fmla="*/ 47 h 118"/>
              <a:gd name="T100" fmla="*/ 34 w 178"/>
              <a:gd name="T101" fmla="*/ 39 h 118"/>
              <a:gd name="T102" fmla="*/ 14 w 178"/>
              <a:gd name="T103" fmla="*/ 20 h 118"/>
              <a:gd name="T104" fmla="*/ 13 w 178"/>
              <a:gd name="T105" fmla="*/ 20 h 118"/>
              <a:gd name="T106" fmla="*/ 12 w 178"/>
              <a:gd name="T107" fmla="*/ 34 h 118"/>
              <a:gd name="T108" fmla="*/ 6 w 178"/>
              <a:gd name="T109" fmla="*/ 40 h 118"/>
              <a:gd name="T110" fmla="*/ 0 w 178"/>
              <a:gd name="T111" fmla="*/ 33 h 118"/>
              <a:gd name="T112" fmla="*/ 2 w 178"/>
              <a:gd name="T113" fmla="*/ 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18">
                <a:moveTo>
                  <a:pt x="2" y="6"/>
                </a:moveTo>
                <a:cubicBezTo>
                  <a:pt x="2" y="4"/>
                  <a:pt x="3" y="2"/>
                  <a:pt x="4" y="1"/>
                </a:cubicBezTo>
                <a:cubicBezTo>
                  <a:pt x="5" y="0"/>
                  <a:pt x="7" y="0"/>
                  <a:pt x="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37" y="2"/>
                  <a:pt x="37" y="2"/>
                  <a:pt x="37" y="2"/>
                </a:cubicBezTo>
                <a:cubicBezTo>
                  <a:pt x="38" y="2"/>
                  <a:pt x="39" y="2"/>
                  <a:pt x="40" y="2"/>
                </a:cubicBezTo>
                <a:cubicBezTo>
                  <a:pt x="40" y="2"/>
                  <a:pt x="40" y="2"/>
                  <a:pt x="40" y="3"/>
                </a:cubicBezTo>
                <a:cubicBezTo>
                  <a:pt x="42" y="4"/>
                  <a:pt x="43" y="6"/>
                  <a:pt x="43" y="9"/>
                </a:cubicBezTo>
                <a:cubicBezTo>
                  <a:pt x="43" y="11"/>
                  <a:pt x="41" y="13"/>
                  <a:pt x="39" y="14"/>
                </a:cubicBezTo>
                <a:cubicBezTo>
                  <a:pt x="38" y="14"/>
                  <a:pt x="37" y="14"/>
                  <a:pt x="37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2" y="19"/>
                  <a:pt x="32" y="19"/>
                  <a:pt x="32" y="19"/>
                </a:cubicBezTo>
                <a:cubicBezTo>
                  <a:pt x="44" y="31"/>
                  <a:pt x="44" y="31"/>
                  <a:pt x="44" y="31"/>
                </a:cubicBezTo>
                <a:cubicBezTo>
                  <a:pt x="51" y="38"/>
                  <a:pt x="51" y="38"/>
                  <a:pt x="51" y="38"/>
                </a:cubicBezTo>
                <a:cubicBezTo>
                  <a:pt x="60" y="46"/>
                  <a:pt x="60" y="46"/>
                  <a:pt x="60" y="46"/>
                </a:cubicBezTo>
                <a:cubicBezTo>
                  <a:pt x="65" y="51"/>
                  <a:pt x="65" y="51"/>
                  <a:pt x="65" y="51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82" y="36"/>
                  <a:pt x="82" y="36"/>
                  <a:pt x="82" y="36"/>
                </a:cubicBezTo>
                <a:cubicBezTo>
                  <a:pt x="84" y="34"/>
                  <a:pt x="84" y="34"/>
                  <a:pt x="84" y="34"/>
                </a:cubicBezTo>
                <a:cubicBezTo>
                  <a:pt x="86" y="32"/>
                  <a:pt x="90" y="32"/>
                  <a:pt x="92" y="34"/>
                </a:cubicBezTo>
                <a:cubicBezTo>
                  <a:pt x="99" y="40"/>
                  <a:pt x="99" y="40"/>
                  <a:pt x="99" y="40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43" y="78"/>
                  <a:pt x="143" y="78"/>
                  <a:pt x="143" y="78"/>
                </a:cubicBezTo>
                <a:cubicBezTo>
                  <a:pt x="172" y="103"/>
                  <a:pt x="172" y="103"/>
                  <a:pt x="172" y="103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8" y="108"/>
                  <a:pt x="178" y="112"/>
                  <a:pt x="176" y="115"/>
                </a:cubicBezTo>
                <a:cubicBezTo>
                  <a:pt x="175" y="117"/>
                  <a:pt x="172" y="118"/>
                  <a:pt x="170" y="117"/>
                </a:cubicBezTo>
                <a:cubicBezTo>
                  <a:pt x="169" y="117"/>
                  <a:pt x="168" y="116"/>
                  <a:pt x="167" y="116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98" y="56"/>
                  <a:pt x="98" y="56"/>
                  <a:pt x="98" y="56"/>
                </a:cubicBezTo>
                <a:cubicBezTo>
                  <a:pt x="88" y="47"/>
                  <a:pt x="88" y="47"/>
                  <a:pt x="88" y="47"/>
                </a:cubicBezTo>
                <a:cubicBezTo>
                  <a:pt x="81" y="54"/>
                  <a:pt x="81" y="54"/>
                  <a:pt x="81" y="54"/>
                </a:cubicBezTo>
                <a:cubicBezTo>
                  <a:pt x="73" y="60"/>
                  <a:pt x="73" y="60"/>
                  <a:pt x="73" y="60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4"/>
                  <a:pt x="69" y="64"/>
                  <a:pt x="69" y="64"/>
                </a:cubicBezTo>
                <a:cubicBezTo>
                  <a:pt x="67" y="66"/>
                  <a:pt x="63" y="66"/>
                  <a:pt x="61" y="64"/>
                </a:cubicBezTo>
                <a:cubicBezTo>
                  <a:pt x="59" y="62"/>
                  <a:pt x="59" y="62"/>
                  <a:pt x="59" y="62"/>
                </a:cubicBezTo>
                <a:cubicBezTo>
                  <a:pt x="50" y="54"/>
                  <a:pt x="50" y="54"/>
                  <a:pt x="50" y="54"/>
                </a:cubicBezTo>
                <a:cubicBezTo>
                  <a:pt x="43" y="47"/>
                  <a:pt x="43" y="47"/>
                  <a:pt x="43" y="47"/>
                </a:cubicBezTo>
                <a:cubicBezTo>
                  <a:pt x="34" y="39"/>
                  <a:pt x="34" y="39"/>
                  <a:pt x="34" y="39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8"/>
                  <a:pt x="9" y="40"/>
                  <a:pt x="6" y="40"/>
                </a:cubicBezTo>
                <a:cubicBezTo>
                  <a:pt x="2" y="40"/>
                  <a:pt x="0" y="37"/>
                  <a:pt x="0" y="33"/>
                </a:cubicBez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7" name="Freeform 65"/>
          <p:cNvSpPr/>
          <p:nvPr/>
        </p:nvSpPr>
        <p:spPr bwMode="auto">
          <a:xfrm>
            <a:off x="4432937" y="3358601"/>
            <a:ext cx="508000" cy="304800"/>
          </a:xfrm>
          <a:custGeom>
            <a:avLst/>
            <a:gdLst>
              <a:gd name="T0" fmla="*/ 0 w 240"/>
              <a:gd name="T1" fmla="*/ 144 h 144"/>
              <a:gd name="T2" fmla="*/ 240 w 240"/>
              <a:gd name="T3" fmla="*/ 144 h 144"/>
              <a:gd name="T4" fmla="*/ 134 w 240"/>
              <a:gd name="T5" fmla="*/ 71 h 144"/>
              <a:gd name="T6" fmla="*/ 97 w 240"/>
              <a:gd name="T7" fmla="*/ 82 h 144"/>
              <a:gd name="T8" fmla="*/ 0 w 240"/>
              <a:gd name="T9" fmla="*/ 0 h 144"/>
              <a:gd name="T10" fmla="*/ 0 w 240"/>
              <a:gd name="T11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240" y="144"/>
                </a:lnTo>
                <a:lnTo>
                  <a:pt x="134" y="71"/>
                </a:lnTo>
                <a:lnTo>
                  <a:pt x="97" y="82"/>
                </a:lnTo>
                <a:lnTo>
                  <a:pt x="0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8" name="Freeform 66"/>
          <p:cNvSpPr/>
          <p:nvPr/>
        </p:nvSpPr>
        <p:spPr bwMode="auto">
          <a:xfrm>
            <a:off x="1118237" y="2130934"/>
            <a:ext cx="294217" cy="395817"/>
          </a:xfrm>
          <a:custGeom>
            <a:avLst/>
            <a:gdLst>
              <a:gd name="T0" fmla="*/ 78 w 86"/>
              <a:gd name="T1" fmla="*/ 0 h 115"/>
              <a:gd name="T2" fmla="*/ 8 w 86"/>
              <a:gd name="T3" fmla="*/ 0 h 115"/>
              <a:gd name="T4" fmla="*/ 0 w 86"/>
              <a:gd name="T5" fmla="*/ 8 h 115"/>
              <a:gd name="T6" fmla="*/ 0 w 86"/>
              <a:gd name="T7" fmla="*/ 30 h 115"/>
              <a:gd name="T8" fmla="*/ 8 w 86"/>
              <a:gd name="T9" fmla="*/ 38 h 115"/>
              <a:gd name="T10" fmla="*/ 33 w 86"/>
              <a:gd name="T11" fmla="*/ 38 h 115"/>
              <a:gd name="T12" fmla="*/ 33 w 86"/>
              <a:gd name="T13" fmla="*/ 107 h 115"/>
              <a:gd name="T14" fmla="*/ 37 w 86"/>
              <a:gd name="T15" fmla="*/ 115 h 115"/>
              <a:gd name="T16" fmla="*/ 49 w 86"/>
              <a:gd name="T17" fmla="*/ 115 h 115"/>
              <a:gd name="T18" fmla="*/ 53 w 86"/>
              <a:gd name="T19" fmla="*/ 107 h 115"/>
              <a:gd name="T20" fmla="*/ 53 w 86"/>
              <a:gd name="T21" fmla="*/ 38 h 115"/>
              <a:gd name="T22" fmla="*/ 78 w 86"/>
              <a:gd name="T23" fmla="*/ 38 h 115"/>
              <a:gd name="T24" fmla="*/ 86 w 86"/>
              <a:gd name="T25" fmla="*/ 30 h 115"/>
              <a:gd name="T26" fmla="*/ 86 w 86"/>
              <a:gd name="T27" fmla="*/ 8 h 115"/>
              <a:gd name="T28" fmla="*/ 78 w 86"/>
              <a:gd name="T29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115">
                <a:moveTo>
                  <a:pt x="7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8"/>
                  <a:pt x="8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11"/>
                  <a:pt x="35" y="115"/>
                  <a:pt x="37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51" y="115"/>
                  <a:pt x="53" y="111"/>
                  <a:pt x="53" y="107"/>
                </a:cubicBezTo>
                <a:cubicBezTo>
                  <a:pt x="53" y="38"/>
                  <a:pt x="53" y="38"/>
                  <a:pt x="53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82" y="38"/>
                  <a:pt x="86" y="35"/>
                  <a:pt x="86" y="30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3"/>
                  <a:pt x="82" y="0"/>
                  <a:pt x="7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9" name="Freeform 67"/>
          <p:cNvSpPr/>
          <p:nvPr/>
        </p:nvSpPr>
        <p:spPr bwMode="auto">
          <a:xfrm>
            <a:off x="5264786" y="4491017"/>
            <a:ext cx="211667" cy="285751"/>
          </a:xfrm>
          <a:custGeom>
            <a:avLst/>
            <a:gdLst>
              <a:gd name="T0" fmla="*/ 56 w 62"/>
              <a:gd name="T1" fmla="*/ 0 h 83"/>
              <a:gd name="T2" fmla="*/ 6 w 62"/>
              <a:gd name="T3" fmla="*/ 0 h 83"/>
              <a:gd name="T4" fmla="*/ 0 w 62"/>
              <a:gd name="T5" fmla="*/ 5 h 83"/>
              <a:gd name="T6" fmla="*/ 0 w 62"/>
              <a:gd name="T7" fmla="*/ 22 h 83"/>
              <a:gd name="T8" fmla="*/ 6 w 62"/>
              <a:gd name="T9" fmla="*/ 28 h 83"/>
              <a:gd name="T10" fmla="*/ 24 w 62"/>
              <a:gd name="T11" fmla="*/ 28 h 83"/>
              <a:gd name="T12" fmla="*/ 24 w 62"/>
              <a:gd name="T13" fmla="*/ 77 h 83"/>
              <a:gd name="T14" fmla="*/ 27 w 62"/>
              <a:gd name="T15" fmla="*/ 83 h 83"/>
              <a:gd name="T16" fmla="*/ 35 w 62"/>
              <a:gd name="T17" fmla="*/ 83 h 83"/>
              <a:gd name="T18" fmla="*/ 38 w 62"/>
              <a:gd name="T19" fmla="*/ 77 h 83"/>
              <a:gd name="T20" fmla="*/ 38 w 62"/>
              <a:gd name="T21" fmla="*/ 28 h 83"/>
              <a:gd name="T22" fmla="*/ 56 w 62"/>
              <a:gd name="T23" fmla="*/ 28 h 83"/>
              <a:gd name="T24" fmla="*/ 62 w 62"/>
              <a:gd name="T25" fmla="*/ 22 h 83"/>
              <a:gd name="T26" fmla="*/ 62 w 62"/>
              <a:gd name="T27" fmla="*/ 5 h 83"/>
              <a:gd name="T28" fmla="*/ 56 w 62"/>
              <a:gd name="T2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83">
                <a:moveTo>
                  <a:pt x="56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2" y="28"/>
                  <a:pt x="6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80"/>
                  <a:pt x="25" y="83"/>
                  <a:pt x="27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8" y="80"/>
                  <a:pt x="38" y="77"/>
                </a:cubicBezTo>
                <a:cubicBezTo>
                  <a:pt x="38" y="28"/>
                  <a:pt x="38" y="28"/>
                  <a:pt x="38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8"/>
                  <a:pt x="62" y="25"/>
                  <a:pt x="62" y="22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59" y="0"/>
                  <a:pt x="5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30" name="Freeform 68"/>
          <p:cNvSpPr/>
          <p:nvPr/>
        </p:nvSpPr>
        <p:spPr bwMode="auto">
          <a:xfrm>
            <a:off x="4269953" y="469350"/>
            <a:ext cx="323851" cy="431800"/>
          </a:xfrm>
          <a:custGeom>
            <a:avLst/>
            <a:gdLst>
              <a:gd name="T0" fmla="*/ 85 w 94"/>
              <a:gd name="T1" fmla="*/ 0 h 126"/>
              <a:gd name="T2" fmla="*/ 9 w 94"/>
              <a:gd name="T3" fmla="*/ 0 h 126"/>
              <a:gd name="T4" fmla="*/ 0 w 94"/>
              <a:gd name="T5" fmla="*/ 9 h 126"/>
              <a:gd name="T6" fmla="*/ 0 w 94"/>
              <a:gd name="T7" fmla="*/ 33 h 126"/>
              <a:gd name="T8" fmla="*/ 9 w 94"/>
              <a:gd name="T9" fmla="*/ 42 h 126"/>
              <a:gd name="T10" fmla="*/ 37 w 94"/>
              <a:gd name="T11" fmla="*/ 42 h 126"/>
              <a:gd name="T12" fmla="*/ 37 w 94"/>
              <a:gd name="T13" fmla="*/ 117 h 126"/>
              <a:gd name="T14" fmla="*/ 41 w 94"/>
              <a:gd name="T15" fmla="*/ 126 h 126"/>
              <a:gd name="T16" fmla="*/ 53 w 94"/>
              <a:gd name="T17" fmla="*/ 126 h 126"/>
              <a:gd name="T18" fmla="*/ 58 w 94"/>
              <a:gd name="T19" fmla="*/ 117 h 126"/>
              <a:gd name="T20" fmla="*/ 58 w 94"/>
              <a:gd name="T21" fmla="*/ 42 h 126"/>
              <a:gd name="T22" fmla="*/ 85 w 94"/>
              <a:gd name="T23" fmla="*/ 42 h 126"/>
              <a:gd name="T24" fmla="*/ 94 w 94"/>
              <a:gd name="T25" fmla="*/ 33 h 126"/>
              <a:gd name="T26" fmla="*/ 94 w 94"/>
              <a:gd name="T27" fmla="*/ 9 h 126"/>
              <a:gd name="T28" fmla="*/ 85 w 94"/>
              <a:gd name="T2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126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22"/>
                  <a:pt x="38" y="126"/>
                  <a:pt x="41" y="126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6" y="126"/>
                  <a:pt x="58" y="122"/>
                  <a:pt x="58" y="117"/>
                </a:cubicBezTo>
                <a:cubicBezTo>
                  <a:pt x="58" y="42"/>
                  <a:pt x="58" y="42"/>
                  <a:pt x="58" y="42"/>
                </a:cubicBezTo>
                <a:cubicBezTo>
                  <a:pt x="85" y="42"/>
                  <a:pt x="85" y="42"/>
                  <a:pt x="85" y="42"/>
                </a:cubicBezTo>
                <a:cubicBezTo>
                  <a:pt x="90" y="42"/>
                  <a:pt x="94" y="38"/>
                  <a:pt x="94" y="33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31" name="Freeform 69"/>
          <p:cNvSpPr>
            <a:spLocks noEditPoints="1"/>
          </p:cNvSpPr>
          <p:nvPr/>
        </p:nvSpPr>
        <p:spPr bwMode="auto">
          <a:xfrm>
            <a:off x="2756537" y="217467"/>
            <a:ext cx="584200" cy="584200"/>
          </a:xfrm>
          <a:custGeom>
            <a:avLst/>
            <a:gdLst>
              <a:gd name="T0" fmla="*/ 1 w 170"/>
              <a:gd name="T1" fmla="*/ 87 h 170"/>
              <a:gd name="T2" fmla="*/ 169 w 170"/>
              <a:gd name="T3" fmla="*/ 83 h 170"/>
              <a:gd name="T4" fmla="*/ 140 w 170"/>
              <a:gd name="T5" fmla="*/ 131 h 170"/>
              <a:gd name="T6" fmla="*/ 125 w 170"/>
              <a:gd name="T7" fmla="*/ 123 h 170"/>
              <a:gd name="T8" fmla="*/ 133 w 170"/>
              <a:gd name="T9" fmla="*/ 139 h 170"/>
              <a:gd name="T10" fmla="*/ 114 w 170"/>
              <a:gd name="T11" fmla="*/ 141 h 170"/>
              <a:gd name="T12" fmla="*/ 107 w 170"/>
              <a:gd name="T13" fmla="*/ 144 h 170"/>
              <a:gd name="T14" fmla="*/ 92 w 170"/>
              <a:gd name="T15" fmla="*/ 156 h 170"/>
              <a:gd name="T16" fmla="*/ 86 w 170"/>
              <a:gd name="T17" fmla="*/ 140 h 170"/>
              <a:gd name="T18" fmla="*/ 81 w 170"/>
              <a:gd name="T19" fmla="*/ 157 h 170"/>
              <a:gd name="T20" fmla="*/ 66 w 170"/>
              <a:gd name="T21" fmla="*/ 145 h 170"/>
              <a:gd name="T22" fmla="*/ 59 w 170"/>
              <a:gd name="T23" fmla="*/ 142 h 170"/>
              <a:gd name="T24" fmla="*/ 40 w 170"/>
              <a:gd name="T25" fmla="*/ 141 h 170"/>
              <a:gd name="T26" fmla="*/ 47 w 170"/>
              <a:gd name="T27" fmla="*/ 125 h 170"/>
              <a:gd name="T28" fmla="*/ 32 w 170"/>
              <a:gd name="T29" fmla="*/ 133 h 170"/>
              <a:gd name="T30" fmla="*/ 29 w 170"/>
              <a:gd name="T31" fmla="*/ 114 h 170"/>
              <a:gd name="T32" fmla="*/ 26 w 170"/>
              <a:gd name="T33" fmla="*/ 107 h 170"/>
              <a:gd name="T34" fmla="*/ 14 w 170"/>
              <a:gd name="T35" fmla="*/ 93 h 170"/>
              <a:gd name="T36" fmla="*/ 30 w 170"/>
              <a:gd name="T37" fmla="*/ 87 h 170"/>
              <a:gd name="T38" fmla="*/ 14 w 170"/>
              <a:gd name="T39" fmla="*/ 81 h 170"/>
              <a:gd name="T40" fmla="*/ 25 w 170"/>
              <a:gd name="T41" fmla="*/ 67 h 170"/>
              <a:gd name="T42" fmla="*/ 28 w 170"/>
              <a:gd name="T43" fmla="*/ 60 h 170"/>
              <a:gd name="T44" fmla="*/ 30 w 170"/>
              <a:gd name="T45" fmla="*/ 40 h 170"/>
              <a:gd name="T46" fmla="*/ 45 w 170"/>
              <a:gd name="T47" fmla="*/ 47 h 170"/>
              <a:gd name="T48" fmla="*/ 37 w 170"/>
              <a:gd name="T49" fmla="*/ 32 h 170"/>
              <a:gd name="T50" fmla="*/ 56 w 170"/>
              <a:gd name="T51" fmla="*/ 30 h 170"/>
              <a:gd name="T52" fmla="*/ 63 w 170"/>
              <a:gd name="T53" fmla="*/ 27 h 170"/>
              <a:gd name="T54" fmla="*/ 78 w 170"/>
              <a:gd name="T55" fmla="*/ 14 h 170"/>
              <a:gd name="T56" fmla="*/ 84 w 170"/>
              <a:gd name="T57" fmla="*/ 30 h 170"/>
              <a:gd name="T58" fmla="*/ 89 w 170"/>
              <a:gd name="T59" fmla="*/ 14 h 170"/>
              <a:gd name="T60" fmla="*/ 104 w 170"/>
              <a:gd name="T61" fmla="*/ 26 h 170"/>
              <a:gd name="T62" fmla="*/ 111 w 170"/>
              <a:gd name="T63" fmla="*/ 29 h 170"/>
              <a:gd name="T64" fmla="*/ 130 w 170"/>
              <a:gd name="T65" fmla="*/ 30 h 170"/>
              <a:gd name="T66" fmla="*/ 123 w 170"/>
              <a:gd name="T67" fmla="*/ 46 h 170"/>
              <a:gd name="T68" fmla="*/ 138 w 170"/>
              <a:gd name="T69" fmla="*/ 38 h 170"/>
              <a:gd name="T70" fmla="*/ 141 w 170"/>
              <a:gd name="T71" fmla="*/ 57 h 170"/>
              <a:gd name="T72" fmla="*/ 144 w 170"/>
              <a:gd name="T73" fmla="*/ 65 h 170"/>
              <a:gd name="T74" fmla="*/ 156 w 170"/>
              <a:gd name="T75" fmla="*/ 78 h 170"/>
              <a:gd name="T76" fmla="*/ 140 w 170"/>
              <a:gd name="T77" fmla="*/ 84 h 170"/>
              <a:gd name="T78" fmla="*/ 157 w 170"/>
              <a:gd name="T79" fmla="*/ 89 h 170"/>
              <a:gd name="T80" fmla="*/ 145 w 170"/>
              <a:gd name="T81" fmla="*/ 104 h 170"/>
              <a:gd name="T82" fmla="*/ 142 w 170"/>
              <a:gd name="T83" fmla="*/ 112 h 170"/>
              <a:gd name="T84" fmla="*/ 140 w 170"/>
              <a:gd name="T85" fmla="*/ 131 h 170"/>
              <a:gd name="T86" fmla="*/ 85 w 170"/>
              <a:gd name="T87" fmla="*/ 97 h 170"/>
              <a:gd name="T88" fmla="*/ 81 w 170"/>
              <a:gd name="T89" fmla="*/ 73 h 170"/>
              <a:gd name="T90" fmla="*/ 84 w 170"/>
              <a:gd name="T91" fmla="*/ 35 h 170"/>
              <a:gd name="T92" fmla="*/ 89 w 170"/>
              <a:gd name="T93" fmla="*/ 73 h 170"/>
              <a:gd name="T94" fmla="*/ 85 w 170"/>
              <a:gd name="T95" fmla="*/ 103 h 170"/>
              <a:gd name="T96" fmla="*/ 92 w 170"/>
              <a:gd name="T97" fmla="*/ 126 h 170"/>
              <a:gd name="T98" fmla="*/ 79 w 170"/>
              <a:gd name="T99" fmla="*/ 127 h 170"/>
              <a:gd name="T100" fmla="*/ 85 w 170"/>
              <a:gd name="T101" fmla="*/ 10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70">
                <a:moveTo>
                  <a:pt x="83" y="1"/>
                </a:moveTo>
                <a:cubicBezTo>
                  <a:pt x="37" y="2"/>
                  <a:pt x="0" y="41"/>
                  <a:pt x="1" y="87"/>
                </a:cubicBezTo>
                <a:cubicBezTo>
                  <a:pt x="2" y="134"/>
                  <a:pt x="40" y="170"/>
                  <a:pt x="87" y="169"/>
                </a:cubicBezTo>
                <a:cubicBezTo>
                  <a:pt x="133" y="168"/>
                  <a:pt x="170" y="130"/>
                  <a:pt x="169" y="83"/>
                </a:cubicBezTo>
                <a:cubicBezTo>
                  <a:pt x="168" y="37"/>
                  <a:pt x="130" y="0"/>
                  <a:pt x="83" y="1"/>
                </a:cubicBezTo>
                <a:moveTo>
                  <a:pt x="140" y="131"/>
                </a:moveTo>
                <a:cubicBezTo>
                  <a:pt x="133" y="123"/>
                  <a:pt x="133" y="123"/>
                  <a:pt x="133" y="123"/>
                </a:cubicBezTo>
                <a:cubicBezTo>
                  <a:pt x="131" y="121"/>
                  <a:pt x="127" y="121"/>
                  <a:pt x="125" y="123"/>
                </a:cubicBezTo>
                <a:cubicBezTo>
                  <a:pt x="123" y="126"/>
                  <a:pt x="123" y="129"/>
                  <a:pt x="125" y="131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28" y="143"/>
                  <a:pt x="123" y="146"/>
                  <a:pt x="117" y="149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3" y="139"/>
                  <a:pt x="111" y="138"/>
                  <a:pt x="109" y="139"/>
                </a:cubicBezTo>
                <a:cubicBezTo>
                  <a:pt x="107" y="140"/>
                  <a:pt x="106" y="142"/>
                  <a:pt x="107" y="144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05" y="154"/>
                  <a:pt x="99" y="156"/>
                  <a:pt x="92" y="156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43"/>
                  <a:pt x="89" y="140"/>
                  <a:pt x="86" y="140"/>
                </a:cubicBezTo>
                <a:cubicBezTo>
                  <a:pt x="83" y="141"/>
                  <a:pt x="81" y="143"/>
                  <a:pt x="81" y="146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75" y="156"/>
                  <a:pt x="69" y="155"/>
                  <a:pt x="63" y="153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7" y="143"/>
                  <a:pt x="66" y="141"/>
                  <a:pt x="64" y="140"/>
                </a:cubicBezTo>
                <a:cubicBezTo>
                  <a:pt x="62" y="139"/>
                  <a:pt x="60" y="140"/>
                  <a:pt x="59" y="142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0" y="148"/>
                  <a:pt x="45" y="145"/>
                  <a:pt x="40" y="141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49" y="131"/>
                  <a:pt x="49" y="127"/>
                  <a:pt x="47" y="125"/>
                </a:cubicBezTo>
                <a:cubicBezTo>
                  <a:pt x="45" y="123"/>
                  <a:pt x="41" y="123"/>
                  <a:pt x="39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7" y="128"/>
                  <a:pt x="24" y="123"/>
                  <a:pt x="21" y="118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31" y="113"/>
                  <a:pt x="32" y="111"/>
                  <a:pt x="31" y="109"/>
                </a:cubicBezTo>
                <a:cubicBezTo>
                  <a:pt x="30" y="107"/>
                  <a:pt x="28" y="106"/>
                  <a:pt x="26" y="107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16" y="105"/>
                  <a:pt x="14" y="99"/>
                  <a:pt x="14" y="93"/>
                </a:cubicBezTo>
                <a:cubicBezTo>
                  <a:pt x="24" y="92"/>
                  <a:pt x="24" y="92"/>
                  <a:pt x="24" y="92"/>
                </a:cubicBezTo>
                <a:cubicBezTo>
                  <a:pt x="27" y="92"/>
                  <a:pt x="30" y="90"/>
                  <a:pt x="30" y="87"/>
                </a:cubicBezTo>
                <a:cubicBezTo>
                  <a:pt x="30" y="83"/>
                  <a:pt x="27" y="81"/>
                  <a:pt x="2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75"/>
                  <a:pt x="15" y="69"/>
                  <a:pt x="17" y="64"/>
                </a:cubicBezTo>
                <a:cubicBezTo>
                  <a:pt x="25" y="67"/>
                  <a:pt x="25" y="67"/>
                  <a:pt x="25" y="67"/>
                </a:cubicBezTo>
                <a:cubicBezTo>
                  <a:pt x="27" y="68"/>
                  <a:pt x="30" y="67"/>
                  <a:pt x="30" y="65"/>
                </a:cubicBezTo>
                <a:cubicBezTo>
                  <a:pt x="31" y="63"/>
                  <a:pt x="30" y="61"/>
                  <a:pt x="28" y="60"/>
                </a:cubicBezTo>
                <a:cubicBezTo>
                  <a:pt x="19" y="57"/>
                  <a:pt x="19" y="57"/>
                  <a:pt x="19" y="57"/>
                </a:cubicBezTo>
                <a:cubicBezTo>
                  <a:pt x="22" y="51"/>
                  <a:pt x="25" y="45"/>
                  <a:pt x="30" y="40"/>
                </a:cubicBezTo>
                <a:cubicBezTo>
                  <a:pt x="37" y="47"/>
                  <a:pt x="37" y="47"/>
                  <a:pt x="37" y="47"/>
                </a:cubicBezTo>
                <a:cubicBezTo>
                  <a:pt x="39" y="50"/>
                  <a:pt x="43" y="50"/>
                  <a:pt x="45" y="47"/>
                </a:cubicBezTo>
                <a:cubicBezTo>
                  <a:pt x="47" y="45"/>
                  <a:pt x="47" y="41"/>
                  <a:pt x="45" y="39"/>
                </a:cubicBezTo>
                <a:cubicBezTo>
                  <a:pt x="37" y="32"/>
                  <a:pt x="37" y="32"/>
                  <a:pt x="37" y="32"/>
                </a:cubicBezTo>
                <a:cubicBezTo>
                  <a:pt x="42" y="28"/>
                  <a:pt x="47" y="24"/>
                  <a:pt x="52" y="22"/>
                </a:cubicBezTo>
                <a:cubicBezTo>
                  <a:pt x="56" y="30"/>
                  <a:pt x="56" y="30"/>
                  <a:pt x="56" y="30"/>
                </a:cubicBezTo>
                <a:cubicBezTo>
                  <a:pt x="57" y="32"/>
                  <a:pt x="59" y="33"/>
                  <a:pt x="61" y="32"/>
                </a:cubicBezTo>
                <a:cubicBezTo>
                  <a:pt x="63" y="31"/>
                  <a:pt x="64" y="29"/>
                  <a:pt x="63" y="27"/>
                </a:cubicBezTo>
                <a:cubicBezTo>
                  <a:pt x="60" y="18"/>
                  <a:pt x="60" y="18"/>
                  <a:pt x="60" y="18"/>
                </a:cubicBezTo>
                <a:cubicBezTo>
                  <a:pt x="65" y="16"/>
                  <a:pt x="71" y="15"/>
                  <a:pt x="78" y="14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28"/>
                  <a:pt x="81" y="30"/>
                  <a:pt x="84" y="30"/>
                </a:cubicBezTo>
                <a:cubicBezTo>
                  <a:pt x="87" y="30"/>
                  <a:pt x="89" y="28"/>
                  <a:pt x="89" y="24"/>
                </a:cubicBezTo>
                <a:cubicBezTo>
                  <a:pt x="89" y="14"/>
                  <a:pt x="89" y="14"/>
                  <a:pt x="89" y="14"/>
                </a:cubicBezTo>
                <a:cubicBezTo>
                  <a:pt x="96" y="14"/>
                  <a:pt x="102" y="16"/>
                  <a:pt x="107" y="17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3" y="28"/>
                  <a:pt x="104" y="30"/>
                  <a:pt x="106" y="31"/>
                </a:cubicBezTo>
                <a:cubicBezTo>
                  <a:pt x="108" y="32"/>
                  <a:pt x="111" y="31"/>
                  <a:pt x="111" y="29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20" y="23"/>
                  <a:pt x="126" y="26"/>
                  <a:pt x="130" y="30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1" y="40"/>
                  <a:pt x="121" y="43"/>
                  <a:pt x="123" y="46"/>
                </a:cubicBezTo>
                <a:cubicBezTo>
                  <a:pt x="125" y="48"/>
                  <a:pt x="129" y="48"/>
                  <a:pt x="131" y="45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43" y="43"/>
                  <a:pt x="146" y="48"/>
                  <a:pt x="149" y="54"/>
                </a:cubicBezTo>
                <a:cubicBezTo>
                  <a:pt x="141" y="57"/>
                  <a:pt x="141" y="57"/>
                  <a:pt x="141" y="57"/>
                </a:cubicBezTo>
                <a:cubicBezTo>
                  <a:pt x="139" y="58"/>
                  <a:pt x="138" y="61"/>
                  <a:pt x="139" y="63"/>
                </a:cubicBezTo>
                <a:cubicBezTo>
                  <a:pt x="140" y="64"/>
                  <a:pt x="142" y="65"/>
                  <a:pt x="144" y="65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154" y="66"/>
                  <a:pt x="156" y="72"/>
                  <a:pt x="156" y="78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43" y="78"/>
                  <a:pt x="140" y="81"/>
                  <a:pt x="140" y="84"/>
                </a:cubicBezTo>
                <a:cubicBezTo>
                  <a:pt x="140" y="87"/>
                  <a:pt x="143" y="90"/>
                  <a:pt x="146" y="90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6" y="96"/>
                  <a:pt x="155" y="102"/>
                  <a:pt x="153" y="107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3" y="104"/>
                  <a:pt x="141" y="105"/>
                  <a:pt x="140" y="107"/>
                </a:cubicBezTo>
                <a:cubicBezTo>
                  <a:pt x="139" y="109"/>
                  <a:pt x="140" y="111"/>
                  <a:pt x="142" y="112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48" y="120"/>
                  <a:pt x="144" y="126"/>
                  <a:pt x="140" y="131"/>
                </a:cubicBezTo>
                <a:moveTo>
                  <a:pt x="97" y="84"/>
                </a:moveTo>
                <a:cubicBezTo>
                  <a:pt x="97" y="91"/>
                  <a:pt x="92" y="97"/>
                  <a:pt x="85" y="97"/>
                </a:cubicBezTo>
                <a:cubicBezTo>
                  <a:pt x="78" y="97"/>
                  <a:pt x="73" y="92"/>
                  <a:pt x="73" y="85"/>
                </a:cubicBezTo>
                <a:cubicBezTo>
                  <a:pt x="73" y="80"/>
                  <a:pt x="76" y="75"/>
                  <a:pt x="81" y="73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7"/>
                  <a:pt x="82" y="35"/>
                  <a:pt x="84" y="35"/>
                </a:cubicBezTo>
                <a:cubicBezTo>
                  <a:pt x="86" y="35"/>
                  <a:pt x="88" y="37"/>
                  <a:pt x="88" y="40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5"/>
                  <a:pt x="97" y="79"/>
                  <a:pt x="97" y="84"/>
                </a:cubicBezTo>
                <a:moveTo>
                  <a:pt x="85" y="103"/>
                </a:moveTo>
                <a:cubicBezTo>
                  <a:pt x="87" y="103"/>
                  <a:pt x="89" y="103"/>
                  <a:pt x="91" y="102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30"/>
                  <a:pt x="89" y="133"/>
                  <a:pt x="85" y="133"/>
                </a:cubicBezTo>
                <a:cubicBezTo>
                  <a:pt x="82" y="133"/>
                  <a:pt x="79" y="130"/>
                  <a:pt x="79" y="127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80" y="103"/>
                  <a:pt x="82" y="103"/>
                  <a:pt x="85" y="103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32" name="Freeform 70"/>
          <p:cNvSpPr>
            <a:spLocks noEditPoints="1"/>
          </p:cNvSpPr>
          <p:nvPr/>
        </p:nvSpPr>
        <p:spPr bwMode="auto">
          <a:xfrm>
            <a:off x="2574504" y="3248534"/>
            <a:ext cx="520700" cy="520700"/>
          </a:xfrm>
          <a:custGeom>
            <a:avLst/>
            <a:gdLst>
              <a:gd name="T0" fmla="*/ 1 w 152"/>
              <a:gd name="T1" fmla="*/ 78 h 152"/>
              <a:gd name="T2" fmla="*/ 151 w 152"/>
              <a:gd name="T3" fmla="*/ 74 h 152"/>
              <a:gd name="T4" fmla="*/ 125 w 152"/>
              <a:gd name="T5" fmla="*/ 116 h 152"/>
              <a:gd name="T6" fmla="*/ 112 w 152"/>
              <a:gd name="T7" fmla="*/ 110 h 152"/>
              <a:gd name="T8" fmla="*/ 118 w 152"/>
              <a:gd name="T9" fmla="*/ 124 h 152"/>
              <a:gd name="T10" fmla="*/ 102 w 152"/>
              <a:gd name="T11" fmla="*/ 126 h 152"/>
              <a:gd name="T12" fmla="*/ 95 w 152"/>
              <a:gd name="T13" fmla="*/ 129 h 152"/>
              <a:gd name="T14" fmla="*/ 83 w 152"/>
              <a:gd name="T15" fmla="*/ 139 h 152"/>
              <a:gd name="T16" fmla="*/ 77 w 152"/>
              <a:gd name="T17" fmla="*/ 125 h 152"/>
              <a:gd name="T18" fmla="*/ 72 w 152"/>
              <a:gd name="T19" fmla="*/ 140 h 152"/>
              <a:gd name="T20" fmla="*/ 59 w 152"/>
              <a:gd name="T21" fmla="*/ 129 h 152"/>
              <a:gd name="T22" fmla="*/ 53 w 152"/>
              <a:gd name="T23" fmla="*/ 127 h 152"/>
              <a:gd name="T24" fmla="*/ 36 w 152"/>
              <a:gd name="T25" fmla="*/ 125 h 152"/>
              <a:gd name="T26" fmla="*/ 42 w 152"/>
              <a:gd name="T27" fmla="*/ 112 h 152"/>
              <a:gd name="T28" fmla="*/ 29 w 152"/>
              <a:gd name="T29" fmla="*/ 118 h 152"/>
              <a:gd name="T30" fmla="*/ 27 w 152"/>
              <a:gd name="T31" fmla="*/ 102 h 152"/>
              <a:gd name="T32" fmla="*/ 24 w 152"/>
              <a:gd name="T33" fmla="*/ 95 h 152"/>
              <a:gd name="T34" fmla="*/ 13 w 152"/>
              <a:gd name="T35" fmla="*/ 83 h 152"/>
              <a:gd name="T36" fmla="*/ 27 w 152"/>
              <a:gd name="T37" fmla="*/ 77 h 152"/>
              <a:gd name="T38" fmla="*/ 13 w 152"/>
              <a:gd name="T39" fmla="*/ 72 h 152"/>
              <a:gd name="T40" fmla="*/ 23 w 152"/>
              <a:gd name="T41" fmla="*/ 60 h 152"/>
              <a:gd name="T42" fmla="*/ 25 w 152"/>
              <a:gd name="T43" fmla="*/ 54 h 152"/>
              <a:gd name="T44" fmla="*/ 27 w 152"/>
              <a:gd name="T45" fmla="*/ 36 h 152"/>
              <a:gd name="T46" fmla="*/ 41 w 152"/>
              <a:gd name="T47" fmla="*/ 42 h 152"/>
              <a:gd name="T48" fmla="*/ 34 w 152"/>
              <a:gd name="T49" fmla="*/ 29 h 152"/>
              <a:gd name="T50" fmla="*/ 51 w 152"/>
              <a:gd name="T51" fmla="*/ 27 h 152"/>
              <a:gd name="T52" fmla="*/ 57 w 152"/>
              <a:gd name="T53" fmla="*/ 24 h 152"/>
              <a:gd name="T54" fmla="*/ 70 w 152"/>
              <a:gd name="T55" fmla="*/ 13 h 152"/>
              <a:gd name="T56" fmla="*/ 75 w 152"/>
              <a:gd name="T57" fmla="*/ 27 h 152"/>
              <a:gd name="T58" fmla="*/ 80 w 152"/>
              <a:gd name="T59" fmla="*/ 13 h 152"/>
              <a:gd name="T60" fmla="*/ 93 w 152"/>
              <a:gd name="T61" fmla="*/ 24 h 152"/>
              <a:gd name="T62" fmla="*/ 99 w 152"/>
              <a:gd name="T63" fmla="*/ 26 h 152"/>
              <a:gd name="T64" fmla="*/ 116 w 152"/>
              <a:gd name="T65" fmla="*/ 27 h 152"/>
              <a:gd name="T66" fmla="*/ 110 w 152"/>
              <a:gd name="T67" fmla="*/ 41 h 152"/>
              <a:gd name="T68" fmla="*/ 124 w 152"/>
              <a:gd name="T69" fmla="*/ 34 h 152"/>
              <a:gd name="T70" fmla="*/ 126 w 152"/>
              <a:gd name="T71" fmla="*/ 51 h 152"/>
              <a:gd name="T72" fmla="*/ 128 w 152"/>
              <a:gd name="T73" fmla="*/ 58 h 152"/>
              <a:gd name="T74" fmla="*/ 139 w 152"/>
              <a:gd name="T75" fmla="*/ 70 h 152"/>
              <a:gd name="T76" fmla="*/ 125 w 152"/>
              <a:gd name="T77" fmla="*/ 75 h 152"/>
              <a:gd name="T78" fmla="*/ 140 w 152"/>
              <a:gd name="T79" fmla="*/ 80 h 152"/>
              <a:gd name="T80" fmla="*/ 129 w 152"/>
              <a:gd name="T81" fmla="*/ 93 h 152"/>
              <a:gd name="T82" fmla="*/ 127 w 152"/>
              <a:gd name="T83" fmla="*/ 99 h 152"/>
              <a:gd name="T84" fmla="*/ 125 w 152"/>
              <a:gd name="T85" fmla="*/ 116 h 152"/>
              <a:gd name="T86" fmla="*/ 76 w 152"/>
              <a:gd name="T87" fmla="*/ 86 h 152"/>
              <a:gd name="T88" fmla="*/ 72 w 152"/>
              <a:gd name="T89" fmla="*/ 65 h 152"/>
              <a:gd name="T90" fmla="*/ 75 w 152"/>
              <a:gd name="T91" fmla="*/ 32 h 152"/>
              <a:gd name="T92" fmla="*/ 80 w 152"/>
              <a:gd name="T93" fmla="*/ 65 h 152"/>
              <a:gd name="T94" fmla="*/ 76 w 152"/>
              <a:gd name="T95" fmla="*/ 92 h 152"/>
              <a:gd name="T96" fmla="*/ 82 w 152"/>
              <a:gd name="T97" fmla="*/ 113 h 152"/>
              <a:gd name="T98" fmla="*/ 70 w 152"/>
              <a:gd name="T99" fmla="*/ 113 h 152"/>
              <a:gd name="T100" fmla="*/ 76 w 152"/>
              <a:gd name="T10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2" h="152">
                <a:moveTo>
                  <a:pt x="74" y="1"/>
                </a:moveTo>
                <a:cubicBezTo>
                  <a:pt x="33" y="2"/>
                  <a:pt x="0" y="37"/>
                  <a:pt x="1" y="78"/>
                </a:cubicBezTo>
                <a:cubicBezTo>
                  <a:pt x="2" y="119"/>
                  <a:pt x="36" y="152"/>
                  <a:pt x="78" y="151"/>
                </a:cubicBezTo>
                <a:cubicBezTo>
                  <a:pt x="119" y="150"/>
                  <a:pt x="152" y="116"/>
                  <a:pt x="151" y="74"/>
                </a:cubicBezTo>
                <a:cubicBezTo>
                  <a:pt x="150" y="33"/>
                  <a:pt x="116" y="0"/>
                  <a:pt x="74" y="1"/>
                </a:cubicBezTo>
                <a:moveTo>
                  <a:pt x="125" y="116"/>
                </a:moveTo>
                <a:cubicBezTo>
                  <a:pt x="119" y="110"/>
                  <a:pt x="119" y="110"/>
                  <a:pt x="119" y="110"/>
                </a:cubicBezTo>
                <a:cubicBezTo>
                  <a:pt x="117" y="108"/>
                  <a:pt x="113" y="108"/>
                  <a:pt x="112" y="110"/>
                </a:cubicBezTo>
                <a:cubicBezTo>
                  <a:pt x="110" y="112"/>
                  <a:pt x="110" y="115"/>
                  <a:pt x="112" y="117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4" y="127"/>
                  <a:pt x="110" y="130"/>
                  <a:pt x="105" y="133"/>
                </a:cubicBezTo>
                <a:cubicBezTo>
                  <a:pt x="102" y="126"/>
                  <a:pt x="102" y="126"/>
                  <a:pt x="102" y="126"/>
                </a:cubicBezTo>
                <a:cubicBezTo>
                  <a:pt x="101" y="124"/>
                  <a:pt x="99" y="123"/>
                  <a:pt x="97" y="124"/>
                </a:cubicBezTo>
                <a:cubicBezTo>
                  <a:pt x="95" y="125"/>
                  <a:pt x="95" y="127"/>
                  <a:pt x="95" y="129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3" y="138"/>
                  <a:pt x="88" y="139"/>
                  <a:pt x="83" y="139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2" y="127"/>
                  <a:pt x="80" y="125"/>
                  <a:pt x="77" y="125"/>
                </a:cubicBezTo>
                <a:cubicBezTo>
                  <a:pt x="74" y="125"/>
                  <a:pt x="72" y="128"/>
                  <a:pt x="72" y="130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67" y="139"/>
                  <a:pt x="61" y="138"/>
                  <a:pt x="56" y="137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60" y="128"/>
                  <a:pt x="59" y="126"/>
                  <a:pt x="57" y="125"/>
                </a:cubicBezTo>
                <a:cubicBezTo>
                  <a:pt x="55" y="124"/>
                  <a:pt x="53" y="125"/>
                  <a:pt x="53" y="127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45" y="132"/>
                  <a:pt x="40" y="129"/>
                  <a:pt x="36" y="125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4" y="117"/>
                  <a:pt x="44" y="113"/>
                  <a:pt x="42" y="112"/>
                </a:cubicBezTo>
                <a:cubicBezTo>
                  <a:pt x="40" y="110"/>
                  <a:pt x="37" y="110"/>
                  <a:pt x="35" y="112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5" y="114"/>
                  <a:pt x="22" y="110"/>
                  <a:pt x="19" y="105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9" y="99"/>
                  <a:pt x="28" y="97"/>
                </a:cubicBezTo>
                <a:cubicBezTo>
                  <a:pt x="28" y="95"/>
                  <a:pt x="25" y="95"/>
                  <a:pt x="24" y="95"/>
                </a:cubicBezTo>
                <a:cubicBezTo>
                  <a:pt x="17" y="98"/>
                  <a:pt x="17" y="98"/>
                  <a:pt x="17" y="98"/>
                </a:cubicBezTo>
                <a:cubicBezTo>
                  <a:pt x="15" y="93"/>
                  <a:pt x="13" y="88"/>
                  <a:pt x="13" y="83"/>
                </a:cubicBezTo>
                <a:cubicBezTo>
                  <a:pt x="22" y="82"/>
                  <a:pt x="22" y="82"/>
                  <a:pt x="22" y="82"/>
                </a:cubicBezTo>
                <a:cubicBezTo>
                  <a:pt x="25" y="82"/>
                  <a:pt x="27" y="80"/>
                  <a:pt x="27" y="77"/>
                </a:cubicBezTo>
                <a:cubicBezTo>
                  <a:pt x="27" y="74"/>
                  <a:pt x="25" y="72"/>
                  <a:pt x="22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67"/>
                  <a:pt x="14" y="62"/>
                  <a:pt x="15" y="57"/>
                </a:cubicBezTo>
                <a:cubicBezTo>
                  <a:pt x="23" y="60"/>
                  <a:pt x="23" y="60"/>
                  <a:pt x="23" y="60"/>
                </a:cubicBezTo>
                <a:cubicBezTo>
                  <a:pt x="25" y="61"/>
                  <a:pt x="27" y="60"/>
                  <a:pt x="27" y="58"/>
                </a:cubicBezTo>
                <a:cubicBezTo>
                  <a:pt x="28" y="56"/>
                  <a:pt x="27" y="54"/>
                  <a:pt x="25" y="54"/>
                </a:cubicBezTo>
                <a:cubicBezTo>
                  <a:pt x="18" y="51"/>
                  <a:pt x="18" y="51"/>
                  <a:pt x="18" y="51"/>
                </a:cubicBezTo>
                <a:cubicBezTo>
                  <a:pt x="20" y="45"/>
                  <a:pt x="23" y="40"/>
                  <a:pt x="27" y="36"/>
                </a:cubicBezTo>
                <a:cubicBezTo>
                  <a:pt x="34" y="42"/>
                  <a:pt x="34" y="42"/>
                  <a:pt x="34" y="42"/>
                </a:cubicBezTo>
                <a:cubicBezTo>
                  <a:pt x="36" y="44"/>
                  <a:pt x="39" y="44"/>
                  <a:pt x="41" y="42"/>
                </a:cubicBezTo>
                <a:cubicBezTo>
                  <a:pt x="43" y="40"/>
                  <a:pt x="43" y="37"/>
                  <a:pt x="41" y="35"/>
                </a:cubicBezTo>
                <a:cubicBezTo>
                  <a:pt x="34" y="29"/>
                  <a:pt x="34" y="29"/>
                  <a:pt x="34" y="29"/>
                </a:cubicBezTo>
                <a:cubicBezTo>
                  <a:pt x="38" y="25"/>
                  <a:pt x="42" y="22"/>
                  <a:pt x="47" y="20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9"/>
                  <a:pt x="53" y="30"/>
                  <a:pt x="55" y="29"/>
                </a:cubicBezTo>
                <a:cubicBezTo>
                  <a:pt x="57" y="28"/>
                  <a:pt x="58" y="26"/>
                  <a:pt x="57" y="24"/>
                </a:cubicBezTo>
                <a:cubicBezTo>
                  <a:pt x="53" y="17"/>
                  <a:pt x="53" y="17"/>
                  <a:pt x="53" y="17"/>
                </a:cubicBezTo>
                <a:cubicBezTo>
                  <a:pt x="59" y="15"/>
                  <a:pt x="64" y="13"/>
                  <a:pt x="70" y="13"/>
                </a:cubicBezTo>
                <a:cubicBezTo>
                  <a:pt x="70" y="22"/>
                  <a:pt x="70" y="22"/>
                  <a:pt x="70" y="22"/>
                </a:cubicBezTo>
                <a:cubicBezTo>
                  <a:pt x="70" y="25"/>
                  <a:pt x="72" y="27"/>
                  <a:pt x="75" y="27"/>
                </a:cubicBezTo>
                <a:cubicBezTo>
                  <a:pt x="78" y="27"/>
                  <a:pt x="80" y="25"/>
                  <a:pt x="80" y="22"/>
                </a:cubicBezTo>
                <a:cubicBezTo>
                  <a:pt x="80" y="13"/>
                  <a:pt x="80" y="13"/>
                  <a:pt x="80" y="13"/>
                </a:cubicBezTo>
                <a:cubicBezTo>
                  <a:pt x="85" y="13"/>
                  <a:pt x="91" y="14"/>
                  <a:pt x="96" y="16"/>
                </a:cubicBezTo>
                <a:cubicBezTo>
                  <a:pt x="93" y="24"/>
                  <a:pt x="93" y="24"/>
                  <a:pt x="93" y="24"/>
                </a:cubicBezTo>
                <a:cubicBezTo>
                  <a:pt x="92" y="25"/>
                  <a:pt x="93" y="27"/>
                  <a:pt x="95" y="28"/>
                </a:cubicBezTo>
                <a:cubicBezTo>
                  <a:pt x="97" y="29"/>
                  <a:pt x="99" y="28"/>
                  <a:pt x="99" y="2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7" y="21"/>
                  <a:pt x="112" y="23"/>
                  <a:pt x="116" y="27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08" y="36"/>
                  <a:pt x="108" y="39"/>
                  <a:pt x="110" y="41"/>
                </a:cubicBezTo>
                <a:cubicBezTo>
                  <a:pt x="112" y="43"/>
                  <a:pt x="115" y="43"/>
                  <a:pt x="117" y="41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7" y="38"/>
                  <a:pt x="131" y="43"/>
                  <a:pt x="133" y="48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4" y="52"/>
                  <a:pt x="123" y="54"/>
                  <a:pt x="124" y="56"/>
                </a:cubicBezTo>
                <a:cubicBezTo>
                  <a:pt x="125" y="58"/>
                  <a:pt x="127" y="58"/>
                  <a:pt x="128" y="58"/>
                </a:cubicBezTo>
                <a:cubicBezTo>
                  <a:pt x="136" y="54"/>
                  <a:pt x="136" y="54"/>
                  <a:pt x="136" y="54"/>
                </a:cubicBezTo>
                <a:cubicBezTo>
                  <a:pt x="138" y="59"/>
                  <a:pt x="139" y="64"/>
                  <a:pt x="139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27" y="70"/>
                  <a:pt x="125" y="72"/>
                  <a:pt x="125" y="75"/>
                </a:cubicBezTo>
                <a:cubicBezTo>
                  <a:pt x="125" y="78"/>
                  <a:pt x="128" y="80"/>
                  <a:pt x="13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39" y="85"/>
                  <a:pt x="138" y="91"/>
                  <a:pt x="137" y="96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27" y="92"/>
                  <a:pt x="125" y="93"/>
                  <a:pt x="125" y="95"/>
                </a:cubicBezTo>
                <a:cubicBezTo>
                  <a:pt x="124" y="97"/>
                  <a:pt x="125" y="99"/>
                  <a:pt x="127" y="99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32" y="107"/>
                  <a:pt x="129" y="112"/>
                  <a:pt x="125" y="116"/>
                </a:cubicBezTo>
                <a:moveTo>
                  <a:pt x="87" y="75"/>
                </a:moveTo>
                <a:cubicBezTo>
                  <a:pt x="87" y="81"/>
                  <a:pt x="82" y="86"/>
                  <a:pt x="76" y="86"/>
                </a:cubicBezTo>
                <a:cubicBezTo>
                  <a:pt x="70" y="86"/>
                  <a:pt x="65" y="82"/>
                  <a:pt x="65" y="76"/>
                </a:cubicBezTo>
                <a:cubicBezTo>
                  <a:pt x="65" y="71"/>
                  <a:pt x="68" y="67"/>
                  <a:pt x="72" y="65"/>
                </a:cubicBezTo>
                <a:cubicBezTo>
                  <a:pt x="71" y="36"/>
                  <a:pt x="71" y="36"/>
                  <a:pt x="71" y="36"/>
                </a:cubicBezTo>
                <a:cubicBezTo>
                  <a:pt x="71" y="34"/>
                  <a:pt x="73" y="32"/>
                  <a:pt x="75" y="32"/>
                </a:cubicBezTo>
                <a:cubicBezTo>
                  <a:pt x="77" y="32"/>
                  <a:pt x="79" y="33"/>
                  <a:pt x="79" y="35"/>
                </a:cubicBezTo>
                <a:cubicBezTo>
                  <a:pt x="80" y="65"/>
                  <a:pt x="80" y="65"/>
                  <a:pt x="80" y="65"/>
                </a:cubicBezTo>
                <a:cubicBezTo>
                  <a:pt x="84" y="67"/>
                  <a:pt x="87" y="70"/>
                  <a:pt x="87" y="75"/>
                </a:cubicBezTo>
                <a:moveTo>
                  <a:pt x="76" y="92"/>
                </a:moveTo>
                <a:cubicBezTo>
                  <a:pt x="78" y="92"/>
                  <a:pt x="80" y="92"/>
                  <a:pt x="82" y="91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16"/>
                  <a:pt x="80" y="119"/>
                  <a:pt x="76" y="119"/>
                </a:cubicBezTo>
                <a:cubicBezTo>
                  <a:pt x="73" y="119"/>
                  <a:pt x="70" y="116"/>
                  <a:pt x="70" y="113"/>
                </a:cubicBezTo>
                <a:cubicBezTo>
                  <a:pt x="70" y="91"/>
                  <a:pt x="70" y="91"/>
                  <a:pt x="70" y="91"/>
                </a:cubicBezTo>
                <a:cubicBezTo>
                  <a:pt x="72" y="92"/>
                  <a:pt x="74" y="92"/>
                  <a:pt x="76" y="92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85" name="组合 484"/>
          <p:cNvGrpSpPr/>
          <p:nvPr/>
        </p:nvGrpSpPr>
        <p:grpSpPr>
          <a:xfrm>
            <a:off x="4274186" y="5075217"/>
            <a:ext cx="414867" cy="414867"/>
            <a:chOff x="2789238" y="3781425"/>
            <a:chExt cx="311150" cy="311150"/>
          </a:xfrm>
          <a:solidFill>
            <a:schemeClr val="bg1">
              <a:lumMod val="65000"/>
            </a:schemeClr>
          </a:solidFill>
        </p:grpSpPr>
        <p:sp>
          <p:nvSpPr>
            <p:cNvPr id="333" name="Freeform 71"/>
            <p:cNvSpPr/>
            <p:nvPr/>
          </p:nvSpPr>
          <p:spPr bwMode="auto">
            <a:xfrm>
              <a:off x="2884488" y="3822700"/>
              <a:ext cx="120650" cy="227013"/>
            </a:xfrm>
            <a:custGeom>
              <a:avLst/>
              <a:gdLst>
                <a:gd name="T0" fmla="*/ 47 w 47"/>
                <a:gd name="T1" fmla="*/ 60 h 88"/>
                <a:gd name="T2" fmla="*/ 45 w 47"/>
                <a:gd name="T3" fmla="*/ 68 h 88"/>
                <a:gd name="T4" fmla="*/ 42 w 47"/>
                <a:gd name="T5" fmla="*/ 73 h 88"/>
                <a:gd name="T6" fmla="*/ 36 w 47"/>
                <a:gd name="T7" fmla="*/ 77 h 88"/>
                <a:gd name="T8" fmla="*/ 30 w 47"/>
                <a:gd name="T9" fmla="*/ 79 h 88"/>
                <a:gd name="T10" fmla="*/ 30 w 47"/>
                <a:gd name="T11" fmla="*/ 85 h 88"/>
                <a:gd name="T12" fmla="*/ 29 w 47"/>
                <a:gd name="T13" fmla="*/ 88 h 88"/>
                <a:gd name="T14" fmla="*/ 27 w 47"/>
                <a:gd name="T15" fmla="*/ 88 h 88"/>
                <a:gd name="T16" fmla="*/ 20 w 47"/>
                <a:gd name="T17" fmla="*/ 88 h 88"/>
                <a:gd name="T18" fmla="*/ 17 w 47"/>
                <a:gd name="T19" fmla="*/ 88 h 88"/>
                <a:gd name="T20" fmla="*/ 17 w 47"/>
                <a:gd name="T21" fmla="*/ 84 h 88"/>
                <a:gd name="T22" fmla="*/ 17 w 47"/>
                <a:gd name="T23" fmla="*/ 80 h 88"/>
                <a:gd name="T24" fmla="*/ 6 w 47"/>
                <a:gd name="T25" fmla="*/ 79 h 88"/>
                <a:gd name="T26" fmla="*/ 0 w 47"/>
                <a:gd name="T27" fmla="*/ 76 h 88"/>
                <a:gd name="T28" fmla="*/ 0 w 47"/>
                <a:gd name="T29" fmla="*/ 74 h 88"/>
                <a:gd name="T30" fmla="*/ 0 w 47"/>
                <a:gd name="T31" fmla="*/ 70 h 88"/>
                <a:gd name="T32" fmla="*/ 1 w 47"/>
                <a:gd name="T33" fmla="*/ 67 h 88"/>
                <a:gd name="T34" fmla="*/ 3 w 47"/>
                <a:gd name="T35" fmla="*/ 66 h 88"/>
                <a:gd name="T36" fmla="*/ 4 w 47"/>
                <a:gd name="T37" fmla="*/ 66 h 88"/>
                <a:gd name="T38" fmla="*/ 4 w 47"/>
                <a:gd name="T39" fmla="*/ 66 h 88"/>
                <a:gd name="T40" fmla="*/ 10 w 47"/>
                <a:gd name="T41" fmla="*/ 68 h 88"/>
                <a:gd name="T42" fmla="*/ 19 w 47"/>
                <a:gd name="T43" fmla="*/ 69 h 88"/>
                <a:gd name="T44" fmla="*/ 29 w 47"/>
                <a:gd name="T45" fmla="*/ 67 h 88"/>
                <a:gd name="T46" fmla="*/ 33 w 47"/>
                <a:gd name="T47" fmla="*/ 61 h 88"/>
                <a:gd name="T48" fmla="*/ 30 w 47"/>
                <a:gd name="T49" fmla="*/ 54 h 88"/>
                <a:gd name="T50" fmla="*/ 20 w 47"/>
                <a:gd name="T51" fmla="*/ 49 h 88"/>
                <a:gd name="T52" fmla="*/ 13 w 47"/>
                <a:gd name="T53" fmla="*/ 46 h 88"/>
                <a:gd name="T54" fmla="*/ 7 w 47"/>
                <a:gd name="T55" fmla="*/ 41 h 88"/>
                <a:gd name="T56" fmla="*/ 3 w 47"/>
                <a:gd name="T57" fmla="*/ 36 h 88"/>
                <a:gd name="T58" fmla="*/ 1 w 47"/>
                <a:gd name="T59" fmla="*/ 28 h 88"/>
                <a:gd name="T60" fmla="*/ 6 w 47"/>
                <a:gd name="T61" fmla="*/ 16 h 88"/>
                <a:gd name="T62" fmla="*/ 19 w 47"/>
                <a:gd name="T63" fmla="*/ 10 h 88"/>
                <a:gd name="T64" fmla="*/ 19 w 47"/>
                <a:gd name="T65" fmla="*/ 4 h 88"/>
                <a:gd name="T66" fmla="*/ 19 w 47"/>
                <a:gd name="T67" fmla="*/ 1 h 88"/>
                <a:gd name="T68" fmla="*/ 23 w 47"/>
                <a:gd name="T69" fmla="*/ 0 h 88"/>
                <a:gd name="T70" fmla="*/ 29 w 47"/>
                <a:gd name="T71" fmla="*/ 0 h 88"/>
                <a:gd name="T72" fmla="*/ 32 w 47"/>
                <a:gd name="T73" fmla="*/ 1 h 88"/>
                <a:gd name="T74" fmla="*/ 32 w 47"/>
                <a:gd name="T75" fmla="*/ 4 h 88"/>
                <a:gd name="T76" fmla="*/ 32 w 47"/>
                <a:gd name="T77" fmla="*/ 9 h 88"/>
                <a:gd name="T78" fmla="*/ 38 w 47"/>
                <a:gd name="T79" fmla="*/ 10 h 88"/>
                <a:gd name="T80" fmla="*/ 42 w 47"/>
                <a:gd name="T81" fmla="*/ 11 h 88"/>
                <a:gd name="T82" fmla="*/ 43 w 47"/>
                <a:gd name="T83" fmla="*/ 13 h 88"/>
                <a:gd name="T84" fmla="*/ 42 w 47"/>
                <a:gd name="T85" fmla="*/ 17 h 88"/>
                <a:gd name="T86" fmla="*/ 41 w 47"/>
                <a:gd name="T87" fmla="*/ 20 h 88"/>
                <a:gd name="T88" fmla="*/ 39 w 47"/>
                <a:gd name="T89" fmla="*/ 22 h 88"/>
                <a:gd name="T90" fmla="*/ 34 w 47"/>
                <a:gd name="T91" fmla="*/ 20 h 88"/>
                <a:gd name="T92" fmla="*/ 27 w 47"/>
                <a:gd name="T93" fmla="*/ 20 h 88"/>
                <a:gd name="T94" fmla="*/ 18 w 47"/>
                <a:gd name="T95" fmla="*/ 22 h 88"/>
                <a:gd name="T96" fmla="*/ 15 w 47"/>
                <a:gd name="T97" fmla="*/ 28 h 88"/>
                <a:gd name="T98" fmla="*/ 18 w 47"/>
                <a:gd name="T99" fmla="*/ 33 h 88"/>
                <a:gd name="T100" fmla="*/ 27 w 47"/>
                <a:gd name="T101" fmla="*/ 38 h 88"/>
                <a:gd name="T102" fmla="*/ 41 w 47"/>
                <a:gd name="T103" fmla="*/ 47 h 88"/>
                <a:gd name="T104" fmla="*/ 47 w 47"/>
                <a:gd name="T105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88">
                  <a:moveTo>
                    <a:pt x="47" y="60"/>
                  </a:moveTo>
                  <a:cubicBezTo>
                    <a:pt x="47" y="63"/>
                    <a:pt x="46" y="66"/>
                    <a:pt x="45" y="68"/>
                  </a:cubicBezTo>
                  <a:cubicBezTo>
                    <a:pt x="44" y="70"/>
                    <a:pt x="43" y="72"/>
                    <a:pt x="42" y="73"/>
                  </a:cubicBezTo>
                  <a:cubicBezTo>
                    <a:pt x="40" y="75"/>
                    <a:pt x="38" y="76"/>
                    <a:pt x="36" y="77"/>
                  </a:cubicBezTo>
                  <a:cubicBezTo>
                    <a:pt x="34" y="78"/>
                    <a:pt x="32" y="79"/>
                    <a:pt x="30" y="7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6"/>
                    <a:pt x="30" y="87"/>
                    <a:pt x="29" y="88"/>
                  </a:cubicBezTo>
                  <a:cubicBezTo>
                    <a:pt x="29" y="88"/>
                    <a:pt x="28" y="88"/>
                    <a:pt x="27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8"/>
                    <a:pt x="18" y="88"/>
                    <a:pt x="17" y="88"/>
                  </a:cubicBezTo>
                  <a:cubicBezTo>
                    <a:pt x="17" y="87"/>
                    <a:pt x="17" y="86"/>
                    <a:pt x="17" y="84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2" y="80"/>
                    <a:pt x="9" y="80"/>
                    <a:pt x="6" y="79"/>
                  </a:cubicBezTo>
                  <a:cubicBezTo>
                    <a:pt x="3" y="78"/>
                    <a:pt x="1" y="77"/>
                    <a:pt x="0" y="76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3"/>
                    <a:pt x="0" y="72"/>
                    <a:pt x="0" y="70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3" y="66"/>
                    <a:pt x="3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7"/>
                    <a:pt x="8" y="67"/>
                    <a:pt x="10" y="68"/>
                  </a:cubicBezTo>
                  <a:cubicBezTo>
                    <a:pt x="12" y="68"/>
                    <a:pt x="15" y="69"/>
                    <a:pt x="19" y="69"/>
                  </a:cubicBezTo>
                  <a:cubicBezTo>
                    <a:pt x="23" y="69"/>
                    <a:pt x="26" y="68"/>
                    <a:pt x="29" y="67"/>
                  </a:cubicBezTo>
                  <a:cubicBezTo>
                    <a:pt x="31" y="66"/>
                    <a:pt x="33" y="64"/>
                    <a:pt x="33" y="61"/>
                  </a:cubicBezTo>
                  <a:cubicBezTo>
                    <a:pt x="33" y="58"/>
                    <a:pt x="32" y="56"/>
                    <a:pt x="30" y="54"/>
                  </a:cubicBezTo>
                  <a:cubicBezTo>
                    <a:pt x="28" y="52"/>
                    <a:pt x="25" y="51"/>
                    <a:pt x="20" y="49"/>
                  </a:cubicBezTo>
                  <a:cubicBezTo>
                    <a:pt x="18" y="48"/>
                    <a:pt x="15" y="47"/>
                    <a:pt x="13" y="46"/>
                  </a:cubicBezTo>
                  <a:cubicBezTo>
                    <a:pt x="11" y="44"/>
                    <a:pt x="9" y="43"/>
                    <a:pt x="7" y="41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2" y="33"/>
                    <a:pt x="1" y="31"/>
                    <a:pt x="1" y="28"/>
                  </a:cubicBezTo>
                  <a:cubicBezTo>
                    <a:pt x="1" y="23"/>
                    <a:pt x="3" y="20"/>
                    <a:pt x="6" y="16"/>
                  </a:cubicBezTo>
                  <a:cubicBezTo>
                    <a:pt x="9" y="13"/>
                    <a:pt x="13" y="11"/>
                    <a:pt x="19" y="1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2" y="1"/>
                  </a:cubicBezTo>
                  <a:cubicBezTo>
                    <a:pt x="32" y="2"/>
                    <a:pt x="32" y="3"/>
                    <a:pt x="32" y="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5" y="9"/>
                    <a:pt x="37" y="10"/>
                    <a:pt x="38" y="10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3" y="14"/>
                    <a:pt x="43" y="16"/>
                    <a:pt x="42" y="17"/>
                  </a:cubicBezTo>
                  <a:cubicBezTo>
                    <a:pt x="42" y="18"/>
                    <a:pt x="42" y="19"/>
                    <a:pt x="41" y="20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8" y="21"/>
                    <a:pt x="36" y="21"/>
                    <a:pt x="34" y="20"/>
                  </a:cubicBezTo>
                  <a:cubicBezTo>
                    <a:pt x="32" y="20"/>
                    <a:pt x="29" y="20"/>
                    <a:pt x="27" y="20"/>
                  </a:cubicBezTo>
                  <a:cubicBezTo>
                    <a:pt x="22" y="20"/>
                    <a:pt x="19" y="20"/>
                    <a:pt x="18" y="22"/>
                  </a:cubicBezTo>
                  <a:cubicBezTo>
                    <a:pt x="16" y="23"/>
                    <a:pt x="15" y="25"/>
                    <a:pt x="15" y="28"/>
                  </a:cubicBezTo>
                  <a:cubicBezTo>
                    <a:pt x="15" y="30"/>
                    <a:pt x="16" y="32"/>
                    <a:pt x="18" y="33"/>
                  </a:cubicBezTo>
                  <a:cubicBezTo>
                    <a:pt x="20" y="35"/>
                    <a:pt x="23" y="36"/>
                    <a:pt x="27" y="38"/>
                  </a:cubicBezTo>
                  <a:cubicBezTo>
                    <a:pt x="33" y="40"/>
                    <a:pt x="38" y="43"/>
                    <a:pt x="41" y="47"/>
                  </a:cubicBezTo>
                  <a:cubicBezTo>
                    <a:pt x="45" y="50"/>
                    <a:pt x="47" y="55"/>
                    <a:pt x="47" y="6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Oval 72"/>
            <p:cNvSpPr>
              <a:spLocks noChangeArrowheads="1"/>
            </p:cNvSpPr>
            <p:nvPr/>
          </p:nvSpPr>
          <p:spPr bwMode="auto">
            <a:xfrm>
              <a:off x="2789238" y="3781425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575" y="31751"/>
                  </a:moveTo>
                  <a:cubicBezTo>
                    <a:pt x="87189" y="31751"/>
                    <a:pt x="31751" y="87189"/>
                    <a:pt x="31751" y="155575"/>
                  </a:cubicBezTo>
                  <a:cubicBezTo>
                    <a:pt x="31751" y="223961"/>
                    <a:pt x="87189" y="279399"/>
                    <a:pt x="155575" y="279399"/>
                  </a:cubicBezTo>
                  <a:cubicBezTo>
                    <a:pt x="223961" y="279399"/>
                    <a:pt x="279399" y="223961"/>
                    <a:pt x="279399" y="155575"/>
                  </a:cubicBezTo>
                  <a:cubicBezTo>
                    <a:pt x="279399" y="87189"/>
                    <a:pt x="223961" y="31751"/>
                    <a:pt x="155575" y="31751"/>
                  </a:cubicBezTo>
                  <a:close/>
                  <a:moveTo>
                    <a:pt x="155575" y="0"/>
                  </a:moveTo>
                  <a:cubicBezTo>
                    <a:pt x="241497" y="0"/>
                    <a:pt x="311150" y="69653"/>
                    <a:pt x="311150" y="155575"/>
                  </a:cubicBezTo>
                  <a:cubicBezTo>
                    <a:pt x="311150" y="241497"/>
                    <a:pt x="241497" y="311150"/>
                    <a:pt x="155575" y="311150"/>
                  </a:cubicBezTo>
                  <a:cubicBezTo>
                    <a:pt x="69653" y="311150"/>
                    <a:pt x="0" y="241497"/>
                    <a:pt x="0" y="155575"/>
                  </a:cubicBezTo>
                  <a:cubicBezTo>
                    <a:pt x="0" y="69653"/>
                    <a:pt x="69653" y="0"/>
                    <a:pt x="155575" y="0"/>
                  </a:cubicBezTo>
                  <a:close/>
                </a:path>
              </a:pathLst>
            </a:custGeom>
            <a:grpFill/>
            <a:ln w="20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333204" y="4467734"/>
            <a:ext cx="391584" cy="596900"/>
            <a:chOff x="1333501" y="3325813"/>
            <a:chExt cx="293688" cy="447675"/>
          </a:xfrm>
          <a:solidFill>
            <a:schemeClr val="bg1">
              <a:lumMod val="65000"/>
            </a:schemeClr>
          </a:solidFill>
        </p:grpSpPr>
        <p:sp>
          <p:nvSpPr>
            <p:cNvPr id="335" name="Freeform 73"/>
            <p:cNvSpPr/>
            <p:nvPr/>
          </p:nvSpPr>
          <p:spPr bwMode="auto">
            <a:xfrm>
              <a:off x="1444626" y="3400425"/>
              <a:ext cx="77788" cy="144463"/>
            </a:xfrm>
            <a:custGeom>
              <a:avLst/>
              <a:gdLst>
                <a:gd name="T0" fmla="*/ 30 w 30"/>
                <a:gd name="T1" fmla="*/ 38 h 56"/>
                <a:gd name="T2" fmla="*/ 29 w 30"/>
                <a:gd name="T3" fmla="*/ 43 h 56"/>
                <a:gd name="T4" fmla="*/ 27 w 30"/>
                <a:gd name="T5" fmla="*/ 46 h 56"/>
                <a:gd name="T6" fmla="*/ 24 w 30"/>
                <a:gd name="T7" fmla="*/ 49 h 56"/>
                <a:gd name="T8" fmla="*/ 20 w 30"/>
                <a:gd name="T9" fmla="*/ 50 h 56"/>
                <a:gd name="T10" fmla="*/ 20 w 30"/>
                <a:gd name="T11" fmla="*/ 54 h 56"/>
                <a:gd name="T12" fmla="*/ 19 w 30"/>
                <a:gd name="T13" fmla="*/ 55 h 56"/>
                <a:gd name="T14" fmla="*/ 18 w 30"/>
                <a:gd name="T15" fmla="*/ 56 h 56"/>
                <a:gd name="T16" fmla="*/ 13 w 30"/>
                <a:gd name="T17" fmla="*/ 56 h 56"/>
                <a:gd name="T18" fmla="*/ 12 w 30"/>
                <a:gd name="T19" fmla="*/ 55 h 56"/>
                <a:gd name="T20" fmla="*/ 11 w 30"/>
                <a:gd name="T21" fmla="*/ 53 h 56"/>
                <a:gd name="T22" fmla="*/ 11 w 30"/>
                <a:gd name="T23" fmla="*/ 51 h 56"/>
                <a:gd name="T24" fmla="*/ 4 w 30"/>
                <a:gd name="T25" fmla="*/ 50 h 56"/>
                <a:gd name="T26" fmla="*/ 1 w 30"/>
                <a:gd name="T27" fmla="*/ 48 h 56"/>
                <a:gd name="T28" fmla="*/ 0 w 30"/>
                <a:gd name="T29" fmla="*/ 47 h 56"/>
                <a:gd name="T30" fmla="*/ 1 w 30"/>
                <a:gd name="T31" fmla="*/ 44 h 56"/>
                <a:gd name="T32" fmla="*/ 2 w 30"/>
                <a:gd name="T33" fmla="*/ 42 h 56"/>
                <a:gd name="T34" fmla="*/ 2 w 30"/>
                <a:gd name="T35" fmla="*/ 41 h 56"/>
                <a:gd name="T36" fmla="*/ 3 w 30"/>
                <a:gd name="T37" fmla="*/ 42 h 56"/>
                <a:gd name="T38" fmla="*/ 3 w 30"/>
                <a:gd name="T39" fmla="*/ 42 h 56"/>
                <a:gd name="T40" fmla="*/ 7 w 30"/>
                <a:gd name="T41" fmla="*/ 43 h 56"/>
                <a:gd name="T42" fmla="*/ 13 w 30"/>
                <a:gd name="T43" fmla="*/ 43 h 56"/>
                <a:gd name="T44" fmla="*/ 19 w 30"/>
                <a:gd name="T45" fmla="*/ 42 h 56"/>
                <a:gd name="T46" fmla="*/ 21 w 30"/>
                <a:gd name="T47" fmla="*/ 38 h 56"/>
                <a:gd name="T48" fmla="*/ 20 w 30"/>
                <a:gd name="T49" fmla="*/ 34 h 56"/>
                <a:gd name="T50" fmla="*/ 14 w 30"/>
                <a:gd name="T51" fmla="*/ 31 h 56"/>
                <a:gd name="T52" fmla="*/ 9 w 30"/>
                <a:gd name="T53" fmla="*/ 29 h 56"/>
                <a:gd name="T54" fmla="*/ 5 w 30"/>
                <a:gd name="T55" fmla="*/ 26 h 56"/>
                <a:gd name="T56" fmla="*/ 2 w 30"/>
                <a:gd name="T57" fmla="*/ 22 h 56"/>
                <a:gd name="T58" fmla="*/ 1 w 30"/>
                <a:gd name="T59" fmla="*/ 17 h 56"/>
                <a:gd name="T60" fmla="*/ 4 w 30"/>
                <a:gd name="T61" fmla="*/ 10 h 56"/>
                <a:gd name="T62" fmla="*/ 13 w 30"/>
                <a:gd name="T63" fmla="*/ 6 h 56"/>
                <a:gd name="T64" fmla="*/ 13 w 30"/>
                <a:gd name="T65" fmla="*/ 2 h 56"/>
                <a:gd name="T66" fmla="*/ 13 w 30"/>
                <a:gd name="T67" fmla="*/ 0 h 56"/>
                <a:gd name="T68" fmla="*/ 15 w 30"/>
                <a:gd name="T69" fmla="*/ 0 h 56"/>
                <a:gd name="T70" fmla="*/ 19 w 30"/>
                <a:gd name="T71" fmla="*/ 0 h 56"/>
                <a:gd name="T72" fmla="*/ 21 w 30"/>
                <a:gd name="T73" fmla="*/ 0 h 56"/>
                <a:gd name="T74" fmla="*/ 21 w 30"/>
                <a:gd name="T75" fmla="*/ 2 h 56"/>
                <a:gd name="T76" fmla="*/ 21 w 30"/>
                <a:gd name="T77" fmla="*/ 5 h 56"/>
                <a:gd name="T78" fmla="*/ 25 w 30"/>
                <a:gd name="T79" fmla="*/ 6 h 56"/>
                <a:gd name="T80" fmla="*/ 27 w 30"/>
                <a:gd name="T81" fmla="*/ 7 h 56"/>
                <a:gd name="T82" fmla="*/ 28 w 30"/>
                <a:gd name="T83" fmla="*/ 8 h 56"/>
                <a:gd name="T84" fmla="*/ 28 w 30"/>
                <a:gd name="T85" fmla="*/ 10 h 56"/>
                <a:gd name="T86" fmla="*/ 27 w 30"/>
                <a:gd name="T87" fmla="*/ 13 h 56"/>
                <a:gd name="T88" fmla="*/ 26 w 30"/>
                <a:gd name="T89" fmla="*/ 13 h 56"/>
                <a:gd name="T90" fmla="*/ 22 w 30"/>
                <a:gd name="T91" fmla="*/ 13 h 56"/>
                <a:gd name="T92" fmla="*/ 18 w 30"/>
                <a:gd name="T93" fmla="*/ 12 h 56"/>
                <a:gd name="T94" fmla="*/ 12 w 30"/>
                <a:gd name="T95" fmla="*/ 13 h 56"/>
                <a:gd name="T96" fmla="*/ 10 w 30"/>
                <a:gd name="T97" fmla="*/ 17 h 56"/>
                <a:gd name="T98" fmla="*/ 12 w 30"/>
                <a:gd name="T99" fmla="*/ 21 h 56"/>
                <a:gd name="T100" fmla="*/ 18 w 30"/>
                <a:gd name="T101" fmla="*/ 24 h 56"/>
                <a:gd name="T102" fmla="*/ 27 w 30"/>
                <a:gd name="T103" fmla="*/ 29 h 56"/>
                <a:gd name="T104" fmla="*/ 30 w 30"/>
                <a:gd name="T10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" h="56">
                  <a:moveTo>
                    <a:pt x="30" y="38"/>
                  </a:moveTo>
                  <a:cubicBezTo>
                    <a:pt x="30" y="40"/>
                    <a:pt x="30" y="41"/>
                    <a:pt x="29" y="43"/>
                  </a:cubicBezTo>
                  <a:cubicBezTo>
                    <a:pt x="29" y="44"/>
                    <a:pt x="28" y="45"/>
                    <a:pt x="27" y="46"/>
                  </a:cubicBezTo>
                  <a:cubicBezTo>
                    <a:pt x="26" y="47"/>
                    <a:pt x="25" y="48"/>
                    <a:pt x="24" y="49"/>
                  </a:cubicBezTo>
                  <a:cubicBezTo>
                    <a:pt x="23" y="49"/>
                    <a:pt x="21" y="50"/>
                    <a:pt x="20" y="5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8" y="51"/>
                    <a:pt x="6" y="50"/>
                    <a:pt x="4" y="50"/>
                  </a:cubicBezTo>
                  <a:cubicBezTo>
                    <a:pt x="3" y="49"/>
                    <a:pt x="1" y="49"/>
                    <a:pt x="1" y="48"/>
                  </a:cubicBezTo>
                  <a:cubicBezTo>
                    <a:pt x="1" y="48"/>
                    <a:pt x="0" y="48"/>
                    <a:pt x="0" y="47"/>
                  </a:cubicBezTo>
                  <a:cubicBezTo>
                    <a:pt x="1" y="46"/>
                    <a:pt x="1" y="45"/>
                    <a:pt x="1" y="44"/>
                  </a:cubicBezTo>
                  <a:cubicBezTo>
                    <a:pt x="1" y="44"/>
                    <a:pt x="1" y="43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1"/>
                    <a:pt x="3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5" y="42"/>
                    <a:pt x="7" y="43"/>
                  </a:cubicBezTo>
                  <a:cubicBezTo>
                    <a:pt x="8" y="43"/>
                    <a:pt x="10" y="43"/>
                    <a:pt x="13" y="43"/>
                  </a:cubicBezTo>
                  <a:cubicBezTo>
                    <a:pt x="15" y="43"/>
                    <a:pt x="17" y="43"/>
                    <a:pt x="19" y="42"/>
                  </a:cubicBezTo>
                  <a:cubicBezTo>
                    <a:pt x="21" y="42"/>
                    <a:pt x="21" y="40"/>
                    <a:pt x="21" y="38"/>
                  </a:cubicBezTo>
                  <a:cubicBezTo>
                    <a:pt x="21" y="37"/>
                    <a:pt x="21" y="35"/>
                    <a:pt x="20" y="34"/>
                  </a:cubicBezTo>
                  <a:cubicBezTo>
                    <a:pt x="19" y="33"/>
                    <a:pt x="17" y="32"/>
                    <a:pt x="14" y="31"/>
                  </a:cubicBezTo>
                  <a:cubicBezTo>
                    <a:pt x="12" y="30"/>
                    <a:pt x="10" y="29"/>
                    <a:pt x="9" y="29"/>
                  </a:cubicBezTo>
                  <a:cubicBezTo>
                    <a:pt x="8" y="28"/>
                    <a:pt x="6" y="27"/>
                    <a:pt x="5" y="26"/>
                  </a:cubicBezTo>
                  <a:cubicBezTo>
                    <a:pt x="4" y="25"/>
                    <a:pt x="3" y="24"/>
                    <a:pt x="2" y="22"/>
                  </a:cubicBezTo>
                  <a:cubicBezTo>
                    <a:pt x="2" y="21"/>
                    <a:pt x="1" y="19"/>
                    <a:pt x="1" y="17"/>
                  </a:cubicBezTo>
                  <a:cubicBezTo>
                    <a:pt x="1" y="15"/>
                    <a:pt x="2" y="12"/>
                    <a:pt x="4" y="10"/>
                  </a:cubicBezTo>
                  <a:cubicBezTo>
                    <a:pt x="6" y="8"/>
                    <a:pt x="9" y="6"/>
                    <a:pt x="13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6" y="6"/>
                    <a:pt x="27" y="6"/>
                    <a:pt x="27" y="7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1"/>
                    <a:pt x="27" y="12"/>
                    <a:pt x="27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3" y="13"/>
                    <a:pt x="12" y="13"/>
                  </a:cubicBezTo>
                  <a:cubicBezTo>
                    <a:pt x="11" y="14"/>
                    <a:pt x="10" y="16"/>
                    <a:pt x="10" y="17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2"/>
                    <a:pt x="15" y="23"/>
                    <a:pt x="18" y="24"/>
                  </a:cubicBezTo>
                  <a:cubicBezTo>
                    <a:pt x="22" y="25"/>
                    <a:pt x="25" y="27"/>
                    <a:pt x="27" y="29"/>
                  </a:cubicBezTo>
                  <a:cubicBezTo>
                    <a:pt x="29" y="32"/>
                    <a:pt x="30" y="35"/>
                    <a:pt x="30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74"/>
            <p:cNvSpPr>
              <a:spLocks noEditPoints="1"/>
            </p:cNvSpPr>
            <p:nvPr/>
          </p:nvSpPr>
          <p:spPr bwMode="auto">
            <a:xfrm>
              <a:off x="1333501" y="3325813"/>
              <a:ext cx="293688" cy="293688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96 h 114"/>
                <a:gd name="T12" fmla="*/ 18 w 114"/>
                <a:gd name="T13" fmla="*/ 57 h 114"/>
                <a:gd name="T14" fmla="*/ 57 w 114"/>
                <a:gd name="T15" fmla="*/ 17 h 114"/>
                <a:gd name="T16" fmla="*/ 96 w 114"/>
                <a:gd name="T17" fmla="*/ 57 h 114"/>
                <a:gd name="T18" fmla="*/ 57 w 114"/>
                <a:gd name="T1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moveTo>
                    <a:pt x="57" y="96"/>
                  </a:moveTo>
                  <a:cubicBezTo>
                    <a:pt x="35" y="96"/>
                    <a:pt x="18" y="79"/>
                    <a:pt x="18" y="57"/>
                  </a:cubicBezTo>
                  <a:cubicBezTo>
                    <a:pt x="18" y="35"/>
                    <a:pt x="35" y="17"/>
                    <a:pt x="57" y="17"/>
                  </a:cubicBezTo>
                  <a:cubicBezTo>
                    <a:pt x="79" y="17"/>
                    <a:pt x="96" y="35"/>
                    <a:pt x="96" y="57"/>
                  </a:cubicBezTo>
                  <a:cubicBezTo>
                    <a:pt x="96" y="79"/>
                    <a:pt x="79" y="96"/>
                    <a:pt x="57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Rectangle 75"/>
            <p:cNvSpPr>
              <a:spLocks noChangeArrowheads="1"/>
            </p:cNvSpPr>
            <p:nvPr/>
          </p:nvSpPr>
          <p:spPr bwMode="auto">
            <a:xfrm>
              <a:off x="1447801" y="3595688"/>
              <a:ext cx="66675" cy="177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1598720" y="801667"/>
            <a:ext cx="349251" cy="537633"/>
            <a:chOff x="782638" y="576263"/>
            <a:chExt cx="261938" cy="403225"/>
          </a:xfrm>
          <a:solidFill>
            <a:schemeClr val="bg1">
              <a:lumMod val="65000"/>
            </a:schemeClr>
          </a:solidFill>
        </p:grpSpPr>
        <p:sp>
          <p:nvSpPr>
            <p:cNvPr id="338" name="Freeform 76"/>
            <p:cNvSpPr/>
            <p:nvPr/>
          </p:nvSpPr>
          <p:spPr bwMode="auto">
            <a:xfrm>
              <a:off x="882651" y="644525"/>
              <a:ext cx="69850" cy="128588"/>
            </a:xfrm>
            <a:custGeom>
              <a:avLst/>
              <a:gdLst>
                <a:gd name="T0" fmla="*/ 15 w 27"/>
                <a:gd name="T1" fmla="*/ 21 h 50"/>
                <a:gd name="T2" fmla="*/ 10 w 27"/>
                <a:gd name="T3" fmla="*/ 19 h 50"/>
                <a:gd name="T4" fmla="*/ 9 w 27"/>
                <a:gd name="T5" fmla="*/ 15 h 50"/>
                <a:gd name="T6" fmla="*/ 10 w 27"/>
                <a:gd name="T7" fmla="*/ 12 h 50"/>
                <a:gd name="T8" fmla="*/ 15 w 27"/>
                <a:gd name="T9" fmla="*/ 11 h 50"/>
                <a:gd name="T10" fmla="*/ 19 w 27"/>
                <a:gd name="T11" fmla="*/ 11 h 50"/>
                <a:gd name="T12" fmla="*/ 22 w 27"/>
                <a:gd name="T13" fmla="*/ 12 h 50"/>
                <a:gd name="T14" fmla="*/ 23 w 27"/>
                <a:gd name="T15" fmla="*/ 11 h 50"/>
                <a:gd name="T16" fmla="*/ 24 w 27"/>
                <a:gd name="T17" fmla="*/ 9 h 50"/>
                <a:gd name="T18" fmla="*/ 24 w 27"/>
                <a:gd name="T19" fmla="*/ 7 h 50"/>
                <a:gd name="T20" fmla="*/ 24 w 27"/>
                <a:gd name="T21" fmla="*/ 6 h 50"/>
                <a:gd name="T22" fmla="*/ 22 w 27"/>
                <a:gd name="T23" fmla="*/ 5 h 50"/>
                <a:gd name="T24" fmla="*/ 18 w 27"/>
                <a:gd name="T25" fmla="*/ 5 h 50"/>
                <a:gd name="T26" fmla="*/ 18 w 27"/>
                <a:gd name="T27" fmla="*/ 2 h 50"/>
                <a:gd name="T28" fmla="*/ 18 w 27"/>
                <a:gd name="T29" fmla="*/ 0 h 50"/>
                <a:gd name="T30" fmla="*/ 17 w 27"/>
                <a:gd name="T31" fmla="*/ 0 h 50"/>
                <a:gd name="T32" fmla="*/ 13 w 27"/>
                <a:gd name="T33" fmla="*/ 0 h 50"/>
                <a:gd name="T34" fmla="*/ 11 w 27"/>
                <a:gd name="T35" fmla="*/ 0 h 50"/>
                <a:gd name="T36" fmla="*/ 11 w 27"/>
                <a:gd name="T37" fmla="*/ 2 h 50"/>
                <a:gd name="T38" fmla="*/ 11 w 27"/>
                <a:gd name="T39" fmla="*/ 5 h 50"/>
                <a:gd name="T40" fmla="*/ 3 w 27"/>
                <a:gd name="T41" fmla="*/ 9 h 50"/>
                <a:gd name="T42" fmla="*/ 1 w 27"/>
                <a:gd name="T43" fmla="*/ 15 h 50"/>
                <a:gd name="T44" fmla="*/ 2 w 27"/>
                <a:gd name="T45" fmla="*/ 20 h 50"/>
                <a:gd name="T46" fmla="*/ 4 w 27"/>
                <a:gd name="T47" fmla="*/ 23 h 50"/>
                <a:gd name="T48" fmla="*/ 7 w 27"/>
                <a:gd name="T49" fmla="*/ 26 h 50"/>
                <a:gd name="T50" fmla="*/ 12 w 27"/>
                <a:gd name="T51" fmla="*/ 28 h 50"/>
                <a:gd name="T52" fmla="*/ 17 w 27"/>
                <a:gd name="T53" fmla="*/ 31 h 50"/>
                <a:gd name="T54" fmla="*/ 19 w 27"/>
                <a:gd name="T55" fmla="*/ 34 h 50"/>
                <a:gd name="T56" fmla="*/ 16 w 27"/>
                <a:gd name="T57" fmla="*/ 38 h 50"/>
                <a:gd name="T58" fmla="*/ 11 w 27"/>
                <a:gd name="T59" fmla="*/ 39 h 50"/>
                <a:gd name="T60" fmla="*/ 6 w 27"/>
                <a:gd name="T61" fmla="*/ 39 h 50"/>
                <a:gd name="T62" fmla="*/ 2 w 27"/>
                <a:gd name="T63" fmla="*/ 38 h 50"/>
                <a:gd name="T64" fmla="*/ 2 w 27"/>
                <a:gd name="T65" fmla="*/ 37 h 50"/>
                <a:gd name="T66" fmla="*/ 1 w 27"/>
                <a:gd name="T67" fmla="*/ 37 h 50"/>
                <a:gd name="T68" fmla="*/ 1 w 27"/>
                <a:gd name="T69" fmla="*/ 38 h 50"/>
                <a:gd name="T70" fmla="*/ 0 w 27"/>
                <a:gd name="T71" fmla="*/ 40 h 50"/>
                <a:gd name="T72" fmla="*/ 0 w 27"/>
                <a:gd name="T73" fmla="*/ 42 h 50"/>
                <a:gd name="T74" fmla="*/ 0 w 27"/>
                <a:gd name="T75" fmla="*/ 43 h 50"/>
                <a:gd name="T76" fmla="*/ 3 w 27"/>
                <a:gd name="T77" fmla="*/ 45 h 50"/>
                <a:gd name="T78" fmla="*/ 9 w 27"/>
                <a:gd name="T79" fmla="*/ 46 h 50"/>
                <a:gd name="T80" fmla="*/ 9 w 27"/>
                <a:gd name="T81" fmla="*/ 48 h 50"/>
                <a:gd name="T82" fmla="*/ 10 w 27"/>
                <a:gd name="T83" fmla="*/ 50 h 50"/>
                <a:gd name="T84" fmla="*/ 11 w 27"/>
                <a:gd name="T85" fmla="*/ 50 h 50"/>
                <a:gd name="T86" fmla="*/ 15 w 27"/>
                <a:gd name="T87" fmla="*/ 50 h 50"/>
                <a:gd name="T88" fmla="*/ 17 w 27"/>
                <a:gd name="T89" fmla="*/ 50 h 50"/>
                <a:gd name="T90" fmla="*/ 17 w 27"/>
                <a:gd name="T91" fmla="*/ 48 h 50"/>
                <a:gd name="T92" fmla="*/ 17 w 27"/>
                <a:gd name="T93" fmla="*/ 45 h 50"/>
                <a:gd name="T94" fmla="*/ 21 w 27"/>
                <a:gd name="T95" fmla="*/ 44 h 50"/>
                <a:gd name="T96" fmla="*/ 24 w 27"/>
                <a:gd name="T97" fmla="*/ 42 h 50"/>
                <a:gd name="T98" fmla="*/ 26 w 27"/>
                <a:gd name="T99" fmla="*/ 38 h 50"/>
                <a:gd name="T100" fmla="*/ 27 w 27"/>
                <a:gd name="T101" fmla="*/ 34 h 50"/>
                <a:gd name="T102" fmla="*/ 24 w 27"/>
                <a:gd name="T103" fmla="*/ 26 h 50"/>
                <a:gd name="T104" fmla="*/ 15 w 27"/>
                <a:gd name="T10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" h="50">
                  <a:moveTo>
                    <a:pt x="15" y="21"/>
                  </a:moveTo>
                  <a:cubicBezTo>
                    <a:pt x="13" y="20"/>
                    <a:pt x="11" y="19"/>
                    <a:pt x="10" y="19"/>
                  </a:cubicBezTo>
                  <a:cubicBezTo>
                    <a:pt x="9" y="18"/>
                    <a:pt x="9" y="17"/>
                    <a:pt x="9" y="15"/>
                  </a:cubicBezTo>
                  <a:cubicBezTo>
                    <a:pt x="9" y="14"/>
                    <a:pt x="9" y="13"/>
                    <a:pt x="10" y="12"/>
                  </a:cubicBezTo>
                  <a:cubicBezTo>
                    <a:pt x="11" y="11"/>
                    <a:pt x="13" y="11"/>
                    <a:pt x="15" y="11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21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1" y="5"/>
                    <a:pt x="20" y="5"/>
                    <a:pt x="18" y="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6"/>
                    <a:pt x="5" y="7"/>
                    <a:pt x="3" y="9"/>
                  </a:cubicBezTo>
                  <a:cubicBezTo>
                    <a:pt x="1" y="11"/>
                    <a:pt x="1" y="13"/>
                    <a:pt x="1" y="15"/>
                  </a:cubicBezTo>
                  <a:cubicBezTo>
                    <a:pt x="1" y="17"/>
                    <a:pt x="1" y="19"/>
                    <a:pt x="2" y="20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5" y="24"/>
                    <a:pt x="6" y="25"/>
                    <a:pt x="7" y="26"/>
                  </a:cubicBezTo>
                  <a:cubicBezTo>
                    <a:pt x="9" y="26"/>
                    <a:pt x="10" y="27"/>
                    <a:pt x="12" y="28"/>
                  </a:cubicBezTo>
                  <a:cubicBezTo>
                    <a:pt x="14" y="29"/>
                    <a:pt x="16" y="30"/>
                    <a:pt x="17" y="31"/>
                  </a:cubicBezTo>
                  <a:cubicBezTo>
                    <a:pt x="18" y="32"/>
                    <a:pt x="19" y="33"/>
                    <a:pt x="19" y="34"/>
                  </a:cubicBezTo>
                  <a:cubicBezTo>
                    <a:pt x="19" y="36"/>
                    <a:pt x="18" y="37"/>
                    <a:pt x="16" y="38"/>
                  </a:cubicBezTo>
                  <a:cubicBezTo>
                    <a:pt x="15" y="39"/>
                    <a:pt x="13" y="39"/>
                    <a:pt x="11" y="39"/>
                  </a:cubicBezTo>
                  <a:cubicBezTo>
                    <a:pt x="8" y="39"/>
                    <a:pt x="7" y="39"/>
                    <a:pt x="6" y="39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1" y="37"/>
                  </a:cubicBezTo>
                  <a:cubicBezTo>
                    <a:pt x="1" y="37"/>
                    <a:pt x="1" y="37"/>
                    <a:pt x="1" y="38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2" y="44"/>
                    <a:pt x="3" y="45"/>
                  </a:cubicBezTo>
                  <a:cubicBezTo>
                    <a:pt x="5" y="45"/>
                    <a:pt x="7" y="46"/>
                    <a:pt x="9" y="4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9"/>
                    <a:pt x="10" y="50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7" y="50"/>
                  </a:cubicBezTo>
                  <a:cubicBezTo>
                    <a:pt x="17" y="50"/>
                    <a:pt x="17" y="49"/>
                    <a:pt x="17" y="4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20" y="44"/>
                    <a:pt x="21" y="44"/>
                  </a:cubicBezTo>
                  <a:cubicBezTo>
                    <a:pt x="22" y="43"/>
                    <a:pt x="23" y="43"/>
                    <a:pt x="24" y="42"/>
                  </a:cubicBezTo>
                  <a:cubicBezTo>
                    <a:pt x="25" y="41"/>
                    <a:pt x="25" y="40"/>
                    <a:pt x="26" y="38"/>
                  </a:cubicBezTo>
                  <a:cubicBezTo>
                    <a:pt x="26" y="37"/>
                    <a:pt x="27" y="36"/>
                    <a:pt x="27" y="34"/>
                  </a:cubicBezTo>
                  <a:cubicBezTo>
                    <a:pt x="27" y="31"/>
                    <a:pt x="26" y="28"/>
                    <a:pt x="24" y="26"/>
                  </a:cubicBezTo>
                  <a:cubicBezTo>
                    <a:pt x="22" y="24"/>
                    <a:pt x="19" y="23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77"/>
            <p:cNvSpPr>
              <a:spLocks noEditPoints="1"/>
            </p:cNvSpPr>
            <p:nvPr/>
          </p:nvSpPr>
          <p:spPr bwMode="auto">
            <a:xfrm>
              <a:off x="782638" y="576263"/>
              <a:ext cx="261938" cy="403225"/>
            </a:xfrm>
            <a:custGeom>
              <a:avLst/>
              <a:gdLst>
                <a:gd name="T0" fmla="*/ 102 w 102"/>
                <a:gd name="T1" fmla="*/ 51 h 156"/>
                <a:gd name="T2" fmla="*/ 51 w 102"/>
                <a:gd name="T3" fmla="*/ 0 h 156"/>
                <a:gd name="T4" fmla="*/ 0 w 102"/>
                <a:gd name="T5" fmla="*/ 51 h 156"/>
                <a:gd name="T6" fmla="*/ 39 w 102"/>
                <a:gd name="T7" fmla="*/ 101 h 156"/>
                <a:gd name="T8" fmla="*/ 39 w 102"/>
                <a:gd name="T9" fmla="*/ 156 h 156"/>
                <a:gd name="T10" fmla="*/ 62 w 102"/>
                <a:gd name="T11" fmla="*/ 156 h 156"/>
                <a:gd name="T12" fmla="*/ 62 w 102"/>
                <a:gd name="T13" fmla="*/ 101 h 156"/>
                <a:gd name="T14" fmla="*/ 102 w 102"/>
                <a:gd name="T15" fmla="*/ 51 h 156"/>
                <a:gd name="T16" fmla="*/ 51 w 102"/>
                <a:gd name="T17" fmla="*/ 87 h 156"/>
                <a:gd name="T18" fmla="*/ 15 w 102"/>
                <a:gd name="T19" fmla="*/ 51 h 156"/>
                <a:gd name="T20" fmla="*/ 51 w 102"/>
                <a:gd name="T21" fmla="*/ 16 h 156"/>
                <a:gd name="T22" fmla="*/ 86 w 102"/>
                <a:gd name="T23" fmla="*/ 51 h 156"/>
                <a:gd name="T24" fmla="*/ 51 w 102"/>
                <a:gd name="T25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6">
                  <a:moveTo>
                    <a:pt x="102" y="51"/>
                  </a:moveTo>
                  <a:cubicBezTo>
                    <a:pt x="102" y="23"/>
                    <a:pt x="79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5"/>
                    <a:pt x="17" y="96"/>
                    <a:pt x="39" y="101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85" y="96"/>
                    <a:pt x="102" y="75"/>
                    <a:pt x="102" y="51"/>
                  </a:cubicBezTo>
                  <a:close/>
                  <a:moveTo>
                    <a:pt x="51" y="87"/>
                  </a:moveTo>
                  <a:cubicBezTo>
                    <a:pt x="31" y="87"/>
                    <a:pt x="15" y="71"/>
                    <a:pt x="15" y="51"/>
                  </a:cubicBezTo>
                  <a:cubicBezTo>
                    <a:pt x="15" y="31"/>
                    <a:pt x="31" y="16"/>
                    <a:pt x="51" y="16"/>
                  </a:cubicBezTo>
                  <a:cubicBezTo>
                    <a:pt x="71" y="16"/>
                    <a:pt x="86" y="31"/>
                    <a:pt x="86" y="51"/>
                  </a:cubicBezTo>
                  <a:cubicBezTo>
                    <a:pt x="86" y="71"/>
                    <a:pt x="71" y="87"/>
                    <a:pt x="51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40" name="Freeform 78"/>
          <p:cNvSpPr>
            <a:spLocks noEditPoints="1"/>
          </p:cNvSpPr>
          <p:nvPr/>
        </p:nvSpPr>
        <p:spPr bwMode="auto">
          <a:xfrm>
            <a:off x="4864737" y="3024167"/>
            <a:ext cx="179917" cy="270933"/>
          </a:xfrm>
          <a:custGeom>
            <a:avLst/>
            <a:gdLst>
              <a:gd name="T0" fmla="*/ 31 w 52"/>
              <a:gd name="T1" fmla="*/ 28 h 79"/>
              <a:gd name="T2" fmla="*/ 31 w 52"/>
              <a:gd name="T3" fmla="*/ 0 h 79"/>
              <a:gd name="T4" fmla="*/ 20 w 52"/>
              <a:gd name="T5" fmla="*/ 0 h 79"/>
              <a:gd name="T6" fmla="*/ 20 w 52"/>
              <a:gd name="T7" fmla="*/ 28 h 79"/>
              <a:gd name="T8" fmla="*/ 0 w 52"/>
              <a:gd name="T9" fmla="*/ 53 h 79"/>
              <a:gd name="T10" fmla="*/ 26 w 52"/>
              <a:gd name="T11" fmla="*/ 79 h 79"/>
              <a:gd name="T12" fmla="*/ 52 w 52"/>
              <a:gd name="T13" fmla="*/ 53 h 79"/>
              <a:gd name="T14" fmla="*/ 31 w 52"/>
              <a:gd name="T15" fmla="*/ 28 h 79"/>
              <a:gd name="T16" fmla="*/ 26 w 52"/>
              <a:gd name="T17" fmla="*/ 71 h 79"/>
              <a:gd name="T18" fmla="*/ 8 w 52"/>
              <a:gd name="T19" fmla="*/ 53 h 79"/>
              <a:gd name="T20" fmla="*/ 26 w 52"/>
              <a:gd name="T21" fmla="*/ 35 h 79"/>
              <a:gd name="T22" fmla="*/ 44 w 52"/>
              <a:gd name="T23" fmla="*/ 53 h 79"/>
              <a:gd name="T24" fmla="*/ 26 w 52"/>
              <a:gd name="T25" fmla="*/ 7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79">
                <a:moveTo>
                  <a:pt x="31" y="28"/>
                </a:moveTo>
                <a:cubicBezTo>
                  <a:pt x="31" y="0"/>
                  <a:pt x="31" y="0"/>
                  <a:pt x="3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8" y="30"/>
                  <a:pt x="0" y="41"/>
                  <a:pt x="0" y="53"/>
                </a:cubicBezTo>
                <a:cubicBezTo>
                  <a:pt x="0" y="67"/>
                  <a:pt x="11" y="79"/>
                  <a:pt x="26" y="79"/>
                </a:cubicBezTo>
                <a:cubicBezTo>
                  <a:pt x="40" y="79"/>
                  <a:pt x="52" y="67"/>
                  <a:pt x="52" y="53"/>
                </a:cubicBezTo>
                <a:cubicBezTo>
                  <a:pt x="52" y="41"/>
                  <a:pt x="43" y="30"/>
                  <a:pt x="31" y="28"/>
                </a:cubicBezTo>
                <a:close/>
                <a:moveTo>
                  <a:pt x="26" y="71"/>
                </a:moveTo>
                <a:cubicBezTo>
                  <a:pt x="16" y="71"/>
                  <a:pt x="8" y="63"/>
                  <a:pt x="8" y="53"/>
                </a:cubicBezTo>
                <a:cubicBezTo>
                  <a:pt x="8" y="43"/>
                  <a:pt x="16" y="35"/>
                  <a:pt x="26" y="35"/>
                </a:cubicBezTo>
                <a:cubicBezTo>
                  <a:pt x="36" y="35"/>
                  <a:pt x="44" y="43"/>
                  <a:pt x="44" y="53"/>
                </a:cubicBezTo>
                <a:cubicBezTo>
                  <a:pt x="44" y="63"/>
                  <a:pt x="36" y="71"/>
                  <a:pt x="26" y="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41" name="Freeform 79"/>
          <p:cNvSpPr>
            <a:spLocks noEditPoints="1"/>
          </p:cNvSpPr>
          <p:nvPr/>
        </p:nvSpPr>
        <p:spPr bwMode="auto">
          <a:xfrm>
            <a:off x="4879553" y="678901"/>
            <a:ext cx="177800" cy="275167"/>
          </a:xfrm>
          <a:custGeom>
            <a:avLst/>
            <a:gdLst>
              <a:gd name="T0" fmla="*/ 32 w 52"/>
              <a:gd name="T1" fmla="*/ 28 h 80"/>
              <a:gd name="T2" fmla="*/ 32 w 52"/>
              <a:gd name="T3" fmla="*/ 0 h 80"/>
              <a:gd name="T4" fmla="*/ 20 w 52"/>
              <a:gd name="T5" fmla="*/ 0 h 80"/>
              <a:gd name="T6" fmla="*/ 20 w 52"/>
              <a:gd name="T7" fmla="*/ 28 h 80"/>
              <a:gd name="T8" fmla="*/ 0 w 52"/>
              <a:gd name="T9" fmla="*/ 54 h 80"/>
              <a:gd name="T10" fmla="*/ 26 w 52"/>
              <a:gd name="T11" fmla="*/ 80 h 80"/>
              <a:gd name="T12" fmla="*/ 52 w 52"/>
              <a:gd name="T13" fmla="*/ 54 h 80"/>
              <a:gd name="T14" fmla="*/ 32 w 52"/>
              <a:gd name="T15" fmla="*/ 28 h 80"/>
              <a:gd name="T16" fmla="*/ 26 w 52"/>
              <a:gd name="T17" fmla="*/ 67 h 80"/>
              <a:gd name="T18" fmla="*/ 13 w 52"/>
              <a:gd name="T19" fmla="*/ 54 h 80"/>
              <a:gd name="T20" fmla="*/ 26 w 52"/>
              <a:gd name="T21" fmla="*/ 40 h 80"/>
              <a:gd name="T22" fmla="*/ 39 w 52"/>
              <a:gd name="T23" fmla="*/ 54 h 80"/>
              <a:gd name="T24" fmla="*/ 26 w 52"/>
              <a:gd name="T25" fmla="*/ 6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80">
                <a:moveTo>
                  <a:pt x="32" y="28"/>
                </a:moveTo>
                <a:cubicBezTo>
                  <a:pt x="32" y="0"/>
                  <a:pt x="32" y="0"/>
                  <a:pt x="3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9" y="31"/>
                  <a:pt x="0" y="41"/>
                  <a:pt x="0" y="54"/>
                </a:cubicBezTo>
                <a:cubicBezTo>
                  <a:pt x="0" y="68"/>
                  <a:pt x="12" y="80"/>
                  <a:pt x="26" y="80"/>
                </a:cubicBezTo>
                <a:cubicBezTo>
                  <a:pt x="40" y="80"/>
                  <a:pt x="52" y="68"/>
                  <a:pt x="52" y="54"/>
                </a:cubicBezTo>
                <a:cubicBezTo>
                  <a:pt x="52" y="41"/>
                  <a:pt x="43" y="31"/>
                  <a:pt x="32" y="28"/>
                </a:cubicBezTo>
                <a:close/>
                <a:moveTo>
                  <a:pt x="26" y="67"/>
                </a:moveTo>
                <a:cubicBezTo>
                  <a:pt x="19" y="67"/>
                  <a:pt x="13" y="61"/>
                  <a:pt x="13" y="54"/>
                </a:cubicBezTo>
                <a:cubicBezTo>
                  <a:pt x="13" y="46"/>
                  <a:pt x="19" y="40"/>
                  <a:pt x="26" y="40"/>
                </a:cubicBezTo>
                <a:cubicBezTo>
                  <a:pt x="33" y="40"/>
                  <a:pt x="39" y="46"/>
                  <a:pt x="39" y="54"/>
                </a:cubicBezTo>
                <a:cubicBezTo>
                  <a:pt x="39" y="61"/>
                  <a:pt x="33" y="67"/>
                  <a:pt x="26" y="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42" name="Freeform 80"/>
          <p:cNvSpPr>
            <a:spLocks noEditPoints="1"/>
          </p:cNvSpPr>
          <p:nvPr/>
        </p:nvSpPr>
        <p:spPr bwMode="auto">
          <a:xfrm>
            <a:off x="2811570" y="2931034"/>
            <a:ext cx="177800" cy="275167"/>
          </a:xfrm>
          <a:custGeom>
            <a:avLst/>
            <a:gdLst>
              <a:gd name="T0" fmla="*/ 32 w 52"/>
              <a:gd name="T1" fmla="*/ 28 h 80"/>
              <a:gd name="T2" fmla="*/ 32 w 52"/>
              <a:gd name="T3" fmla="*/ 0 h 80"/>
              <a:gd name="T4" fmla="*/ 21 w 52"/>
              <a:gd name="T5" fmla="*/ 0 h 80"/>
              <a:gd name="T6" fmla="*/ 21 w 52"/>
              <a:gd name="T7" fmla="*/ 28 h 80"/>
              <a:gd name="T8" fmla="*/ 0 w 52"/>
              <a:gd name="T9" fmla="*/ 54 h 80"/>
              <a:gd name="T10" fmla="*/ 26 w 52"/>
              <a:gd name="T11" fmla="*/ 80 h 80"/>
              <a:gd name="T12" fmla="*/ 52 w 52"/>
              <a:gd name="T13" fmla="*/ 54 h 80"/>
              <a:gd name="T14" fmla="*/ 32 w 52"/>
              <a:gd name="T15" fmla="*/ 28 h 80"/>
              <a:gd name="T16" fmla="*/ 26 w 52"/>
              <a:gd name="T17" fmla="*/ 72 h 80"/>
              <a:gd name="T18" fmla="*/ 8 w 52"/>
              <a:gd name="T19" fmla="*/ 54 h 80"/>
              <a:gd name="T20" fmla="*/ 26 w 52"/>
              <a:gd name="T21" fmla="*/ 36 h 80"/>
              <a:gd name="T22" fmla="*/ 44 w 52"/>
              <a:gd name="T23" fmla="*/ 54 h 80"/>
              <a:gd name="T24" fmla="*/ 26 w 52"/>
              <a:gd name="T25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80">
                <a:moveTo>
                  <a:pt x="32" y="28"/>
                </a:moveTo>
                <a:cubicBezTo>
                  <a:pt x="32" y="0"/>
                  <a:pt x="32" y="0"/>
                  <a:pt x="3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9" y="31"/>
                  <a:pt x="0" y="41"/>
                  <a:pt x="0" y="54"/>
                </a:cubicBezTo>
                <a:cubicBezTo>
                  <a:pt x="0" y="68"/>
                  <a:pt x="12" y="80"/>
                  <a:pt x="26" y="80"/>
                </a:cubicBezTo>
                <a:cubicBezTo>
                  <a:pt x="41" y="80"/>
                  <a:pt x="52" y="68"/>
                  <a:pt x="52" y="54"/>
                </a:cubicBezTo>
                <a:cubicBezTo>
                  <a:pt x="52" y="41"/>
                  <a:pt x="44" y="31"/>
                  <a:pt x="32" y="28"/>
                </a:cubicBezTo>
                <a:close/>
                <a:moveTo>
                  <a:pt x="26" y="72"/>
                </a:moveTo>
                <a:cubicBezTo>
                  <a:pt x="16" y="72"/>
                  <a:pt x="8" y="64"/>
                  <a:pt x="8" y="54"/>
                </a:cubicBezTo>
                <a:cubicBezTo>
                  <a:pt x="8" y="44"/>
                  <a:pt x="16" y="36"/>
                  <a:pt x="26" y="36"/>
                </a:cubicBezTo>
                <a:cubicBezTo>
                  <a:pt x="36" y="36"/>
                  <a:pt x="44" y="44"/>
                  <a:pt x="44" y="54"/>
                </a:cubicBezTo>
                <a:cubicBezTo>
                  <a:pt x="44" y="64"/>
                  <a:pt x="36" y="72"/>
                  <a:pt x="26" y="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43" name="Freeform 81"/>
          <p:cNvSpPr>
            <a:spLocks noEditPoints="1"/>
          </p:cNvSpPr>
          <p:nvPr/>
        </p:nvSpPr>
        <p:spPr bwMode="auto">
          <a:xfrm>
            <a:off x="4041353" y="1006985"/>
            <a:ext cx="270933" cy="179917"/>
          </a:xfrm>
          <a:custGeom>
            <a:avLst/>
            <a:gdLst>
              <a:gd name="T0" fmla="*/ 79 w 79"/>
              <a:gd name="T1" fmla="*/ 21 h 52"/>
              <a:gd name="T2" fmla="*/ 51 w 79"/>
              <a:gd name="T3" fmla="*/ 21 h 52"/>
              <a:gd name="T4" fmla="*/ 26 w 79"/>
              <a:gd name="T5" fmla="*/ 0 h 52"/>
              <a:gd name="T6" fmla="*/ 0 w 79"/>
              <a:gd name="T7" fmla="*/ 26 h 52"/>
              <a:gd name="T8" fmla="*/ 26 w 79"/>
              <a:gd name="T9" fmla="*/ 52 h 52"/>
              <a:gd name="T10" fmla="*/ 51 w 79"/>
              <a:gd name="T11" fmla="*/ 32 h 52"/>
              <a:gd name="T12" fmla="*/ 79 w 79"/>
              <a:gd name="T13" fmla="*/ 32 h 52"/>
              <a:gd name="T14" fmla="*/ 79 w 79"/>
              <a:gd name="T15" fmla="*/ 21 h 52"/>
              <a:gd name="T16" fmla="*/ 26 w 79"/>
              <a:gd name="T17" fmla="*/ 44 h 52"/>
              <a:gd name="T18" fmla="*/ 8 w 79"/>
              <a:gd name="T19" fmla="*/ 26 h 52"/>
              <a:gd name="T20" fmla="*/ 26 w 79"/>
              <a:gd name="T21" fmla="*/ 8 h 52"/>
              <a:gd name="T22" fmla="*/ 44 w 79"/>
              <a:gd name="T23" fmla="*/ 26 h 52"/>
              <a:gd name="T24" fmla="*/ 26 w 79"/>
              <a:gd name="T25" fmla="*/ 4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52">
                <a:moveTo>
                  <a:pt x="79" y="21"/>
                </a:moveTo>
                <a:cubicBezTo>
                  <a:pt x="51" y="21"/>
                  <a:pt x="51" y="21"/>
                  <a:pt x="51" y="21"/>
                </a:cubicBezTo>
                <a:cubicBezTo>
                  <a:pt x="49" y="9"/>
                  <a:pt x="38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41"/>
                  <a:pt x="12" y="52"/>
                  <a:pt x="26" y="52"/>
                </a:cubicBezTo>
                <a:cubicBezTo>
                  <a:pt x="38" y="52"/>
                  <a:pt x="49" y="44"/>
                  <a:pt x="51" y="32"/>
                </a:cubicBezTo>
                <a:cubicBezTo>
                  <a:pt x="79" y="32"/>
                  <a:pt x="79" y="32"/>
                  <a:pt x="79" y="32"/>
                </a:cubicBezTo>
                <a:lnTo>
                  <a:pt x="79" y="21"/>
                </a:lnTo>
                <a:close/>
                <a:moveTo>
                  <a:pt x="26" y="44"/>
                </a:moveTo>
                <a:cubicBezTo>
                  <a:pt x="16" y="44"/>
                  <a:pt x="8" y="36"/>
                  <a:pt x="8" y="26"/>
                </a:cubicBezTo>
                <a:cubicBezTo>
                  <a:pt x="8" y="16"/>
                  <a:pt x="16" y="8"/>
                  <a:pt x="26" y="8"/>
                </a:cubicBezTo>
                <a:cubicBezTo>
                  <a:pt x="36" y="8"/>
                  <a:pt x="44" y="16"/>
                  <a:pt x="44" y="26"/>
                </a:cubicBezTo>
                <a:cubicBezTo>
                  <a:pt x="44" y="36"/>
                  <a:pt x="36" y="44"/>
                  <a:pt x="26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45" name="Freeform 83"/>
          <p:cNvSpPr>
            <a:spLocks noEditPoints="1"/>
          </p:cNvSpPr>
          <p:nvPr/>
        </p:nvSpPr>
        <p:spPr bwMode="auto">
          <a:xfrm>
            <a:off x="1780753" y="5919767"/>
            <a:ext cx="270933" cy="179917"/>
          </a:xfrm>
          <a:custGeom>
            <a:avLst/>
            <a:gdLst>
              <a:gd name="T0" fmla="*/ 79 w 79"/>
              <a:gd name="T1" fmla="*/ 20 h 52"/>
              <a:gd name="T2" fmla="*/ 51 w 79"/>
              <a:gd name="T3" fmla="*/ 20 h 52"/>
              <a:gd name="T4" fmla="*/ 26 w 79"/>
              <a:gd name="T5" fmla="*/ 0 h 52"/>
              <a:gd name="T6" fmla="*/ 0 w 79"/>
              <a:gd name="T7" fmla="*/ 26 h 52"/>
              <a:gd name="T8" fmla="*/ 26 w 79"/>
              <a:gd name="T9" fmla="*/ 52 h 52"/>
              <a:gd name="T10" fmla="*/ 51 w 79"/>
              <a:gd name="T11" fmla="*/ 32 h 52"/>
              <a:gd name="T12" fmla="*/ 79 w 79"/>
              <a:gd name="T13" fmla="*/ 32 h 52"/>
              <a:gd name="T14" fmla="*/ 79 w 79"/>
              <a:gd name="T15" fmla="*/ 20 h 52"/>
              <a:gd name="T16" fmla="*/ 26 w 79"/>
              <a:gd name="T17" fmla="*/ 44 h 52"/>
              <a:gd name="T18" fmla="*/ 8 w 79"/>
              <a:gd name="T19" fmla="*/ 26 h 52"/>
              <a:gd name="T20" fmla="*/ 26 w 79"/>
              <a:gd name="T21" fmla="*/ 8 h 52"/>
              <a:gd name="T22" fmla="*/ 44 w 79"/>
              <a:gd name="T23" fmla="*/ 26 h 52"/>
              <a:gd name="T24" fmla="*/ 26 w 79"/>
              <a:gd name="T25" fmla="*/ 4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52">
                <a:moveTo>
                  <a:pt x="79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8" y="9"/>
                  <a:pt x="38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40"/>
                  <a:pt x="11" y="52"/>
                  <a:pt x="26" y="52"/>
                </a:cubicBezTo>
                <a:cubicBezTo>
                  <a:pt x="38" y="52"/>
                  <a:pt x="48" y="43"/>
                  <a:pt x="51" y="32"/>
                </a:cubicBezTo>
                <a:cubicBezTo>
                  <a:pt x="79" y="32"/>
                  <a:pt x="79" y="32"/>
                  <a:pt x="79" y="32"/>
                </a:cubicBezTo>
                <a:lnTo>
                  <a:pt x="79" y="20"/>
                </a:lnTo>
                <a:close/>
                <a:moveTo>
                  <a:pt x="26" y="44"/>
                </a:moveTo>
                <a:cubicBezTo>
                  <a:pt x="16" y="44"/>
                  <a:pt x="8" y="36"/>
                  <a:pt x="8" y="26"/>
                </a:cubicBezTo>
                <a:cubicBezTo>
                  <a:pt x="8" y="16"/>
                  <a:pt x="16" y="8"/>
                  <a:pt x="26" y="8"/>
                </a:cubicBezTo>
                <a:cubicBezTo>
                  <a:pt x="35" y="8"/>
                  <a:pt x="44" y="16"/>
                  <a:pt x="44" y="26"/>
                </a:cubicBezTo>
                <a:cubicBezTo>
                  <a:pt x="44" y="36"/>
                  <a:pt x="35" y="44"/>
                  <a:pt x="26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46" name="Freeform 84"/>
          <p:cNvSpPr>
            <a:spLocks noEditPoints="1"/>
          </p:cNvSpPr>
          <p:nvPr/>
        </p:nvSpPr>
        <p:spPr bwMode="auto">
          <a:xfrm>
            <a:off x="3749253" y="5140834"/>
            <a:ext cx="222251" cy="342900"/>
          </a:xfrm>
          <a:custGeom>
            <a:avLst/>
            <a:gdLst>
              <a:gd name="T0" fmla="*/ 40 w 65"/>
              <a:gd name="T1" fmla="*/ 35 h 100"/>
              <a:gd name="T2" fmla="*/ 40 w 65"/>
              <a:gd name="T3" fmla="*/ 0 h 100"/>
              <a:gd name="T4" fmla="*/ 25 w 65"/>
              <a:gd name="T5" fmla="*/ 0 h 100"/>
              <a:gd name="T6" fmla="*/ 25 w 65"/>
              <a:gd name="T7" fmla="*/ 35 h 100"/>
              <a:gd name="T8" fmla="*/ 0 w 65"/>
              <a:gd name="T9" fmla="*/ 67 h 100"/>
              <a:gd name="T10" fmla="*/ 32 w 65"/>
              <a:gd name="T11" fmla="*/ 100 h 100"/>
              <a:gd name="T12" fmla="*/ 65 w 65"/>
              <a:gd name="T13" fmla="*/ 67 h 100"/>
              <a:gd name="T14" fmla="*/ 40 w 65"/>
              <a:gd name="T15" fmla="*/ 35 h 100"/>
              <a:gd name="T16" fmla="*/ 32 w 65"/>
              <a:gd name="T17" fmla="*/ 90 h 100"/>
              <a:gd name="T18" fmla="*/ 10 w 65"/>
              <a:gd name="T19" fmla="*/ 67 h 100"/>
              <a:gd name="T20" fmla="*/ 32 w 65"/>
              <a:gd name="T21" fmla="*/ 44 h 100"/>
              <a:gd name="T22" fmla="*/ 55 w 65"/>
              <a:gd name="T23" fmla="*/ 67 h 100"/>
              <a:gd name="T24" fmla="*/ 32 w 65"/>
              <a:gd name="T25" fmla="*/ 9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100">
                <a:moveTo>
                  <a:pt x="40" y="35"/>
                </a:moveTo>
                <a:cubicBezTo>
                  <a:pt x="40" y="0"/>
                  <a:pt x="40" y="0"/>
                  <a:pt x="4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35"/>
                  <a:pt x="25" y="35"/>
                  <a:pt x="25" y="35"/>
                </a:cubicBezTo>
                <a:cubicBezTo>
                  <a:pt x="10" y="39"/>
                  <a:pt x="0" y="52"/>
                  <a:pt x="0" y="67"/>
                </a:cubicBezTo>
                <a:cubicBezTo>
                  <a:pt x="0" y="85"/>
                  <a:pt x="14" y="100"/>
                  <a:pt x="32" y="100"/>
                </a:cubicBezTo>
                <a:cubicBezTo>
                  <a:pt x="50" y="100"/>
                  <a:pt x="65" y="85"/>
                  <a:pt x="65" y="67"/>
                </a:cubicBezTo>
                <a:cubicBezTo>
                  <a:pt x="65" y="52"/>
                  <a:pt x="54" y="39"/>
                  <a:pt x="40" y="35"/>
                </a:cubicBezTo>
                <a:close/>
                <a:moveTo>
                  <a:pt x="32" y="90"/>
                </a:moveTo>
                <a:cubicBezTo>
                  <a:pt x="20" y="90"/>
                  <a:pt x="10" y="80"/>
                  <a:pt x="10" y="67"/>
                </a:cubicBezTo>
                <a:cubicBezTo>
                  <a:pt x="10" y="55"/>
                  <a:pt x="20" y="44"/>
                  <a:pt x="32" y="44"/>
                </a:cubicBezTo>
                <a:cubicBezTo>
                  <a:pt x="45" y="44"/>
                  <a:pt x="55" y="55"/>
                  <a:pt x="55" y="67"/>
                </a:cubicBezTo>
                <a:cubicBezTo>
                  <a:pt x="55" y="80"/>
                  <a:pt x="45" y="90"/>
                  <a:pt x="32" y="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86" name="组合 485"/>
          <p:cNvGrpSpPr/>
          <p:nvPr/>
        </p:nvGrpSpPr>
        <p:grpSpPr>
          <a:xfrm>
            <a:off x="4454104" y="2594483"/>
            <a:ext cx="431800" cy="666751"/>
            <a:chOff x="2924176" y="1920875"/>
            <a:chExt cx="323850" cy="500063"/>
          </a:xfrm>
          <a:solidFill>
            <a:schemeClr val="bg1">
              <a:lumMod val="65000"/>
            </a:schemeClr>
          </a:solidFill>
        </p:grpSpPr>
        <p:sp>
          <p:nvSpPr>
            <p:cNvPr id="347" name="Freeform 85"/>
            <p:cNvSpPr/>
            <p:nvPr/>
          </p:nvSpPr>
          <p:spPr bwMode="auto">
            <a:xfrm>
              <a:off x="3046413" y="2003425"/>
              <a:ext cx="85725" cy="163513"/>
            </a:xfrm>
            <a:custGeom>
              <a:avLst/>
              <a:gdLst>
                <a:gd name="T0" fmla="*/ 19 w 33"/>
                <a:gd name="T1" fmla="*/ 27 h 63"/>
                <a:gd name="T2" fmla="*/ 13 w 33"/>
                <a:gd name="T3" fmla="*/ 23 h 63"/>
                <a:gd name="T4" fmla="*/ 11 w 33"/>
                <a:gd name="T5" fmla="*/ 19 h 63"/>
                <a:gd name="T6" fmla="*/ 13 w 33"/>
                <a:gd name="T7" fmla="*/ 15 h 63"/>
                <a:gd name="T8" fmla="*/ 19 w 33"/>
                <a:gd name="T9" fmla="*/ 14 h 63"/>
                <a:gd name="T10" fmla="*/ 24 w 33"/>
                <a:gd name="T11" fmla="*/ 14 h 63"/>
                <a:gd name="T12" fmla="*/ 28 w 33"/>
                <a:gd name="T13" fmla="*/ 15 h 63"/>
                <a:gd name="T14" fmla="*/ 29 w 33"/>
                <a:gd name="T15" fmla="*/ 14 h 63"/>
                <a:gd name="T16" fmla="*/ 30 w 33"/>
                <a:gd name="T17" fmla="*/ 12 h 63"/>
                <a:gd name="T18" fmla="*/ 31 w 33"/>
                <a:gd name="T19" fmla="*/ 9 h 63"/>
                <a:gd name="T20" fmla="*/ 30 w 33"/>
                <a:gd name="T21" fmla="*/ 8 h 63"/>
                <a:gd name="T22" fmla="*/ 27 w 33"/>
                <a:gd name="T23" fmla="*/ 7 h 63"/>
                <a:gd name="T24" fmla="*/ 23 w 33"/>
                <a:gd name="T25" fmla="*/ 6 h 63"/>
                <a:gd name="T26" fmla="*/ 23 w 33"/>
                <a:gd name="T27" fmla="*/ 3 h 63"/>
                <a:gd name="T28" fmla="*/ 23 w 33"/>
                <a:gd name="T29" fmla="*/ 1 h 63"/>
                <a:gd name="T30" fmla="*/ 21 w 33"/>
                <a:gd name="T31" fmla="*/ 0 h 63"/>
                <a:gd name="T32" fmla="*/ 16 w 33"/>
                <a:gd name="T33" fmla="*/ 0 h 63"/>
                <a:gd name="T34" fmla="*/ 14 w 33"/>
                <a:gd name="T35" fmla="*/ 1 h 63"/>
                <a:gd name="T36" fmla="*/ 13 w 33"/>
                <a:gd name="T37" fmla="*/ 3 h 63"/>
                <a:gd name="T38" fmla="*/ 13 w 33"/>
                <a:gd name="T39" fmla="*/ 7 h 63"/>
                <a:gd name="T40" fmla="*/ 4 w 33"/>
                <a:gd name="T41" fmla="*/ 11 h 63"/>
                <a:gd name="T42" fmla="*/ 1 w 33"/>
                <a:gd name="T43" fmla="*/ 19 h 63"/>
                <a:gd name="T44" fmla="*/ 2 w 33"/>
                <a:gd name="T45" fmla="*/ 25 h 63"/>
                <a:gd name="T46" fmla="*/ 5 w 33"/>
                <a:gd name="T47" fmla="*/ 29 h 63"/>
                <a:gd name="T48" fmla="*/ 10 w 33"/>
                <a:gd name="T49" fmla="*/ 32 h 63"/>
                <a:gd name="T50" fmla="*/ 15 w 33"/>
                <a:gd name="T51" fmla="*/ 35 h 63"/>
                <a:gd name="T52" fmla="*/ 22 w 33"/>
                <a:gd name="T53" fmla="*/ 38 h 63"/>
                <a:gd name="T54" fmla="*/ 23 w 33"/>
                <a:gd name="T55" fmla="*/ 43 h 63"/>
                <a:gd name="T56" fmla="*/ 20 w 33"/>
                <a:gd name="T57" fmla="*/ 47 h 63"/>
                <a:gd name="T58" fmla="*/ 14 w 33"/>
                <a:gd name="T59" fmla="*/ 49 h 63"/>
                <a:gd name="T60" fmla="*/ 7 w 33"/>
                <a:gd name="T61" fmla="*/ 48 h 63"/>
                <a:gd name="T62" fmla="*/ 3 w 33"/>
                <a:gd name="T63" fmla="*/ 47 h 63"/>
                <a:gd name="T64" fmla="*/ 3 w 33"/>
                <a:gd name="T65" fmla="*/ 47 h 63"/>
                <a:gd name="T66" fmla="*/ 2 w 33"/>
                <a:gd name="T67" fmla="*/ 46 h 63"/>
                <a:gd name="T68" fmla="*/ 1 w 33"/>
                <a:gd name="T69" fmla="*/ 47 h 63"/>
                <a:gd name="T70" fmla="*/ 0 w 33"/>
                <a:gd name="T71" fmla="*/ 50 h 63"/>
                <a:gd name="T72" fmla="*/ 0 w 33"/>
                <a:gd name="T73" fmla="*/ 53 h 63"/>
                <a:gd name="T74" fmla="*/ 0 w 33"/>
                <a:gd name="T75" fmla="*/ 54 h 63"/>
                <a:gd name="T76" fmla="*/ 4 w 33"/>
                <a:gd name="T77" fmla="*/ 56 h 63"/>
                <a:gd name="T78" fmla="*/ 12 w 33"/>
                <a:gd name="T79" fmla="*/ 57 h 63"/>
                <a:gd name="T80" fmla="*/ 12 w 33"/>
                <a:gd name="T81" fmla="*/ 60 h 63"/>
                <a:gd name="T82" fmla="*/ 13 w 33"/>
                <a:gd name="T83" fmla="*/ 62 h 63"/>
                <a:gd name="T84" fmla="*/ 15 w 33"/>
                <a:gd name="T85" fmla="*/ 63 h 63"/>
                <a:gd name="T86" fmla="*/ 19 w 33"/>
                <a:gd name="T87" fmla="*/ 63 h 63"/>
                <a:gd name="T88" fmla="*/ 21 w 33"/>
                <a:gd name="T89" fmla="*/ 62 h 63"/>
                <a:gd name="T90" fmla="*/ 21 w 33"/>
                <a:gd name="T91" fmla="*/ 60 h 63"/>
                <a:gd name="T92" fmla="*/ 21 w 33"/>
                <a:gd name="T93" fmla="*/ 56 h 63"/>
                <a:gd name="T94" fmla="*/ 26 w 33"/>
                <a:gd name="T95" fmla="*/ 55 h 63"/>
                <a:gd name="T96" fmla="*/ 30 w 33"/>
                <a:gd name="T97" fmla="*/ 52 h 63"/>
                <a:gd name="T98" fmla="*/ 32 w 33"/>
                <a:gd name="T99" fmla="*/ 48 h 63"/>
                <a:gd name="T100" fmla="*/ 33 w 33"/>
                <a:gd name="T101" fmla="*/ 43 h 63"/>
                <a:gd name="T102" fmla="*/ 30 w 33"/>
                <a:gd name="T103" fmla="*/ 33 h 63"/>
                <a:gd name="T104" fmla="*/ 19 w 33"/>
                <a:gd name="T10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" h="63">
                  <a:moveTo>
                    <a:pt x="19" y="27"/>
                  </a:moveTo>
                  <a:cubicBezTo>
                    <a:pt x="17" y="26"/>
                    <a:pt x="14" y="25"/>
                    <a:pt x="13" y="23"/>
                  </a:cubicBezTo>
                  <a:cubicBezTo>
                    <a:pt x="12" y="22"/>
                    <a:pt x="11" y="21"/>
                    <a:pt x="11" y="19"/>
                  </a:cubicBezTo>
                  <a:cubicBezTo>
                    <a:pt x="11" y="18"/>
                    <a:pt x="12" y="16"/>
                    <a:pt x="13" y="15"/>
                  </a:cubicBezTo>
                  <a:cubicBezTo>
                    <a:pt x="14" y="14"/>
                    <a:pt x="16" y="14"/>
                    <a:pt x="19" y="14"/>
                  </a:cubicBezTo>
                  <a:cubicBezTo>
                    <a:pt x="21" y="14"/>
                    <a:pt x="23" y="14"/>
                    <a:pt x="24" y="14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9" y="15"/>
                    <a:pt x="29" y="15"/>
                    <a:pt x="29" y="14"/>
                  </a:cubicBezTo>
                  <a:cubicBezTo>
                    <a:pt x="30" y="14"/>
                    <a:pt x="30" y="13"/>
                    <a:pt x="30" y="12"/>
                  </a:cubicBezTo>
                  <a:cubicBezTo>
                    <a:pt x="31" y="11"/>
                    <a:pt x="31" y="10"/>
                    <a:pt x="31" y="9"/>
                  </a:cubicBezTo>
                  <a:cubicBezTo>
                    <a:pt x="31" y="8"/>
                    <a:pt x="30" y="8"/>
                    <a:pt x="30" y="8"/>
                  </a:cubicBezTo>
                  <a:cubicBezTo>
                    <a:pt x="29" y="8"/>
                    <a:pt x="29" y="7"/>
                    <a:pt x="27" y="7"/>
                  </a:cubicBezTo>
                  <a:cubicBezTo>
                    <a:pt x="26" y="7"/>
                    <a:pt x="25" y="7"/>
                    <a:pt x="23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1"/>
                    <a:pt x="13" y="2"/>
                    <a:pt x="13" y="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8"/>
                    <a:pt x="6" y="9"/>
                    <a:pt x="4" y="11"/>
                  </a:cubicBezTo>
                  <a:cubicBezTo>
                    <a:pt x="2" y="14"/>
                    <a:pt x="1" y="16"/>
                    <a:pt x="1" y="19"/>
                  </a:cubicBezTo>
                  <a:cubicBezTo>
                    <a:pt x="1" y="22"/>
                    <a:pt x="2" y="24"/>
                    <a:pt x="2" y="25"/>
                  </a:cubicBezTo>
                  <a:cubicBezTo>
                    <a:pt x="3" y="27"/>
                    <a:pt x="4" y="28"/>
                    <a:pt x="5" y="29"/>
                  </a:cubicBezTo>
                  <a:cubicBezTo>
                    <a:pt x="7" y="30"/>
                    <a:pt x="8" y="31"/>
                    <a:pt x="10" y="32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8" y="36"/>
                    <a:pt x="20" y="37"/>
                    <a:pt x="22" y="38"/>
                  </a:cubicBezTo>
                  <a:cubicBezTo>
                    <a:pt x="23" y="40"/>
                    <a:pt x="23" y="41"/>
                    <a:pt x="23" y="43"/>
                  </a:cubicBezTo>
                  <a:cubicBezTo>
                    <a:pt x="23" y="45"/>
                    <a:pt x="22" y="47"/>
                    <a:pt x="20" y="47"/>
                  </a:cubicBezTo>
                  <a:cubicBezTo>
                    <a:pt x="19" y="48"/>
                    <a:pt x="16" y="49"/>
                    <a:pt x="14" y="49"/>
                  </a:cubicBezTo>
                  <a:cubicBezTo>
                    <a:pt x="11" y="49"/>
                    <a:pt x="9" y="49"/>
                    <a:pt x="7" y="48"/>
                  </a:cubicBezTo>
                  <a:cubicBezTo>
                    <a:pt x="6" y="48"/>
                    <a:pt x="4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7"/>
                    <a:pt x="2" y="47"/>
                    <a:pt x="2" y="46"/>
                  </a:cubicBezTo>
                  <a:cubicBezTo>
                    <a:pt x="2" y="46"/>
                    <a:pt x="2" y="47"/>
                    <a:pt x="1" y="47"/>
                  </a:cubicBezTo>
                  <a:cubicBezTo>
                    <a:pt x="1" y="48"/>
                    <a:pt x="1" y="49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1" y="55"/>
                    <a:pt x="2" y="55"/>
                    <a:pt x="4" y="56"/>
                  </a:cubicBezTo>
                  <a:cubicBezTo>
                    <a:pt x="6" y="56"/>
                    <a:pt x="9" y="57"/>
                    <a:pt x="12" y="57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2"/>
                    <a:pt x="13" y="62"/>
                  </a:cubicBezTo>
                  <a:cubicBezTo>
                    <a:pt x="13" y="62"/>
                    <a:pt x="14" y="63"/>
                    <a:pt x="15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1" y="62"/>
                    <a:pt x="21" y="61"/>
                    <a:pt x="21" y="60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6"/>
                    <a:pt x="25" y="55"/>
                    <a:pt x="26" y="55"/>
                  </a:cubicBezTo>
                  <a:cubicBezTo>
                    <a:pt x="28" y="54"/>
                    <a:pt x="29" y="53"/>
                    <a:pt x="30" y="52"/>
                  </a:cubicBezTo>
                  <a:cubicBezTo>
                    <a:pt x="31" y="51"/>
                    <a:pt x="32" y="50"/>
                    <a:pt x="32" y="48"/>
                  </a:cubicBezTo>
                  <a:cubicBezTo>
                    <a:pt x="33" y="46"/>
                    <a:pt x="33" y="45"/>
                    <a:pt x="33" y="43"/>
                  </a:cubicBezTo>
                  <a:cubicBezTo>
                    <a:pt x="33" y="39"/>
                    <a:pt x="32" y="36"/>
                    <a:pt x="30" y="33"/>
                  </a:cubicBezTo>
                  <a:cubicBezTo>
                    <a:pt x="27" y="31"/>
                    <a:pt x="24" y="29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86"/>
            <p:cNvSpPr>
              <a:spLocks noEditPoints="1"/>
            </p:cNvSpPr>
            <p:nvPr/>
          </p:nvSpPr>
          <p:spPr bwMode="auto">
            <a:xfrm>
              <a:off x="2924176" y="1920875"/>
              <a:ext cx="323850" cy="500063"/>
            </a:xfrm>
            <a:custGeom>
              <a:avLst/>
              <a:gdLst>
                <a:gd name="T0" fmla="*/ 126 w 126"/>
                <a:gd name="T1" fmla="*/ 63 h 194"/>
                <a:gd name="T2" fmla="*/ 63 w 126"/>
                <a:gd name="T3" fmla="*/ 0 h 194"/>
                <a:gd name="T4" fmla="*/ 0 w 126"/>
                <a:gd name="T5" fmla="*/ 63 h 194"/>
                <a:gd name="T6" fmla="*/ 49 w 126"/>
                <a:gd name="T7" fmla="*/ 125 h 194"/>
                <a:gd name="T8" fmla="*/ 49 w 126"/>
                <a:gd name="T9" fmla="*/ 194 h 194"/>
                <a:gd name="T10" fmla="*/ 77 w 126"/>
                <a:gd name="T11" fmla="*/ 194 h 194"/>
                <a:gd name="T12" fmla="*/ 77 w 126"/>
                <a:gd name="T13" fmla="*/ 125 h 194"/>
                <a:gd name="T14" fmla="*/ 126 w 126"/>
                <a:gd name="T15" fmla="*/ 63 h 194"/>
                <a:gd name="T16" fmla="*/ 63 w 126"/>
                <a:gd name="T17" fmla="*/ 107 h 194"/>
                <a:gd name="T18" fmla="*/ 19 w 126"/>
                <a:gd name="T19" fmla="*/ 63 h 194"/>
                <a:gd name="T20" fmla="*/ 63 w 126"/>
                <a:gd name="T21" fmla="*/ 19 h 194"/>
                <a:gd name="T22" fmla="*/ 107 w 126"/>
                <a:gd name="T23" fmla="*/ 63 h 194"/>
                <a:gd name="T24" fmla="*/ 63 w 126"/>
                <a:gd name="T25" fmla="*/ 10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94">
                  <a:moveTo>
                    <a:pt x="126" y="63"/>
                  </a:moveTo>
                  <a:cubicBezTo>
                    <a:pt x="126" y="28"/>
                    <a:pt x="98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94"/>
                    <a:pt x="21" y="119"/>
                    <a:pt x="49" y="125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105" y="119"/>
                    <a:pt x="126" y="94"/>
                    <a:pt x="126" y="63"/>
                  </a:cubicBezTo>
                  <a:close/>
                  <a:moveTo>
                    <a:pt x="63" y="107"/>
                  </a:moveTo>
                  <a:cubicBezTo>
                    <a:pt x="39" y="107"/>
                    <a:pt x="19" y="88"/>
                    <a:pt x="19" y="63"/>
                  </a:cubicBezTo>
                  <a:cubicBezTo>
                    <a:pt x="19" y="39"/>
                    <a:pt x="39" y="19"/>
                    <a:pt x="63" y="19"/>
                  </a:cubicBezTo>
                  <a:cubicBezTo>
                    <a:pt x="87" y="19"/>
                    <a:pt x="107" y="39"/>
                    <a:pt x="107" y="63"/>
                  </a:cubicBezTo>
                  <a:cubicBezTo>
                    <a:pt x="107" y="88"/>
                    <a:pt x="87" y="107"/>
                    <a:pt x="63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49" name="Freeform 87"/>
          <p:cNvSpPr/>
          <p:nvPr/>
        </p:nvSpPr>
        <p:spPr bwMode="auto">
          <a:xfrm>
            <a:off x="1147870" y="3424217"/>
            <a:ext cx="226484" cy="342900"/>
          </a:xfrm>
          <a:custGeom>
            <a:avLst/>
            <a:gdLst>
              <a:gd name="T0" fmla="*/ 34 w 66"/>
              <a:gd name="T1" fmla="*/ 0 h 100"/>
              <a:gd name="T2" fmla="*/ 12 w 66"/>
              <a:gd name="T3" fmla="*/ 52 h 100"/>
              <a:gd name="T4" fmla="*/ 31 w 66"/>
              <a:gd name="T5" fmla="*/ 100 h 100"/>
              <a:gd name="T6" fmla="*/ 54 w 66"/>
              <a:gd name="T7" fmla="*/ 52 h 100"/>
              <a:gd name="T8" fmla="*/ 34 w 66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00">
                <a:moveTo>
                  <a:pt x="34" y="0"/>
                </a:moveTo>
                <a:cubicBezTo>
                  <a:pt x="34" y="0"/>
                  <a:pt x="24" y="34"/>
                  <a:pt x="12" y="52"/>
                </a:cubicBezTo>
                <a:cubicBezTo>
                  <a:pt x="0" y="71"/>
                  <a:pt x="15" y="100"/>
                  <a:pt x="31" y="100"/>
                </a:cubicBezTo>
                <a:cubicBezTo>
                  <a:pt x="46" y="100"/>
                  <a:pt x="66" y="75"/>
                  <a:pt x="54" y="52"/>
                </a:cubicBezTo>
                <a:cubicBezTo>
                  <a:pt x="49" y="42"/>
                  <a:pt x="32" y="7"/>
                  <a:pt x="34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0" name="Freeform 88"/>
          <p:cNvSpPr/>
          <p:nvPr/>
        </p:nvSpPr>
        <p:spPr bwMode="auto">
          <a:xfrm>
            <a:off x="5404486" y="1225001"/>
            <a:ext cx="141817" cy="213784"/>
          </a:xfrm>
          <a:custGeom>
            <a:avLst/>
            <a:gdLst>
              <a:gd name="T0" fmla="*/ 21 w 41"/>
              <a:gd name="T1" fmla="*/ 0 h 62"/>
              <a:gd name="T2" fmla="*/ 7 w 41"/>
              <a:gd name="T3" fmla="*/ 33 h 62"/>
              <a:gd name="T4" fmla="*/ 19 w 41"/>
              <a:gd name="T5" fmla="*/ 62 h 62"/>
              <a:gd name="T6" fmla="*/ 33 w 41"/>
              <a:gd name="T7" fmla="*/ 33 h 62"/>
              <a:gd name="T8" fmla="*/ 21 w 41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62">
                <a:moveTo>
                  <a:pt x="21" y="0"/>
                </a:moveTo>
                <a:cubicBezTo>
                  <a:pt x="21" y="0"/>
                  <a:pt x="15" y="21"/>
                  <a:pt x="7" y="33"/>
                </a:cubicBezTo>
                <a:cubicBezTo>
                  <a:pt x="0" y="44"/>
                  <a:pt x="9" y="62"/>
                  <a:pt x="19" y="62"/>
                </a:cubicBezTo>
                <a:cubicBezTo>
                  <a:pt x="28" y="62"/>
                  <a:pt x="41" y="47"/>
                  <a:pt x="33" y="33"/>
                </a:cubicBezTo>
                <a:cubicBezTo>
                  <a:pt x="30" y="26"/>
                  <a:pt x="20" y="5"/>
                  <a:pt x="21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1" name="Freeform 89"/>
          <p:cNvSpPr/>
          <p:nvPr/>
        </p:nvSpPr>
        <p:spPr bwMode="auto">
          <a:xfrm>
            <a:off x="4236086" y="683134"/>
            <a:ext cx="141817" cy="209551"/>
          </a:xfrm>
          <a:custGeom>
            <a:avLst/>
            <a:gdLst>
              <a:gd name="T0" fmla="*/ 21 w 41"/>
              <a:gd name="T1" fmla="*/ 0 h 61"/>
              <a:gd name="T2" fmla="*/ 7 w 41"/>
              <a:gd name="T3" fmla="*/ 32 h 61"/>
              <a:gd name="T4" fmla="*/ 19 w 41"/>
              <a:gd name="T5" fmla="*/ 61 h 61"/>
              <a:gd name="T6" fmla="*/ 33 w 41"/>
              <a:gd name="T7" fmla="*/ 32 h 61"/>
              <a:gd name="T8" fmla="*/ 21 w 41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61">
                <a:moveTo>
                  <a:pt x="21" y="0"/>
                </a:moveTo>
                <a:cubicBezTo>
                  <a:pt x="21" y="0"/>
                  <a:pt x="14" y="20"/>
                  <a:pt x="7" y="32"/>
                </a:cubicBezTo>
                <a:cubicBezTo>
                  <a:pt x="0" y="44"/>
                  <a:pt x="9" y="61"/>
                  <a:pt x="19" y="61"/>
                </a:cubicBezTo>
                <a:cubicBezTo>
                  <a:pt x="28" y="61"/>
                  <a:pt x="41" y="46"/>
                  <a:pt x="33" y="32"/>
                </a:cubicBezTo>
                <a:cubicBezTo>
                  <a:pt x="30" y="26"/>
                  <a:pt x="20" y="4"/>
                  <a:pt x="21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2" name="Freeform 90"/>
          <p:cNvSpPr/>
          <p:nvPr/>
        </p:nvSpPr>
        <p:spPr bwMode="auto">
          <a:xfrm>
            <a:off x="5673304" y="4742901"/>
            <a:ext cx="127000" cy="188384"/>
          </a:xfrm>
          <a:custGeom>
            <a:avLst/>
            <a:gdLst>
              <a:gd name="T0" fmla="*/ 19 w 37"/>
              <a:gd name="T1" fmla="*/ 0 h 55"/>
              <a:gd name="T2" fmla="*/ 7 w 37"/>
              <a:gd name="T3" fmla="*/ 28 h 55"/>
              <a:gd name="T4" fmla="*/ 17 w 37"/>
              <a:gd name="T5" fmla="*/ 54 h 55"/>
              <a:gd name="T6" fmla="*/ 30 w 37"/>
              <a:gd name="T7" fmla="*/ 28 h 55"/>
              <a:gd name="T8" fmla="*/ 19 w 37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5">
                <a:moveTo>
                  <a:pt x="19" y="0"/>
                </a:moveTo>
                <a:cubicBezTo>
                  <a:pt x="19" y="0"/>
                  <a:pt x="13" y="18"/>
                  <a:pt x="7" y="28"/>
                </a:cubicBezTo>
                <a:cubicBezTo>
                  <a:pt x="0" y="39"/>
                  <a:pt x="8" y="54"/>
                  <a:pt x="17" y="54"/>
                </a:cubicBezTo>
                <a:cubicBezTo>
                  <a:pt x="25" y="55"/>
                  <a:pt x="37" y="41"/>
                  <a:pt x="30" y="28"/>
                </a:cubicBezTo>
                <a:cubicBezTo>
                  <a:pt x="27" y="23"/>
                  <a:pt x="18" y="4"/>
                  <a:pt x="19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3" name="Freeform 91"/>
          <p:cNvSpPr/>
          <p:nvPr/>
        </p:nvSpPr>
        <p:spPr bwMode="auto">
          <a:xfrm>
            <a:off x="2443270" y="3551217"/>
            <a:ext cx="148167" cy="226484"/>
          </a:xfrm>
          <a:custGeom>
            <a:avLst/>
            <a:gdLst>
              <a:gd name="T0" fmla="*/ 22 w 43"/>
              <a:gd name="T1" fmla="*/ 0 h 66"/>
              <a:gd name="T2" fmla="*/ 8 w 43"/>
              <a:gd name="T3" fmla="*/ 34 h 66"/>
              <a:gd name="T4" fmla="*/ 20 w 43"/>
              <a:gd name="T5" fmla="*/ 65 h 66"/>
              <a:gd name="T6" fmla="*/ 35 w 43"/>
              <a:gd name="T7" fmla="*/ 34 h 66"/>
              <a:gd name="T8" fmla="*/ 22 w 43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66">
                <a:moveTo>
                  <a:pt x="22" y="0"/>
                </a:moveTo>
                <a:cubicBezTo>
                  <a:pt x="22" y="0"/>
                  <a:pt x="15" y="22"/>
                  <a:pt x="8" y="34"/>
                </a:cubicBezTo>
                <a:cubicBezTo>
                  <a:pt x="0" y="47"/>
                  <a:pt x="9" y="65"/>
                  <a:pt x="20" y="65"/>
                </a:cubicBezTo>
                <a:cubicBezTo>
                  <a:pt x="30" y="66"/>
                  <a:pt x="43" y="49"/>
                  <a:pt x="35" y="34"/>
                </a:cubicBezTo>
                <a:cubicBezTo>
                  <a:pt x="32" y="28"/>
                  <a:pt x="21" y="5"/>
                  <a:pt x="2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4" name="Freeform 92"/>
          <p:cNvSpPr/>
          <p:nvPr/>
        </p:nvSpPr>
        <p:spPr bwMode="auto">
          <a:xfrm>
            <a:off x="1842137" y="583650"/>
            <a:ext cx="148167" cy="226484"/>
          </a:xfrm>
          <a:custGeom>
            <a:avLst/>
            <a:gdLst>
              <a:gd name="T0" fmla="*/ 22 w 43"/>
              <a:gd name="T1" fmla="*/ 0 h 66"/>
              <a:gd name="T2" fmla="*/ 8 w 43"/>
              <a:gd name="T3" fmla="*/ 35 h 66"/>
              <a:gd name="T4" fmla="*/ 20 w 43"/>
              <a:gd name="T5" fmla="*/ 66 h 66"/>
              <a:gd name="T6" fmla="*/ 35 w 43"/>
              <a:gd name="T7" fmla="*/ 35 h 66"/>
              <a:gd name="T8" fmla="*/ 22 w 43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66">
                <a:moveTo>
                  <a:pt x="22" y="0"/>
                </a:moveTo>
                <a:cubicBezTo>
                  <a:pt x="22" y="0"/>
                  <a:pt x="15" y="22"/>
                  <a:pt x="8" y="35"/>
                </a:cubicBezTo>
                <a:cubicBezTo>
                  <a:pt x="0" y="47"/>
                  <a:pt x="10" y="66"/>
                  <a:pt x="20" y="66"/>
                </a:cubicBezTo>
                <a:cubicBezTo>
                  <a:pt x="30" y="66"/>
                  <a:pt x="43" y="50"/>
                  <a:pt x="35" y="35"/>
                </a:cubicBezTo>
                <a:cubicBezTo>
                  <a:pt x="32" y="28"/>
                  <a:pt x="21" y="5"/>
                  <a:pt x="2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5" name="Freeform 93"/>
          <p:cNvSpPr/>
          <p:nvPr/>
        </p:nvSpPr>
        <p:spPr bwMode="auto">
          <a:xfrm>
            <a:off x="2322620" y="3966083"/>
            <a:ext cx="124884" cy="188384"/>
          </a:xfrm>
          <a:custGeom>
            <a:avLst/>
            <a:gdLst>
              <a:gd name="T0" fmla="*/ 18 w 36"/>
              <a:gd name="T1" fmla="*/ 0 h 55"/>
              <a:gd name="T2" fmla="*/ 6 w 36"/>
              <a:gd name="T3" fmla="*/ 29 h 55"/>
              <a:gd name="T4" fmla="*/ 17 w 36"/>
              <a:gd name="T5" fmla="*/ 55 h 55"/>
              <a:gd name="T6" fmla="*/ 29 w 36"/>
              <a:gd name="T7" fmla="*/ 29 h 55"/>
              <a:gd name="T8" fmla="*/ 18 w 36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55">
                <a:moveTo>
                  <a:pt x="18" y="0"/>
                </a:moveTo>
                <a:cubicBezTo>
                  <a:pt x="18" y="0"/>
                  <a:pt x="13" y="19"/>
                  <a:pt x="6" y="29"/>
                </a:cubicBezTo>
                <a:cubicBezTo>
                  <a:pt x="0" y="39"/>
                  <a:pt x="8" y="54"/>
                  <a:pt x="17" y="55"/>
                </a:cubicBezTo>
                <a:cubicBezTo>
                  <a:pt x="25" y="55"/>
                  <a:pt x="36" y="41"/>
                  <a:pt x="29" y="29"/>
                </a:cubicBezTo>
                <a:cubicBezTo>
                  <a:pt x="26" y="23"/>
                  <a:pt x="17" y="4"/>
                  <a:pt x="18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6" name="Freeform 94"/>
          <p:cNvSpPr/>
          <p:nvPr/>
        </p:nvSpPr>
        <p:spPr bwMode="auto">
          <a:xfrm>
            <a:off x="1941620" y="5528183"/>
            <a:ext cx="254000" cy="389467"/>
          </a:xfrm>
          <a:custGeom>
            <a:avLst/>
            <a:gdLst>
              <a:gd name="T0" fmla="*/ 37 w 74"/>
              <a:gd name="T1" fmla="*/ 0 h 113"/>
              <a:gd name="T2" fmla="*/ 13 w 74"/>
              <a:gd name="T3" fmla="*/ 59 h 113"/>
              <a:gd name="T4" fmla="*/ 34 w 74"/>
              <a:gd name="T5" fmla="*/ 112 h 113"/>
              <a:gd name="T6" fmla="*/ 60 w 74"/>
              <a:gd name="T7" fmla="*/ 59 h 113"/>
              <a:gd name="T8" fmla="*/ 37 w 74"/>
              <a:gd name="T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13">
                <a:moveTo>
                  <a:pt x="37" y="0"/>
                </a:moveTo>
                <a:cubicBezTo>
                  <a:pt x="37" y="0"/>
                  <a:pt x="26" y="38"/>
                  <a:pt x="13" y="59"/>
                </a:cubicBezTo>
                <a:cubicBezTo>
                  <a:pt x="0" y="80"/>
                  <a:pt x="16" y="112"/>
                  <a:pt x="34" y="112"/>
                </a:cubicBezTo>
                <a:cubicBezTo>
                  <a:pt x="51" y="113"/>
                  <a:pt x="74" y="85"/>
                  <a:pt x="60" y="59"/>
                </a:cubicBezTo>
                <a:cubicBezTo>
                  <a:pt x="54" y="48"/>
                  <a:pt x="35" y="9"/>
                  <a:pt x="3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7" name="Freeform 95"/>
          <p:cNvSpPr/>
          <p:nvPr/>
        </p:nvSpPr>
        <p:spPr bwMode="auto">
          <a:xfrm>
            <a:off x="5988686" y="3261234"/>
            <a:ext cx="209551" cy="319617"/>
          </a:xfrm>
          <a:custGeom>
            <a:avLst/>
            <a:gdLst>
              <a:gd name="T0" fmla="*/ 31 w 61"/>
              <a:gd name="T1" fmla="*/ 0 h 93"/>
              <a:gd name="T2" fmla="*/ 11 w 61"/>
              <a:gd name="T3" fmla="*/ 49 h 93"/>
              <a:gd name="T4" fmla="*/ 29 w 61"/>
              <a:gd name="T5" fmla="*/ 93 h 93"/>
              <a:gd name="T6" fmla="*/ 50 w 61"/>
              <a:gd name="T7" fmla="*/ 49 h 93"/>
              <a:gd name="T8" fmla="*/ 31 w 61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93">
                <a:moveTo>
                  <a:pt x="31" y="0"/>
                </a:moveTo>
                <a:cubicBezTo>
                  <a:pt x="31" y="0"/>
                  <a:pt x="22" y="32"/>
                  <a:pt x="11" y="49"/>
                </a:cubicBezTo>
                <a:cubicBezTo>
                  <a:pt x="0" y="66"/>
                  <a:pt x="14" y="93"/>
                  <a:pt x="29" y="93"/>
                </a:cubicBezTo>
                <a:cubicBezTo>
                  <a:pt x="42" y="93"/>
                  <a:pt x="61" y="70"/>
                  <a:pt x="50" y="49"/>
                </a:cubicBezTo>
                <a:cubicBezTo>
                  <a:pt x="45" y="40"/>
                  <a:pt x="30" y="7"/>
                  <a:pt x="31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8" name="Freeform 96"/>
          <p:cNvSpPr/>
          <p:nvPr/>
        </p:nvSpPr>
        <p:spPr bwMode="auto">
          <a:xfrm>
            <a:off x="5298653" y="3805217"/>
            <a:ext cx="148167" cy="226484"/>
          </a:xfrm>
          <a:custGeom>
            <a:avLst/>
            <a:gdLst>
              <a:gd name="T0" fmla="*/ 22 w 43"/>
              <a:gd name="T1" fmla="*/ 0 h 66"/>
              <a:gd name="T2" fmla="*/ 7 w 43"/>
              <a:gd name="T3" fmla="*/ 35 h 66"/>
              <a:gd name="T4" fmla="*/ 20 w 43"/>
              <a:gd name="T5" fmla="*/ 66 h 66"/>
              <a:gd name="T6" fmla="*/ 35 w 43"/>
              <a:gd name="T7" fmla="*/ 35 h 66"/>
              <a:gd name="T8" fmla="*/ 22 w 43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66">
                <a:moveTo>
                  <a:pt x="22" y="0"/>
                </a:moveTo>
                <a:cubicBezTo>
                  <a:pt x="22" y="0"/>
                  <a:pt x="15" y="22"/>
                  <a:pt x="7" y="35"/>
                </a:cubicBezTo>
                <a:cubicBezTo>
                  <a:pt x="0" y="47"/>
                  <a:pt x="9" y="66"/>
                  <a:pt x="20" y="66"/>
                </a:cubicBezTo>
                <a:cubicBezTo>
                  <a:pt x="30" y="66"/>
                  <a:pt x="43" y="50"/>
                  <a:pt x="35" y="35"/>
                </a:cubicBezTo>
                <a:cubicBezTo>
                  <a:pt x="32" y="28"/>
                  <a:pt x="21" y="5"/>
                  <a:pt x="2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59" name="Freeform 97"/>
          <p:cNvSpPr/>
          <p:nvPr/>
        </p:nvSpPr>
        <p:spPr bwMode="auto">
          <a:xfrm>
            <a:off x="3414820" y="2666449"/>
            <a:ext cx="192617" cy="294217"/>
          </a:xfrm>
          <a:custGeom>
            <a:avLst/>
            <a:gdLst>
              <a:gd name="T0" fmla="*/ 28 w 56"/>
              <a:gd name="T1" fmla="*/ 0 h 86"/>
              <a:gd name="T2" fmla="*/ 10 w 56"/>
              <a:gd name="T3" fmla="*/ 45 h 86"/>
              <a:gd name="T4" fmla="*/ 26 w 56"/>
              <a:gd name="T5" fmla="*/ 86 h 86"/>
              <a:gd name="T6" fmla="*/ 46 w 56"/>
              <a:gd name="T7" fmla="*/ 45 h 86"/>
              <a:gd name="T8" fmla="*/ 28 w 56"/>
              <a:gd name="T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86">
                <a:moveTo>
                  <a:pt x="28" y="0"/>
                </a:moveTo>
                <a:cubicBezTo>
                  <a:pt x="28" y="0"/>
                  <a:pt x="20" y="29"/>
                  <a:pt x="10" y="45"/>
                </a:cubicBezTo>
                <a:cubicBezTo>
                  <a:pt x="0" y="61"/>
                  <a:pt x="12" y="86"/>
                  <a:pt x="26" y="86"/>
                </a:cubicBezTo>
                <a:cubicBezTo>
                  <a:pt x="39" y="86"/>
                  <a:pt x="56" y="65"/>
                  <a:pt x="46" y="45"/>
                </a:cubicBezTo>
                <a:cubicBezTo>
                  <a:pt x="41" y="37"/>
                  <a:pt x="27" y="7"/>
                  <a:pt x="28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0" name="Freeform 98"/>
          <p:cNvSpPr/>
          <p:nvPr/>
        </p:nvSpPr>
        <p:spPr bwMode="auto">
          <a:xfrm>
            <a:off x="5294420" y="4078267"/>
            <a:ext cx="148167" cy="230717"/>
          </a:xfrm>
          <a:custGeom>
            <a:avLst/>
            <a:gdLst>
              <a:gd name="T0" fmla="*/ 22 w 43"/>
              <a:gd name="T1" fmla="*/ 0 h 67"/>
              <a:gd name="T2" fmla="*/ 7 w 43"/>
              <a:gd name="T3" fmla="*/ 35 h 67"/>
              <a:gd name="T4" fmla="*/ 20 w 43"/>
              <a:gd name="T5" fmla="*/ 67 h 67"/>
              <a:gd name="T6" fmla="*/ 35 w 43"/>
              <a:gd name="T7" fmla="*/ 35 h 67"/>
              <a:gd name="T8" fmla="*/ 22 w 43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67">
                <a:moveTo>
                  <a:pt x="22" y="0"/>
                </a:moveTo>
                <a:cubicBezTo>
                  <a:pt x="22" y="0"/>
                  <a:pt x="15" y="23"/>
                  <a:pt x="7" y="35"/>
                </a:cubicBezTo>
                <a:cubicBezTo>
                  <a:pt x="0" y="48"/>
                  <a:pt x="9" y="67"/>
                  <a:pt x="20" y="67"/>
                </a:cubicBezTo>
                <a:cubicBezTo>
                  <a:pt x="30" y="67"/>
                  <a:pt x="43" y="50"/>
                  <a:pt x="35" y="35"/>
                </a:cubicBezTo>
                <a:cubicBezTo>
                  <a:pt x="32" y="29"/>
                  <a:pt x="21" y="5"/>
                  <a:pt x="2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1" name="Freeform 99"/>
          <p:cNvSpPr/>
          <p:nvPr/>
        </p:nvSpPr>
        <p:spPr bwMode="auto">
          <a:xfrm>
            <a:off x="2731137" y="3877183"/>
            <a:ext cx="82551" cy="84667"/>
          </a:xfrm>
          <a:custGeom>
            <a:avLst/>
            <a:gdLst>
              <a:gd name="T0" fmla="*/ 26 w 39"/>
              <a:gd name="T1" fmla="*/ 0 h 40"/>
              <a:gd name="T2" fmla="*/ 15 w 39"/>
              <a:gd name="T3" fmla="*/ 0 h 40"/>
              <a:gd name="T4" fmla="*/ 15 w 39"/>
              <a:gd name="T5" fmla="*/ 14 h 40"/>
              <a:gd name="T6" fmla="*/ 0 w 39"/>
              <a:gd name="T7" fmla="*/ 14 h 40"/>
              <a:gd name="T8" fmla="*/ 0 w 39"/>
              <a:gd name="T9" fmla="*/ 26 h 40"/>
              <a:gd name="T10" fmla="*/ 15 w 39"/>
              <a:gd name="T11" fmla="*/ 26 h 40"/>
              <a:gd name="T12" fmla="*/ 15 w 39"/>
              <a:gd name="T13" fmla="*/ 40 h 40"/>
              <a:gd name="T14" fmla="*/ 26 w 39"/>
              <a:gd name="T15" fmla="*/ 40 h 40"/>
              <a:gd name="T16" fmla="*/ 26 w 39"/>
              <a:gd name="T17" fmla="*/ 26 h 40"/>
              <a:gd name="T18" fmla="*/ 39 w 39"/>
              <a:gd name="T19" fmla="*/ 26 h 40"/>
              <a:gd name="T20" fmla="*/ 39 w 39"/>
              <a:gd name="T21" fmla="*/ 14 h 40"/>
              <a:gd name="T22" fmla="*/ 26 w 39"/>
              <a:gd name="T23" fmla="*/ 14 h 40"/>
              <a:gd name="T24" fmla="*/ 26 w 39"/>
              <a:gd name="T2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40">
                <a:moveTo>
                  <a:pt x="26" y="0"/>
                </a:moveTo>
                <a:lnTo>
                  <a:pt x="15" y="0"/>
                </a:lnTo>
                <a:lnTo>
                  <a:pt x="15" y="14"/>
                </a:lnTo>
                <a:lnTo>
                  <a:pt x="0" y="14"/>
                </a:lnTo>
                <a:lnTo>
                  <a:pt x="0" y="26"/>
                </a:lnTo>
                <a:lnTo>
                  <a:pt x="15" y="26"/>
                </a:lnTo>
                <a:lnTo>
                  <a:pt x="15" y="40"/>
                </a:lnTo>
                <a:lnTo>
                  <a:pt x="26" y="40"/>
                </a:lnTo>
                <a:lnTo>
                  <a:pt x="26" y="26"/>
                </a:lnTo>
                <a:lnTo>
                  <a:pt x="39" y="26"/>
                </a:lnTo>
                <a:lnTo>
                  <a:pt x="39" y="14"/>
                </a:lnTo>
                <a:lnTo>
                  <a:pt x="26" y="14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2" name="Rectangle 100"/>
          <p:cNvSpPr>
            <a:spLocks noChangeArrowheads="1"/>
          </p:cNvSpPr>
          <p:nvPr/>
        </p:nvSpPr>
        <p:spPr bwMode="auto">
          <a:xfrm>
            <a:off x="2576620" y="3906817"/>
            <a:ext cx="76200" cy="25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3" name="Freeform 101"/>
          <p:cNvSpPr>
            <a:spLocks noEditPoints="1"/>
          </p:cNvSpPr>
          <p:nvPr/>
        </p:nvSpPr>
        <p:spPr bwMode="auto">
          <a:xfrm>
            <a:off x="2466553" y="3796750"/>
            <a:ext cx="457200" cy="605367"/>
          </a:xfrm>
          <a:custGeom>
            <a:avLst/>
            <a:gdLst>
              <a:gd name="T0" fmla="*/ 121 w 133"/>
              <a:gd name="T1" fmla="*/ 0 h 176"/>
              <a:gd name="T2" fmla="*/ 13 w 133"/>
              <a:gd name="T3" fmla="*/ 0 h 176"/>
              <a:gd name="T4" fmla="*/ 0 w 133"/>
              <a:gd name="T5" fmla="*/ 12 h 176"/>
              <a:gd name="T6" fmla="*/ 0 w 133"/>
              <a:gd name="T7" fmla="*/ 164 h 176"/>
              <a:gd name="T8" fmla="*/ 13 w 133"/>
              <a:gd name="T9" fmla="*/ 176 h 176"/>
              <a:gd name="T10" fmla="*/ 121 w 133"/>
              <a:gd name="T11" fmla="*/ 176 h 176"/>
              <a:gd name="T12" fmla="*/ 133 w 133"/>
              <a:gd name="T13" fmla="*/ 164 h 176"/>
              <a:gd name="T14" fmla="*/ 133 w 133"/>
              <a:gd name="T15" fmla="*/ 12 h 176"/>
              <a:gd name="T16" fmla="*/ 121 w 133"/>
              <a:gd name="T17" fmla="*/ 0 h 176"/>
              <a:gd name="T18" fmla="*/ 15 w 133"/>
              <a:gd name="T19" fmla="*/ 14 h 176"/>
              <a:gd name="T20" fmla="*/ 119 w 133"/>
              <a:gd name="T21" fmla="*/ 14 h 176"/>
              <a:gd name="T22" fmla="*/ 119 w 133"/>
              <a:gd name="T23" fmla="*/ 56 h 176"/>
              <a:gd name="T24" fmla="*/ 15 w 133"/>
              <a:gd name="T25" fmla="*/ 56 h 176"/>
              <a:gd name="T26" fmla="*/ 15 w 133"/>
              <a:gd name="T27" fmla="*/ 14 h 176"/>
              <a:gd name="T28" fmla="*/ 119 w 133"/>
              <a:gd name="T29" fmla="*/ 161 h 176"/>
              <a:gd name="T30" fmla="*/ 15 w 133"/>
              <a:gd name="T31" fmla="*/ 161 h 176"/>
              <a:gd name="T32" fmla="*/ 15 w 133"/>
              <a:gd name="T33" fmla="*/ 66 h 176"/>
              <a:gd name="T34" fmla="*/ 119 w 133"/>
              <a:gd name="T35" fmla="*/ 66 h 176"/>
              <a:gd name="T36" fmla="*/ 119 w 133"/>
              <a:gd name="T37" fmla="*/ 16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76">
                <a:moveTo>
                  <a:pt x="12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0"/>
                  <a:pt x="6" y="176"/>
                  <a:pt x="13" y="176"/>
                </a:cubicBezTo>
                <a:cubicBezTo>
                  <a:pt x="121" y="176"/>
                  <a:pt x="121" y="176"/>
                  <a:pt x="121" y="176"/>
                </a:cubicBezTo>
                <a:cubicBezTo>
                  <a:pt x="128" y="176"/>
                  <a:pt x="133" y="170"/>
                  <a:pt x="133" y="164"/>
                </a:cubicBezTo>
                <a:cubicBezTo>
                  <a:pt x="133" y="12"/>
                  <a:pt x="133" y="12"/>
                  <a:pt x="133" y="12"/>
                </a:cubicBezTo>
                <a:cubicBezTo>
                  <a:pt x="133" y="5"/>
                  <a:pt x="128" y="0"/>
                  <a:pt x="121" y="0"/>
                </a:cubicBezTo>
                <a:close/>
                <a:moveTo>
                  <a:pt x="15" y="14"/>
                </a:moveTo>
                <a:cubicBezTo>
                  <a:pt x="119" y="14"/>
                  <a:pt x="119" y="14"/>
                  <a:pt x="119" y="1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5" y="56"/>
                  <a:pt x="15" y="56"/>
                  <a:pt x="15" y="56"/>
                </a:cubicBezTo>
                <a:lnTo>
                  <a:pt x="15" y="14"/>
                </a:lnTo>
                <a:close/>
                <a:moveTo>
                  <a:pt x="119" y="161"/>
                </a:moveTo>
                <a:cubicBezTo>
                  <a:pt x="15" y="161"/>
                  <a:pt x="15" y="161"/>
                  <a:pt x="15" y="161"/>
                </a:cubicBezTo>
                <a:cubicBezTo>
                  <a:pt x="15" y="66"/>
                  <a:pt x="15" y="66"/>
                  <a:pt x="15" y="66"/>
                </a:cubicBezTo>
                <a:cubicBezTo>
                  <a:pt x="119" y="66"/>
                  <a:pt x="119" y="66"/>
                  <a:pt x="119" y="66"/>
                </a:cubicBezTo>
                <a:lnTo>
                  <a:pt x="119" y="1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4" name="Oval 102"/>
          <p:cNvSpPr>
            <a:spLocks noChangeArrowheads="1"/>
          </p:cNvSpPr>
          <p:nvPr/>
        </p:nvSpPr>
        <p:spPr bwMode="auto">
          <a:xfrm>
            <a:off x="2557570" y="4059217"/>
            <a:ext cx="67733" cy="719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5" name="Oval 103"/>
          <p:cNvSpPr>
            <a:spLocks noChangeArrowheads="1"/>
          </p:cNvSpPr>
          <p:nvPr/>
        </p:nvSpPr>
        <p:spPr bwMode="auto">
          <a:xfrm>
            <a:off x="2659170" y="4059217"/>
            <a:ext cx="69851" cy="719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6" name="Oval 104"/>
          <p:cNvSpPr>
            <a:spLocks noChangeArrowheads="1"/>
          </p:cNvSpPr>
          <p:nvPr/>
        </p:nvSpPr>
        <p:spPr bwMode="auto">
          <a:xfrm>
            <a:off x="2758653" y="4059217"/>
            <a:ext cx="69851" cy="719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7" name="Oval 105"/>
          <p:cNvSpPr>
            <a:spLocks noChangeArrowheads="1"/>
          </p:cNvSpPr>
          <p:nvPr/>
        </p:nvSpPr>
        <p:spPr bwMode="auto">
          <a:xfrm>
            <a:off x="2557570" y="4154467"/>
            <a:ext cx="67733" cy="698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8" name="Oval 106"/>
          <p:cNvSpPr>
            <a:spLocks noChangeArrowheads="1"/>
          </p:cNvSpPr>
          <p:nvPr/>
        </p:nvSpPr>
        <p:spPr bwMode="auto">
          <a:xfrm>
            <a:off x="2659170" y="4154467"/>
            <a:ext cx="69851" cy="698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69" name="Oval 107"/>
          <p:cNvSpPr>
            <a:spLocks noChangeArrowheads="1"/>
          </p:cNvSpPr>
          <p:nvPr/>
        </p:nvSpPr>
        <p:spPr bwMode="auto">
          <a:xfrm>
            <a:off x="2758653" y="4154467"/>
            <a:ext cx="69851" cy="698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70" name="Oval 108"/>
          <p:cNvSpPr>
            <a:spLocks noChangeArrowheads="1"/>
          </p:cNvSpPr>
          <p:nvPr/>
        </p:nvSpPr>
        <p:spPr bwMode="auto">
          <a:xfrm>
            <a:off x="2557570" y="4247601"/>
            <a:ext cx="67733" cy="677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71" name="Oval 109"/>
          <p:cNvSpPr>
            <a:spLocks noChangeArrowheads="1"/>
          </p:cNvSpPr>
          <p:nvPr/>
        </p:nvSpPr>
        <p:spPr bwMode="auto">
          <a:xfrm>
            <a:off x="2659170" y="4247601"/>
            <a:ext cx="69851" cy="677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72" name="Oval 110"/>
          <p:cNvSpPr>
            <a:spLocks noChangeArrowheads="1"/>
          </p:cNvSpPr>
          <p:nvPr/>
        </p:nvSpPr>
        <p:spPr bwMode="auto">
          <a:xfrm>
            <a:off x="2758653" y="4247601"/>
            <a:ext cx="69851" cy="677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95" name="组合 494"/>
          <p:cNvGrpSpPr/>
          <p:nvPr/>
        </p:nvGrpSpPr>
        <p:grpSpPr>
          <a:xfrm>
            <a:off x="3414820" y="5126017"/>
            <a:ext cx="281517" cy="374651"/>
            <a:chOff x="2144713" y="3819525"/>
            <a:chExt cx="211138" cy="280988"/>
          </a:xfrm>
          <a:solidFill>
            <a:schemeClr val="bg1">
              <a:lumMod val="65000"/>
            </a:schemeClr>
          </a:solidFill>
        </p:grpSpPr>
        <p:sp>
          <p:nvSpPr>
            <p:cNvPr id="386" name="Freeform 124"/>
            <p:cNvSpPr/>
            <p:nvPr/>
          </p:nvSpPr>
          <p:spPr bwMode="auto">
            <a:xfrm>
              <a:off x="2268538" y="3859213"/>
              <a:ext cx="36513" cy="38100"/>
            </a:xfrm>
            <a:custGeom>
              <a:avLst/>
              <a:gdLst>
                <a:gd name="T0" fmla="*/ 15 w 23"/>
                <a:gd name="T1" fmla="*/ 0 h 24"/>
                <a:gd name="T2" fmla="*/ 8 w 23"/>
                <a:gd name="T3" fmla="*/ 0 h 24"/>
                <a:gd name="T4" fmla="*/ 8 w 23"/>
                <a:gd name="T5" fmla="*/ 8 h 24"/>
                <a:gd name="T6" fmla="*/ 0 w 23"/>
                <a:gd name="T7" fmla="*/ 8 h 24"/>
                <a:gd name="T8" fmla="*/ 0 w 23"/>
                <a:gd name="T9" fmla="*/ 14 h 24"/>
                <a:gd name="T10" fmla="*/ 8 w 23"/>
                <a:gd name="T11" fmla="*/ 14 h 24"/>
                <a:gd name="T12" fmla="*/ 8 w 23"/>
                <a:gd name="T13" fmla="*/ 24 h 24"/>
                <a:gd name="T14" fmla="*/ 15 w 23"/>
                <a:gd name="T15" fmla="*/ 24 h 24"/>
                <a:gd name="T16" fmla="*/ 15 w 23"/>
                <a:gd name="T17" fmla="*/ 14 h 24"/>
                <a:gd name="T18" fmla="*/ 23 w 23"/>
                <a:gd name="T19" fmla="*/ 14 h 24"/>
                <a:gd name="T20" fmla="*/ 23 w 23"/>
                <a:gd name="T21" fmla="*/ 8 h 24"/>
                <a:gd name="T22" fmla="*/ 15 w 23"/>
                <a:gd name="T23" fmla="*/ 8 h 24"/>
                <a:gd name="T24" fmla="*/ 15 w 2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4">
                  <a:moveTo>
                    <a:pt x="15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24"/>
                  </a:lnTo>
                  <a:lnTo>
                    <a:pt x="15" y="24"/>
                  </a:lnTo>
                  <a:lnTo>
                    <a:pt x="15" y="14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7" name="Rectangle 125"/>
            <p:cNvSpPr>
              <a:spLocks noChangeArrowheads="1"/>
            </p:cNvSpPr>
            <p:nvPr/>
          </p:nvSpPr>
          <p:spPr bwMode="auto">
            <a:xfrm>
              <a:off x="2197101" y="3871913"/>
              <a:ext cx="33338" cy="9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8" name="Freeform 126"/>
            <p:cNvSpPr>
              <a:spLocks noEditPoints="1"/>
            </p:cNvSpPr>
            <p:nvPr/>
          </p:nvSpPr>
          <p:spPr bwMode="auto">
            <a:xfrm>
              <a:off x="2144713" y="3819525"/>
              <a:ext cx="211138" cy="280988"/>
            </a:xfrm>
            <a:custGeom>
              <a:avLst/>
              <a:gdLst>
                <a:gd name="T0" fmla="*/ 74 w 82"/>
                <a:gd name="T1" fmla="*/ 0 h 109"/>
                <a:gd name="T2" fmla="*/ 8 w 82"/>
                <a:gd name="T3" fmla="*/ 0 h 109"/>
                <a:gd name="T4" fmla="*/ 0 w 82"/>
                <a:gd name="T5" fmla="*/ 7 h 109"/>
                <a:gd name="T6" fmla="*/ 0 w 82"/>
                <a:gd name="T7" fmla="*/ 101 h 109"/>
                <a:gd name="T8" fmla="*/ 8 w 82"/>
                <a:gd name="T9" fmla="*/ 109 h 109"/>
                <a:gd name="T10" fmla="*/ 74 w 82"/>
                <a:gd name="T11" fmla="*/ 109 h 109"/>
                <a:gd name="T12" fmla="*/ 82 w 82"/>
                <a:gd name="T13" fmla="*/ 101 h 109"/>
                <a:gd name="T14" fmla="*/ 82 w 82"/>
                <a:gd name="T15" fmla="*/ 7 h 109"/>
                <a:gd name="T16" fmla="*/ 74 w 82"/>
                <a:gd name="T17" fmla="*/ 0 h 109"/>
                <a:gd name="T18" fmla="*/ 9 w 82"/>
                <a:gd name="T19" fmla="*/ 9 h 109"/>
                <a:gd name="T20" fmla="*/ 73 w 82"/>
                <a:gd name="T21" fmla="*/ 9 h 109"/>
                <a:gd name="T22" fmla="*/ 73 w 82"/>
                <a:gd name="T23" fmla="*/ 34 h 109"/>
                <a:gd name="T24" fmla="*/ 9 w 82"/>
                <a:gd name="T25" fmla="*/ 34 h 109"/>
                <a:gd name="T26" fmla="*/ 9 w 82"/>
                <a:gd name="T27" fmla="*/ 9 h 109"/>
                <a:gd name="T28" fmla="*/ 73 w 82"/>
                <a:gd name="T29" fmla="*/ 99 h 109"/>
                <a:gd name="T30" fmla="*/ 9 w 82"/>
                <a:gd name="T31" fmla="*/ 99 h 109"/>
                <a:gd name="T32" fmla="*/ 9 w 82"/>
                <a:gd name="T33" fmla="*/ 40 h 109"/>
                <a:gd name="T34" fmla="*/ 73 w 82"/>
                <a:gd name="T35" fmla="*/ 40 h 109"/>
                <a:gd name="T36" fmla="*/ 73 w 82"/>
                <a:gd name="T37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9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8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9" y="109"/>
                    <a:pt x="82" y="105"/>
                    <a:pt x="82" y="101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4" y="0"/>
                  </a:cubicBezTo>
                  <a:close/>
                  <a:moveTo>
                    <a:pt x="9" y="9"/>
                  </a:moveTo>
                  <a:cubicBezTo>
                    <a:pt x="73" y="9"/>
                    <a:pt x="73" y="9"/>
                    <a:pt x="73" y="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9"/>
                  </a:lnTo>
                  <a:close/>
                  <a:moveTo>
                    <a:pt x="73" y="99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3" y="40"/>
                    <a:pt x="73" y="40"/>
                    <a:pt x="73" y="40"/>
                  </a:cubicBezTo>
                  <a:lnTo>
                    <a:pt x="73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9" name="Oval 127"/>
            <p:cNvSpPr>
              <a:spLocks noChangeArrowheads="1"/>
            </p:cNvSpPr>
            <p:nvPr/>
          </p:nvSpPr>
          <p:spPr bwMode="auto">
            <a:xfrm>
              <a:off x="2185988" y="3941763"/>
              <a:ext cx="31750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0" name="Oval 128"/>
            <p:cNvSpPr>
              <a:spLocks noChangeArrowheads="1"/>
            </p:cNvSpPr>
            <p:nvPr/>
          </p:nvSpPr>
          <p:spPr bwMode="auto">
            <a:xfrm>
              <a:off x="2233613" y="3941763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1" name="Oval 129"/>
            <p:cNvSpPr>
              <a:spLocks noChangeArrowheads="1"/>
            </p:cNvSpPr>
            <p:nvPr/>
          </p:nvSpPr>
          <p:spPr bwMode="auto">
            <a:xfrm>
              <a:off x="2279651" y="3941763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2" name="Oval 130"/>
            <p:cNvSpPr>
              <a:spLocks noChangeArrowheads="1"/>
            </p:cNvSpPr>
            <p:nvPr/>
          </p:nvSpPr>
          <p:spPr bwMode="auto">
            <a:xfrm>
              <a:off x="2185988" y="3984625"/>
              <a:ext cx="31750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3" name="Oval 131"/>
            <p:cNvSpPr>
              <a:spLocks noChangeArrowheads="1"/>
            </p:cNvSpPr>
            <p:nvPr/>
          </p:nvSpPr>
          <p:spPr bwMode="auto">
            <a:xfrm>
              <a:off x="2233613" y="3984625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4" name="Oval 132"/>
            <p:cNvSpPr>
              <a:spLocks noChangeArrowheads="1"/>
            </p:cNvSpPr>
            <p:nvPr/>
          </p:nvSpPr>
          <p:spPr bwMode="auto">
            <a:xfrm>
              <a:off x="2279651" y="3984625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5" name="Oval 133"/>
            <p:cNvSpPr>
              <a:spLocks noChangeArrowheads="1"/>
            </p:cNvSpPr>
            <p:nvPr/>
          </p:nvSpPr>
          <p:spPr bwMode="auto">
            <a:xfrm>
              <a:off x="2185988" y="4029075"/>
              <a:ext cx="31750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6" name="Oval 134"/>
            <p:cNvSpPr>
              <a:spLocks noChangeArrowheads="1"/>
            </p:cNvSpPr>
            <p:nvPr/>
          </p:nvSpPr>
          <p:spPr bwMode="auto">
            <a:xfrm>
              <a:off x="2233613" y="4029075"/>
              <a:ext cx="33338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7" name="Oval 135"/>
            <p:cNvSpPr>
              <a:spLocks noChangeArrowheads="1"/>
            </p:cNvSpPr>
            <p:nvPr/>
          </p:nvSpPr>
          <p:spPr bwMode="auto">
            <a:xfrm>
              <a:off x="2279651" y="4029075"/>
              <a:ext cx="33338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98" name="Freeform 136"/>
          <p:cNvSpPr>
            <a:spLocks noEditPoints="1"/>
          </p:cNvSpPr>
          <p:nvPr/>
        </p:nvSpPr>
        <p:spPr bwMode="auto">
          <a:xfrm>
            <a:off x="1018753" y="2867534"/>
            <a:ext cx="311151" cy="520700"/>
          </a:xfrm>
          <a:custGeom>
            <a:avLst/>
            <a:gdLst>
              <a:gd name="T0" fmla="*/ 36 w 91"/>
              <a:gd name="T1" fmla="*/ 125 h 152"/>
              <a:gd name="T2" fmla="*/ 45 w 91"/>
              <a:gd name="T3" fmla="*/ 116 h 152"/>
              <a:gd name="T4" fmla="*/ 55 w 91"/>
              <a:gd name="T5" fmla="*/ 125 h 152"/>
              <a:gd name="T6" fmla="*/ 45 w 91"/>
              <a:gd name="T7" fmla="*/ 134 h 152"/>
              <a:gd name="T8" fmla="*/ 36 w 91"/>
              <a:gd name="T9" fmla="*/ 125 h 152"/>
              <a:gd name="T10" fmla="*/ 16 w 91"/>
              <a:gd name="T11" fmla="*/ 74 h 152"/>
              <a:gd name="T12" fmla="*/ 16 w 91"/>
              <a:gd name="T13" fmla="*/ 44 h 152"/>
              <a:gd name="T14" fmla="*/ 21 w 91"/>
              <a:gd name="T15" fmla="*/ 40 h 152"/>
              <a:gd name="T16" fmla="*/ 70 w 91"/>
              <a:gd name="T17" fmla="*/ 40 h 152"/>
              <a:gd name="T18" fmla="*/ 75 w 91"/>
              <a:gd name="T19" fmla="*/ 44 h 152"/>
              <a:gd name="T20" fmla="*/ 75 w 91"/>
              <a:gd name="T21" fmla="*/ 74 h 152"/>
              <a:gd name="T22" fmla="*/ 70 w 91"/>
              <a:gd name="T23" fmla="*/ 79 h 152"/>
              <a:gd name="T24" fmla="*/ 21 w 91"/>
              <a:gd name="T25" fmla="*/ 79 h 152"/>
              <a:gd name="T26" fmla="*/ 16 w 91"/>
              <a:gd name="T27" fmla="*/ 74 h 152"/>
              <a:gd name="T28" fmla="*/ 21 w 91"/>
              <a:gd name="T29" fmla="*/ 0 h 152"/>
              <a:gd name="T30" fmla="*/ 13 w 91"/>
              <a:gd name="T31" fmla="*/ 9 h 152"/>
              <a:gd name="T32" fmla="*/ 13 w 91"/>
              <a:gd name="T33" fmla="*/ 22 h 152"/>
              <a:gd name="T34" fmla="*/ 0 w 91"/>
              <a:gd name="T35" fmla="*/ 43 h 152"/>
              <a:gd name="T36" fmla="*/ 0 w 91"/>
              <a:gd name="T37" fmla="*/ 88 h 152"/>
              <a:gd name="T38" fmla="*/ 5 w 91"/>
              <a:gd name="T39" fmla="*/ 132 h 152"/>
              <a:gd name="T40" fmla="*/ 34 w 91"/>
              <a:gd name="T41" fmla="*/ 152 h 152"/>
              <a:gd name="T42" fmla="*/ 57 w 91"/>
              <a:gd name="T43" fmla="*/ 152 h 152"/>
              <a:gd name="T44" fmla="*/ 86 w 91"/>
              <a:gd name="T45" fmla="*/ 131 h 152"/>
              <a:gd name="T46" fmla="*/ 91 w 91"/>
              <a:gd name="T47" fmla="*/ 86 h 152"/>
              <a:gd name="T48" fmla="*/ 91 w 91"/>
              <a:gd name="T49" fmla="*/ 43 h 152"/>
              <a:gd name="T50" fmla="*/ 67 w 91"/>
              <a:gd name="T51" fmla="*/ 19 h 152"/>
              <a:gd name="T52" fmla="*/ 30 w 91"/>
              <a:gd name="T53" fmla="*/ 19 h 152"/>
              <a:gd name="T54" fmla="*/ 30 w 91"/>
              <a:gd name="T55" fmla="*/ 9 h 152"/>
              <a:gd name="T56" fmla="*/ 21 w 91"/>
              <a:gd name="T57" fmla="*/ 0 h 152"/>
              <a:gd name="T58" fmla="*/ 21 w 91"/>
              <a:gd name="T5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1" h="152">
                <a:moveTo>
                  <a:pt x="36" y="125"/>
                </a:moveTo>
                <a:cubicBezTo>
                  <a:pt x="36" y="120"/>
                  <a:pt x="40" y="116"/>
                  <a:pt x="45" y="116"/>
                </a:cubicBezTo>
                <a:cubicBezTo>
                  <a:pt x="51" y="116"/>
                  <a:pt x="55" y="120"/>
                  <a:pt x="55" y="125"/>
                </a:cubicBezTo>
                <a:cubicBezTo>
                  <a:pt x="55" y="130"/>
                  <a:pt x="51" y="134"/>
                  <a:pt x="45" y="134"/>
                </a:cubicBezTo>
                <a:cubicBezTo>
                  <a:pt x="40" y="134"/>
                  <a:pt x="36" y="130"/>
                  <a:pt x="36" y="125"/>
                </a:cubicBezTo>
                <a:moveTo>
                  <a:pt x="16" y="74"/>
                </a:moveTo>
                <a:cubicBezTo>
                  <a:pt x="16" y="44"/>
                  <a:pt x="16" y="44"/>
                  <a:pt x="16" y="44"/>
                </a:cubicBezTo>
                <a:cubicBezTo>
                  <a:pt x="16" y="42"/>
                  <a:pt x="18" y="40"/>
                  <a:pt x="2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2" y="40"/>
                  <a:pt x="75" y="42"/>
                  <a:pt x="75" y="44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7"/>
                  <a:pt x="72" y="79"/>
                  <a:pt x="7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18" y="79"/>
                  <a:pt x="16" y="77"/>
                  <a:pt x="16" y="74"/>
                </a:cubicBezTo>
                <a:moveTo>
                  <a:pt x="21" y="0"/>
                </a:moveTo>
                <a:cubicBezTo>
                  <a:pt x="17" y="0"/>
                  <a:pt x="13" y="4"/>
                  <a:pt x="13" y="9"/>
                </a:cubicBezTo>
                <a:cubicBezTo>
                  <a:pt x="13" y="22"/>
                  <a:pt x="13" y="22"/>
                  <a:pt x="13" y="22"/>
                </a:cubicBezTo>
                <a:cubicBezTo>
                  <a:pt x="6" y="26"/>
                  <a:pt x="0" y="34"/>
                  <a:pt x="0" y="43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1"/>
                  <a:pt x="2" y="121"/>
                  <a:pt x="5" y="132"/>
                </a:cubicBezTo>
                <a:cubicBezTo>
                  <a:pt x="8" y="143"/>
                  <a:pt x="20" y="152"/>
                  <a:pt x="34" y="152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70" y="152"/>
                  <a:pt x="83" y="143"/>
                  <a:pt x="86" y="131"/>
                </a:cubicBezTo>
                <a:cubicBezTo>
                  <a:pt x="88" y="120"/>
                  <a:pt x="91" y="99"/>
                  <a:pt x="91" y="86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30"/>
                  <a:pt x="80" y="19"/>
                  <a:pt x="67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4"/>
                  <a:pt x="26" y="0"/>
                  <a:pt x="21" y="0"/>
                </a:cubicBez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99" name="Freeform 137"/>
          <p:cNvSpPr>
            <a:spLocks noEditPoints="1"/>
          </p:cNvSpPr>
          <p:nvPr/>
        </p:nvSpPr>
        <p:spPr bwMode="auto">
          <a:xfrm>
            <a:off x="4405420" y="1328717"/>
            <a:ext cx="289385" cy="486304"/>
          </a:xfrm>
          <a:custGeom>
            <a:avLst/>
            <a:gdLst>
              <a:gd name="T0" fmla="*/ 41 w 104"/>
              <a:gd name="T1" fmla="*/ 143 h 175"/>
              <a:gd name="T2" fmla="*/ 52 w 104"/>
              <a:gd name="T3" fmla="*/ 133 h 175"/>
              <a:gd name="T4" fmla="*/ 63 w 104"/>
              <a:gd name="T5" fmla="*/ 143 h 175"/>
              <a:gd name="T6" fmla="*/ 52 w 104"/>
              <a:gd name="T7" fmla="*/ 154 h 175"/>
              <a:gd name="T8" fmla="*/ 41 w 104"/>
              <a:gd name="T9" fmla="*/ 143 h 175"/>
              <a:gd name="T10" fmla="*/ 19 w 104"/>
              <a:gd name="T11" fmla="*/ 85 h 175"/>
              <a:gd name="T12" fmla="*/ 19 w 104"/>
              <a:gd name="T13" fmla="*/ 51 h 175"/>
              <a:gd name="T14" fmla="*/ 24 w 104"/>
              <a:gd name="T15" fmla="*/ 45 h 175"/>
              <a:gd name="T16" fmla="*/ 80 w 104"/>
              <a:gd name="T17" fmla="*/ 45 h 175"/>
              <a:gd name="T18" fmla="*/ 86 w 104"/>
              <a:gd name="T19" fmla="*/ 51 h 175"/>
              <a:gd name="T20" fmla="*/ 86 w 104"/>
              <a:gd name="T21" fmla="*/ 85 h 175"/>
              <a:gd name="T22" fmla="*/ 80 w 104"/>
              <a:gd name="T23" fmla="*/ 91 h 175"/>
              <a:gd name="T24" fmla="*/ 24 w 104"/>
              <a:gd name="T25" fmla="*/ 91 h 175"/>
              <a:gd name="T26" fmla="*/ 19 w 104"/>
              <a:gd name="T27" fmla="*/ 85 h 175"/>
              <a:gd name="T28" fmla="*/ 25 w 104"/>
              <a:gd name="T29" fmla="*/ 0 h 175"/>
              <a:gd name="T30" fmla="*/ 15 w 104"/>
              <a:gd name="T31" fmla="*/ 10 h 175"/>
              <a:gd name="T32" fmla="*/ 15 w 104"/>
              <a:gd name="T33" fmla="*/ 25 h 175"/>
              <a:gd name="T34" fmla="*/ 0 w 104"/>
              <a:gd name="T35" fmla="*/ 49 h 175"/>
              <a:gd name="T36" fmla="*/ 0 w 104"/>
              <a:gd name="T37" fmla="*/ 100 h 175"/>
              <a:gd name="T38" fmla="*/ 6 w 104"/>
              <a:gd name="T39" fmla="*/ 151 h 175"/>
              <a:gd name="T40" fmla="*/ 38 w 104"/>
              <a:gd name="T41" fmla="*/ 175 h 175"/>
              <a:gd name="T42" fmla="*/ 66 w 104"/>
              <a:gd name="T43" fmla="*/ 175 h 175"/>
              <a:gd name="T44" fmla="*/ 98 w 104"/>
              <a:gd name="T45" fmla="*/ 151 h 175"/>
              <a:gd name="T46" fmla="*/ 104 w 104"/>
              <a:gd name="T47" fmla="*/ 99 h 175"/>
              <a:gd name="T48" fmla="*/ 104 w 104"/>
              <a:gd name="T49" fmla="*/ 49 h 175"/>
              <a:gd name="T50" fmla="*/ 77 w 104"/>
              <a:gd name="T51" fmla="*/ 22 h 175"/>
              <a:gd name="T52" fmla="*/ 34 w 104"/>
              <a:gd name="T53" fmla="*/ 22 h 175"/>
              <a:gd name="T54" fmla="*/ 34 w 104"/>
              <a:gd name="T55" fmla="*/ 10 h 175"/>
              <a:gd name="T56" fmla="*/ 25 w 104"/>
              <a:gd name="T57" fmla="*/ 0 h 175"/>
              <a:gd name="T58" fmla="*/ 25 w 104"/>
              <a:gd name="T5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4" h="175">
                <a:moveTo>
                  <a:pt x="41" y="143"/>
                </a:moveTo>
                <a:cubicBezTo>
                  <a:pt x="41" y="137"/>
                  <a:pt x="46" y="133"/>
                  <a:pt x="52" y="133"/>
                </a:cubicBezTo>
                <a:cubicBezTo>
                  <a:pt x="58" y="133"/>
                  <a:pt x="63" y="137"/>
                  <a:pt x="63" y="143"/>
                </a:cubicBezTo>
                <a:cubicBezTo>
                  <a:pt x="63" y="149"/>
                  <a:pt x="58" y="154"/>
                  <a:pt x="52" y="154"/>
                </a:cubicBezTo>
                <a:cubicBezTo>
                  <a:pt x="46" y="154"/>
                  <a:pt x="41" y="149"/>
                  <a:pt x="41" y="143"/>
                </a:cubicBezTo>
                <a:moveTo>
                  <a:pt x="19" y="85"/>
                </a:moveTo>
                <a:cubicBezTo>
                  <a:pt x="19" y="51"/>
                  <a:pt x="19" y="51"/>
                  <a:pt x="19" y="51"/>
                </a:cubicBezTo>
                <a:cubicBezTo>
                  <a:pt x="19" y="48"/>
                  <a:pt x="21" y="45"/>
                  <a:pt x="24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3" y="45"/>
                  <a:pt x="86" y="48"/>
                  <a:pt x="86" y="51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8"/>
                  <a:pt x="83" y="91"/>
                  <a:pt x="80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1" y="91"/>
                  <a:pt x="19" y="88"/>
                  <a:pt x="19" y="85"/>
                </a:cubicBezTo>
                <a:moveTo>
                  <a:pt x="25" y="0"/>
                </a:moveTo>
                <a:cubicBezTo>
                  <a:pt x="19" y="0"/>
                  <a:pt x="15" y="5"/>
                  <a:pt x="15" y="10"/>
                </a:cubicBezTo>
                <a:cubicBezTo>
                  <a:pt x="15" y="25"/>
                  <a:pt x="15" y="25"/>
                  <a:pt x="15" y="25"/>
                </a:cubicBezTo>
                <a:cubicBezTo>
                  <a:pt x="6" y="30"/>
                  <a:pt x="0" y="39"/>
                  <a:pt x="0" y="4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5"/>
                  <a:pt x="3" y="138"/>
                  <a:pt x="6" y="151"/>
                </a:cubicBezTo>
                <a:cubicBezTo>
                  <a:pt x="9" y="164"/>
                  <a:pt x="23" y="175"/>
                  <a:pt x="38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81" y="175"/>
                  <a:pt x="95" y="164"/>
                  <a:pt x="98" y="151"/>
                </a:cubicBezTo>
                <a:cubicBezTo>
                  <a:pt x="101" y="137"/>
                  <a:pt x="104" y="114"/>
                  <a:pt x="104" y="9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34"/>
                  <a:pt x="92" y="22"/>
                  <a:pt x="77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5"/>
                  <a:pt x="30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2" name="Freeform 140"/>
          <p:cNvSpPr/>
          <p:nvPr/>
        </p:nvSpPr>
        <p:spPr bwMode="auto">
          <a:xfrm>
            <a:off x="1892936" y="4061334"/>
            <a:ext cx="488949" cy="491067"/>
          </a:xfrm>
          <a:custGeom>
            <a:avLst/>
            <a:gdLst/>
            <a:ahLst/>
            <a:cxnLst/>
            <a:rect l="l" t="t" r="r" b="b"/>
            <a:pathLst>
              <a:path w="366712" h="368300">
                <a:moveTo>
                  <a:pt x="185737" y="196850"/>
                </a:moveTo>
                <a:lnTo>
                  <a:pt x="366712" y="196850"/>
                </a:lnTo>
                <a:cubicBezTo>
                  <a:pt x="361541" y="291531"/>
                  <a:pt x="283981" y="365741"/>
                  <a:pt x="185737" y="368300"/>
                </a:cubicBezTo>
                <a:cubicBezTo>
                  <a:pt x="185737" y="368289"/>
                  <a:pt x="185737" y="366942"/>
                  <a:pt x="185737" y="196850"/>
                </a:cubicBezTo>
                <a:close/>
                <a:moveTo>
                  <a:pt x="185737" y="0"/>
                </a:moveTo>
                <a:cubicBezTo>
                  <a:pt x="286566" y="2585"/>
                  <a:pt x="366712" y="80146"/>
                  <a:pt x="366712" y="180975"/>
                </a:cubicBezTo>
                <a:lnTo>
                  <a:pt x="185737" y="180975"/>
                </a:lnTo>
                <a:cubicBezTo>
                  <a:pt x="185737" y="180963"/>
                  <a:pt x="185737" y="179537"/>
                  <a:pt x="185737" y="0"/>
                </a:cubicBezTo>
                <a:close/>
                <a:moveTo>
                  <a:pt x="171450" y="0"/>
                </a:moveTo>
                <a:lnTo>
                  <a:pt x="171450" y="366713"/>
                </a:lnTo>
                <a:cubicBezTo>
                  <a:pt x="75334" y="358966"/>
                  <a:pt x="0" y="281491"/>
                  <a:pt x="0" y="183356"/>
                </a:cubicBezTo>
                <a:cubicBezTo>
                  <a:pt x="0" y="87804"/>
                  <a:pt x="75334" y="7747"/>
                  <a:pt x="1714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3" name="Freeform 141"/>
          <p:cNvSpPr/>
          <p:nvPr/>
        </p:nvSpPr>
        <p:spPr bwMode="auto">
          <a:xfrm>
            <a:off x="2978786" y="4278291"/>
            <a:ext cx="336549" cy="340784"/>
          </a:xfrm>
          <a:custGeom>
            <a:avLst/>
            <a:gdLst/>
            <a:ahLst/>
            <a:cxnLst/>
            <a:rect l="l" t="t" r="r" b="b"/>
            <a:pathLst>
              <a:path w="252412" h="255588">
                <a:moveTo>
                  <a:pt x="128587" y="136525"/>
                </a:moveTo>
                <a:cubicBezTo>
                  <a:pt x="128587" y="136525"/>
                  <a:pt x="128587" y="136525"/>
                  <a:pt x="252412" y="136525"/>
                </a:cubicBezTo>
                <a:cubicBezTo>
                  <a:pt x="249832" y="201233"/>
                  <a:pt x="195659" y="253000"/>
                  <a:pt x="128587" y="255588"/>
                </a:cubicBezTo>
                <a:close/>
                <a:moveTo>
                  <a:pt x="128587" y="0"/>
                </a:moveTo>
                <a:cubicBezTo>
                  <a:pt x="195659" y="2580"/>
                  <a:pt x="252412" y="56753"/>
                  <a:pt x="252412" y="123825"/>
                </a:cubicBezTo>
                <a:cubicBezTo>
                  <a:pt x="252404" y="123825"/>
                  <a:pt x="251428" y="123825"/>
                  <a:pt x="128587" y="123825"/>
                </a:cubicBezTo>
                <a:cubicBezTo>
                  <a:pt x="128587" y="123817"/>
                  <a:pt x="128587" y="122841"/>
                  <a:pt x="128587" y="0"/>
                </a:cubicBezTo>
                <a:close/>
                <a:moveTo>
                  <a:pt x="115888" y="0"/>
                </a:moveTo>
                <a:cubicBezTo>
                  <a:pt x="115888" y="9"/>
                  <a:pt x="115888" y="1518"/>
                  <a:pt x="115888" y="255588"/>
                </a:cubicBezTo>
                <a:cubicBezTo>
                  <a:pt x="51506" y="250425"/>
                  <a:pt x="0" y="193627"/>
                  <a:pt x="0" y="129085"/>
                </a:cubicBezTo>
                <a:cubicBezTo>
                  <a:pt x="0" y="61961"/>
                  <a:pt x="51506" y="5164"/>
                  <a:pt x="11588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6" name="Freeform 144"/>
          <p:cNvSpPr>
            <a:spLocks noEditPoints="1"/>
          </p:cNvSpPr>
          <p:nvPr/>
        </p:nvSpPr>
        <p:spPr bwMode="auto">
          <a:xfrm>
            <a:off x="3031704" y="2950083"/>
            <a:ext cx="482600" cy="397933"/>
          </a:xfrm>
          <a:custGeom>
            <a:avLst/>
            <a:gdLst>
              <a:gd name="T0" fmla="*/ 131 w 141"/>
              <a:gd name="T1" fmla="*/ 20 h 116"/>
              <a:gd name="T2" fmla="*/ 126 w 141"/>
              <a:gd name="T3" fmla="*/ 20 h 116"/>
              <a:gd name="T4" fmla="*/ 122 w 141"/>
              <a:gd name="T5" fmla="*/ 20 h 116"/>
              <a:gd name="T6" fmla="*/ 103 w 141"/>
              <a:gd name="T7" fmla="*/ 20 h 116"/>
              <a:gd name="T8" fmla="*/ 103 w 141"/>
              <a:gd name="T9" fmla="*/ 9 h 116"/>
              <a:gd name="T10" fmla="*/ 94 w 141"/>
              <a:gd name="T11" fmla="*/ 0 h 116"/>
              <a:gd name="T12" fmla="*/ 47 w 141"/>
              <a:gd name="T13" fmla="*/ 0 h 116"/>
              <a:gd name="T14" fmla="*/ 38 w 141"/>
              <a:gd name="T15" fmla="*/ 9 h 116"/>
              <a:gd name="T16" fmla="*/ 38 w 141"/>
              <a:gd name="T17" fmla="*/ 20 h 116"/>
              <a:gd name="T18" fmla="*/ 19 w 141"/>
              <a:gd name="T19" fmla="*/ 20 h 116"/>
              <a:gd name="T20" fmla="*/ 16 w 141"/>
              <a:gd name="T21" fmla="*/ 20 h 116"/>
              <a:gd name="T22" fmla="*/ 10 w 141"/>
              <a:gd name="T23" fmla="*/ 20 h 116"/>
              <a:gd name="T24" fmla="*/ 0 w 141"/>
              <a:gd name="T25" fmla="*/ 30 h 116"/>
              <a:gd name="T26" fmla="*/ 0 w 141"/>
              <a:gd name="T27" fmla="*/ 106 h 116"/>
              <a:gd name="T28" fmla="*/ 10 w 141"/>
              <a:gd name="T29" fmla="*/ 116 h 116"/>
              <a:gd name="T30" fmla="*/ 16 w 141"/>
              <a:gd name="T31" fmla="*/ 116 h 116"/>
              <a:gd name="T32" fmla="*/ 19 w 141"/>
              <a:gd name="T33" fmla="*/ 116 h 116"/>
              <a:gd name="T34" fmla="*/ 122 w 141"/>
              <a:gd name="T35" fmla="*/ 116 h 116"/>
              <a:gd name="T36" fmla="*/ 126 w 141"/>
              <a:gd name="T37" fmla="*/ 116 h 116"/>
              <a:gd name="T38" fmla="*/ 131 w 141"/>
              <a:gd name="T39" fmla="*/ 116 h 116"/>
              <a:gd name="T40" fmla="*/ 141 w 141"/>
              <a:gd name="T41" fmla="*/ 106 h 116"/>
              <a:gd name="T42" fmla="*/ 141 w 141"/>
              <a:gd name="T43" fmla="*/ 30 h 116"/>
              <a:gd name="T44" fmla="*/ 131 w 141"/>
              <a:gd name="T45" fmla="*/ 20 h 116"/>
              <a:gd name="T46" fmla="*/ 49 w 141"/>
              <a:gd name="T47" fmla="*/ 10 h 116"/>
              <a:gd name="T48" fmla="*/ 93 w 141"/>
              <a:gd name="T49" fmla="*/ 10 h 116"/>
              <a:gd name="T50" fmla="*/ 93 w 141"/>
              <a:gd name="T51" fmla="*/ 20 h 116"/>
              <a:gd name="T52" fmla="*/ 49 w 141"/>
              <a:gd name="T53" fmla="*/ 20 h 116"/>
              <a:gd name="T54" fmla="*/ 49 w 141"/>
              <a:gd name="T55" fmla="*/ 1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1" h="116">
                <a:moveTo>
                  <a:pt x="131" y="20"/>
                </a:moveTo>
                <a:cubicBezTo>
                  <a:pt x="126" y="20"/>
                  <a:pt x="126" y="20"/>
                  <a:pt x="126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4"/>
                  <a:pt x="99" y="0"/>
                  <a:pt x="9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2" y="0"/>
                  <a:pt x="38" y="4"/>
                  <a:pt x="38" y="9"/>
                </a:cubicBezTo>
                <a:cubicBezTo>
                  <a:pt x="38" y="20"/>
                  <a:pt x="38" y="20"/>
                  <a:pt x="38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24"/>
                  <a:pt x="0" y="3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2"/>
                  <a:pt x="5" y="116"/>
                  <a:pt x="10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22" y="116"/>
                  <a:pt x="122" y="116"/>
                  <a:pt x="122" y="116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7" y="116"/>
                  <a:pt x="141" y="112"/>
                  <a:pt x="141" y="10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1" y="24"/>
                  <a:pt x="137" y="20"/>
                  <a:pt x="131" y="20"/>
                </a:cubicBezTo>
                <a:close/>
                <a:moveTo>
                  <a:pt x="49" y="10"/>
                </a:moveTo>
                <a:cubicBezTo>
                  <a:pt x="93" y="10"/>
                  <a:pt x="93" y="10"/>
                  <a:pt x="93" y="10"/>
                </a:cubicBezTo>
                <a:cubicBezTo>
                  <a:pt x="93" y="20"/>
                  <a:pt x="93" y="20"/>
                  <a:pt x="93" y="20"/>
                </a:cubicBezTo>
                <a:cubicBezTo>
                  <a:pt x="49" y="20"/>
                  <a:pt x="49" y="20"/>
                  <a:pt x="49" y="20"/>
                </a:cubicBezTo>
                <a:lnTo>
                  <a:pt x="49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14" name="组合 513"/>
          <p:cNvGrpSpPr/>
          <p:nvPr/>
        </p:nvGrpSpPr>
        <p:grpSpPr>
          <a:xfrm>
            <a:off x="5178004" y="1538267"/>
            <a:ext cx="391584" cy="319617"/>
            <a:chOff x="3467101" y="1128713"/>
            <a:chExt cx="293688" cy="239713"/>
          </a:xfrm>
          <a:solidFill>
            <a:schemeClr val="bg1">
              <a:lumMod val="65000"/>
            </a:schemeClr>
          </a:solidFill>
        </p:grpSpPr>
        <p:sp>
          <p:nvSpPr>
            <p:cNvPr id="407" name="Freeform 145"/>
            <p:cNvSpPr/>
            <p:nvPr/>
          </p:nvSpPr>
          <p:spPr bwMode="auto">
            <a:xfrm>
              <a:off x="3467101" y="1169988"/>
              <a:ext cx="293688" cy="198438"/>
            </a:xfrm>
            <a:custGeom>
              <a:avLst/>
              <a:gdLst>
                <a:gd name="T0" fmla="*/ 106 w 114"/>
                <a:gd name="T1" fmla="*/ 0 h 77"/>
                <a:gd name="T2" fmla="*/ 102 w 114"/>
                <a:gd name="T3" fmla="*/ 0 h 77"/>
                <a:gd name="T4" fmla="*/ 99 w 114"/>
                <a:gd name="T5" fmla="*/ 0 h 77"/>
                <a:gd name="T6" fmla="*/ 16 w 114"/>
                <a:gd name="T7" fmla="*/ 0 h 77"/>
                <a:gd name="T8" fmla="*/ 13 w 114"/>
                <a:gd name="T9" fmla="*/ 0 h 77"/>
                <a:gd name="T10" fmla="*/ 8 w 114"/>
                <a:gd name="T11" fmla="*/ 0 h 77"/>
                <a:gd name="T12" fmla="*/ 0 w 114"/>
                <a:gd name="T13" fmla="*/ 7 h 77"/>
                <a:gd name="T14" fmla="*/ 0 w 114"/>
                <a:gd name="T15" fmla="*/ 70 h 77"/>
                <a:gd name="T16" fmla="*/ 8 w 114"/>
                <a:gd name="T17" fmla="*/ 77 h 77"/>
                <a:gd name="T18" fmla="*/ 13 w 114"/>
                <a:gd name="T19" fmla="*/ 77 h 77"/>
                <a:gd name="T20" fmla="*/ 16 w 114"/>
                <a:gd name="T21" fmla="*/ 77 h 77"/>
                <a:gd name="T22" fmla="*/ 99 w 114"/>
                <a:gd name="T23" fmla="*/ 77 h 77"/>
                <a:gd name="T24" fmla="*/ 102 w 114"/>
                <a:gd name="T25" fmla="*/ 77 h 77"/>
                <a:gd name="T26" fmla="*/ 106 w 114"/>
                <a:gd name="T27" fmla="*/ 77 h 77"/>
                <a:gd name="T28" fmla="*/ 114 w 114"/>
                <a:gd name="T29" fmla="*/ 70 h 77"/>
                <a:gd name="T30" fmla="*/ 114 w 114"/>
                <a:gd name="T31" fmla="*/ 7 h 77"/>
                <a:gd name="T32" fmla="*/ 106 w 114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77">
                  <a:moveTo>
                    <a:pt x="10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7"/>
                    <a:pt x="8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11" y="77"/>
                    <a:pt x="114" y="74"/>
                    <a:pt x="114" y="70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1" y="0"/>
                    <a:pt x="10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8" name="Freeform 146"/>
            <p:cNvSpPr/>
            <p:nvPr/>
          </p:nvSpPr>
          <p:spPr bwMode="auto">
            <a:xfrm>
              <a:off x="3546476" y="1128713"/>
              <a:ext cx="134938" cy="42863"/>
            </a:xfrm>
            <a:custGeom>
              <a:avLst/>
              <a:gdLst>
                <a:gd name="T0" fmla="*/ 8 w 52"/>
                <a:gd name="T1" fmla="*/ 8 h 17"/>
                <a:gd name="T2" fmla="*/ 44 w 52"/>
                <a:gd name="T3" fmla="*/ 8 h 17"/>
                <a:gd name="T4" fmla="*/ 44 w 52"/>
                <a:gd name="T5" fmla="*/ 17 h 17"/>
                <a:gd name="T6" fmla="*/ 52 w 52"/>
                <a:gd name="T7" fmla="*/ 17 h 17"/>
                <a:gd name="T8" fmla="*/ 52 w 52"/>
                <a:gd name="T9" fmla="*/ 7 h 17"/>
                <a:gd name="T10" fmla="*/ 45 w 52"/>
                <a:gd name="T11" fmla="*/ 0 h 17"/>
                <a:gd name="T12" fmla="*/ 7 w 52"/>
                <a:gd name="T13" fmla="*/ 0 h 17"/>
                <a:gd name="T14" fmla="*/ 0 w 52"/>
                <a:gd name="T15" fmla="*/ 7 h 17"/>
                <a:gd name="T16" fmla="*/ 0 w 52"/>
                <a:gd name="T17" fmla="*/ 17 h 17"/>
                <a:gd name="T18" fmla="*/ 8 w 52"/>
                <a:gd name="T19" fmla="*/ 17 h 17"/>
                <a:gd name="T20" fmla="*/ 8 w 52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7">
                  <a:moveTo>
                    <a:pt x="8" y="8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9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09" name="Freeform 147"/>
          <p:cNvSpPr>
            <a:spLocks noEditPoints="1"/>
          </p:cNvSpPr>
          <p:nvPr/>
        </p:nvSpPr>
        <p:spPr bwMode="auto">
          <a:xfrm>
            <a:off x="2900470" y="5157767"/>
            <a:ext cx="436033" cy="357717"/>
          </a:xfrm>
          <a:custGeom>
            <a:avLst/>
            <a:gdLst>
              <a:gd name="T0" fmla="*/ 118 w 127"/>
              <a:gd name="T1" fmla="*/ 18 h 104"/>
              <a:gd name="T2" fmla="*/ 113 w 127"/>
              <a:gd name="T3" fmla="*/ 18 h 104"/>
              <a:gd name="T4" fmla="*/ 110 w 127"/>
              <a:gd name="T5" fmla="*/ 18 h 104"/>
              <a:gd name="T6" fmla="*/ 93 w 127"/>
              <a:gd name="T7" fmla="*/ 18 h 104"/>
              <a:gd name="T8" fmla="*/ 93 w 127"/>
              <a:gd name="T9" fmla="*/ 8 h 104"/>
              <a:gd name="T10" fmla="*/ 85 w 127"/>
              <a:gd name="T11" fmla="*/ 0 h 104"/>
              <a:gd name="T12" fmla="*/ 43 w 127"/>
              <a:gd name="T13" fmla="*/ 0 h 104"/>
              <a:gd name="T14" fmla="*/ 35 w 127"/>
              <a:gd name="T15" fmla="*/ 8 h 104"/>
              <a:gd name="T16" fmla="*/ 35 w 127"/>
              <a:gd name="T17" fmla="*/ 18 h 104"/>
              <a:gd name="T18" fmla="*/ 17 w 127"/>
              <a:gd name="T19" fmla="*/ 18 h 104"/>
              <a:gd name="T20" fmla="*/ 14 w 127"/>
              <a:gd name="T21" fmla="*/ 18 h 104"/>
              <a:gd name="T22" fmla="*/ 9 w 127"/>
              <a:gd name="T23" fmla="*/ 18 h 104"/>
              <a:gd name="T24" fmla="*/ 0 w 127"/>
              <a:gd name="T25" fmla="*/ 26 h 104"/>
              <a:gd name="T26" fmla="*/ 0 w 127"/>
              <a:gd name="T27" fmla="*/ 95 h 104"/>
              <a:gd name="T28" fmla="*/ 9 w 127"/>
              <a:gd name="T29" fmla="*/ 104 h 104"/>
              <a:gd name="T30" fmla="*/ 14 w 127"/>
              <a:gd name="T31" fmla="*/ 104 h 104"/>
              <a:gd name="T32" fmla="*/ 17 w 127"/>
              <a:gd name="T33" fmla="*/ 104 h 104"/>
              <a:gd name="T34" fmla="*/ 110 w 127"/>
              <a:gd name="T35" fmla="*/ 104 h 104"/>
              <a:gd name="T36" fmla="*/ 113 w 127"/>
              <a:gd name="T37" fmla="*/ 104 h 104"/>
              <a:gd name="T38" fmla="*/ 118 w 127"/>
              <a:gd name="T39" fmla="*/ 104 h 104"/>
              <a:gd name="T40" fmla="*/ 127 w 127"/>
              <a:gd name="T41" fmla="*/ 95 h 104"/>
              <a:gd name="T42" fmla="*/ 127 w 127"/>
              <a:gd name="T43" fmla="*/ 26 h 104"/>
              <a:gd name="T44" fmla="*/ 118 w 127"/>
              <a:gd name="T45" fmla="*/ 18 h 104"/>
              <a:gd name="T46" fmla="*/ 44 w 127"/>
              <a:gd name="T47" fmla="*/ 9 h 104"/>
              <a:gd name="T48" fmla="*/ 83 w 127"/>
              <a:gd name="T49" fmla="*/ 9 h 104"/>
              <a:gd name="T50" fmla="*/ 83 w 127"/>
              <a:gd name="T51" fmla="*/ 18 h 104"/>
              <a:gd name="T52" fmla="*/ 44 w 127"/>
              <a:gd name="T53" fmla="*/ 18 h 104"/>
              <a:gd name="T54" fmla="*/ 44 w 127"/>
              <a:gd name="T55" fmla="*/ 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104">
                <a:moveTo>
                  <a:pt x="118" y="18"/>
                </a:moveTo>
                <a:cubicBezTo>
                  <a:pt x="113" y="18"/>
                  <a:pt x="113" y="18"/>
                  <a:pt x="113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3"/>
                  <a:pt x="89" y="0"/>
                  <a:pt x="8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35" y="3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4" y="104"/>
                  <a:pt x="9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23" y="104"/>
                  <a:pt x="127" y="100"/>
                  <a:pt x="127" y="95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1"/>
                  <a:pt x="123" y="18"/>
                  <a:pt x="118" y="18"/>
                </a:cubicBezTo>
                <a:close/>
                <a:moveTo>
                  <a:pt x="44" y="9"/>
                </a:moveTo>
                <a:cubicBezTo>
                  <a:pt x="83" y="9"/>
                  <a:pt x="83" y="9"/>
                  <a:pt x="83" y="9"/>
                </a:cubicBezTo>
                <a:cubicBezTo>
                  <a:pt x="83" y="18"/>
                  <a:pt x="83" y="18"/>
                  <a:pt x="83" y="18"/>
                </a:cubicBezTo>
                <a:cubicBezTo>
                  <a:pt x="44" y="18"/>
                  <a:pt x="44" y="18"/>
                  <a:pt x="44" y="18"/>
                </a:cubicBezTo>
                <a:lnTo>
                  <a:pt x="44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0" name="Freeform 148"/>
          <p:cNvSpPr>
            <a:spLocks noEditPoints="1"/>
          </p:cNvSpPr>
          <p:nvPr/>
        </p:nvSpPr>
        <p:spPr bwMode="auto">
          <a:xfrm>
            <a:off x="3886837" y="3800983"/>
            <a:ext cx="484717" cy="397933"/>
          </a:xfrm>
          <a:custGeom>
            <a:avLst/>
            <a:gdLst>
              <a:gd name="T0" fmla="*/ 131 w 141"/>
              <a:gd name="T1" fmla="*/ 20 h 116"/>
              <a:gd name="T2" fmla="*/ 126 w 141"/>
              <a:gd name="T3" fmla="*/ 20 h 116"/>
              <a:gd name="T4" fmla="*/ 122 w 141"/>
              <a:gd name="T5" fmla="*/ 20 h 116"/>
              <a:gd name="T6" fmla="*/ 103 w 141"/>
              <a:gd name="T7" fmla="*/ 20 h 116"/>
              <a:gd name="T8" fmla="*/ 103 w 141"/>
              <a:gd name="T9" fmla="*/ 9 h 116"/>
              <a:gd name="T10" fmla="*/ 94 w 141"/>
              <a:gd name="T11" fmla="*/ 0 h 116"/>
              <a:gd name="T12" fmla="*/ 47 w 141"/>
              <a:gd name="T13" fmla="*/ 0 h 116"/>
              <a:gd name="T14" fmla="*/ 38 w 141"/>
              <a:gd name="T15" fmla="*/ 9 h 116"/>
              <a:gd name="T16" fmla="*/ 38 w 141"/>
              <a:gd name="T17" fmla="*/ 20 h 116"/>
              <a:gd name="T18" fmla="*/ 19 w 141"/>
              <a:gd name="T19" fmla="*/ 20 h 116"/>
              <a:gd name="T20" fmla="*/ 16 w 141"/>
              <a:gd name="T21" fmla="*/ 20 h 116"/>
              <a:gd name="T22" fmla="*/ 10 w 141"/>
              <a:gd name="T23" fmla="*/ 20 h 116"/>
              <a:gd name="T24" fmla="*/ 0 w 141"/>
              <a:gd name="T25" fmla="*/ 30 h 116"/>
              <a:gd name="T26" fmla="*/ 0 w 141"/>
              <a:gd name="T27" fmla="*/ 106 h 116"/>
              <a:gd name="T28" fmla="*/ 10 w 141"/>
              <a:gd name="T29" fmla="*/ 116 h 116"/>
              <a:gd name="T30" fmla="*/ 16 w 141"/>
              <a:gd name="T31" fmla="*/ 116 h 116"/>
              <a:gd name="T32" fmla="*/ 19 w 141"/>
              <a:gd name="T33" fmla="*/ 116 h 116"/>
              <a:gd name="T34" fmla="*/ 122 w 141"/>
              <a:gd name="T35" fmla="*/ 116 h 116"/>
              <a:gd name="T36" fmla="*/ 126 w 141"/>
              <a:gd name="T37" fmla="*/ 116 h 116"/>
              <a:gd name="T38" fmla="*/ 131 w 141"/>
              <a:gd name="T39" fmla="*/ 116 h 116"/>
              <a:gd name="T40" fmla="*/ 141 w 141"/>
              <a:gd name="T41" fmla="*/ 106 h 116"/>
              <a:gd name="T42" fmla="*/ 141 w 141"/>
              <a:gd name="T43" fmla="*/ 30 h 116"/>
              <a:gd name="T44" fmla="*/ 131 w 141"/>
              <a:gd name="T45" fmla="*/ 20 h 116"/>
              <a:gd name="T46" fmla="*/ 49 w 141"/>
              <a:gd name="T47" fmla="*/ 10 h 116"/>
              <a:gd name="T48" fmla="*/ 93 w 141"/>
              <a:gd name="T49" fmla="*/ 10 h 116"/>
              <a:gd name="T50" fmla="*/ 93 w 141"/>
              <a:gd name="T51" fmla="*/ 20 h 116"/>
              <a:gd name="T52" fmla="*/ 49 w 141"/>
              <a:gd name="T53" fmla="*/ 20 h 116"/>
              <a:gd name="T54" fmla="*/ 49 w 141"/>
              <a:gd name="T55" fmla="*/ 1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1" h="116">
                <a:moveTo>
                  <a:pt x="131" y="20"/>
                </a:moveTo>
                <a:cubicBezTo>
                  <a:pt x="126" y="20"/>
                  <a:pt x="126" y="20"/>
                  <a:pt x="126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4"/>
                  <a:pt x="99" y="0"/>
                  <a:pt x="9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2" y="0"/>
                  <a:pt x="38" y="4"/>
                  <a:pt x="38" y="9"/>
                </a:cubicBezTo>
                <a:cubicBezTo>
                  <a:pt x="38" y="20"/>
                  <a:pt x="38" y="20"/>
                  <a:pt x="38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24"/>
                  <a:pt x="0" y="3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2"/>
                  <a:pt x="5" y="116"/>
                  <a:pt x="10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22" y="116"/>
                  <a:pt x="122" y="116"/>
                  <a:pt x="122" y="116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7" y="116"/>
                  <a:pt x="141" y="112"/>
                  <a:pt x="141" y="10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1" y="24"/>
                  <a:pt x="137" y="20"/>
                  <a:pt x="131" y="20"/>
                </a:cubicBezTo>
                <a:close/>
                <a:moveTo>
                  <a:pt x="49" y="10"/>
                </a:moveTo>
                <a:cubicBezTo>
                  <a:pt x="93" y="10"/>
                  <a:pt x="93" y="10"/>
                  <a:pt x="93" y="10"/>
                </a:cubicBezTo>
                <a:cubicBezTo>
                  <a:pt x="93" y="20"/>
                  <a:pt x="93" y="20"/>
                  <a:pt x="93" y="20"/>
                </a:cubicBezTo>
                <a:cubicBezTo>
                  <a:pt x="49" y="20"/>
                  <a:pt x="49" y="20"/>
                  <a:pt x="49" y="20"/>
                </a:cubicBezTo>
                <a:lnTo>
                  <a:pt x="49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1" name="Freeform 149"/>
          <p:cNvSpPr>
            <a:spLocks noEditPoints="1"/>
          </p:cNvSpPr>
          <p:nvPr/>
        </p:nvSpPr>
        <p:spPr bwMode="auto">
          <a:xfrm>
            <a:off x="2227370" y="6091217"/>
            <a:ext cx="463551" cy="385233"/>
          </a:xfrm>
          <a:custGeom>
            <a:avLst/>
            <a:gdLst>
              <a:gd name="T0" fmla="*/ 126 w 135"/>
              <a:gd name="T1" fmla="*/ 19 h 112"/>
              <a:gd name="T2" fmla="*/ 121 w 135"/>
              <a:gd name="T3" fmla="*/ 19 h 112"/>
              <a:gd name="T4" fmla="*/ 117 w 135"/>
              <a:gd name="T5" fmla="*/ 19 h 112"/>
              <a:gd name="T6" fmla="*/ 99 w 135"/>
              <a:gd name="T7" fmla="*/ 19 h 112"/>
              <a:gd name="T8" fmla="*/ 99 w 135"/>
              <a:gd name="T9" fmla="*/ 8 h 112"/>
              <a:gd name="T10" fmla="*/ 90 w 135"/>
              <a:gd name="T11" fmla="*/ 0 h 112"/>
              <a:gd name="T12" fmla="*/ 45 w 135"/>
              <a:gd name="T13" fmla="*/ 0 h 112"/>
              <a:gd name="T14" fmla="*/ 37 w 135"/>
              <a:gd name="T15" fmla="*/ 8 h 112"/>
              <a:gd name="T16" fmla="*/ 37 w 135"/>
              <a:gd name="T17" fmla="*/ 19 h 112"/>
              <a:gd name="T18" fmla="*/ 18 w 135"/>
              <a:gd name="T19" fmla="*/ 19 h 112"/>
              <a:gd name="T20" fmla="*/ 15 w 135"/>
              <a:gd name="T21" fmla="*/ 19 h 112"/>
              <a:gd name="T22" fmla="*/ 9 w 135"/>
              <a:gd name="T23" fmla="*/ 19 h 112"/>
              <a:gd name="T24" fmla="*/ 0 w 135"/>
              <a:gd name="T25" fmla="*/ 28 h 112"/>
              <a:gd name="T26" fmla="*/ 0 w 135"/>
              <a:gd name="T27" fmla="*/ 102 h 112"/>
              <a:gd name="T28" fmla="*/ 9 w 135"/>
              <a:gd name="T29" fmla="*/ 112 h 112"/>
              <a:gd name="T30" fmla="*/ 15 w 135"/>
              <a:gd name="T31" fmla="*/ 112 h 112"/>
              <a:gd name="T32" fmla="*/ 18 w 135"/>
              <a:gd name="T33" fmla="*/ 112 h 112"/>
              <a:gd name="T34" fmla="*/ 117 w 135"/>
              <a:gd name="T35" fmla="*/ 112 h 112"/>
              <a:gd name="T36" fmla="*/ 121 w 135"/>
              <a:gd name="T37" fmla="*/ 112 h 112"/>
              <a:gd name="T38" fmla="*/ 126 w 135"/>
              <a:gd name="T39" fmla="*/ 112 h 112"/>
              <a:gd name="T40" fmla="*/ 135 w 135"/>
              <a:gd name="T41" fmla="*/ 102 h 112"/>
              <a:gd name="T42" fmla="*/ 135 w 135"/>
              <a:gd name="T43" fmla="*/ 28 h 112"/>
              <a:gd name="T44" fmla="*/ 126 w 135"/>
              <a:gd name="T45" fmla="*/ 19 h 112"/>
              <a:gd name="T46" fmla="*/ 47 w 135"/>
              <a:gd name="T47" fmla="*/ 10 h 112"/>
              <a:gd name="T48" fmla="*/ 89 w 135"/>
              <a:gd name="T49" fmla="*/ 10 h 112"/>
              <a:gd name="T50" fmla="*/ 89 w 135"/>
              <a:gd name="T51" fmla="*/ 19 h 112"/>
              <a:gd name="T52" fmla="*/ 47 w 135"/>
              <a:gd name="T53" fmla="*/ 19 h 112"/>
              <a:gd name="T54" fmla="*/ 47 w 135"/>
              <a:gd name="T55" fmla="*/ 1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5" h="112">
                <a:moveTo>
                  <a:pt x="126" y="19"/>
                </a:moveTo>
                <a:cubicBezTo>
                  <a:pt x="121" y="19"/>
                  <a:pt x="121" y="19"/>
                  <a:pt x="121" y="19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9" y="8"/>
                  <a:pt x="99" y="8"/>
                  <a:pt x="99" y="8"/>
                </a:cubicBezTo>
                <a:cubicBezTo>
                  <a:pt x="99" y="4"/>
                  <a:pt x="95" y="0"/>
                  <a:pt x="9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37" y="4"/>
                  <a:pt x="37" y="8"/>
                </a:cubicBezTo>
                <a:cubicBezTo>
                  <a:pt x="37" y="19"/>
                  <a:pt x="37" y="19"/>
                  <a:pt x="3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23"/>
                  <a:pt x="0" y="2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4" y="112"/>
                  <a:pt x="9" y="112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31" y="112"/>
                  <a:pt x="135" y="107"/>
                  <a:pt x="135" y="102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23"/>
                  <a:pt x="131" y="19"/>
                  <a:pt x="126" y="19"/>
                </a:cubicBezTo>
                <a:close/>
                <a:moveTo>
                  <a:pt x="47" y="10"/>
                </a:moveTo>
                <a:cubicBezTo>
                  <a:pt x="89" y="10"/>
                  <a:pt x="89" y="10"/>
                  <a:pt x="89" y="10"/>
                </a:cubicBezTo>
                <a:cubicBezTo>
                  <a:pt x="89" y="19"/>
                  <a:pt x="89" y="19"/>
                  <a:pt x="89" y="19"/>
                </a:cubicBezTo>
                <a:cubicBezTo>
                  <a:pt x="47" y="19"/>
                  <a:pt x="47" y="19"/>
                  <a:pt x="47" y="19"/>
                </a:cubicBezTo>
                <a:lnTo>
                  <a:pt x="47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2" name="Freeform 150"/>
          <p:cNvSpPr>
            <a:spLocks noEditPoints="1"/>
          </p:cNvSpPr>
          <p:nvPr/>
        </p:nvSpPr>
        <p:spPr bwMode="auto">
          <a:xfrm>
            <a:off x="5393904" y="2977601"/>
            <a:ext cx="220133" cy="328084"/>
          </a:xfrm>
          <a:custGeom>
            <a:avLst/>
            <a:gdLst>
              <a:gd name="T0" fmla="*/ 56 w 64"/>
              <a:gd name="T1" fmla="*/ 0 h 96"/>
              <a:gd name="T2" fmla="*/ 7 w 64"/>
              <a:gd name="T3" fmla="*/ 0 h 96"/>
              <a:gd name="T4" fmla="*/ 0 w 64"/>
              <a:gd name="T5" fmla="*/ 8 h 96"/>
              <a:gd name="T6" fmla="*/ 0 w 64"/>
              <a:gd name="T7" fmla="*/ 88 h 96"/>
              <a:gd name="T8" fmla="*/ 7 w 64"/>
              <a:gd name="T9" fmla="*/ 96 h 96"/>
              <a:gd name="T10" fmla="*/ 56 w 64"/>
              <a:gd name="T11" fmla="*/ 96 h 96"/>
              <a:gd name="T12" fmla="*/ 64 w 64"/>
              <a:gd name="T13" fmla="*/ 88 h 96"/>
              <a:gd name="T14" fmla="*/ 64 w 64"/>
              <a:gd name="T15" fmla="*/ 8 h 96"/>
              <a:gd name="T16" fmla="*/ 56 w 64"/>
              <a:gd name="T17" fmla="*/ 0 h 96"/>
              <a:gd name="T18" fmla="*/ 15 w 64"/>
              <a:gd name="T19" fmla="*/ 85 h 96"/>
              <a:gd name="T20" fmla="*/ 8 w 64"/>
              <a:gd name="T21" fmla="*/ 78 h 96"/>
              <a:gd name="T22" fmla="*/ 15 w 64"/>
              <a:gd name="T23" fmla="*/ 71 h 96"/>
              <a:gd name="T24" fmla="*/ 21 w 64"/>
              <a:gd name="T25" fmla="*/ 78 h 96"/>
              <a:gd name="T26" fmla="*/ 15 w 64"/>
              <a:gd name="T27" fmla="*/ 85 h 96"/>
              <a:gd name="T28" fmla="*/ 49 w 64"/>
              <a:gd name="T29" fmla="*/ 85 h 96"/>
              <a:gd name="T30" fmla="*/ 42 w 64"/>
              <a:gd name="T31" fmla="*/ 78 h 96"/>
              <a:gd name="T32" fmla="*/ 49 w 64"/>
              <a:gd name="T33" fmla="*/ 71 h 96"/>
              <a:gd name="T34" fmla="*/ 56 w 64"/>
              <a:gd name="T35" fmla="*/ 78 h 96"/>
              <a:gd name="T36" fmla="*/ 49 w 64"/>
              <a:gd name="T37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" h="96">
                <a:moveTo>
                  <a:pt x="5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3" y="96"/>
                  <a:pt x="7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60" y="96"/>
                  <a:pt x="64" y="92"/>
                  <a:pt x="64" y="8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moveTo>
                  <a:pt x="15" y="85"/>
                </a:moveTo>
                <a:cubicBezTo>
                  <a:pt x="11" y="85"/>
                  <a:pt x="8" y="82"/>
                  <a:pt x="8" y="78"/>
                </a:cubicBezTo>
                <a:cubicBezTo>
                  <a:pt x="8" y="74"/>
                  <a:pt x="11" y="71"/>
                  <a:pt x="15" y="71"/>
                </a:cubicBezTo>
                <a:cubicBezTo>
                  <a:pt x="18" y="71"/>
                  <a:pt x="21" y="74"/>
                  <a:pt x="21" y="78"/>
                </a:cubicBezTo>
                <a:cubicBezTo>
                  <a:pt x="21" y="82"/>
                  <a:pt x="18" y="85"/>
                  <a:pt x="15" y="85"/>
                </a:cubicBezTo>
                <a:moveTo>
                  <a:pt x="49" y="85"/>
                </a:moveTo>
                <a:cubicBezTo>
                  <a:pt x="45" y="85"/>
                  <a:pt x="42" y="82"/>
                  <a:pt x="42" y="78"/>
                </a:cubicBezTo>
                <a:cubicBezTo>
                  <a:pt x="42" y="74"/>
                  <a:pt x="45" y="71"/>
                  <a:pt x="49" y="71"/>
                </a:cubicBezTo>
                <a:cubicBezTo>
                  <a:pt x="53" y="71"/>
                  <a:pt x="56" y="74"/>
                  <a:pt x="56" y="78"/>
                </a:cubicBezTo>
                <a:cubicBezTo>
                  <a:pt x="56" y="82"/>
                  <a:pt x="53" y="85"/>
                  <a:pt x="49" y="8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3" name="Freeform 151"/>
          <p:cNvSpPr>
            <a:spLocks noEditPoints="1"/>
          </p:cNvSpPr>
          <p:nvPr/>
        </p:nvSpPr>
        <p:spPr bwMode="auto">
          <a:xfrm>
            <a:off x="5154720" y="3024167"/>
            <a:ext cx="184151" cy="275167"/>
          </a:xfrm>
          <a:custGeom>
            <a:avLst/>
            <a:gdLst>
              <a:gd name="T0" fmla="*/ 6 w 54"/>
              <a:gd name="T1" fmla="*/ 80 h 80"/>
              <a:gd name="T2" fmla="*/ 47 w 54"/>
              <a:gd name="T3" fmla="*/ 80 h 80"/>
              <a:gd name="T4" fmla="*/ 54 w 54"/>
              <a:gd name="T5" fmla="*/ 74 h 80"/>
              <a:gd name="T6" fmla="*/ 54 w 54"/>
              <a:gd name="T7" fmla="*/ 7 h 80"/>
              <a:gd name="T8" fmla="*/ 47 w 54"/>
              <a:gd name="T9" fmla="*/ 0 h 80"/>
              <a:gd name="T10" fmla="*/ 6 w 54"/>
              <a:gd name="T11" fmla="*/ 0 h 80"/>
              <a:gd name="T12" fmla="*/ 0 w 54"/>
              <a:gd name="T13" fmla="*/ 7 h 80"/>
              <a:gd name="T14" fmla="*/ 0 w 54"/>
              <a:gd name="T15" fmla="*/ 74 h 80"/>
              <a:gd name="T16" fmla="*/ 6 w 54"/>
              <a:gd name="T17" fmla="*/ 80 h 80"/>
              <a:gd name="T18" fmla="*/ 41 w 54"/>
              <a:gd name="T19" fmla="*/ 10 h 80"/>
              <a:gd name="T20" fmla="*/ 47 w 54"/>
              <a:gd name="T21" fmla="*/ 15 h 80"/>
              <a:gd name="T22" fmla="*/ 41 w 54"/>
              <a:gd name="T23" fmla="*/ 21 h 80"/>
              <a:gd name="T24" fmla="*/ 36 w 54"/>
              <a:gd name="T25" fmla="*/ 15 h 80"/>
              <a:gd name="T26" fmla="*/ 41 w 54"/>
              <a:gd name="T27" fmla="*/ 10 h 80"/>
              <a:gd name="T28" fmla="*/ 13 w 54"/>
              <a:gd name="T29" fmla="*/ 10 h 80"/>
              <a:gd name="T30" fmla="*/ 18 w 54"/>
              <a:gd name="T31" fmla="*/ 15 h 80"/>
              <a:gd name="T32" fmla="*/ 13 w 54"/>
              <a:gd name="T33" fmla="*/ 21 h 80"/>
              <a:gd name="T34" fmla="*/ 7 w 54"/>
              <a:gd name="T35" fmla="*/ 15 h 80"/>
              <a:gd name="T36" fmla="*/ 13 w 54"/>
              <a:gd name="T37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80">
                <a:moveTo>
                  <a:pt x="6" y="80"/>
                </a:moveTo>
                <a:cubicBezTo>
                  <a:pt x="47" y="80"/>
                  <a:pt x="47" y="80"/>
                  <a:pt x="47" y="80"/>
                </a:cubicBezTo>
                <a:cubicBezTo>
                  <a:pt x="51" y="80"/>
                  <a:pt x="54" y="77"/>
                  <a:pt x="54" y="74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1" y="0"/>
                  <a:pt x="4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7"/>
                  <a:pt x="3" y="80"/>
                  <a:pt x="6" y="80"/>
                </a:cubicBezTo>
                <a:moveTo>
                  <a:pt x="41" y="10"/>
                </a:moveTo>
                <a:cubicBezTo>
                  <a:pt x="44" y="10"/>
                  <a:pt x="47" y="12"/>
                  <a:pt x="47" y="15"/>
                </a:cubicBezTo>
                <a:cubicBezTo>
                  <a:pt x="47" y="19"/>
                  <a:pt x="44" y="21"/>
                  <a:pt x="41" y="21"/>
                </a:cubicBezTo>
                <a:cubicBezTo>
                  <a:pt x="38" y="21"/>
                  <a:pt x="36" y="19"/>
                  <a:pt x="36" y="15"/>
                </a:cubicBezTo>
                <a:cubicBezTo>
                  <a:pt x="36" y="12"/>
                  <a:pt x="38" y="10"/>
                  <a:pt x="41" y="10"/>
                </a:cubicBezTo>
                <a:moveTo>
                  <a:pt x="13" y="10"/>
                </a:moveTo>
                <a:cubicBezTo>
                  <a:pt x="16" y="10"/>
                  <a:pt x="18" y="12"/>
                  <a:pt x="18" y="15"/>
                </a:cubicBezTo>
                <a:cubicBezTo>
                  <a:pt x="18" y="19"/>
                  <a:pt x="16" y="21"/>
                  <a:pt x="13" y="21"/>
                </a:cubicBezTo>
                <a:cubicBezTo>
                  <a:pt x="9" y="21"/>
                  <a:pt x="7" y="19"/>
                  <a:pt x="7" y="15"/>
                </a:cubicBezTo>
                <a:cubicBezTo>
                  <a:pt x="7" y="12"/>
                  <a:pt x="9" y="10"/>
                  <a:pt x="13" y="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4" name="Freeform 152"/>
          <p:cNvSpPr>
            <a:spLocks noEditPoints="1"/>
          </p:cNvSpPr>
          <p:nvPr/>
        </p:nvSpPr>
        <p:spPr bwMode="auto">
          <a:xfrm>
            <a:off x="5370620" y="2586017"/>
            <a:ext cx="254000" cy="309033"/>
          </a:xfrm>
          <a:custGeom>
            <a:avLst/>
            <a:gdLst>
              <a:gd name="T0" fmla="*/ 44 w 74"/>
              <a:gd name="T1" fmla="*/ 1 h 90"/>
              <a:gd name="T2" fmla="*/ 5 w 74"/>
              <a:gd name="T3" fmla="*/ 14 h 90"/>
              <a:gd name="T4" fmla="*/ 1 w 74"/>
              <a:gd name="T5" fmla="*/ 22 h 90"/>
              <a:gd name="T6" fmla="*/ 22 w 74"/>
              <a:gd name="T7" fmla="*/ 85 h 90"/>
              <a:gd name="T8" fmla="*/ 30 w 74"/>
              <a:gd name="T9" fmla="*/ 89 h 90"/>
              <a:gd name="T10" fmla="*/ 69 w 74"/>
              <a:gd name="T11" fmla="*/ 76 h 90"/>
              <a:gd name="T12" fmla="*/ 73 w 74"/>
              <a:gd name="T13" fmla="*/ 68 h 90"/>
              <a:gd name="T14" fmla="*/ 52 w 74"/>
              <a:gd name="T15" fmla="*/ 5 h 90"/>
              <a:gd name="T16" fmla="*/ 44 w 74"/>
              <a:gd name="T17" fmla="*/ 1 h 90"/>
              <a:gd name="T18" fmla="*/ 33 w 74"/>
              <a:gd name="T19" fmla="*/ 78 h 90"/>
              <a:gd name="T20" fmla="*/ 26 w 74"/>
              <a:gd name="T21" fmla="*/ 75 h 90"/>
              <a:gd name="T22" fmla="*/ 30 w 74"/>
              <a:gd name="T23" fmla="*/ 67 h 90"/>
              <a:gd name="T24" fmla="*/ 37 w 74"/>
              <a:gd name="T25" fmla="*/ 71 h 90"/>
              <a:gd name="T26" fmla="*/ 33 w 74"/>
              <a:gd name="T27" fmla="*/ 78 h 90"/>
              <a:gd name="T28" fmla="*/ 60 w 74"/>
              <a:gd name="T29" fmla="*/ 69 h 90"/>
              <a:gd name="T30" fmla="*/ 53 w 74"/>
              <a:gd name="T31" fmla="*/ 66 h 90"/>
              <a:gd name="T32" fmla="*/ 56 w 74"/>
              <a:gd name="T33" fmla="*/ 58 h 90"/>
              <a:gd name="T34" fmla="*/ 63 w 74"/>
              <a:gd name="T35" fmla="*/ 62 h 90"/>
              <a:gd name="T36" fmla="*/ 60 w 74"/>
              <a:gd name="T37" fmla="*/ 6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90">
                <a:moveTo>
                  <a:pt x="44" y="1"/>
                </a:moveTo>
                <a:cubicBezTo>
                  <a:pt x="5" y="14"/>
                  <a:pt x="5" y="14"/>
                  <a:pt x="5" y="14"/>
                </a:cubicBezTo>
                <a:cubicBezTo>
                  <a:pt x="2" y="15"/>
                  <a:pt x="0" y="19"/>
                  <a:pt x="1" y="22"/>
                </a:cubicBezTo>
                <a:cubicBezTo>
                  <a:pt x="22" y="85"/>
                  <a:pt x="22" y="85"/>
                  <a:pt x="22" y="85"/>
                </a:cubicBezTo>
                <a:cubicBezTo>
                  <a:pt x="24" y="88"/>
                  <a:pt x="27" y="90"/>
                  <a:pt x="30" y="89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5"/>
                  <a:pt x="74" y="71"/>
                  <a:pt x="73" y="68"/>
                </a:cubicBezTo>
                <a:cubicBezTo>
                  <a:pt x="52" y="5"/>
                  <a:pt x="52" y="5"/>
                  <a:pt x="52" y="5"/>
                </a:cubicBezTo>
                <a:cubicBezTo>
                  <a:pt x="50" y="2"/>
                  <a:pt x="47" y="0"/>
                  <a:pt x="44" y="1"/>
                </a:cubicBezTo>
                <a:moveTo>
                  <a:pt x="33" y="78"/>
                </a:moveTo>
                <a:cubicBezTo>
                  <a:pt x="30" y="79"/>
                  <a:pt x="27" y="77"/>
                  <a:pt x="26" y="75"/>
                </a:cubicBezTo>
                <a:cubicBezTo>
                  <a:pt x="25" y="72"/>
                  <a:pt x="27" y="68"/>
                  <a:pt x="30" y="67"/>
                </a:cubicBezTo>
                <a:cubicBezTo>
                  <a:pt x="33" y="66"/>
                  <a:pt x="36" y="68"/>
                  <a:pt x="37" y="71"/>
                </a:cubicBezTo>
                <a:cubicBezTo>
                  <a:pt x="38" y="74"/>
                  <a:pt x="36" y="77"/>
                  <a:pt x="33" y="78"/>
                </a:cubicBezTo>
                <a:moveTo>
                  <a:pt x="60" y="69"/>
                </a:moveTo>
                <a:cubicBezTo>
                  <a:pt x="57" y="70"/>
                  <a:pt x="54" y="68"/>
                  <a:pt x="53" y="66"/>
                </a:cubicBezTo>
                <a:cubicBezTo>
                  <a:pt x="52" y="63"/>
                  <a:pt x="53" y="59"/>
                  <a:pt x="56" y="58"/>
                </a:cubicBezTo>
                <a:cubicBezTo>
                  <a:pt x="59" y="57"/>
                  <a:pt x="63" y="59"/>
                  <a:pt x="63" y="62"/>
                </a:cubicBezTo>
                <a:cubicBezTo>
                  <a:pt x="64" y="65"/>
                  <a:pt x="63" y="68"/>
                  <a:pt x="60" y="69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5" name="Freeform 153"/>
          <p:cNvSpPr>
            <a:spLocks noEditPoints="1"/>
          </p:cNvSpPr>
          <p:nvPr/>
        </p:nvSpPr>
        <p:spPr bwMode="auto">
          <a:xfrm>
            <a:off x="3880486" y="797434"/>
            <a:ext cx="198967" cy="209551"/>
          </a:xfrm>
          <a:custGeom>
            <a:avLst/>
            <a:gdLst>
              <a:gd name="T0" fmla="*/ 23 w 58"/>
              <a:gd name="T1" fmla="*/ 2 h 61"/>
              <a:gd name="T2" fmla="*/ 2 w 58"/>
              <a:gd name="T3" fmla="*/ 18 h 61"/>
              <a:gd name="T4" fmla="*/ 2 w 58"/>
              <a:gd name="T5" fmla="*/ 24 h 61"/>
              <a:gd name="T6" fmla="*/ 29 w 58"/>
              <a:gd name="T7" fmla="*/ 59 h 61"/>
              <a:gd name="T8" fmla="*/ 35 w 58"/>
              <a:gd name="T9" fmla="*/ 60 h 61"/>
              <a:gd name="T10" fmla="*/ 56 w 58"/>
              <a:gd name="T11" fmla="*/ 43 h 61"/>
              <a:gd name="T12" fmla="*/ 57 w 58"/>
              <a:gd name="T13" fmla="*/ 37 h 61"/>
              <a:gd name="T14" fmla="*/ 29 w 58"/>
              <a:gd name="T15" fmla="*/ 3 h 61"/>
              <a:gd name="T16" fmla="*/ 23 w 58"/>
              <a:gd name="T17" fmla="*/ 2 h 61"/>
              <a:gd name="T18" fmla="*/ 34 w 58"/>
              <a:gd name="T19" fmla="*/ 52 h 61"/>
              <a:gd name="T20" fmla="*/ 29 w 58"/>
              <a:gd name="T21" fmla="*/ 52 h 61"/>
              <a:gd name="T22" fmla="*/ 29 w 58"/>
              <a:gd name="T23" fmla="*/ 47 h 61"/>
              <a:gd name="T24" fmla="*/ 35 w 58"/>
              <a:gd name="T25" fmla="*/ 47 h 61"/>
              <a:gd name="T26" fmla="*/ 34 w 58"/>
              <a:gd name="T27" fmla="*/ 52 h 61"/>
              <a:gd name="T28" fmla="*/ 49 w 58"/>
              <a:gd name="T29" fmla="*/ 41 h 61"/>
              <a:gd name="T30" fmla="*/ 44 w 58"/>
              <a:gd name="T31" fmla="*/ 40 h 61"/>
              <a:gd name="T32" fmla="*/ 44 w 58"/>
              <a:gd name="T33" fmla="*/ 35 h 61"/>
              <a:gd name="T34" fmla="*/ 49 w 58"/>
              <a:gd name="T35" fmla="*/ 36 h 61"/>
              <a:gd name="T36" fmla="*/ 49 w 58"/>
              <a:gd name="T37" fmla="*/ 4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61">
                <a:moveTo>
                  <a:pt x="23" y="2"/>
                </a:move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3"/>
                  <a:pt x="2" y="24"/>
                </a:cubicBezTo>
                <a:cubicBezTo>
                  <a:pt x="29" y="59"/>
                  <a:pt x="29" y="59"/>
                  <a:pt x="29" y="59"/>
                </a:cubicBezTo>
                <a:cubicBezTo>
                  <a:pt x="30" y="61"/>
                  <a:pt x="33" y="61"/>
                  <a:pt x="35" y="60"/>
                </a:cubicBezTo>
                <a:cubicBezTo>
                  <a:pt x="56" y="43"/>
                  <a:pt x="56" y="43"/>
                  <a:pt x="56" y="43"/>
                </a:cubicBezTo>
                <a:cubicBezTo>
                  <a:pt x="58" y="42"/>
                  <a:pt x="58" y="39"/>
                  <a:pt x="57" y="37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1"/>
                  <a:pt x="25" y="0"/>
                  <a:pt x="23" y="2"/>
                </a:cubicBezTo>
                <a:moveTo>
                  <a:pt x="34" y="52"/>
                </a:moveTo>
                <a:cubicBezTo>
                  <a:pt x="32" y="54"/>
                  <a:pt x="30" y="53"/>
                  <a:pt x="29" y="52"/>
                </a:cubicBezTo>
                <a:cubicBezTo>
                  <a:pt x="27" y="50"/>
                  <a:pt x="28" y="48"/>
                  <a:pt x="29" y="47"/>
                </a:cubicBezTo>
                <a:cubicBezTo>
                  <a:pt x="31" y="45"/>
                  <a:pt x="33" y="46"/>
                  <a:pt x="35" y="47"/>
                </a:cubicBezTo>
                <a:cubicBezTo>
                  <a:pt x="36" y="49"/>
                  <a:pt x="36" y="51"/>
                  <a:pt x="34" y="52"/>
                </a:cubicBezTo>
                <a:moveTo>
                  <a:pt x="49" y="41"/>
                </a:moveTo>
                <a:cubicBezTo>
                  <a:pt x="47" y="42"/>
                  <a:pt x="45" y="42"/>
                  <a:pt x="44" y="40"/>
                </a:cubicBezTo>
                <a:cubicBezTo>
                  <a:pt x="42" y="39"/>
                  <a:pt x="43" y="36"/>
                  <a:pt x="44" y="35"/>
                </a:cubicBezTo>
                <a:cubicBezTo>
                  <a:pt x="46" y="34"/>
                  <a:pt x="48" y="34"/>
                  <a:pt x="49" y="36"/>
                </a:cubicBezTo>
                <a:cubicBezTo>
                  <a:pt x="51" y="37"/>
                  <a:pt x="50" y="40"/>
                  <a:pt x="49" y="41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6" name="Freeform 154"/>
          <p:cNvSpPr>
            <a:spLocks noEditPoints="1"/>
          </p:cNvSpPr>
          <p:nvPr/>
        </p:nvSpPr>
        <p:spPr bwMode="auto">
          <a:xfrm>
            <a:off x="3535470" y="5559934"/>
            <a:ext cx="662517" cy="469900"/>
          </a:xfrm>
          <a:custGeom>
            <a:avLst/>
            <a:gdLst>
              <a:gd name="T0" fmla="*/ 175 w 193"/>
              <a:gd name="T1" fmla="*/ 0 h 137"/>
              <a:gd name="T2" fmla="*/ 18 w 193"/>
              <a:gd name="T3" fmla="*/ 0 h 137"/>
              <a:gd name="T4" fmla="*/ 0 w 193"/>
              <a:gd name="T5" fmla="*/ 18 h 137"/>
              <a:gd name="T6" fmla="*/ 0 w 193"/>
              <a:gd name="T7" fmla="*/ 119 h 137"/>
              <a:gd name="T8" fmla="*/ 18 w 193"/>
              <a:gd name="T9" fmla="*/ 137 h 137"/>
              <a:gd name="T10" fmla="*/ 175 w 193"/>
              <a:gd name="T11" fmla="*/ 137 h 137"/>
              <a:gd name="T12" fmla="*/ 193 w 193"/>
              <a:gd name="T13" fmla="*/ 119 h 137"/>
              <a:gd name="T14" fmla="*/ 193 w 193"/>
              <a:gd name="T15" fmla="*/ 18 h 137"/>
              <a:gd name="T16" fmla="*/ 175 w 193"/>
              <a:gd name="T17" fmla="*/ 0 h 137"/>
              <a:gd name="T18" fmla="*/ 18 w 193"/>
              <a:gd name="T19" fmla="*/ 12 h 137"/>
              <a:gd name="T20" fmla="*/ 175 w 193"/>
              <a:gd name="T21" fmla="*/ 12 h 137"/>
              <a:gd name="T22" fmla="*/ 181 w 193"/>
              <a:gd name="T23" fmla="*/ 18 h 137"/>
              <a:gd name="T24" fmla="*/ 181 w 193"/>
              <a:gd name="T25" fmla="*/ 41 h 137"/>
              <a:gd name="T26" fmla="*/ 12 w 193"/>
              <a:gd name="T27" fmla="*/ 41 h 137"/>
              <a:gd name="T28" fmla="*/ 12 w 193"/>
              <a:gd name="T29" fmla="*/ 18 h 137"/>
              <a:gd name="T30" fmla="*/ 18 w 193"/>
              <a:gd name="T31" fmla="*/ 12 h 137"/>
              <a:gd name="T32" fmla="*/ 175 w 193"/>
              <a:gd name="T33" fmla="*/ 125 h 137"/>
              <a:gd name="T34" fmla="*/ 18 w 193"/>
              <a:gd name="T35" fmla="*/ 125 h 137"/>
              <a:gd name="T36" fmla="*/ 12 w 193"/>
              <a:gd name="T37" fmla="*/ 119 h 137"/>
              <a:gd name="T38" fmla="*/ 12 w 193"/>
              <a:gd name="T39" fmla="*/ 63 h 137"/>
              <a:gd name="T40" fmla="*/ 181 w 193"/>
              <a:gd name="T41" fmla="*/ 63 h 137"/>
              <a:gd name="T42" fmla="*/ 181 w 193"/>
              <a:gd name="T43" fmla="*/ 119 h 137"/>
              <a:gd name="T44" fmla="*/ 175 w 193"/>
              <a:gd name="T45" fmla="*/ 12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3" h="137">
                <a:moveTo>
                  <a:pt x="175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9"/>
                  <a:pt x="8" y="137"/>
                  <a:pt x="18" y="137"/>
                </a:cubicBezTo>
                <a:cubicBezTo>
                  <a:pt x="175" y="137"/>
                  <a:pt x="175" y="137"/>
                  <a:pt x="175" y="137"/>
                </a:cubicBezTo>
                <a:cubicBezTo>
                  <a:pt x="185" y="137"/>
                  <a:pt x="193" y="129"/>
                  <a:pt x="193" y="11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8"/>
                  <a:pt x="185" y="0"/>
                  <a:pt x="175" y="0"/>
                </a:cubicBezTo>
                <a:close/>
                <a:moveTo>
                  <a:pt x="18" y="12"/>
                </a:moveTo>
                <a:cubicBezTo>
                  <a:pt x="175" y="12"/>
                  <a:pt x="175" y="12"/>
                  <a:pt x="175" y="12"/>
                </a:cubicBezTo>
                <a:cubicBezTo>
                  <a:pt x="178" y="12"/>
                  <a:pt x="181" y="15"/>
                  <a:pt x="181" y="18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lose/>
                <a:moveTo>
                  <a:pt x="175" y="125"/>
                </a:moveTo>
                <a:cubicBezTo>
                  <a:pt x="18" y="125"/>
                  <a:pt x="18" y="125"/>
                  <a:pt x="18" y="125"/>
                </a:cubicBezTo>
                <a:cubicBezTo>
                  <a:pt x="15" y="125"/>
                  <a:pt x="12" y="122"/>
                  <a:pt x="12" y="119"/>
                </a:cubicBezTo>
                <a:cubicBezTo>
                  <a:pt x="12" y="63"/>
                  <a:pt x="12" y="63"/>
                  <a:pt x="12" y="63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81" y="122"/>
                  <a:pt x="178" y="125"/>
                  <a:pt x="175" y="1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7" name="Rectangle 155"/>
          <p:cNvSpPr>
            <a:spLocks noChangeArrowheads="1"/>
          </p:cNvSpPr>
          <p:nvPr/>
        </p:nvSpPr>
        <p:spPr bwMode="auto">
          <a:xfrm>
            <a:off x="3806404" y="5830867"/>
            <a:ext cx="275167" cy="317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8" name="Rectangle 156"/>
          <p:cNvSpPr>
            <a:spLocks noChangeArrowheads="1"/>
          </p:cNvSpPr>
          <p:nvPr/>
        </p:nvSpPr>
        <p:spPr bwMode="auto">
          <a:xfrm>
            <a:off x="3910120" y="5913417"/>
            <a:ext cx="171451" cy="317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93" name="组合 492"/>
          <p:cNvGrpSpPr/>
          <p:nvPr/>
        </p:nvGrpSpPr>
        <p:grpSpPr>
          <a:xfrm>
            <a:off x="1372237" y="3475017"/>
            <a:ext cx="702733" cy="497417"/>
            <a:chOff x="612776" y="2581275"/>
            <a:chExt cx="527050" cy="373063"/>
          </a:xfrm>
          <a:solidFill>
            <a:schemeClr val="bg1">
              <a:lumMod val="65000"/>
            </a:schemeClr>
          </a:solidFill>
        </p:grpSpPr>
        <p:sp>
          <p:nvSpPr>
            <p:cNvPr id="419" name="Freeform 157"/>
            <p:cNvSpPr>
              <a:spLocks noEditPoints="1"/>
            </p:cNvSpPr>
            <p:nvPr/>
          </p:nvSpPr>
          <p:spPr bwMode="auto">
            <a:xfrm>
              <a:off x="612776" y="2581275"/>
              <a:ext cx="527050" cy="373063"/>
            </a:xfrm>
            <a:custGeom>
              <a:avLst/>
              <a:gdLst>
                <a:gd name="T0" fmla="*/ 186 w 205"/>
                <a:gd name="T1" fmla="*/ 0 h 145"/>
                <a:gd name="T2" fmla="*/ 19 w 205"/>
                <a:gd name="T3" fmla="*/ 0 h 145"/>
                <a:gd name="T4" fmla="*/ 0 w 205"/>
                <a:gd name="T5" fmla="*/ 19 h 145"/>
                <a:gd name="T6" fmla="*/ 0 w 205"/>
                <a:gd name="T7" fmla="*/ 127 h 145"/>
                <a:gd name="T8" fmla="*/ 19 w 205"/>
                <a:gd name="T9" fmla="*/ 145 h 145"/>
                <a:gd name="T10" fmla="*/ 186 w 205"/>
                <a:gd name="T11" fmla="*/ 145 h 145"/>
                <a:gd name="T12" fmla="*/ 205 w 205"/>
                <a:gd name="T13" fmla="*/ 127 h 145"/>
                <a:gd name="T14" fmla="*/ 205 w 205"/>
                <a:gd name="T15" fmla="*/ 19 h 145"/>
                <a:gd name="T16" fmla="*/ 186 w 205"/>
                <a:gd name="T17" fmla="*/ 0 h 145"/>
                <a:gd name="T18" fmla="*/ 19 w 205"/>
                <a:gd name="T19" fmla="*/ 12 h 145"/>
                <a:gd name="T20" fmla="*/ 186 w 205"/>
                <a:gd name="T21" fmla="*/ 12 h 145"/>
                <a:gd name="T22" fmla="*/ 193 w 205"/>
                <a:gd name="T23" fmla="*/ 19 h 145"/>
                <a:gd name="T24" fmla="*/ 193 w 205"/>
                <a:gd name="T25" fmla="*/ 43 h 145"/>
                <a:gd name="T26" fmla="*/ 12 w 205"/>
                <a:gd name="T27" fmla="*/ 43 h 145"/>
                <a:gd name="T28" fmla="*/ 12 w 205"/>
                <a:gd name="T29" fmla="*/ 19 h 145"/>
                <a:gd name="T30" fmla="*/ 19 w 205"/>
                <a:gd name="T31" fmla="*/ 12 h 145"/>
                <a:gd name="T32" fmla="*/ 186 w 205"/>
                <a:gd name="T33" fmla="*/ 133 h 145"/>
                <a:gd name="T34" fmla="*/ 19 w 205"/>
                <a:gd name="T35" fmla="*/ 133 h 145"/>
                <a:gd name="T36" fmla="*/ 12 w 205"/>
                <a:gd name="T37" fmla="*/ 127 h 145"/>
                <a:gd name="T38" fmla="*/ 12 w 205"/>
                <a:gd name="T39" fmla="*/ 66 h 145"/>
                <a:gd name="T40" fmla="*/ 193 w 205"/>
                <a:gd name="T41" fmla="*/ 66 h 145"/>
                <a:gd name="T42" fmla="*/ 193 w 205"/>
                <a:gd name="T43" fmla="*/ 127 h 145"/>
                <a:gd name="T44" fmla="*/ 186 w 205"/>
                <a:gd name="T45" fmla="*/ 13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5" h="145">
                  <a:moveTo>
                    <a:pt x="18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7"/>
                    <a:pt x="8" y="145"/>
                    <a:pt x="19" y="145"/>
                  </a:cubicBezTo>
                  <a:cubicBezTo>
                    <a:pt x="186" y="145"/>
                    <a:pt x="186" y="145"/>
                    <a:pt x="186" y="145"/>
                  </a:cubicBezTo>
                  <a:cubicBezTo>
                    <a:pt x="197" y="145"/>
                    <a:pt x="205" y="137"/>
                    <a:pt x="205" y="127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5" y="8"/>
                    <a:pt x="197" y="0"/>
                    <a:pt x="186" y="0"/>
                  </a:cubicBezTo>
                  <a:close/>
                  <a:moveTo>
                    <a:pt x="19" y="12"/>
                  </a:moveTo>
                  <a:cubicBezTo>
                    <a:pt x="186" y="12"/>
                    <a:pt x="186" y="12"/>
                    <a:pt x="186" y="12"/>
                  </a:cubicBezTo>
                  <a:cubicBezTo>
                    <a:pt x="190" y="12"/>
                    <a:pt x="193" y="15"/>
                    <a:pt x="193" y="19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lose/>
                  <a:moveTo>
                    <a:pt x="186" y="133"/>
                  </a:moveTo>
                  <a:cubicBezTo>
                    <a:pt x="19" y="133"/>
                    <a:pt x="19" y="133"/>
                    <a:pt x="19" y="133"/>
                  </a:cubicBezTo>
                  <a:cubicBezTo>
                    <a:pt x="15" y="133"/>
                    <a:pt x="12" y="130"/>
                    <a:pt x="12" y="12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93" y="66"/>
                    <a:pt x="193" y="66"/>
                    <a:pt x="193" y="6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30"/>
                    <a:pt x="190" y="133"/>
                    <a:pt x="186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0" name="Rectangle 158"/>
            <p:cNvSpPr>
              <a:spLocks noChangeArrowheads="1"/>
            </p:cNvSpPr>
            <p:nvPr/>
          </p:nvSpPr>
          <p:spPr bwMode="auto">
            <a:xfrm>
              <a:off x="828676" y="2797175"/>
              <a:ext cx="219075" cy="25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1" name="Rectangle 159"/>
            <p:cNvSpPr>
              <a:spLocks noChangeArrowheads="1"/>
            </p:cNvSpPr>
            <p:nvPr/>
          </p:nvSpPr>
          <p:spPr bwMode="auto">
            <a:xfrm>
              <a:off x="911226" y="2862263"/>
              <a:ext cx="136525" cy="25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67" name="组合 466"/>
          <p:cNvGrpSpPr/>
          <p:nvPr/>
        </p:nvGrpSpPr>
        <p:grpSpPr>
          <a:xfrm>
            <a:off x="1020872" y="1644101"/>
            <a:ext cx="482893" cy="341841"/>
            <a:chOff x="349251" y="1208088"/>
            <a:chExt cx="461963" cy="327025"/>
          </a:xfrm>
          <a:solidFill>
            <a:schemeClr val="bg1">
              <a:lumMod val="65000"/>
            </a:schemeClr>
          </a:solidFill>
        </p:grpSpPr>
        <p:sp>
          <p:nvSpPr>
            <p:cNvPr id="422" name="Freeform 160"/>
            <p:cNvSpPr>
              <a:spLocks noEditPoints="1"/>
            </p:cNvSpPr>
            <p:nvPr/>
          </p:nvSpPr>
          <p:spPr bwMode="auto">
            <a:xfrm>
              <a:off x="349251" y="1208088"/>
              <a:ext cx="461963" cy="327025"/>
            </a:xfrm>
            <a:custGeom>
              <a:avLst/>
              <a:gdLst>
                <a:gd name="T0" fmla="*/ 162 w 179"/>
                <a:gd name="T1" fmla="*/ 0 h 127"/>
                <a:gd name="T2" fmla="*/ 17 w 179"/>
                <a:gd name="T3" fmla="*/ 0 h 127"/>
                <a:gd name="T4" fmla="*/ 0 w 179"/>
                <a:gd name="T5" fmla="*/ 17 h 127"/>
                <a:gd name="T6" fmla="*/ 0 w 179"/>
                <a:gd name="T7" fmla="*/ 110 h 127"/>
                <a:gd name="T8" fmla="*/ 17 w 179"/>
                <a:gd name="T9" fmla="*/ 127 h 127"/>
                <a:gd name="T10" fmla="*/ 162 w 179"/>
                <a:gd name="T11" fmla="*/ 127 h 127"/>
                <a:gd name="T12" fmla="*/ 179 w 179"/>
                <a:gd name="T13" fmla="*/ 110 h 127"/>
                <a:gd name="T14" fmla="*/ 179 w 179"/>
                <a:gd name="T15" fmla="*/ 17 h 127"/>
                <a:gd name="T16" fmla="*/ 162 w 179"/>
                <a:gd name="T17" fmla="*/ 0 h 127"/>
                <a:gd name="T18" fmla="*/ 17 w 179"/>
                <a:gd name="T19" fmla="*/ 12 h 127"/>
                <a:gd name="T20" fmla="*/ 162 w 179"/>
                <a:gd name="T21" fmla="*/ 12 h 127"/>
                <a:gd name="T22" fmla="*/ 167 w 179"/>
                <a:gd name="T23" fmla="*/ 17 h 127"/>
                <a:gd name="T24" fmla="*/ 167 w 179"/>
                <a:gd name="T25" fmla="*/ 38 h 127"/>
                <a:gd name="T26" fmla="*/ 12 w 179"/>
                <a:gd name="T27" fmla="*/ 38 h 127"/>
                <a:gd name="T28" fmla="*/ 12 w 179"/>
                <a:gd name="T29" fmla="*/ 17 h 127"/>
                <a:gd name="T30" fmla="*/ 17 w 179"/>
                <a:gd name="T31" fmla="*/ 12 h 127"/>
                <a:gd name="T32" fmla="*/ 162 w 179"/>
                <a:gd name="T33" fmla="*/ 115 h 127"/>
                <a:gd name="T34" fmla="*/ 17 w 179"/>
                <a:gd name="T35" fmla="*/ 115 h 127"/>
                <a:gd name="T36" fmla="*/ 12 w 179"/>
                <a:gd name="T37" fmla="*/ 110 h 127"/>
                <a:gd name="T38" fmla="*/ 12 w 179"/>
                <a:gd name="T39" fmla="*/ 58 h 127"/>
                <a:gd name="T40" fmla="*/ 167 w 179"/>
                <a:gd name="T41" fmla="*/ 58 h 127"/>
                <a:gd name="T42" fmla="*/ 167 w 179"/>
                <a:gd name="T43" fmla="*/ 110 h 127"/>
                <a:gd name="T44" fmla="*/ 162 w 179"/>
                <a:gd name="T45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27">
                  <a:moveTo>
                    <a:pt x="16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0"/>
                    <a:pt x="8" y="127"/>
                    <a:pt x="17" y="127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72" y="127"/>
                    <a:pt x="179" y="120"/>
                    <a:pt x="179" y="110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7"/>
                    <a:pt x="172" y="0"/>
                    <a:pt x="162" y="0"/>
                  </a:cubicBezTo>
                  <a:close/>
                  <a:moveTo>
                    <a:pt x="17" y="12"/>
                  </a:moveTo>
                  <a:cubicBezTo>
                    <a:pt x="162" y="12"/>
                    <a:pt x="162" y="12"/>
                    <a:pt x="162" y="12"/>
                  </a:cubicBezTo>
                  <a:cubicBezTo>
                    <a:pt x="165" y="12"/>
                    <a:pt x="167" y="14"/>
                    <a:pt x="167" y="1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4"/>
                    <a:pt x="14" y="12"/>
                    <a:pt x="17" y="12"/>
                  </a:cubicBezTo>
                  <a:close/>
                  <a:moveTo>
                    <a:pt x="162" y="115"/>
                  </a:moveTo>
                  <a:cubicBezTo>
                    <a:pt x="17" y="115"/>
                    <a:pt x="17" y="115"/>
                    <a:pt x="17" y="115"/>
                  </a:cubicBezTo>
                  <a:cubicBezTo>
                    <a:pt x="14" y="115"/>
                    <a:pt x="12" y="113"/>
                    <a:pt x="12" y="11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3"/>
                    <a:pt x="165" y="115"/>
                    <a:pt x="16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3" name="Rectangle 161"/>
            <p:cNvSpPr>
              <a:spLocks noChangeArrowheads="1"/>
            </p:cNvSpPr>
            <p:nvPr/>
          </p:nvSpPr>
          <p:spPr bwMode="auto">
            <a:xfrm>
              <a:off x="538163" y="1395413"/>
              <a:ext cx="1905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4" name="Rectangle 162"/>
            <p:cNvSpPr>
              <a:spLocks noChangeArrowheads="1"/>
            </p:cNvSpPr>
            <p:nvPr/>
          </p:nvSpPr>
          <p:spPr bwMode="auto">
            <a:xfrm>
              <a:off x="612776" y="1452563"/>
              <a:ext cx="115888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25" name="Freeform 163"/>
          <p:cNvSpPr>
            <a:spLocks noEditPoints="1"/>
          </p:cNvSpPr>
          <p:nvPr/>
        </p:nvSpPr>
        <p:spPr bwMode="auto">
          <a:xfrm>
            <a:off x="4350386" y="960417"/>
            <a:ext cx="476251" cy="342900"/>
          </a:xfrm>
          <a:custGeom>
            <a:avLst/>
            <a:gdLst>
              <a:gd name="T0" fmla="*/ 125 w 139"/>
              <a:gd name="T1" fmla="*/ 0 h 100"/>
              <a:gd name="T2" fmla="*/ 15 w 139"/>
              <a:gd name="T3" fmla="*/ 0 h 100"/>
              <a:gd name="T4" fmla="*/ 0 w 139"/>
              <a:gd name="T5" fmla="*/ 15 h 100"/>
              <a:gd name="T6" fmla="*/ 0 w 139"/>
              <a:gd name="T7" fmla="*/ 86 h 100"/>
              <a:gd name="T8" fmla="*/ 15 w 139"/>
              <a:gd name="T9" fmla="*/ 100 h 100"/>
              <a:gd name="T10" fmla="*/ 125 w 139"/>
              <a:gd name="T11" fmla="*/ 100 h 100"/>
              <a:gd name="T12" fmla="*/ 139 w 139"/>
              <a:gd name="T13" fmla="*/ 86 h 100"/>
              <a:gd name="T14" fmla="*/ 139 w 139"/>
              <a:gd name="T15" fmla="*/ 15 h 100"/>
              <a:gd name="T16" fmla="*/ 125 w 139"/>
              <a:gd name="T17" fmla="*/ 0 h 100"/>
              <a:gd name="T18" fmla="*/ 15 w 139"/>
              <a:gd name="T19" fmla="*/ 12 h 100"/>
              <a:gd name="T20" fmla="*/ 125 w 139"/>
              <a:gd name="T21" fmla="*/ 12 h 100"/>
              <a:gd name="T22" fmla="*/ 127 w 139"/>
              <a:gd name="T23" fmla="*/ 15 h 100"/>
              <a:gd name="T24" fmla="*/ 127 w 139"/>
              <a:gd name="T25" fmla="*/ 31 h 100"/>
              <a:gd name="T26" fmla="*/ 12 w 139"/>
              <a:gd name="T27" fmla="*/ 31 h 100"/>
              <a:gd name="T28" fmla="*/ 12 w 139"/>
              <a:gd name="T29" fmla="*/ 15 h 100"/>
              <a:gd name="T30" fmla="*/ 15 w 139"/>
              <a:gd name="T31" fmla="*/ 12 h 100"/>
              <a:gd name="T32" fmla="*/ 125 w 139"/>
              <a:gd name="T33" fmla="*/ 88 h 100"/>
              <a:gd name="T34" fmla="*/ 15 w 139"/>
              <a:gd name="T35" fmla="*/ 88 h 100"/>
              <a:gd name="T36" fmla="*/ 12 w 139"/>
              <a:gd name="T37" fmla="*/ 86 h 100"/>
              <a:gd name="T38" fmla="*/ 12 w 139"/>
              <a:gd name="T39" fmla="*/ 46 h 100"/>
              <a:gd name="T40" fmla="*/ 127 w 139"/>
              <a:gd name="T41" fmla="*/ 46 h 100"/>
              <a:gd name="T42" fmla="*/ 127 w 139"/>
              <a:gd name="T43" fmla="*/ 86 h 100"/>
              <a:gd name="T44" fmla="*/ 125 w 139"/>
              <a:gd name="T45" fmla="*/ 8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9" h="100">
                <a:moveTo>
                  <a:pt x="125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7" y="100"/>
                  <a:pt x="15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33" y="100"/>
                  <a:pt x="139" y="94"/>
                  <a:pt x="139" y="86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9" y="7"/>
                  <a:pt x="133" y="0"/>
                  <a:pt x="125" y="0"/>
                </a:cubicBezTo>
                <a:close/>
                <a:moveTo>
                  <a:pt x="15" y="12"/>
                </a:moveTo>
                <a:cubicBezTo>
                  <a:pt x="125" y="12"/>
                  <a:pt x="125" y="12"/>
                  <a:pt x="125" y="12"/>
                </a:cubicBezTo>
                <a:cubicBezTo>
                  <a:pt x="126" y="12"/>
                  <a:pt x="127" y="13"/>
                  <a:pt x="127" y="15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3" y="12"/>
                  <a:pt x="15" y="12"/>
                </a:cubicBezTo>
                <a:close/>
                <a:moveTo>
                  <a:pt x="125" y="88"/>
                </a:moveTo>
                <a:cubicBezTo>
                  <a:pt x="15" y="88"/>
                  <a:pt x="15" y="88"/>
                  <a:pt x="15" y="88"/>
                </a:cubicBezTo>
                <a:cubicBezTo>
                  <a:pt x="13" y="88"/>
                  <a:pt x="12" y="87"/>
                  <a:pt x="12" y="8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7"/>
                  <a:pt x="126" y="88"/>
                  <a:pt x="125" y="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6" name="Rectangle 164"/>
          <p:cNvSpPr>
            <a:spLocks noChangeArrowheads="1"/>
          </p:cNvSpPr>
          <p:nvPr/>
        </p:nvSpPr>
        <p:spPr bwMode="auto">
          <a:xfrm>
            <a:off x="4545120" y="1157267"/>
            <a:ext cx="192617" cy="232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7" name="Rectangle 165"/>
          <p:cNvSpPr>
            <a:spLocks noChangeArrowheads="1"/>
          </p:cNvSpPr>
          <p:nvPr/>
        </p:nvSpPr>
        <p:spPr bwMode="auto">
          <a:xfrm>
            <a:off x="4621320" y="1214417"/>
            <a:ext cx="116417" cy="232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1" name="Freeform 169"/>
          <p:cNvSpPr>
            <a:spLocks noEditPoints="1"/>
          </p:cNvSpPr>
          <p:nvPr/>
        </p:nvSpPr>
        <p:spPr bwMode="auto">
          <a:xfrm>
            <a:off x="1417474" y="2817107"/>
            <a:ext cx="541079" cy="564776"/>
          </a:xfrm>
          <a:custGeom>
            <a:avLst/>
            <a:gdLst>
              <a:gd name="T0" fmla="*/ 143 w 274"/>
              <a:gd name="T1" fmla="*/ 15 h 286"/>
              <a:gd name="T2" fmla="*/ 143 w 274"/>
              <a:gd name="T3" fmla="*/ 0 h 286"/>
              <a:gd name="T4" fmla="*/ 112 w 274"/>
              <a:gd name="T5" fmla="*/ 0 h 286"/>
              <a:gd name="T6" fmla="*/ 112 w 274"/>
              <a:gd name="T7" fmla="*/ 28 h 286"/>
              <a:gd name="T8" fmla="*/ 75 w 274"/>
              <a:gd name="T9" fmla="*/ 28 h 286"/>
              <a:gd name="T10" fmla="*/ 71 w 274"/>
              <a:gd name="T11" fmla="*/ 13 h 286"/>
              <a:gd name="T12" fmla="*/ 13 w 274"/>
              <a:gd name="T13" fmla="*/ 13 h 286"/>
              <a:gd name="T14" fmla="*/ 13 w 274"/>
              <a:gd name="T15" fmla="*/ 127 h 286"/>
              <a:gd name="T16" fmla="*/ 0 w 274"/>
              <a:gd name="T17" fmla="*/ 127 h 286"/>
              <a:gd name="T18" fmla="*/ 0 w 274"/>
              <a:gd name="T19" fmla="*/ 142 h 286"/>
              <a:gd name="T20" fmla="*/ 11 w 274"/>
              <a:gd name="T21" fmla="*/ 142 h 286"/>
              <a:gd name="T22" fmla="*/ 11 w 274"/>
              <a:gd name="T23" fmla="*/ 286 h 286"/>
              <a:gd name="T24" fmla="*/ 250 w 274"/>
              <a:gd name="T25" fmla="*/ 286 h 286"/>
              <a:gd name="T26" fmla="*/ 250 w 274"/>
              <a:gd name="T27" fmla="*/ 146 h 286"/>
              <a:gd name="T28" fmla="*/ 274 w 274"/>
              <a:gd name="T29" fmla="*/ 146 h 286"/>
              <a:gd name="T30" fmla="*/ 143 w 274"/>
              <a:gd name="T31" fmla="*/ 15 h 286"/>
              <a:gd name="T32" fmla="*/ 63 w 274"/>
              <a:gd name="T33" fmla="*/ 234 h 286"/>
              <a:gd name="T34" fmla="*/ 44 w 274"/>
              <a:gd name="T35" fmla="*/ 234 h 286"/>
              <a:gd name="T36" fmla="*/ 44 w 274"/>
              <a:gd name="T37" fmla="*/ 215 h 286"/>
              <a:gd name="T38" fmla="*/ 63 w 274"/>
              <a:gd name="T39" fmla="*/ 215 h 286"/>
              <a:gd name="T40" fmla="*/ 63 w 274"/>
              <a:gd name="T41" fmla="*/ 234 h 286"/>
              <a:gd name="T42" fmla="*/ 63 w 274"/>
              <a:gd name="T43" fmla="*/ 192 h 286"/>
              <a:gd name="T44" fmla="*/ 44 w 274"/>
              <a:gd name="T45" fmla="*/ 192 h 286"/>
              <a:gd name="T46" fmla="*/ 44 w 274"/>
              <a:gd name="T47" fmla="*/ 172 h 286"/>
              <a:gd name="T48" fmla="*/ 63 w 274"/>
              <a:gd name="T49" fmla="*/ 172 h 286"/>
              <a:gd name="T50" fmla="*/ 63 w 274"/>
              <a:gd name="T51" fmla="*/ 192 h 286"/>
              <a:gd name="T52" fmla="*/ 109 w 274"/>
              <a:gd name="T53" fmla="*/ 234 h 286"/>
              <a:gd name="T54" fmla="*/ 89 w 274"/>
              <a:gd name="T55" fmla="*/ 234 h 286"/>
              <a:gd name="T56" fmla="*/ 89 w 274"/>
              <a:gd name="T57" fmla="*/ 215 h 286"/>
              <a:gd name="T58" fmla="*/ 109 w 274"/>
              <a:gd name="T59" fmla="*/ 215 h 286"/>
              <a:gd name="T60" fmla="*/ 109 w 274"/>
              <a:gd name="T61" fmla="*/ 234 h 286"/>
              <a:gd name="T62" fmla="*/ 109 w 274"/>
              <a:gd name="T63" fmla="*/ 192 h 286"/>
              <a:gd name="T64" fmla="*/ 89 w 274"/>
              <a:gd name="T65" fmla="*/ 192 h 286"/>
              <a:gd name="T66" fmla="*/ 89 w 274"/>
              <a:gd name="T67" fmla="*/ 172 h 286"/>
              <a:gd name="T68" fmla="*/ 109 w 274"/>
              <a:gd name="T69" fmla="*/ 172 h 286"/>
              <a:gd name="T70" fmla="*/ 109 w 274"/>
              <a:gd name="T71" fmla="*/ 192 h 286"/>
              <a:gd name="T72" fmla="*/ 224 w 274"/>
              <a:gd name="T73" fmla="*/ 262 h 286"/>
              <a:gd name="T74" fmla="*/ 154 w 274"/>
              <a:gd name="T75" fmla="*/ 262 h 286"/>
              <a:gd name="T76" fmla="*/ 154 w 274"/>
              <a:gd name="T77" fmla="*/ 172 h 286"/>
              <a:gd name="T78" fmla="*/ 224 w 274"/>
              <a:gd name="T79" fmla="*/ 172 h 286"/>
              <a:gd name="T80" fmla="*/ 224 w 274"/>
              <a:gd name="T81" fmla="*/ 26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4" h="286">
                <a:moveTo>
                  <a:pt x="143" y="15"/>
                </a:moveTo>
                <a:lnTo>
                  <a:pt x="143" y="0"/>
                </a:lnTo>
                <a:lnTo>
                  <a:pt x="112" y="0"/>
                </a:lnTo>
                <a:lnTo>
                  <a:pt x="112" y="28"/>
                </a:lnTo>
                <a:lnTo>
                  <a:pt x="75" y="28"/>
                </a:lnTo>
                <a:lnTo>
                  <a:pt x="71" y="13"/>
                </a:lnTo>
                <a:lnTo>
                  <a:pt x="13" y="13"/>
                </a:lnTo>
                <a:lnTo>
                  <a:pt x="13" y="127"/>
                </a:lnTo>
                <a:lnTo>
                  <a:pt x="0" y="127"/>
                </a:lnTo>
                <a:lnTo>
                  <a:pt x="0" y="142"/>
                </a:lnTo>
                <a:lnTo>
                  <a:pt x="11" y="142"/>
                </a:lnTo>
                <a:lnTo>
                  <a:pt x="11" y="286"/>
                </a:lnTo>
                <a:lnTo>
                  <a:pt x="250" y="286"/>
                </a:lnTo>
                <a:lnTo>
                  <a:pt x="250" y="146"/>
                </a:lnTo>
                <a:lnTo>
                  <a:pt x="274" y="146"/>
                </a:lnTo>
                <a:lnTo>
                  <a:pt x="143" y="15"/>
                </a:lnTo>
                <a:close/>
                <a:moveTo>
                  <a:pt x="63" y="234"/>
                </a:moveTo>
                <a:lnTo>
                  <a:pt x="44" y="234"/>
                </a:lnTo>
                <a:lnTo>
                  <a:pt x="44" y="215"/>
                </a:lnTo>
                <a:lnTo>
                  <a:pt x="63" y="215"/>
                </a:lnTo>
                <a:lnTo>
                  <a:pt x="63" y="234"/>
                </a:lnTo>
                <a:close/>
                <a:moveTo>
                  <a:pt x="63" y="192"/>
                </a:moveTo>
                <a:lnTo>
                  <a:pt x="44" y="192"/>
                </a:lnTo>
                <a:lnTo>
                  <a:pt x="44" y="172"/>
                </a:lnTo>
                <a:lnTo>
                  <a:pt x="63" y="172"/>
                </a:lnTo>
                <a:lnTo>
                  <a:pt x="63" y="192"/>
                </a:lnTo>
                <a:close/>
                <a:moveTo>
                  <a:pt x="109" y="234"/>
                </a:moveTo>
                <a:lnTo>
                  <a:pt x="89" y="234"/>
                </a:lnTo>
                <a:lnTo>
                  <a:pt x="89" y="215"/>
                </a:lnTo>
                <a:lnTo>
                  <a:pt x="109" y="215"/>
                </a:lnTo>
                <a:lnTo>
                  <a:pt x="109" y="234"/>
                </a:lnTo>
                <a:close/>
                <a:moveTo>
                  <a:pt x="109" y="192"/>
                </a:moveTo>
                <a:lnTo>
                  <a:pt x="89" y="192"/>
                </a:lnTo>
                <a:lnTo>
                  <a:pt x="89" y="172"/>
                </a:lnTo>
                <a:lnTo>
                  <a:pt x="109" y="172"/>
                </a:lnTo>
                <a:lnTo>
                  <a:pt x="109" y="192"/>
                </a:lnTo>
                <a:close/>
                <a:moveTo>
                  <a:pt x="224" y="262"/>
                </a:moveTo>
                <a:lnTo>
                  <a:pt x="154" y="262"/>
                </a:lnTo>
                <a:lnTo>
                  <a:pt x="154" y="172"/>
                </a:lnTo>
                <a:lnTo>
                  <a:pt x="224" y="172"/>
                </a:lnTo>
                <a:lnTo>
                  <a:pt x="224" y="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2" name="Freeform 170"/>
          <p:cNvSpPr>
            <a:spLocks noEditPoints="1"/>
          </p:cNvSpPr>
          <p:nvPr/>
        </p:nvSpPr>
        <p:spPr bwMode="auto">
          <a:xfrm>
            <a:off x="5525137" y="3739601"/>
            <a:ext cx="315384" cy="332317"/>
          </a:xfrm>
          <a:custGeom>
            <a:avLst/>
            <a:gdLst>
              <a:gd name="T0" fmla="*/ 78 w 149"/>
              <a:gd name="T1" fmla="*/ 8 h 157"/>
              <a:gd name="T2" fmla="*/ 78 w 149"/>
              <a:gd name="T3" fmla="*/ 0 h 157"/>
              <a:gd name="T4" fmla="*/ 62 w 149"/>
              <a:gd name="T5" fmla="*/ 0 h 157"/>
              <a:gd name="T6" fmla="*/ 62 w 149"/>
              <a:gd name="T7" fmla="*/ 16 h 157"/>
              <a:gd name="T8" fmla="*/ 40 w 149"/>
              <a:gd name="T9" fmla="*/ 16 h 157"/>
              <a:gd name="T10" fmla="*/ 39 w 149"/>
              <a:gd name="T11" fmla="*/ 8 h 157"/>
              <a:gd name="T12" fmla="*/ 6 w 149"/>
              <a:gd name="T13" fmla="*/ 8 h 157"/>
              <a:gd name="T14" fmla="*/ 6 w 149"/>
              <a:gd name="T15" fmla="*/ 70 h 157"/>
              <a:gd name="T16" fmla="*/ 0 w 149"/>
              <a:gd name="T17" fmla="*/ 70 h 157"/>
              <a:gd name="T18" fmla="*/ 0 w 149"/>
              <a:gd name="T19" fmla="*/ 78 h 157"/>
              <a:gd name="T20" fmla="*/ 6 w 149"/>
              <a:gd name="T21" fmla="*/ 78 h 157"/>
              <a:gd name="T22" fmla="*/ 6 w 149"/>
              <a:gd name="T23" fmla="*/ 157 h 157"/>
              <a:gd name="T24" fmla="*/ 136 w 149"/>
              <a:gd name="T25" fmla="*/ 157 h 157"/>
              <a:gd name="T26" fmla="*/ 136 w 149"/>
              <a:gd name="T27" fmla="*/ 81 h 157"/>
              <a:gd name="T28" fmla="*/ 149 w 149"/>
              <a:gd name="T29" fmla="*/ 81 h 157"/>
              <a:gd name="T30" fmla="*/ 78 w 149"/>
              <a:gd name="T31" fmla="*/ 8 h 157"/>
              <a:gd name="T32" fmla="*/ 36 w 149"/>
              <a:gd name="T33" fmla="*/ 130 h 157"/>
              <a:gd name="T34" fmla="*/ 24 w 149"/>
              <a:gd name="T35" fmla="*/ 130 h 157"/>
              <a:gd name="T36" fmla="*/ 24 w 149"/>
              <a:gd name="T37" fmla="*/ 118 h 157"/>
              <a:gd name="T38" fmla="*/ 36 w 149"/>
              <a:gd name="T39" fmla="*/ 118 h 157"/>
              <a:gd name="T40" fmla="*/ 36 w 149"/>
              <a:gd name="T41" fmla="*/ 130 h 157"/>
              <a:gd name="T42" fmla="*/ 36 w 149"/>
              <a:gd name="T43" fmla="*/ 105 h 157"/>
              <a:gd name="T44" fmla="*/ 24 w 149"/>
              <a:gd name="T45" fmla="*/ 105 h 157"/>
              <a:gd name="T46" fmla="*/ 24 w 149"/>
              <a:gd name="T47" fmla="*/ 96 h 157"/>
              <a:gd name="T48" fmla="*/ 36 w 149"/>
              <a:gd name="T49" fmla="*/ 96 h 157"/>
              <a:gd name="T50" fmla="*/ 36 w 149"/>
              <a:gd name="T51" fmla="*/ 105 h 157"/>
              <a:gd name="T52" fmla="*/ 60 w 149"/>
              <a:gd name="T53" fmla="*/ 130 h 157"/>
              <a:gd name="T54" fmla="*/ 49 w 149"/>
              <a:gd name="T55" fmla="*/ 130 h 157"/>
              <a:gd name="T56" fmla="*/ 49 w 149"/>
              <a:gd name="T57" fmla="*/ 118 h 157"/>
              <a:gd name="T58" fmla="*/ 60 w 149"/>
              <a:gd name="T59" fmla="*/ 118 h 157"/>
              <a:gd name="T60" fmla="*/ 60 w 149"/>
              <a:gd name="T61" fmla="*/ 130 h 157"/>
              <a:gd name="T62" fmla="*/ 60 w 149"/>
              <a:gd name="T63" fmla="*/ 105 h 157"/>
              <a:gd name="T64" fmla="*/ 49 w 149"/>
              <a:gd name="T65" fmla="*/ 105 h 157"/>
              <a:gd name="T66" fmla="*/ 49 w 149"/>
              <a:gd name="T67" fmla="*/ 96 h 157"/>
              <a:gd name="T68" fmla="*/ 60 w 149"/>
              <a:gd name="T69" fmla="*/ 96 h 157"/>
              <a:gd name="T70" fmla="*/ 60 w 149"/>
              <a:gd name="T71" fmla="*/ 105 h 157"/>
              <a:gd name="T72" fmla="*/ 122 w 149"/>
              <a:gd name="T73" fmla="*/ 144 h 157"/>
              <a:gd name="T74" fmla="*/ 84 w 149"/>
              <a:gd name="T75" fmla="*/ 144 h 157"/>
              <a:gd name="T76" fmla="*/ 84 w 149"/>
              <a:gd name="T77" fmla="*/ 96 h 157"/>
              <a:gd name="T78" fmla="*/ 122 w 149"/>
              <a:gd name="T79" fmla="*/ 96 h 157"/>
              <a:gd name="T80" fmla="*/ 122 w 149"/>
              <a:gd name="T81" fmla="*/ 14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9" h="157">
                <a:moveTo>
                  <a:pt x="78" y="8"/>
                </a:moveTo>
                <a:lnTo>
                  <a:pt x="78" y="0"/>
                </a:lnTo>
                <a:lnTo>
                  <a:pt x="62" y="0"/>
                </a:lnTo>
                <a:lnTo>
                  <a:pt x="62" y="16"/>
                </a:lnTo>
                <a:lnTo>
                  <a:pt x="40" y="16"/>
                </a:lnTo>
                <a:lnTo>
                  <a:pt x="39" y="8"/>
                </a:lnTo>
                <a:lnTo>
                  <a:pt x="6" y="8"/>
                </a:lnTo>
                <a:lnTo>
                  <a:pt x="6" y="70"/>
                </a:lnTo>
                <a:lnTo>
                  <a:pt x="0" y="70"/>
                </a:lnTo>
                <a:lnTo>
                  <a:pt x="0" y="78"/>
                </a:lnTo>
                <a:lnTo>
                  <a:pt x="6" y="78"/>
                </a:lnTo>
                <a:lnTo>
                  <a:pt x="6" y="157"/>
                </a:lnTo>
                <a:lnTo>
                  <a:pt x="136" y="157"/>
                </a:lnTo>
                <a:lnTo>
                  <a:pt x="136" y="81"/>
                </a:lnTo>
                <a:lnTo>
                  <a:pt x="149" y="81"/>
                </a:lnTo>
                <a:lnTo>
                  <a:pt x="78" y="8"/>
                </a:lnTo>
                <a:close/>
                <a:moveTo>
                  <a:pt x="36" y="130"/>
                </a:moveTo>
                <a:lnTo>
                  <a:pt x="24" y="130"/>
                </a:lnTo>
                <a:lnTo>
                  <a:pt x="24" y="118"/>
                </a:lnTo>
                <a:lnTo>
                  <a:pt x="36" y="118"/>
                </a:lnTo>
                <a:lnTo>
                  <a:pt x="36" y="130"/>
                </a:lnTo>
                <a:close/>
                <a:moveTo>
                  <a:pt x="36" y="105"/>
                </a:moveTo>
                <a:lnTo>
                  <a:pt x="24" y="105"/>
                </a:lnTo>
                <a:lnTo>
                  <a:pt x="24" y="96"/>
                </a:lnTo>
                <a:lnTo>
                  <a:pt x="36" y="96"/>
                </a:lnTo>
                <a:lnTo>
                  <a:pt x="36" y="105"/>
                </a:lnTo>
                <a:close/>
                <a:moveTo>
                  <a:pt x="60" y="130"/>
                </a:moveTo>
                <a:lnTo>
                  <a:pt x="49" y="130"/>
                </a:lnTo>
                <a:lnTo>
                  <a:pt x="49" y="118"/>
                </a:lnTo>
                <a:lnTo>
                  <a:pt x="60" y="118"/>
                </a:lnTo>
                <a:lnTo>
                  <a:pt x="60" y="130"/>
                </a:lnTo>
                <a:close/>
                <a:moveTo>
                  <a:pt x="60" y="105"/>
                </a:moveTo>
                <a:lnTo>
                  <a:pt x="49" y="105"/>
                </a:lnTo>
                <a:lnTo>
                  <a:pt x="49" y="96"/>
                </a:lnTo>
                <a:lnTo>
                  <a:pt x="60" y="96"/>
                </a:lnTo>
                <a:lnTo>
                  <a:pt x="60" y="105"/>
                </a:lnTo>
                <a:close/>
                <a:moveTo>
                  <a:pt x="122" y="144"/>
                </a:moveTo>
                <a:lnTo>
                  <a:pt x="84" y="144"/>
                </a:lnTo>
                <a:lnTo>
                  <a:pt x="84" y="96"/>
                </a:lnTo>
                <a:lnTo>
                  <a:pt x="122" y="96"/>
                </a:lnTo>
                <a:lnTo>
                  <a:pt x="122" y="1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33" name="Freeform 171"/>
          <p:cNvSpPr>
            <a:spLocks noEditPoints="1"/>
          </p:cNvSpPr>
          <p:nvPr/>
        </p:nvSpPr>
        <p:spPr bwMode="auto">
          <a:xfrm>
            <a:off x="3419574" y="253450"/>
            <a:ext cx="513829" cy="534459"/>
          </a:xfrm>
          <a:custGeom>
            <a:avLst/>
            <a:gdLst>
              <a:gd name="T0" fmla="*/ 141 w 274"/>
              <a:gd name="T1" fmla="*/ 14 h 285"/>
              <a:gd name="T2" fmla="*/ 141 w 274"/>
              <a:gd name="T3" fmla="*/ 0 h 285"/>
              <a:gd name="T4" fmla="*/ 111 w 274"/>
              <a:gd name="T5" fmla="*/ 0 h 285"/>
              <a:gd name="T6" fmla="*/ 111 w 274"/>
              <a:gd name="T7" fmla="*/ 27 h 285"/>
              <a:gd name="T8" fmla="*/ 75 w 274"/>
              <a:gd name="T9" fmla="*/ 27 h 285"/>
              <a:gd name="T10" fmla="*/ 72 w 274"/>
              <a:gd name="T11" fmla="*/ 14 h 285"/>
              <a:gd name="T12" fmla="*/ 13 w 274"/>
              <a:gd name="T13" fmla="*/ 14 h 285"/>
              <a:gd name="T14" fmla="*/ 13 w 274"/>
              <a:gd name="T15" fmla="*/ 128 h 285"/>
              <a:gd name="T16" fmla="*/ 0 w 274"/>
              <a:gd name="T17" fmla="*/ 128 h 285"/>
              <a:gd name="T18" fmla="*/ 0 w 274"/>
              <a:gd name="T19" fmla="*/ 141 h 285"/>
              <a:gd name="T20" fmla="*/ 12 w 274"/>
              <a:gd name="T21" fmla="*/ 141 h 285"/>
              <a:gd name="T22" fmla="*/ 12 w 274"/>
              <a:gd name="T23" fmla="*/ 285 h 285"/>
              <a:gd name="T24" fmla="*/ 250 w 274"/>
              <a:gd name="T25" fmla="*/ 285 h 285"/>
              <a:gd name="T26" fmla="*/ 250 w 274"/>
              <a:gd name="T27" fmla="*/ 146 h 285"/>
              <a:gd name="T28" fmla="*/ 274 w 274"/>
              <a:gd name="T29" fmla="*/ 146 h 285"/>
              <a:gd name="T30" fmla="*/ 141 w 274"/>
              <a:gd name="T31" fmla="*/ 14 h 285"/>
              <a:gd name="T32" fmla="*/ 63 w 274"/>
              <a:gd name="T33" fmla="*/ 235 h 285"/>
              <a:gd name="T34" fmla="*/ 44 w 274"/>
              <a:gd name="T35" fmla="*/ 235 h 285"/>
              <a:gd name="T36" fmla="*/ 44 w 274"/>
              <a:gd name="T37" fmla="*/ 214 h 285"/>
              <a:gd name="T38" fmla="*/ 63 w 274"/>
              <a:gd name="T39" fmla="*/ 214 h 285"/>
              <a:gd name="T40" fmla="*/ 63 w 274"/>
              <a:gd name="T41" fmla="*/ 235 h 285"/>
              <a:gd name="T42" fmla="*/ 63 w 274"/>
              <a:gd name="T43" fmla="*/ 191 h 285"/>
              <a:gd name="T44" fmla="*/ 44 w 274"/>
              <a:gd name="T45" fmla="*/ 191 h 285"/>
              <a:gd name="T46" fmla="*/ 44 w 274"/>
              <a:gd name="T47" fmla="*/ 172 h 285"/>
              <a:gd name="T48" fmla="*/ 63 w 274"/>
              <a:gd name="T49" fmla="*/ 172 h 285"/>
              <a:gd name="T50" fmla="*/ 63 w 274"/>
              <a:gd name="T51" fmla="*/ 191 h 285"/>
              <a:gd name="T52" fmla="*/ 109 w 274"/>
              <a:gd name="T53" fmla="*/ 235 h 285"/>
              <a:gd name="T54" fmla="*/ 89 w 274"/>
              <a:gd name="T55" fmla="*/ 235 h 285"/>
              <a:gd name="T56" fmla="*/ 89 w 274"/>
              <a:gd name="T57" fmla="*/ 214 h 285"/>
              <a:gd name="T58" fmla="*/ 109 w 274"/>
              <a:gd name="T59" fmla="*/ 214 h 285"/>
              <a:gd name="T60" fmla="*/ 109 w 274"/>
              <a:gd name="T61" fmla="*/ 235 h 285"/>
              <a:gd name="T62" fmla="*/ 109 w 274"/>
              <a:gd name="T63" fmla="*/ 191 h 285"/>
              <a:gd name="T64" fmla="*/ 89 w 274"/>
              <a:gd name="T65" fmla="*/ 191 h 285"/>
              <a:gd name="T66" fmla="*/ 89 w 274"/>
              <a:gd name="T67" fmla="*/ 172 h 285"/>
              <a:gd name="T68" fmla="*/ 109 w 274"/>
              <a:gd name="T69" fmla="*/ 172 h 285"/>
              <a:gd name="T70" fmla="*/ 109 w 274"/>
              <a:gd name="T71" fmla="*/ 191 h 285"/>
              <a:gd name="T72" fmla="*/ 223 w 274"/>
              <a:gd name="T73" fmla="*/ 261 h 285"/>
              <a:gd name="T74" fmla="*/ 153 w 274"/>
              <a:gd name="T75" fmla="*/ 261 h 285"/>
              <a:gd name="T76" fmla="*/ 153 w 274"/>
              <a:gd name="T77" fmla="*/ 172 h 285"/>
              <a:gd name="T78" fmla="*/ 223 w 274"/>
              <a:gd name="T79" fmla="*/ 172 h 285"/>
              <a:gd name="T80" fmla="*/ 223 w 274"/>
              <a:gd name="T81" fmla="*/ 261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4" h="285">
                <a:moveTo>
                  <a:pt x="141" y="14"/>
                </a:moveTo>
                <a:lnTo>
                  <a:pt x="141" y="0"/>
                </a:lnTo>
                <a:lnTo>
                  <a:pt x="111" y="0"/>
                </a:lnTo>
                <a:lnTo>
                  <a:pt x="111" y="27"/>
                </a:lnTo>
                <a:lnTo>
                  <a:pt x="75" y="27"/>
                </a:lnTo>
                <a:lnTo>
                  <a:pt x="72" y="14"/>
                </a:lnTo>
                <a:lnTo>
                  <a:pt x="13" y="14"/>
                </a:lnTo>
                <a:lnTo>
                  <a:pt x="13" y="128"/>
                </a:lnTo>
                <a:lnTo>
                  <a:pt x="0" y="128"/>
                </a:lnTo>
                <a:lnTo>
                  <a:pt x="0" y="141"/>
                </a:lnTo>
                <a:lnTo>
                  <a:pt x="12" y="141"/>
                </a:lnTo>
                <a:lnTo>
                  <a:pt x="12" y="285"/>
                </a:lnTo>
                <a:lnTo>
                  <a:pt x="250" y="285"/>
                </a:lnTo>
                <a:lnTo>
                  <a:pt x="250" y="146"/>
                </a:lnTo>
                <a:lnTo>
                  <a:pt x="274" y="146"/>
                </a:lnTo>
                <a:lnTo>
                  <a:pt x="141" y="14"/>
                </a:lnTo>
                <a:close/>
                <a:moveTo>
                  <a:pt x="63" y="235"/>
                </a:moveTo>
                <a:lnTo>
                  <a:pt x="44" y="235"/>
                </a:lnTo>
                <a:lnTo>
                  <a:pt x="44" y="214"/>
                </a:lnTo>
                <a:lnTo>
                  <a:pt x="63" y="214"/>
                </a:lnTo>
                <a:lnTo>
                  <a:pt x="63" y="235"/>
                </a:lnTo>
                <a:close/>
                <a:moveTo>
                  <a:pt x="63" y="191"/>
                </a:moveTo>
                <a:lnTo>
                  <a:pt x="44" y="191"/>
                </a:lnTo>
                <a:lnTo>
                  <a:pt x="44" y="172"/>
                </a:lnTo>
                <a:lnTo>
                  <a:pt x="63" y="172"/>
                </a:lnTo>
                <a:lnTo>
                  <a:pt x="63" y="191"/>
                </a:lnTo>
                <a:close/>
                <a:moveTo>
                  <a:pt x="109" y="235"/>
                </a:moveTo>
                <a:lnTo>
                  <a:pt x="89" y="235"/>
                </a:lnTo>
                <a:lnTo>
                  <a:pt x="89" y="214"/>
                </a:lnTo>
                <a:lnTo>
                  <a:pt x="109" y="214"/>
                </a:lnTo>
                <a:lnTo>
                  <a:pt x="109" y="235"/>
                </a:lnTo>
                <a:close/>
                <a:moveTo>
                  <a:pt x="109" y="191"/>
                </a:moveTo>
                <a:lnTo>
                  <a:pt x="89" y="191"/>
                </a:lnTo>
                <a:lnTo>
                  <a:pt x="89" y="172"/>
                </a:lnTo>
                <a:lnTo>
                  <a:pt x="109" y="172"/>
                </a:lnTo>
                <a:lnTo>
                  <a:pt x="109" y="191"/>
                </a:lnTo>
                <a:close/>
                <a:moveTo>
                  <a:pt x="223" y="261"/>
                </a:moveTo>
                <a:lnTo>
                  <a:pt x="153" y="261"/>
                </a:lnTo>
                <a:lnTo>
                  <a:pt x="153" y="172"/>
                </a:lnTo>
                <a:lnTo>
                  <a:pt x="223" y="172"/>
                </a:lnTo>
                <a:lnTo>
                  <a:pt x="223" y="2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09" name="组合 508"/>
          <p:cNvGrpSpPr/>
          <p:nvPr/>
        </p:nvGrpSpPr>
        <p:grpSpPr>
          <a:xfrm>
            <a:off x="2817920" y="5621317"/>
            <a:ext cx="694268" cy="342901"/>
            <a:chOff x="1697038" y="4191000"/>
            <a:chExt cx="520701" cy="257176"/>
          </a:xfrm>
          <a:solidFill>
            <a:schemeClr val="bg1">
              <a:lumMod val="65000"/>
            </a:schemeClr>
          </a:solidFill>
        </p:grpSpPr>
        <p:sp>
          <p:nvSpPr>
            <p:cNvPr id="434" name="Freeform 172"/>
            <p:cNvSpPr>
              <a:spLocks noEditPoints="1"/>
            </p:cNvSpPr>
            <p:nvPr/>
          </p:nvSpPr>
          <p:spPr bwMode="auto">
            <a:xfrm>
              <a:off x="1990726" y="4191000"/>
              <a:ext cx="227013" cy="222250"/>
            </a:xfrm>
            <a:custGeom>
              <a:avLst/>
              <a:gdLst>
                <a:gd name="T0" fmla="*/ 86 w 88"/>
                <a:gd name="T1" fmla="*/ 39 h 86"/>
                <a:gd name="T2" fmla="*/ 62 w 88"/>
                <a:gd name="T3" fmla="*/ 27 h 86"/>
                <a:gd name="T4" fmla="*/ 54 w 88"/>
                <a:gd name="T5" fmla="*/ 3 h 86"/>
                <a:gd name="T6" fmla="*/ 4 w 88"/>
                <a:gd name="T7" fmla="*/ 2 h 86"/>
                <a:gd name="T8" fmla="*/ 4 w 88"/>
                <a:gd name="T9" fmla="*/ 82 h 86"/>
                <a:gd name="T10" fmla="*/ 33 w 88"/>
                <a:gd name="T11" fmla="*/ 85 h 86"/>
                <a:gd name="T12" fmla="*/ 45 w 88"/>
                <a:gd name="T13" fmla="*/ 74 h 86"/>
                <a:gd name="T14" fmla="*/ 57 w 88"/>
                <a:gd name="T15" fmla="*/ 86 h 86"/>
                <a:gd name="T16" fmla="*/ 85 w 88"/>
                <a:gd name="T17" fmla="*/ 85 h 86"/>
                <a:gd name="T18" fmla="*/ 86 w 88"/>
                <a:gd name="T19" fmla="*/ 39 h 86"/>
                <a:gd name="T20" fmla="*/ 30 w 88"/>
                <a:gd name="T21" fmla="*/ 46 h 86"/>
                <a:gd name="T22" fmla="*/ 24 w 88"/>
                <a:gd name="T23" fmla="*/ 46 h 86"/>
                <a:gd name="T24" fmla="*/ 22 w 88"/>
                <a:gd name="T25" fmla="*/ 43 h 86"/>
                <a:gd name="T26" fmla="*/ 24 w 88"/>
                <a:gd name="T27" fmla="*/ 41 h 86"/>
                <a:gd name="T28" fmla="*/ 30 w 88"/>
                <a:gd name="T29" fmla="*/ 41 h 86"/>
                <a:gd name="T30" fmla="*/ 32 w 88"/>
                <a:gd name="T31" fmla="*/ 43 h 86"/>
                <a:gd name="T32" fmla="*/ 30 w 88"/>
                <a:gd name="T33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86" y="39"/>
                  </a:moveTo>
                  <a:cubicBezTo>
                    <a:pt x="85" y="34"/>
                    <a:pt x="62" y="32"/>
                    <a:pt x="62" y="27"/>
                  </a:cubicBezTo>
                  <a:cubicBezTo>
                    <a:pt x="62" y="22"/>
                    <a:pt x="54" y="3"/>
                    <a:pt x="54" y="3"/>
                  </a:cubicBezTo>
                  <a:cubicBezTo>
                    <a:pt x="53" y="0"/>
                    <a:pt x="4" y="2"/>
                    <a:pt x="4" y="2"/>
                  </a:cubicBezTo>
                  <a:cubicBezTo>
                    <a:pt x="4" y="2"/>
                    <a:pt x="0" y="79"/>
                    <a:pt x="4" y="82"/>
                  </a:cubicBezTo>
                  <a:cubicBezTo>
                    <a:pt x="5" y="84"/>
                    <a:pt x="18" y="85"/>
                    <a:pt x="33" y="85"/>
                  </a:cubicBezTo>
                  <a:cubicBezTo>
                    <a:pt x="34" y="79"/>
                    <a:pt x="39" y="74"/>
                    <a:pt x="45" y="74"/>
                  </a:cubicBezTo>
                  <a:cubicBezTo>
                    <a:pt x="51" y="74"/>
                    <a:pt x="56" y="79"/>
                    <a:pt x="57" y="86"/>
                  </a:cubicBezTo>
                  <a:cubicBezTo>
                    <a:pt x="72" y="86"/>
                    <a:pt x="84" y="86"/>
                    <a:pt x="85" y="85"/>
                  </a:cubicBezTo>
                  <a:cubicBezTo>
                    <a:pt x="88" y="82"/>
                    <a:pt x="87" y="43"/>
                    <a:pt x="86" y="39"/>
                  </a:cubicBezTo>
                  <a:moveTo>
                    <a:pt x="30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2" y="45"/>
                    <a:pt x="22" y="43"/>
                  </a:cubicBezTo>
                  <a:cubicBezTo>
                    <a:pt x="22" y="42"/>
                    <a:pt x="23" y="41"/>
                    <a:pt x="24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2"/>
                    <a:pt x="32" y="43"/>
                  </a:cubicBezTo>
                  <a:cubicBezTo>
                    <a:pt x="32" y="45"/>
                    <a:pt x="31" y="46"/>
                    <a:pt x="30" y="4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5" name="Freeform 173"/>
            <p:cNvSpPr/>
            <p:nvPr/>
          </p:nvSpPr>
          <p:spPr bwMode="auto">
            <a:xfrm>
              <a:off x="1697038" y="4297363"/>
              <a:ext cx="293688" cy="112713"/>
            </a:xfrm>
            <a:custGeom>
              <a:avLst/>
              <a:gdLst>
                <a:gd name="T0" fmla="*/ 7 w 114"/>
                <a:gd name="T1" fmla="*/ 1 h 44"/>
                <a:gd name="T2" fmla="*/ 4 w 114"/>
                <a:gd name="T3" fmla="*/ 43 h 44"/>
                <a:gd name="T4" fmla="*/ 37 w 114"/>
                <a:gd name="T5" fmla="*/ 44 h 44"/>
                <a:gd name="T6" fmla="*/ 49 w 114"/>
                <a:gd name="T7" fmla="*/ 33 h 44"/>
                <a:gd name="T8" fmla="*/ 61 w 114"/>
                <a:gd name="T9" fmla="*/ 44 h 44"/>
                <a:gd name="T10" fmla="*/ 111 w 114"/>
                <a:gd name="T11" fmla="*/ 43 h 44"/>
                <a:gd name="T12" fmla="*/ 114 w 114"/>
                <a:gd name="T13" fmla="*/ 3 h 44"/>
                <a:gd name="T14" fmla="*/ 7 w 114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44">
                  <a:moveTo>
                    <a:pt x="7" y="1"/>
                  </a:moveTo>
                  <a:cubicBezTo>
                    <a:pt x="3" y="3"/>
                    <a:pt x="0" y="41"/>
                    <a:pt x="4" y="43"/>
                  </a:cubicBezTo>
                  <a:cubicBezTo>
                    <a:pt x="6" y="44"/>
                    <a:pt x="20" y="44"/>
                    <a:pt x="37" y="44"/>
                  </a:cubicBezTo>
                  <a:cubicBezTo>
                    <a:pt x="38" y="38"/>
                    <a:pt x="43" y="33"/>
                    <a:pt x="49" y="33"/>
                  </a:cubicBezTo>
                  <a:cubicBezTo>
                    <a:pt x="55" y="33"/>
                    <a:pt x="60" y="38"/>
                    <a:pt x="61" y="44"/>
                  </a:cubicBezTo>
                  <a:cubicBezTo>
                    <a:pt x="87" y="44"/>
                    <a:pt x="111" y="44"/>
                    <a:pt x="111" y="43"/>
                  </a:cubicBezTo>
                  <a:cubicBezTo>
                    <a:pt x="111" y="41"/>
                    <a:pt x="114" y="3"/>
                    <a:pt x="114" y="3"/>
                  </a:cubicBezTo>
                  <a:cubicBezTo>
                    <a:pt x="114" y="2"/>
                    <a:pt x="10" y="0"/>
                    <a:pt x="7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6" name="Freeform 174"/>
            <p:cNvSpPr>
              <a:spLocks noEditPoints="1"/>
            </p:cNvSpPr>
            <p:nvPr/>
          </p:nvSpPr>
          <p:spPr bwMode="auto">
            <a:xfrm>
              <a:off x="1795463" y="4389438"/>
              <a:ext cx="53975" cy="58738"/>
            </a:xfrm>
            <a:custGeom>
              <a:avLst/>
              <a:gdLst>
                <a:gd name="T0" fmla="*/ 11 w 21"/>
                <a:gd name="T1" fmla="*/ 0 h 23"/>
                <a:gd name="T2" fmla="*/ 0 w 21"/>
                <a:gd name="T3" fmla="*/ 11 h 23"/>
                <a:gd name="T4" fmla="*/ 11 w 21"/>
                <a:gd name="T5" fmla="*/ 23 h 23"/>
                <a:gd name="T6" fmla="*/ 21 w 21"/>
                <a:gd name="T7" fmla="*/ 11 h 23"/>
                <a:gd name="T8" fmla="*/ 11 w 21"/>
                <a:gd name="T9" fmla="*/ 0 h 23"/>
                <a:gd name="T10" fmla="*/ 11 w 21"/>
                <a:gd name="T11" fmla="*/ 16 h 23"/>
                <a:gd name="T12" fmla="*/ 7 w 21"/>
                <a:gd name="T13" fmla="*/ 11 h 23"/>
                <a:gd name="T14" fmla="*/ 11 w 21"/>
                <a:gd name="T15" fmla="*/ 7 h 23"/>
                <a:gd name="T16" fmla="*/ 15 w 21"/>
                <a:gd name="T17" fmla="*/ 11 h 23"/>
                <a:gd name="T18" fmla="*/ 11 w 21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1" y="18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7" name="Freeform 175"/>
            <p:cNvSpPr>
              <a:spLocks noEditPoints="1"/>
            </p:cNvSpPr>
            <p:nvPr/>
          </p:nvSpPr>
          <p:spPr bwMode="auto">
            <a:xfrm>
              <a:off x="2078038" y="4389438"/>
              <a:ext cx="53975" cy="58738"/>
            </a:xfrm>
            <a:custGeom>
              <a:avLst/>
              <a:gdLst>
                <a:gd name="T0" fmla="*/ 11 w 21"/>
                <a:gd name="T1" fmla="*/ 0 h 23"/>
                <a:gd name="T2" fmla="*/ 0 w 21"/>
                <a:gd name="T3" fmla="*/ 11 h 23"/>
                <a:gd name="T4" fmla="*/ 11 w 21"/>
                <a:gd name="T5" fmla="*/ 23 h 23"/>
                <a:gd name="T6" fmla="*/ 21 w 21"/>
                <a:gd name="T7" fmla="*/ 11 h 23"/>
                <a:gd name="T8" fmla="*/ 11 w 21"/>
                <a:gd name="T9" fmla="*/ 0 h 23"/>
                <a:gd name="T10" fmla="*/ 11 w 21"/>
                <a:gd name="T11" fmla="*/ 16 h 23"/>
                <a:gd name="T12" fmla="*/ 7 w 21"/>
                <a:gd name="T13" fmla="*/ 11 h 23"/>
                <a:gd name="T14" fmla="*/ 11 w 21"/>
                <a:gd name="T15" fmla="*/ 7 h 23"/>
                <a:gd name="T16" fmla="*/ 15 w 21"/>
                <a:gd name="T17" fmla="*/ 11 h 23"/>
                <a:gd name="T18" fmla="*/ 11 w 21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1" y="18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4686937" y="2128817"/>
            <a:ext cx="865717" cy="423973"/>
            <a:chOff x="3206751" y="1597025"/>
            <a:chExt cx="541338" cy="265113"/>
          </a:xfrm>
          <a:solidFill>
            <a:schemeClr val="bg1">
              <a:lumMod val="65000"/>
            </a:schemeClr>
          </a:solidFill>
        </p:grpSpPr>
        <p:sp>
          <p:nvSpPr>
            <p:cNvPr id="438" name="Freeform 176"/>
            <p:cNvSpPr>
              <a:spLocks noEditPoints="1"/>
            </p:cNvSpPr>
            <p:nvPr/>
          </p:nvSpPr>
          <p:spPr bwMode="auto">
            <a:xfrm>
              <a:off x="3511551" y="1597025"/>
              <a:ext cx="236538" cy="228600"/>
            </a:xfrm>
            <a:custGeom>
              <a:avLst/>
              <a:gdLst>
                <a:gd name="T0" fmla="*/ 90 w 92"/>
                <a:gd name="T1" fmla="*/ 40 h 89"/>
                <a:gd name="T2" fmla="*/ 65 w 92"/>
                <a:gd name="T3" fmla="*/ 28 h 89"/>
                <a:gd name="T4" fmla="*/ 56 w 92"/>
                <a:gd name="T5" fmla="*/ 4 h 89"/>
                <a:gd name="T6" fmla="*/ 4 w 92"/>
                <a:gd name="T7" fmla="*/ 2 h 89"/>
                <a:gd name="T8" fmla="*/ 4 w 92"/>
                <a:gd name="T9" fmla="*/ 85 h 89"/>
                <a:gd name="T10" fmla="*/ 34 w 92"/>
                <a:gd name="T11" fmla="*/ 88 h 89"/>
                <a:gd name="T12" fmla="*/ 47 w 92"/>
                <a:gd name="T13" fmla="*/ 77 h 89"/>
                <a:gd name="T14" fmla="*/ 59 w 92"/>
                <a:gd name="T15" fmla="*/ 89 h 89"/>
                <a:gd name="T16" fmla="*/ 89 w 92"/>
                <a:gd name="T17" fmla="*/ 88 h 89"/>
                <a:gd name="T18" fmla="*/ 90 w 92"/>
                <a:gd name="T19" fmla="*/ 40 h 89"/>
                <a:gd name="T20" fmla="*/ 31 w 92"/>
                <a:gd name="T21" fmla="*/ 47 h 89"/>
                <a:gd name="T22" fmla="*/ 25 w 92"/>
                <a:gd name="T23" fmla="*/ 47 h 89"/>
                <a:gd name="T24" fmla="*/ 23 w 92"/>
                <a:gd name="T25" fmla="*/ 45 h 89"/>
                <a:gd name="T26" fmla="*/ 25 w 92"/>
                <a:gd name="T27" fmla="*/ 43 h 89"/>
                <a:gd name="T28" fmla="*/ 31 w 92"/>
                <a:gd name="T29" fmla="*/ 43 h 89"/>
                <a:gd name="T30" fmla="*/ 33 w 92"/>
                <a:gd name="T31" fmla="*/ 45 h 89"/>
                <a:gd name="T32" fmla="*/ 31 w 92"/>
                <a:gd name="T33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89">
                  <a:moveTo>
                    <a:pt x="90" y="40"/>
                  </a:moveTo>
                  <a:cubicBezTo>
                    <a:pt x="89" y="35"/>
                    <a:pt x="65" y="33"/>
                    <a:pt x="65" y="28"/>
                  </a:cubicBezTo>
                  <a:cubicBezTo>
                    <a:pt x="65" y="23"/>
                    <a:pt x="56" y="4"/>
                    <a:pt x="56" y="4"/>
                  </a:cubicBezTo>
                  <a:cubicBezTo>
                    <a:pt x="55" y="0"/>
                    <a:pt x="4" y="2"/>
                    <a:pt x="4" y="2"/>
                  </a:cubicBezTo>
                  <a:cubicBezTo>
                    <a:pt x="4" y="2"/>
                    <a:pt x="0" y="82"/>
                    <a:pt x="4" y="85"/>
                  </a:cubicBezTo>
                  <a:cubicBezTo>
                    <a:pt x="6" y="87"/>
                    <a:pt x="19" y="88"/>
                    <a:pt x="34" y="88"/>
                  </a:cubicBezTo>
                  <a:cubicBezTo>
                    <a:pt x="35" y="82"/>
                    <a:pt x="40" y="77"/>
                    <a:pt x="47" y="77"/>
                  </a:cubicBezTo>
                  <a:cubicBezTo>
                    <a:pt x="53" y="77"/>
                    <a:pt x="58" y="82"/>
                    <a:pt x="59" y="89"/>
                  </a:cubicBezTo>
                  <a:cubicBezTo>
                    <a:pt x="75" y="89"/>
                    <a:pt x="88" y="89"/>
                    <a:pt x="89" y="88"/>
                  </a:cubicBezTo>
                  <a:cubicBezTo>
                    <a:pt x="92" y="85"/>
                    <a:pt x="91" y="45"/>
                    <a:pt x="90" y="40"/>
                  </a:cubicBezTo>
                  <a:moveTo>
                    <a:pt x="31" y="47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24" y="47"/>
                    <a:pt x="23" y="46"/>
                    <a:pt x="23" y="45"/>
                  </a:cubicBezTo>
                  <a:cubicBezTo>
                    <a:pt x="23" y="44"/>
                    <a:pt x="24" y="43"/>
                    <a:pt x="25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3" y="44"/>
                    <a:pt x="33" y="45"/>
                  </a:cubicBezTo>
                  <a:cubicBezTo>
                    <a:pt x="33" y="46"/>
                    <a:pt x="32" y="47"/>
                    <a:pt x="31" y="4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9" name="Freeform 177"/>
            <p:cNvSpPr/>
            <p:nvPr/>
          </p:nvSpPr>
          <p:spPr bwMode="auto">
            <a:xfrm>
              <a:off x="3206751" y="1704975"/>
              <a:ext cx="304800" cy="119063"/>
            </a:xfrm>
            <a:custGeom>
              <a:avLst/>
              <a:gdLst>
                <a:gd name="T0" fmla="*/ 7 w 118"/>
                <a:gd name="T1" fmla="*/ 2 h 46"/>
                <a:gd name="T2" fmla="*/ 5 w 118"/>
                <a:gd name="T3" fmla="*/ 45 h 46"/>
                <a:gd name="T4" fmla="*/ 38 w 118"/>
                <a:gd name="T5" fmla="*/ 46 h 46"/>
                <a:gd name="T6" fmla="*/ 51 w 118"/>
                <a:gd name="T7" fmla="*/ 35 h 46"/>
                <a:gd name="T8" fmla="*/ 63 w 118"/>
                <a:gd name="T9" fmla="*/ 46 h 46"/>
                <a:gd name="T10" fmla="*/ 115 w 118"/>
                <a:gd name="T11" fmla="*/ 45 h 46"/>
                <a:gd name="T12" fmla="*/ 118 w 118"/>
                <a:gd name="T13" fmla="*/ 3 h 46"/>
                <a:gd name="T14" fmla="*/ 7 w 118"/>
                <a:gd name="T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46">
                  <a:moveTo>
                    <a:pt x="7" y="2"/>
                  </a:moveTo>
                  <a:cubicBezTo>
                    <a:pt x="4" y="3"/>
                    <a:pt x="0" y="43"/>
                    <a:pt x="5" y="45"/>
                  </a:cubicBezTo>
                  <a:cubicBezTo>
                    <a:pt x="6" y="46"/>
                    <a:pt x="21" y="46"/>
                    <a:pt x="38" y="46"/>
                  </a:cubicBezTo>
                  <a:cubicBezTo>
                    <a:pt x="39" y="40"/>
                    <a:pt x="45" y="35"/>
                    <a:pt x="51" y="35"/>
                  </a:cubicBezTo>
                  <a:cubicBezTo>
                    <a:pt x="57" y="35"/>
                    <a:pt x="62" y="40"/>
                    <a:pt x="63" y="46"/>
                  </a:cubicBezTo>
                  <a:cubicBezTo>
                    <a:pt x="90" y="46"/>
                    <a:pt x="115" y="46"/>
                    <a:pt x="115" y="45"/>
                  </a:cubicBezTo>
                  <a:cubicBezTo>
                    <a:pt x="115" y="43"/>
                    <a:pt x="118" y="3"/>
                    <a:pt x="118" y="3"/>
                  </a:cubicBezTo>
                  <a:cubicBezTo>
                    <a:pt x="118" y="2"/>
                    <a:pt x="11" y="0"/>
                    <a:pt x="7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0" name="Freeform 178"/>
            <p:cNvSpPr>
              <a:spLocks noEditPoints="1"/>
            </p:cNvSpPr>
            <p:nvPr/>
          </p:nvSpPr>
          <p:spPr bwMode="auto">
            <a:xfrm>
              <a:off x="3309938" y="1803400"/>
              <a:ext cx="57150" cy="58738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11 w 22"/>
                <a:gd name="T5" fmla="*/ 23 h 23"/>
                <a:gd name="T6" fmla="*/ 22 w 22"/>
                <a:gd name="T7" fmla="*/ 12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2 h 23"/>
                <a:gd name="T14" fmla="*/ 11 w 22"/>
                <a:gd name="T15" fmla="*/ 7 h 23"/>
                <a:gd name="T16" fmla="*/ 15 w 22"/>
                <a:gd name="T17" fmla="*/ 12 h 23"/>
                <a:gd name="T18" fmla="*/ 11 w 22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moveTo>
                    <a:pt x="11" y="16"/>
                  </a:moveTo>
                  <a:cubicBezTo>
                    <a:pt x="9" y="16"/>
                    <a:pt x="7" y="14"/>
                    <a:pt x="7" y="12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2"/>
                  </a:cubicBezTo>
                  <a:cubicBezTo>
                    <a:pt x="15" y="14"/>
                    <a:pt x="13" y="16"/>
                    <a:pt x="11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1" name="Freeform 179"/>
            <p:cNvSpPr>
              <a:spLocks noEditPoints="1"/>
            </p:cNvSpPr>
            <p:nvPr/>
          </p:nvSpPr>
          <p:spPr bwMode="auto">
            <a:xfrm>
              <a:off x="3603626" y="1803400"/>
              <a:ext cx="57150" cy="58738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11 w 22"/>
                <a:gd name="T5" fmla="*/ 23 h 23"/>
                <a:gd name="T6" fmla="*/ 22 w 22"/>
                <a:gd name="T7" fmla="*/ 12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2 h 23"/>
                <a:gd name="T14" fmla="*/ 11 w 22"/>
                <a:gd name="T15" fmla="*/ 7 h 23"/>
                <a:gd name="T16" fmla="*/ 15 w 22"/>
                <a:gd name="T17" fmla="*/ 12 h 23"/>
                <a:gd name="T18" fmla="*/ 11 w 22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moveTo>
                    <a:pt x="11" y="16"/>
                  </a:moveTo>
                  <a:cubicBezTo>
                    <a:pt x="8" y="16"/>
                    <a:pt x="7" y="14"/>
                    <a:pt x="7" y="12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3" y="7"/>
                    <a:pt x="15" y="9"/>
                    <a:pt x="15" y="12"/>
                  </a:cubicBezTo>
                  <a:cubicBezTo>
                    <a:pt x="15" y="14"/>
                    <a:pt x="13" y="16"/>
                    <a:pt x="11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2" name="组合 491"/>
          <p:cNvGrpSpPr/>
          <p:nvPr/>
        </p:nvGrpSpPr>
        <p:grpSpPr>
          <a:xfrm>
            <a:off x="2121537" y="2751117"/>
            <a:ext cx="373563" cy="184151"/>
            <a:chOff x="1174751" y="2065338"/>
            <a:chExt cx="225425" cy="111125"/>
          </a:xfrm>
          <a:solidFill>
            <a:schemeClr val="bg1">
              <a:lumMod val="65000"/>
            </a:schemeClr>
          </a:solidFill>
        </p:grpSpPr>
        <p:sp>
          <p:nvSpPr>
            <p:cNvPr id="442" name="Freeform 180"/>
            <p:cNvSpPr>
              <a:spLocks noEditPoints="1"/>
            </p:cNvSpPr>
            <p:nvPr/>
          </p:nvSpPr>
          <p:spPr bwMode="auto">
            <a:xfrm>
              <a:off x="1300163" y="2065338"/>
              <a:ext cx="100013" cy="95250"/>
            </a:xfrm>
            <a:custGeom>
              <a:avLst/>
              <a:gdLst>
                <a:gd name="T0" fmla="*/ 38 w 39"/>
                <a:gd name="T1" fmla="*/ 17 h 37"/>
                <a:gd name="T2" fmla="*/ 28 w 39"/>
                <a:gd name="T3" fmla="*/ 12 h 37"/>
                <a:gd name="T4" fmla="*/ 24 w 39"/>
                <a:gd name="T5" fmla="*/ 1 h 37"/>
                <a:gd name="T6" fmla="*/ 2 w 39"/>
                <a:gd name="T7" fmla="*/ 1 h 37"/>
                <a:gd name="T8" fmla="*/ 2 w 39"/>
                <a:gd name="T9" fmla="*/ 36 h 37"/>
                <a:gd name="T10" fmla="*/ 15 w 39"/>
                <a:gd name="T11" fmla="*/ 37 h 37"/>
                <a:gd name="T12" fmla="*/ 20 w 39"/>
                <a:gd name="T13" fmla="*/ 32 h 37"/>
                <a:gd name="T14" fmla="*/ 25 w 39"/>
                <a:gd name="T15" fmla="*/ 37 h 37"/>
                <a:gd name="T16" fmla="*/ 38 w 39"/>
                <a:gd name="T17" fmla="*/ 37 h 37"/>
                <a:gd name="T18" fmla="*/ 38 w 39"/>
                <a:gd name="T19" fmla="*/ 17 h 37"/>
                <a:gd name="T20" fmla="*/ 13 w 39"/>
                <a:gd name="T21" fmla="*/ 20 h 37"/>
                <a:gd name="T22" fmla="*/ 11 w 39"/>
                <a:gd name="T23" fmla="*/ 20 h 37"/>
                <a:gd name="T24" fmla="*/ 10 w 39"/>
                <a:gd name="T25" fmla="*/ 19 h 37"/>
                <a:gd name="T26" fmla="*/ 11 w 39"/>
                <a:gd name="T27" fmla="*/ 18 h 37"/>
                <a:gd name="T28" fmla="*/ 13 w 39"/>
                <a:gd name="T29" fmla="*/ 18 h 37"/>
                <a:gd name="T30" fmla="*/ 14 w 39"/>
                <a:gd name="T31" fmla="*/ 19 h 37"/>
                <a:gd name="T32" fmla="*/ 13 w 39"/>
                <a:gd name="T33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7">
                  <a:moveTo>
                    <a:pt x="38" y="17"/>
                  </a:moveTo>
                  <a:cubicBezTo>
                    <a:pt x="38" y="15"/>
                    <a:pt x="28" y="14"/>
                    <a:pt x="28" y="12"/>
                  </a:cubicBezTo>
                  <a:cubicBezTo>
                    <a:pt x="28" y="10"/>
                    <a:pt x="24" y="1"/>
                    <a:pt x="24" y="1"/>
                  </a:cubicBezTo>
                  <a:cubicBezTo>
                    <a:pt x="24" y="0"/>
                    <a:pt x="2" y="1"/>
                    <a:pt x="2" y="1"/>
                  </a:cubicBezTo>
                  <a:cubicBezTo>
                    <a:pt x="2" y="1"/>
                    <a:pt x="0" y="34"/>
                    <a:pt x="2" y="36"/>
                  </a:cubicBezTo>
                  <a:cubicBezTo>
                    <a:pt x="3" y="36"/>
                    <a:pt x="8" y="37"/>
                    <a:pt x="15" y="37"/>
                  </a:cubicBezTo>
                  <a:cubicBezTo>
                    <a:pt x="15" y="34"/>
                    <a:pt x="17" y="32"/>
                    <a:pt x="20" y="32"/>
                  </a:cubicBezTo>
                  <a:cubicBezTo>
                    <a:pt x="23" y="32"/>
                    <a:pt x="25" y="35"/>
                    <a:pt x="25" y="37"/>
                  </a:cubicBezTo>
                  <a:cubicBezTo>
                    <a:pt x="32" y="37"/>
                    <a:pt x="37" y="37"/>
                    <a:pt x="38" y="37"/>
                  </a:cubicBezTo>
                  <a:cubicBezTo>
                    <a:pt x="39" y="36"/>
                    <a:pt x="39" y="19"/>
                    <a:pt x="38" y="17"/>
                  </a:cubicBezTo>
                  <a:close/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3" name="Freeform 181"/>
            <p:cNvSpPr/>
            <p:nvPr/>
          </p:nvSpPr>
          <p:spPr bwMode="auto">
            <a:xfrm>
              <a:off x="1174751" y="2112963"/>
              <a:ext cx="125413" cy="47625"/>
            </a:xfrm>
            <a:custGeom>
              <a:avLst/>
              <a:gdLst>
                <a:gd name="T0" fmla="*/ 3 w 49"/>
                <a:gd name="T1" fmla="*/ 0 h 19"/>
                <a:gd name="T2" fmla="*/ 2 w 49"/>
                <a:gd name="T3" fmla="*/ 19 h 19"/>
                <a:gd name="T4" fmla="*/ 16 w 49"/>
                <a:gd name="T5" fmla="*/ 19 h 19"/>
                <a:gd name="T6" fmla="*/ 21 w 49"/>
                <a:gd name="T7" fmla="*/ 14 h 19"/>
                <a:gd name="T8" fmla="*/ 26 w 49"/>
                <a:gd name="T9" fmla="*/ 19 h 19"/>
                <a:gd name="T10" fmla="*/ 48 w 49"/>
                <a:gd name="T11" fmla="*/ 19 h 19"/>
                <a:gd name="T12" fmla="*/ 49 w 49"/>
                <a:gd name="T13" fmla="*/ 1 h 19"/>
                <a:gd name="T14" fmla="*/ 3 w 4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9">
                  <a:moveTo>
                    <a:pt x="3" y="0"/>
                  </a:moveTo>
                  <a:cubicBezTo>
                    <a:pt x="1" y="1"/>
                    <a:pt x="0" y="18"/>
                    <a:pt x="2" y="19"/>
                  </a:cubicBezTo>
                  <a:cubicBezTo>
                    <a:pt x="2" y="19"/>
                    <a:pt x="8" y="19"/>
                    <a:pt x="16" y="19"/>
                  </a:cubicBezTo>
                  <a:cubicBezTo>
                    <a:pt x="16" y="16"/>
                    <a:pt x="18" y="14"/>
                    <a:pt x="21" y="14"/>
                  </a:cubicBezTo>
                  <a:cubicBezTo>
                    <a:pt x="24" y="14"/>
                    <a:pt x="26" y="16"/>
                    <a:pt x="26" y="19"/>
                  </a:cubicBezTo>
                  <a:cubicBezTo>
                    <a:pt x="37" y="19"/>
                    <a:pt x="48" y="19"/>
                    <a:pt x="48" y="19"/>
                  </a:cubicBezTo>
                  <a:cubicBezTo>
                    <a:pt x="48" y="18"/>
                    <a:pt x="49" y="1"/>
                    <a:pt x="49" y="1"/>
                  </a:cubicBezTo>
                  <a:cubicBezTo>
                    <a:pt x="49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4" name="Freeform 182"/>
            <p:cNvSpPr>
              <a:spLocks noEditPoints="1"/>
            </p:cNvSpPr>
            <p:nvPr/>
          </p:nvSpPr>
          <p:spPr bwMode="auto">
            <a:xfrm>
              <a:off x="1216026" y="2152650"/>
              <a:ext cx="25400" cy="23813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5 h 9"/>
                <a:gd name="T4" fmla="*/ 5 w 10"/>
                <a:gd name="T5" fmla="*/ 9 h 9"/>
                <a:gd name="T6" fmla="*/ 10 w 10"/>
                <a:gd name="T7" fmla="*/ 5 h 9"/>
                <a:gd name="T8" fmla="*/ 5 w 10"/>
                <a:gd name="T9" fmla="*/ 0 h 9"/>
                <a:gd name="T10" fmla="*/ 5 w 10"/>
                <a:gd name="T11" fmla="*/ 6 h 9"/>
                <a:gd name="T12" fmla="*/ 3 w 10"/>
                <a:gd name="T13" fmla="*/ 5 h 9"/>
                <a:gd name="T14" fmla="*/ 5 w 10"/>
                <a:gd name="T15" fmla="*/ 3 h 9"/>
                <a:gd name="T16" fmla="*/ 7 w 10"/>
                <a:gd name="T17" fmla="*/ 5 h 9"/>
                <a:gd name="T18" fmla="*/ 5 w 10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  <a:moveTo>
                    <a:pt x="5" y="6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5" name="Freeform 183"/>
            <p:cNvSpPr>
              <a:spLocks noEditPoints="1"/>
            </p:cNvSpPr>
            <p:nvPr/>
          </p:nvSpPr>
          <p:spPr bwMode="auto">
            <a:xfrm>
              <a:off x="1338263" y="2152650"/>
              <a:ext cx="26988" cy="23813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5 h 9"/>
                <a:gd name="T4" fmla="*/ 5 w 10"/>
                <a:gd name="T5" fmla="*/ 9 h 9"/>
                <a:gd name="T6" fmla="*/ 10 w 10"/>
                <a:gd name="T7" fmla="*/ 5 h 9"/>
                <a:gd name="T8" fmla="*/ 5 w 10"/>
                <a:gd name="T9" fmla="*/ 0 h 9"/>
                <a:gd name="T10" fmla="*/ 5 w 10"/>
                <a:gd name="T11" fmla="*/ 6 h 9"/>
                <a:gd name="T12" fmla="*/ 3 w 10"/>
                <a:gd name="T13" fmla="*/ 5 h 9"/>
                <a:gd name="T14" fmla="*/ 5 w 10"/>
                <a:gd name="T15" fmla="*/ 3 h 9"/>
                <a:gd name="T16" fmla="*/ 7 w 10"/>
                <a:gd name="T17" fmla="*/ 5 h 9"/>
                <a:gd name="T18" fmla="*/ 5 w 10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  <a:moveTo>
                    <a:pt x="5" y="6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46" name="Freeform 184"/>
          <p:cNvSpPr>
            <a:spLocks noEditPoints="1"/>
          </p:cNvSpPr>
          <p:nvPr/>
        </p:nvSpPr>
        <p:spPr bwMode="auto">
          <a:xfrm>
            <a:off x="4164120" y="3595667"/>
            <a:ext cx="148167" cy="139700"/>
          </a:xfrm>
          <a:custGeom>
            <a:avLst/>
            <a:gdLst>
              <a:gd name="T0" fmla="*/ 42 w 43"/>
              <a:gd name="T1" fmla="*/ 19 h 41"/>
              <a:gd name="T2" fmla="*/ 30 w 43"/>
              <a:gd name="T3" fmla="*/ 13 h 41"/>
              <a:gd name="T4" fmla="*/ 26 w 43"/>
              <a:gd name="T5" fmla="*/ 1 h 41"/>
              <a:gd name="T6" fmla="*/ 2 w 43"/>
              <a:gd name="T7" fmla="*/ 1 h 41"/>
              <a:gd name="T8" fmla="*/ 2 w 43"/>
              <a:gd name="T9" fmla="*/ 39 h 41"/>
              <a:gd name="T10" fmla="*/ 16 w 43"/>
              <a:gd name="T11" fmla="*/ 41 h 41"/>
              <a:gd name="T12" fmla="*/ 22 w 43"/>
              <a:gd name="T13" fmla="*/ 36 h 41"/>
              <a:gd name="T14" fmla="*/ 28 w 43"/>
              <a:gd name="T15" fmla="*/ 41 h 41"/>
              <a:gd name="T16" fmla="*/ 41 w 43"/>
              <a:gd name="T17" fmla="*/ 41 h 41"/>
              <a:gd name="T18" fmla="*/ 42 w 43"/>
              <a:gd name="T19" fmla="*/ 19 h 41"/>
              <a:gd name="T20" fmla="*/ 15 w 43"/>
              <a:gd name="T21" fmla="*/ 22 h 41"/>
              <a:gd name="T22" fmla="*/ 12 w 43"/>
              <a:gd name="T23" fmla="*/ 22 h 41"/>
              <a:gd name="T24" fmla="*/ 11 w 43"/>
              <a:gd name="T25" fmla="*/ 21 h 41"/>
              <a:gd name="T26" fmla="*/ 12 w 43"/>
              <a:gd name="T27" fmla="*/ 20 h 41"/>
              <a:gd name="T28" fmla="*/ 15 w 43"/>
              <a:gd name="T29" fmla="*/ 20 h 41"/>
              <a:gd name="T30" fmla="*/ 16 w 43"/>
              <a:gd name="T31" fmla="*/ 21 h 41"/>
              <a:gd name="T32" fmla="*/ 15 w 43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41">
                <a:moveTo>
                  <a:pt x="42" y="19"/>
                </a:moveTo>
                <a:cubicBezTo>
                  <a:pt x="41" y="16"/>
                  <a:pt x="30" y="15"/>
                  <a:pt x="30" y="13"/>
                </a:cubicBezTo>
                <a:cubicBezTo>
                  <a:pt x="30" y="11"/>
                  <a:pt x="26" y="1"/>
                  <a:pt x="26" y="1"/>
                </a:cubicBezTo>
                <a:cubicBezTo>
                  <a:pt x="26" y="0"/>
                  <a:pt x="2" y="1"/>
                  <a:pt x="2" y="1"/>
                </a:cubicBezTo>
                <a:cubicBezTo>
                  <a:pt x="2" y="1"/>
                  <a:pt x="0" y="38"/>
                  <a:pt x="2" y="39"/>
                </a:cubicBezTo>
                <a:cubicBezTo>
                  <a:pt x="3" y="40"/>
                  <a:pt x="9" y="41"/>
                  <a:pt x="16" y="41"/>
                </a:cubicBezTo>
                <a:cubicBezTo>
                  <a:pt x="16" y="38"/>
                  <a:pt x="19" y="36"/>
                  <a:pt x="22" y="36"/>
                </a:cubicBezTo>
                <a:cubicBezTo>
                  <a:pt x="25" y="36"/>
                  <a:pt x="27" y="38"/>
                  <a:pt x="28" y="41"/>
                </a:cubicBezTo>
                <a:cubicBezTo>
                  <a:pt x="35" y="41"/>
                  <a:pt x="41" y="41"/>
                  <a:pt x="41" y="41"/>
                </a:cubicBezTo>
                <a:cubicBezTo>
                  <a:pt x="43" y="40"/>
                  <a:pt x="42" y="21"/>
                  <a:pt x="42" y="19"/>
                </a:cubicBezTo>
                <a:close/>
                <a:moveTo>
                  <a:pt x="15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20"/>
                  <a:pt x="11" y="20"/>
                  <a:pt x="12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6" y="20"/>
                  <a:pt x="16" y="21"/>
                </a:cubicBezTo>
                <a:cubicBezTo>
                  <a:pt x="16" y="21"/>
                  <a:pt x="15" y="22"/>
                  <a:pt x="15" y="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7" name="Freeform 185"/>
          <p:cNvSpPr/>
          <p:nvPr/>
        </p:nvSpPr>
        <p:spPr bwMode="auto">
          <a:xfrm>
            <a:off x="3975737" y="3659167"/>
            <a:ext cx="188384" cy="76200"/>
          </a:xfrm>
          <a:custGeom>
            <a:avLst/>
            <a:gdLst>
              <a:gd name="T0" fmla="*/ 3 w 55"/>
              <a:gd name="T1" fmla="*/ 1 h 22"/>
              <a:gd name="T2" fmla="*/ 2 w 55"/>
              <a:gd name="T3" fmla="*/ 21 h 22"/>
              <a:gd name="T4" fmla="*/ 18 w 55"/>
              <a:gd name="T5" fmla="*/ 22 h 22"/>
              <a:gd name="T6" fmla="*/ 24 w 55"/>
              <a:gd name="T7" fmla="*/ 17 h 22"/>
              <a:gd name="T8" fmla="*/ 30 w 55"/>
              <a:gd name="T9" fmla="*/ 22 h 22"/>
              <a:gd name="T10" fmla="*/ 54 w 55"/>
              <a:gd name="T11" fmla="*/ 21 h 22"/>
              <a:gd name="T12" fmla="*/ 55 w 55"/>
              <a:gd name="T13" fmla="*/ 2 h 22"/>
              <a:gd name="T14" fmla="*/ 3 w 55"/>
              <a:gd name="T15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2">
                <a:moveTo>
                  <a:pt x="3" y="1"/>
                </a:moveTo>
                <a:cubicBezTo>
                  <a:pt x="2" y="2"/>
                  <a:pt x="0" y="20"/>
                  <a:pt x="2" y="21"/>
                </a:cubicBezTo>
                <a:cubicBezTo>
                  <a:pt x="3" y="22"/>
                  <a:pt x="10" y="22"/>
                  <a:pt x="18" y="22"/>
                </a:cubicBezTo>
                <a:cubicBezTo>
                  <a:pt x="19" y="19"/>
                  <a:pt x="21" y="17"/>
                  <a:pt x="24" y="17"/>
                </a:cubicBezTo>
                <a:cubicBezTo>
                  <a:pt x="27" y="17"/>
                  <a:pt x="29" y="19"/>
                  <a:pt x="30" y="22"/>
                </a:cubicBezTo>
                <a:cubicBezTo>
                  <a:pt x="42" y="22"/>
                  <a:pt x="54" y="22"/>
                  <a:pt x="54" y="21"/>
                </a:cubicBezTo>
                <a:cubicBezTo>
                  <a:pt x="54" y="21"/>
                  <a:pt x="55" y="2"/>
                  <a:pt x="55" y="2"/>
                </a:cubicBezTo>
                <a:cubicBezTo>
                  <a:pt x="55" y="1"/>
                  <a:pt x="5" y="0"/>
                  <a:pt x="3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8" name="Freeform 186"/>
          <p:cNvSpPr>
            <a:spLocks noEditPoints="1"/>
          </p:cNvSpPr>
          <p:nvPr/>
        </p:nvSpPr>
        <p:spPr bwMode="auto">
          <a:xfrm>
            <a:off x="4041353" y="3722667"/>
            <a:ext cx="33867" cy="38100"/>
          </a:xfrm>
          <a:custGeom>
            <a:avLst/>
            <a:gdLst>
              <a:gd name="T0" fmla="*/ 5 w 10"/>
              <a:gd name="T1" fmla="*/ 0 h 11"/>
              <a:gd name="T2" fmla="*/ 0 w 10"/>
              <a:gd name="T3" fmla="*/ 6 h 11"/>
              <a:gd name="T4" fmla="*/ 5 w 10"/>
              <a:gd name="T5" fmla="*/ 11 h 11"/>
              <a:gd name="T6" fmla="*/ 10 w 10"/>
              <a:gd name="T7" fmla="*/ 6 h 11"/>
              <a:gd name="T8" fmla="*/ 5 w 10"/>
              <a:gd name="T9" fmla="*/ 0 h 11"/>
              <a:gd name="T10" fmla="*/ 5 w 10"/>
              <a:gd name="T11" fmla="*/ 8 h 11"/>
              <a:gd name="T12" fmla="*/ 3 w 10"/>
              <a:gd name="T13" fmla="*/ 6 h 11"/>
              <a:gd name="T14" fmla="*/ 5 w 10"/>
              <a:gd name="T15" fmla="*/ 4 h 11"/>
              <a:gd name="T16" fmla="*/ 7 w 10"/>
              <a:gd name="T17" fmla="*/ 6 h 11"/>
              <a:gd name="T18" fmla="*/ 5 w 10"/>
              <a:gd name="T1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0" y="8"/>
                  <a:pt x="10" y="6"/>
                </a:cubicBezTo>
                <a:cubicBezTo>
                  <a:pt x="10" y="3"/>
                  <a:pt x="8" y="0"/>
                  <a:pt x="5" y="0"/>
                </a:cubicBezTo>
                <a:close/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4"/>
                  <a:pt x="5" y="4"/>
                </a:cubicBezTo>
                <a:cubicBezTo>
                  <a:pt x="6" y="4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9" name="Freeform 187"/>
          <p:cNvSpPr>
            <a:spLocks noEditPoints="1"/>
          </p:cNvSpPr>
          <p:nvPr/>
        </p:nvSpPr>
        <p:spPr bwMode="auto">
          <a:xfrm>
            <a:off x="4223386" y="3722667"/>
            <a:ext cx="33867" cy="38100"/>
          </a:xfrm>
          <a:custGeom>
            <a:avLst/>
            <a:gdLst>
              <a:gd name="T0" fmla="*/ 5 w 10"/>
              <a:gd name="T1" fmla="*/ 0 h 11"/>
              <a:gd name="T2" fmla="*/ 0 w 10"/>
              <a:gd name="T3" fmla="*/ 6 h 11"/>
              <a:gd name="T4" fmla="*/ 5 w 10"/>
              <a:gd name="T5" fmla="*/ 11 h 11"/>
              <a:gd name="T6" fmla="*/ 10 w 10"/>
              <a:gd name="T7" fmla="*/ 6 h 11"/>
              <a:gd name="T8" fmla="*/ 5 w 10"/>
              <a:gd name="T9" fmla="*/ 0 h 11"/>
              <a:gd name="T10" fmla="*/ 5 w 10"/>
              <a:gd name="T11" fmla="*/ 8 h 11"/>
              <a:gd name="T12" fmla="*/ 3 w 10"/>
              <a:gd name="T13" fmla="*/ 6 h 11"/>
              <a:gd name="T14" fmla="*/ 5 w 10"/>
              <a:gd name="T15" fmla="*/ 4 h 11"/>
              <a:gd name="T16" fmla="*/ 7 w 10"/>
              <a:gd name="T17" fmla="*/ 6 h 11"/>
              <a:gd name="T18" fmla="*/ 5 w 10"/>
              <a:gd name="T1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0" y="8"/>
                  <a:pt x="10" y="6"/>
                </a:cubicBezTo>
                <a:cubicBezTo>
                  <a:pt x="10" y="3"/>
                  <a:pt x="8" y="0"/>
                  <a:pt x="5" y="0"/>
                </a:cubicBezTo>
                <a:close/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4"/>
                  <a:pt x="5" y="4"/>
                </a:cubicBezTo>
                <a:cubicBezTo>
                  <a:pt x="6" y="4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0" name="Freeform 188"/>
          <p:cNvSpPr/>
          <p:nvPr/>
        </p:nvSpPr>
        <p:spPr bwMode="auto">
          <a:xfrm>
            <a:off x="2758653" y="4687867"/>
            <a:ext cx="537633" cy="347133"/>
          </a:xfrm>
          <a:custGeom>
            <a:avLst/>
            <a:gdLst>
              <a:gd name="T0" fmla="*/ 163 w 254"/>
              <a:gd name="T1" fmla="*/ 81 h 164"/>
              <a:gd name="T2" fmla="*/ 163 w 254"/>
              <a:gd name="T3" fmla="*/ 63 h 164"/>
              <a:gd name="T4" fmla="*/ 140 w 254"/>
              <a:gd name="T5" fmla="*/ 63 h 164"/>
              <a:gd name="T6" fmla="*/ 140 w 254"/>
              <a:gd name="T7" fmla="*/ 81 h 164"/>
              <a:gd name="T8" fmla="*/ 127 w 254"/>
              <a:gd name="T9" fmla="*/ 81 h 164"/>
              <a:gd name="T10" fmla="*/ 127 w 254"/>
              <a:gd name="T11" fmla="*/ 42 h 164"/>
              <a:gd name="T12" fmla="*/ 104 w 254"/>
              <a:gd name="T13" fmla="*/ 42 h 164"/>
              <a:gd name="T14" fmla="*/ 104 w 254"/>
              <a:gd name="T15" fmla="*/ 81 h 164"/>
              <a:gd name="T16" fmla="*/ 78 w 254"/>
              <a:gd name="T17" fmla="*/ 81 h 164"/>
              <a:gd name="T18" fmla="*/ 78 w 254"/>
              <a:gd name="T19" fmla="*/ 0 h 164"/>
              <a:gd name="T20" fmla="*/ 56 w 254"/>
              <a:gd name="T21" fmla="*/ 0 h 164"/>
              <a:gd name="T22" fmla="*/ 56 w 254"/>
              <a:gd name="T23" fmla="*/ 81 h 164"/>
              <a:gd name="T24" fmla="*/ 43 w 254"/>
              <a:gd name="T25" fmla="*/ 81 h 164"/>
              <a:gd name="T26" fmla="*/ 43 w 254"/>
              <a:gd name="T27" fmla="*/ 0 h 164"/>
              <a:gd name="T28" fmla="*/ 20 w 254"/>
              <a:gd name="T29" fmla="*/ 0 h 164"/>
              <a:gd name="T30" fmla="*/ 20 w 254"/>
              <a:gd name="T31" fmla="*/ 81 h 164"/>
              <a:gd name="T32" fmla="*/ 0 w 254"/>
              <a:gd name="T33" fmla="*/ 81 h 164"/>
              <a:gd name="T34" fmla="*/ 0 w 254"/>
              <a:gd name="T35" fmla="*/ 164 h 164"/>
              <a:gd name="T36" fmla="*/ 254 w 254"/>
              <a:gd name="T37" fmla="*/ 164 h 164"/>
              <a:gd name="T38" fmla="*/ 254 w 254"/>
              <a:gd name="T39" fmla="*/ 81 h 164"/>
              <a:gd name="T40" fmla="*/ 163 w 254"/>
              <a:gd name="T41" fmla="*/ 8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4" h="164">
                <a:moveTo>
                  <a:pt x="163" y="81"/>
                </a:moveTo>
                <a:lnTo>
                  <a:pt x="163" y="63"/>
                </a:lnTo>
                <a:lnTo>
                  <a:pt x="140" y="63"/>
                </a:lnTo>
                <a:lnTo>
                  <a:pt x="140" y="81"/>
                </a:lnTo>
                <a:lnTo>
                  <a:pt x="127" y="81"/>
                </a:lnTo>
                <a:lnTo>
                  <a:pt x="127" y="42"/>
                </a:lnTo>
                <a:lnTo>
                  <a:pt x="104" y="42"/>
                </a:lnTo>
                <a:lnTo>
                  <a:pt x="104" y="81"/>
                </a:lnTo>
                <a:lnTo>
                  <a:pt x="78" y="81"/>
                </a:lnTo>
                <a:lnTo>
                  <a:pt x="78" y="0"/>
                </a:lnTo>
                <a:lnTo>
                  <a:pt x="56" y="0"/>
                </a:lnTo>
                <a:lnTo>
                  <a:pt x="56" y="81"/>
                </a:lnTo>
                <a:lnTo>
                  <a:pt x="43" y="81"/>
                </a:lnTo>
                <a:lnTo>
                  <a:pt x="43" y="0"/>
                </a:lnTo>
                <a:lnTo>
                  <a:pt x="20" y="0"/>
                </a:lnTo>
                <a:lnTo>
                  <a:pt x="20" y="81"/>
                </a:lnTo>
                <a:lnTo>
                  <a:pt x="0" y="81"/>
                </a:lnTo>
                <a:lnTo>
                  <a:pt x="0" y="164"/>
                </a:lnTo>
                <a:lnTo>
                  <a:pt x="254" y="164"/>
                </a:lnTo>
                <a:lnTo>
                  <a:pt x="254" y="81"/>
                </a:lnTo>
                <a:lnTo>
                  <a:pt x="163" y="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1" name="Freeform 189"/>
          <p:cNvSpPr/>
          <p:nvPr/>
        </p:nvSpPr>
        <p:spPr bwMode="auto">
          <a:xfrm>
            <a:off x="3667761" y="2699397"/>
            <a:ext cx="429684" cy="277284"/>
          </a:xfrm>
          <a:custGeom>
            <a:avLst/>
            <a:gdLst>
              <a:gd name="T0" fmla="*/ 177 w 203"/>
              <a:gd name="T1" fmla="*/ 65 h 131"/>
              <a:gd name="T2" fmla="*/ 177 w 203"/>
              <a:gd name="T3" fmla="*/ 50 h 131"/>
              <a:gd name="T4" fmla="*/ 159 w 203"/>
              <a:gd name="T5" fmla="*/ 50 h 131"/>
              <a:gd name="T6" fmla="*/ 159 w 203"/>
              <a:gd name="T7" fmla="*/ 65 h 131"/>
              <a:gd name="T8" fmla="*/ 152 w 203"/>
              <a:gd name="T9" fmla="*/ 65 h 131"/>
              <a:gd name="T10" fmla="*/ 152 w 203"/>
              <a:gd name="T11" fmla="*/ 32 h 131"/>
              <a:gd name="T12" fmla="*/ 133 w 203"/>
              <a:gd name="T13" fmla="*/ 32 h 131"/>
              <a:gd name="T14" fmla="*/ 133 w 203"/>
              <a:gd name="T15" fmla="*/ 65 h 131"/>
              <a:gd name="T16" fmla="*/ 126 w 203"/>
              <a:gd name="T17" fmla="*/ 65 h 131"/>
              <a:gd name="T18" fmla="*/ 126 w 203"/>
              <a:gd name="T19" fmla="*/ 50 h 131"/>
              <a:gd name="T20" fmla="*/ 109 w 203"/>
              <a:gd name="T21" fmla="*/ 50 h 131"/>
              <a:gd name="T22" fmla="*/ 109 w 203"/>
              <a:gd name="T23" fmla="*/ 65 h 131"/>
              <a:gd name="T24" fmla="*/ 101 w 203"/>
              <a:gd name="T25" fmla="*/ 65 h 131"/>
              <a:gd name="T26" fmla="*/ 101 w 203"/>
              <a:gd name="T27" fmla="*/ 32 h 131"/>
              <a:gd name="T28" fmla="*/ 83 w 203"/>
              <a:gd name="T29" fmla="*/ 32 h 131"/>
              <a:gd name="T30" fmla="*/ 83 w 203"/>
              <a:gd name="T31" fmla="*/ 65 h 131"/>
              <a:gd name="T32" fmla="*/ 63 w 203"/>
              <a:gd name="T33" fmla="*/ 65 h 131"/>
              <a:gd name="T34" fmla="*/ 63 w 203"/>
              <a:gd name="T35" fmla="*/ 0 h 131"/>
              <a:gd name="T36" fmla="*/ 44 w 203"/>
              <a:gd name="T37" fmla="*/ 0 h 131"/>
              <a:gd name="T38" fmla="*/ 44 w 203"/>
              <a:gd name="T39" fmla="*/ 65 h 131"/>
              <a:gd name="T40" fmla="*/ 32 w 203"/>
              <a:gd name="T41" fmla="*/ 65 h 131"/>
              <a:gd name="T42" fmla="*/ 32 w 203"/>
              <a:gd name="T43" fmla="*/ 0 h 131"/>
              <a:gd name="T44" fmla="*/ 15 w 203"/>
              <a:gd name="T45" fmla="*/ 0 h 131"/>
              <a:gd name="T46" fmla="*/ 15 w 203"/>
              <a:gd name="T47" fmla="*/ 65 h 131"/>
              <a:gd name="T48" fmla="*/ 0 w 203"/>
              <a:gd name="T49" fmla="*/ 65 h 131"/>
              <a:gd name="T50" fmla="*/ 0 w 203"/>
              <a:gd name="T51" fmla="*/ 131 h 131"/>
              <a:gd name="T52" fmla="*/ 203 w 203"/>
              <a:gd name="T53" fmla="*/ 131 h 131"/>
              <a:gd name="T54" fmla="*/ 203 w 203"/>
              <a:gd name="T55" fmla="*/ 65 h 131"/>
              <a:gd name="T56" fmla="*/ 177 w 203"/>
              <a:gd name="T57" fmla="*/ 6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3" h="131">
                <a:moveTo>
                  <a:pt x="177" y="65"/>
                </a:moveTo>
                <a:lnTo>
                  <a:pt x="177" y="50"/>
                </a:lnTo>
                <a:lnTo>
                  <a:pt x="159" y="50"/>
                </a:lnTo>
                <a:lnTo>
                  <a:pt x="159" y="65"/>
                </a:lnTo>
                <a:lnTo>
                  <a:pt x="152" y="65"/>
                </a:lnTo>
                <a:lnTo>
                  <a:pt x="152" y="32"/>
                </a:lnTo>
                <a:lnTo>
                  <a:pt x="133" y="32"/>
                </a:lnTo>
                <a:lnTo>
                  <a:pt x="133" y="65"/>
                </a:lnTo>
                <a:lnTo>
                  <a:pt x="126" y="65"/>
                </a:lnTo>
                <a:lnTo>
                  <a:pt x="126" y="50"/>
                </a:lnTo>
                <a:lnTo>
                  <a:pt x="109" y="50"/>
                </a:lnTo>
                <a:lnTo>
                  <a:pt x="109" y="65"/>
                </a:lnTo>
                <a:lnTo>
                  <a:pt x="101" y="65"/>
                </a:lnTo>
                <a:lnTo>
                  <a:pt x="101" y="32"/>
                </a:lnTo>
                <a:lnTo>
                  <a:pt x="83" y="32"/>
                </a:lnTo>
                <a:lnTo>
                  <a:pt x="83" y="65"/>
                </a:lnTo>
                <a:lnTo>
                  <a:pt x="63" y="65"/>
                </a:lnTo>
                <a:lnTo>
                  <a:pt x="63" y="0"/>
                </a:lnTo>
                <a:lnTo>
                  <a:pt x="44" y="0"/>
                </a:lnTo>
                <a:lnTo>
                  <a:pt x="44" y="65"/>
                </a:lnTo>
                <a:lnTo>
                  <a:pt x="32" y="65"/>
                </a:lnTo>
                <a:lnTo>
                  <a:pt x="32" y="0"/>
                </a:lnTo>
                <a:lnTo>
                  <a:pt x="15" y="0"/>
                </a:lnTo>
                <a:lnTo>
                  <a:pt x="15" y="65"/>
                </a:lnTo>
                <a:lnTo>
                  <a:pt x="0" y="65"/>
                </a:lnTo>
                <a:lnTo>
                  <a:pt x="0" y="131"/>
                </a:lnTo>
                <a:lnTo>
                  <a:pt x="203" y="131"/>
                </a:lnTo>
                <a:lnTo>
                  <a:pt x="203" y="65"/>
                </a:lnTo>
                <a:lnTo>
                  <a:pt x="177" y="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2" name="Freeform 190"/>
          <p:cNvSpPr/>
          <p:nvPr/>
        </p:nvSpPr>
        <p:spPr bwMode="auto">
          <a:xfrm>
            <a:off x="4121786" y="1281966"/>
            <a:ext cx="203200" cy="129117"/>
          </a:xfrm>
          <a:custGeom>
            <a:avLst/>
            <a:gdLst>
              <a:gd name="T0" fmla="*/ 83 w 96"/>
              <a:gd name="T1" fmla="*/ 31 h 61"/>
              <a:gd name="T2" fmla="*/ 83 w 96"/>
              <a:gd name="T3" fmla="*/ 22 h 61"/>
              <a:gd name="T4" fmla="*/ 74 w 96"/>
              <a:gd name="T5" fmla="*/ 22 h 61"/>
              <a:gd name="T6" fmla="*/ 74 w 96"/>
              <a:gd name="T7" fmla="*/ 31 h 61"/>
              <a:gd name="T8" fmla="*/ 71 w 96"/>
              <a:gd name="T9" fmla="*/ 31 h 61"/>
              <a:gd name="T10" fmla="*/ 71 w 96"/>
              <a:gd name="T11" fmla="*/ 16 h 61"/>
              <a:gd name="T12" fmla="*/ 63 w 96"/>
              <a:gd name="T13" fmla="*/ 16 h 61"/>
              <a:gd name="T14" fmla="*/ 63 w 96"/>
              <a:gd name="T15" fmla="*/ 31 h 61"/>
              <a:gd name="T16" fmla="*/ 60 w 96"/>
              <a:gd name="T17" fmla="*/ 31 h 61"/>
              <a:gd name="T18" fmla="*/ 60 w 96"/>
              <a:gd name="T19" fmla="*/ 22 h 61"/>
              <a:gd name="T20" fmla="*/ 52 w 96"/>
              <a:gd name="T21" fmla="*/ 22 h 61"/>
              <a:gd name="T22" fmla="*/ 52 w 96"/>
              <a:gd name="T23" fmla="*/ 31 h 61"/>
              <a:gd name="T24" fmla="*/ 48 w 96"/>
              <a:gd name="T25" fmla="*/ 31 h 61"/>
              <a:gd name="T26" fmla="*/ 48 w 96"/>
              <a:gd name="T27" fmla="*/ 16 h 61"/>
              <a:gd name="T28" fmla="*/ 39 w 96"/>
              <a:gd name="T29" fmla="*/ 16 h 61"/>
              <a:gd name="T30" fmla="*/ 39 w 96"/>
              <a:gd name="T31" fmla="*/ 31 h 61"/>
              <a:gd name="T32" fmla="*/ 31 w 96"/>
              <a:gd name="T33" fmla="*/ 31 h 61"/>
              <a:gd name="T34" fmla="*/ 31 w 96"/>
              <a:gd name="T35" fmla="*/ 0 h 61"/>
              <a:gd name="T36" fmla="*/ 21 w 96"/>
              <a:gd name="T37" fmla="*/ 0 h 61"/>
              <a:gd name="T38" fmla="*/ 21 w 96"/>
              <a:gd name="T39" fmla="*/ 31 h 61"/>
              <a:gd name="T40" fmla="*/ 16 w 96"/>
              <a:gd name="T41" fmla="*/ 31 h 61"/>
              <a:gd name="T42" fmla="*/ 16 w 96"/>
              <a:gd name="T43" fmla="*/ 0 h 61"/>
              <a:gd name="T44" fmla="*/ 8 w 96"/>
              <a:gd name="T45" fmla="*/ 0 h 61"/>
              <a:gd name="T46" fmla="*/ 8 w 96"/>
              <a:gd name="T47" fmla="*/ 31 h 61"/>
              <a:gd name="T48" fmla="*/ 0 w 96"/>
              <a:gd name="T49" fmla="*/ 31 h 61"/>
              <a:gd name="T50" fmla="*/ 0 w 96"/>
              <a:gd name="T51" fmla="*/ 61 h 61"/>
              <a:gd name="T52" fmla="*/ 96 w 96"/>
              <a:gd name="T53" fmla="*/ 61 h 61"/>
              <a:gd name="T54" fmla="*/ 96 w 96"/>
              <a:gd name="T55" fmla="*/ 31 h 61"/>
              <a:gd name="T56" fmla="*/ 83 w 96"/>
              <a:gd name="T57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6" h="61">
                <a:moveTo>
                  <a:pt x="83" y="31"/>
                </a:moveTo>
                <a:lnTo>
                  <a:pt x="83" y="22"/>
                </a:lnTo>
                <a:lnTo>
                  <a:pt x="74" y="22"/>
                </a:lnTo>
                <a:lnTo>
                  <a:pt x="74" y="31"/>
                </a:lnTo>
                <a:lnTo>
                  <a:pt x="71" y="31"/>
                </a:lnTo>
                <a:lnTo>
                  <a:pt x="71" y="16"/>
                </a:lnTo>
                <a:lnTo>
                  <a:pt x="63" y="16"/>
                </a:lnTo>
                <a:lnTo>
                  <a:pt x="63" y="31"/>
                </a:lnTo>
                <a:lnTo>
                  <a:pt x="60" y="31"/>
                </a:lnTo>
                <a:lnTo>
                  <a:pt x="60" y="22"/>
                </a:lnTo>
                <a:lnTo>
                  <a:pt x="52" y="22"/>
                </a:lnTo>
                <a:lnTo>
                  <a:pt x="52" y="31"/>
                </a:lnTo>
                <a:lnTo>
                  <a:pt x="48" y="31"/>
                </a:lnTo>
                <a:lnTo>
                  <a:pt x="48" y="16"/>
                </a:lnTo>
                <a:lnTo>
                  <a:pt x="39" y="16"/>
                </a:lnTo>
                <a:lnTo>
                  <a:pt x="39" y="31"/>
                </a:lnTo>
                <a:lnTo>
                  <a:pt x="31" y="31"/>
                </a:lnTo>
                <a:lnTo>
                  <a:pt x="31" y="0"/>
                </a:lnTo>
                <a:lnTo>
                  <a:pt x="21" y="0"/>
                </a:lnTo>
                <a:lnTo>
                  <a:pt x="21" y="31"/>
                </a:lnTo>
                <a:lnTo>
                  <a:pt x="16" y="31"/>
                </a:lnTo>
                <a:lnTo>
                  <a:pt x="16" y="0"/>
                </a:lnTo>
                <a:lnTo>
                  <a:pt x="8" y="0"/>
                </a:lnTo>
                <a:lnTo>
                  <a:pt x="8" y="31"/>
                </a:lnTo>
                <a:lnTo>
                  <a:pt x="0" y="31"/>
                </a:lnTo>
                <a:lnTo>
                  <a:pt x="0" y="61"/>
                </a:lnTo>
                <a:lnTo>
                  <a:pt x="96" y="61"/>
                </a:lnTo>
                <a:lnTo>
                  <a:pt x="96" y="31"/>
                </a:lnTo>
                <a:lnTo>
                  <a:pt x="83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3" name="Freeform 191"/>
          <p:cNvSpPr/>
          <p:nvPr/>
        </p:nvSpPr>
        <p:spPr bwMode="auto">
          <a:xfrm>
            <a:off x="5044653" y="3348017"/>
            <a:ext cx="493184" cy="321733"/>
          </a:xfrm>
          <a:custGeom>
            <a:avLst/>
            <a:gdLst>
              <a:gd name="T0" fmla="*/ 204 w 233"/>
              <a:gd name="T1" fmla="*/ 74 h 152"/>
              <a:gd name="T2" fmla="*/ 204 w 233"/>
              <a:gd name="T3" fmla="*/ 58 h 152"/>
              <a:gd name="T4" fmla="*/ 183 w 233"/>
              <a:gd name="T5" fmla="*/ 58 h 152"/>
              <a:gd name="T6" fmla="*/ 183 w 233"/>
              <a:gd name="T7" fmla="*/ 74 h 152"/>
              <a:gd name="T8" fmla="*/ 175 w 233"/>
              <a:gd name="T9" fmla="*/ 74 h 152"/>
              <a:gd name="T10" fmla="*/ 175 w 233"/>
              <a:gd name="T11" fmla="*/ 39 h 152"/>
              <a:gd name="T12" fmla="*/ 154 w 233"/>
              <a:gd name="T13" fmla="*/ 39 h 152"/>
              <a:gd name="T14" fmla="*/ 154 w 233"/>
              <a:gd name="T15" fmla="*/ 74 h 152"/>
              <a:gd name="T16" fmla="*/ 146 w 233"/>
              <a:gd name="T17" fmla="*/ 74 h 152"/>
              <a:gd name="T18" fmla="*/ 146 w 233"/>
              <a:gd name="T19" fmla="*/ 58 h 152"/>
              <a:gd name="T20" fmla="*/ 125 w 233"/>
              <a:gd name="T21" fmla="*/ 58 h 152"/>
              <a:gd name="T22" fmla="*/ 125 w 233"/>
              <a:gd name="T23" fmla="*/ 74 h 152"/>
              <a:gd name="T24" fmla="*/ 117 w 233"/>
              <a:gd name="T25" fmla="*/ 74 h 152"/>
              <a:gd name="T26" fmla="*/ 117 w 233"/>
              <a:gd name="T27" fmla="*/ 39 h 152"/>
              <a:gd name="T28" fmla="*/ 95 w 233"/>
              <a:gd name="T29" fmla="*/ 39 h 152"/>
              <a:gd name="T30" fmla="*/ 95 w 233"/>
              <a:gd name="T31" fmla="*/ 74 h 152"/>
              <a:gd name="T32" fmla="*/ 73 w 233"/>
              <a:gd name="T33" fmla="*/ 74 h 152"/>
              <a:gd name="T34" fmla="*/ 73 w 233"/>
              <a:gd name="T35" fmla="*/ 0 h 152"/>
              <a:gd name="T36" fmla="*/ 50 w 233"/>
              <a:gd name="T37" fmla="*/ 0 h 152"/>
              <a:gd name="T38" fmla="*/ 50 w 233"/>
              <a:gd name="T39" fmla="*/ 74 h 152"/>
              <a:gd name="T40" fmla="*/ 39 w 233"/>
              <a:gd name="T41" fmla="*/ 74 h 152"/>
              <a:gd name="T42" fmla="*/ 39 w 233"/>
              <a:gd name="T43" fmla="*/ 0 h 152"/>
              <a:gd name="T44" fmla="*/ 18 w 233"/>
              <a:gd name="T45" fmla="*/ 0 h 152"/>
              <a:gd name="T46" fmla="*/ 18 w 233"/>
              <a:gd name="T47" fmla="*/ 74 h 152"/>
              <a:gd name="T48" fmla="*/ 0 w 233"/>
              <a:gd name="T49" fmla="*/ 74 h 152"/>
              <a:gd name="T50" fmla="*/ 0 w 233"/>
              <a:gd name="T51" fmla="*/ 152 h 152"/>
              <a:gd name="T52" fmla="*/ 233 w 233"/>
              <a:gd name="T53" fmla="*/ 152 h 152"/>
              <a:gd name="T54" fmla="*/ 233 w 233"/>
              <a:gd name="T55" fmla="*/ 74 h 152"/>
              <a:gd name="T56" fmla="*/ 204 w 233"/>
              <a:gd name="T57" fmla="*/ 7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3" h="152">
                <a:moveTo>
                  <a:pt x="204" y="74"/>
                </a:moveTo>
                <a:lnTo>
                  <a:pt x="204" y="58"/>
                </a:lnTo>
                <a:lnTo>
                  <a:pt x="183" y="58"/>
                </a:lnTo>
                <a:lnTo>
                  <a:pt x="183" y="74"/>
                </a:lnTo>
                <a:lnTo>
                  <a:pt x="175" y="74"/>
                </a:lnTo>
                <a:lnTo>
                  <a:pt x="175" y="39"/>
                </a:lnTo>
                <a:lnTo>
                  <a:pt x="154" y="39"/>
                </a:lnTo>
                <a:lnTo>
                  <a:pt x="154" y="74"/>
                </a:lnTo>
                <a:lnTo>
                  <a:pt x="146" y="74"/>
                </a:lnTo>
                <a:lnTo>
                  <a:pt x="146" y="58"/>
                </a:lnTo>
                <a:lnTo>
                  <a:pt x="125" y="58"/>
                </a:lnTo>
                <a:lnTo>
                  <a:pt x="125" y="74"/>
                </a:lnTo>
                <a:lnTo>
                  <a:pt x="117" y="74"/>
                </a:lnTo>
                <a:lnTo>
                  <a:pt x="117" y="39"/>
                </a:lnTo>
                <a:lnTo>
                  <a:pt x="95" y="39"/>
                </a:lnTo>
                <a:lnTo>
                  <a:pt x="95" y="74"/>
                </a:lnTo>
                <a:lnTo>
                  <a:pt x="73" y="74"/>
                </a:lnTo>
                <a:lnTo>
                  <a:pt x="73" y="0"/>
                </a:lnTo>
                <a:lnTo>
                  <a:pt x="50" y="0"/>
                </a:lnTo>
                <a:lnTo>
                  <a:pt x="50" y="74"/>
                </a:lnTo>
                <a:lnTo>
                  <a:pt x="39" y="74"/>
                </a:lnTo>
                <a:lnTo>
                  <a:pt x="39" y="0"/>
                </a:lnTo>
                <a:lnTo>
                  <a:pt x="18" y="0"/>
                </a:lnTo>
                <a:lnTo>
                  <a:pt x="18" y="74"/>
                </a:lnTo>
                <a:lnTo>
                  <a:pt x="0" y="74"/>
                </a:lnTo>
                <a:lnTo>
                  <a:pt x="0" y="152"/>
                </a:lnTo>
                <a:lnTo>
                  <a:pt x="233" y="152"/>
                </a:lnTo>
                <a:lnTo>
                  <a:pt x="233" y="74"/>
                </a:lnTo>
                <a:lnTo>
                  <a:pt x="204" y="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5" name="Freeform 193"/>
          <p:cNvSpPr/>
          <p:nvPr/>
        </p:nvSpPr>
        <p:spPr bwMode="auto">
          <a:xfrm>
            <a:off x="4598037" y="482050"/>
            <a:ext cx="226484" cy="429684"/>
          </a:xfrm>
          <a:custGeom>
            <a:avLst/>
            <a:gdLst/>
            <a:ahLst/>
            <a:cxnLst/>
            <a:rect l="l" t="t" r="r" b="b"/>
            <a:pathLst>
              <a:path w="169863" h="322263">
                <a:moveTo>
                  <a:pt x="0" y="176213"/>
                </a:moveTo>
                <a:lnTo>
                  <a:pt x="169863" y="176213"/>
                </a:lnTo>
                <a:lnTo>
                  <a:pt x="84138" y="322263"/>
                </a:lnTo>
                <a:close/>
                <a:moveTo>
                  <a:pt x="84138" y="0"/>
                </a:moveTo>
                <a:lnTo>
                  <a:pt x="169863" y="147638"/>
                </a:lnTo>
                <a:lnTo>
                  <a:pt x="0" y="1476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6" name="Oval 194"/>
          <p:cNvSpPr>
            <a:spLocks noChangeArrowheads="1"/>
          </p:cNvSpPr>
          <p:nvPr/>
        </p:nvSpPr>
        <p:spPr bwMode="auto">
          <a:xfrm>
            <a:off x="1141520" y="1269450"/>
            <a:ext cx="529167" cy="319617"/>
          </a:xfrm>
          <a:custGeom>
            <a:avLst/>
            <a:gdLst/>
            <a:ahLst/>
            <a:cxnLst/>
            <a:rect l="l" t="t" r="r" b="b"/>
            <a:pathLst>
              <a:path w="396875" h="239713">
                <a:moveTo>
                  <a:pt x="61913" y="57150"/>
                </a:moveTo>
                <a:cubicBezTo>
                  <a:pt x="96107" y="57150"/>
                  <a:pt x="123826" y="84869"/>
                  <a:pt x="123826" y="119063"/>
                </a:cubicBezTo>
                <a:cubicBezTo>
                  <a:pt x="123826" y="153257"/>
                  <a:pt x="96107" y="180976"/>
                  <a:pt x="61913" y="180976"/>
                </a:cubicBezTo>
                <a:cubicBezTo>
                  <a:pt x="27719" y="180976"/>
                  <a:pt x="0" y="153257"/>
                  <a:pt x="0" y="119063"/>
                </a:cubicBezTo>
                <a:cubicBezTo>
                  <a:pt x="0" y="84869"/>
                  <a:pt x="27719" y="57150"/>
                  <a:pt x="61913" y="57150"/>
                </a:cubicBezTo>
                <a:close/>
                <a:moveTo>
                  <a:pt x="165125" y="0"/>
                </a:moveTo>
                <a:cubicBezTo>
                  <a:pt x="219200" y="0"/>
                  <a:pt x="265550" y="33508"/>
                  <a:pt x="281000" y="82482"/>
                </a:cubicBezTo>
                <a:cubicBezTo>
                  <a:pt x="281000" y="82482"/>
                  <a:pt x="281000" y="82482"/>
                  <a:pt x="396875" y="82482"/>
                </a:cubicBezTo>
                <a:lnTo>
                  <a:pt x="396875" y="154654"/>
                </a:lnTo>
                <a:cubicBezTo>
                  <a:pt x="396875" y="154654"/>
                  <a:pt x="396875" y="154654"/>
                  <a:pt x="281000" y="154654"/>
                </a:cubicBezTo>
                <a:cubicBezTo>
                  <a:pt x="265550" y="203627"/>
                  <a:pt x="219200" y="239713"/>
                  <a:pt x="165125" y="239713"/>
                </a:cubicBezTo>
                <a:cubicBezTo>
                  <a:pt x="126500" y="239713"/>
                  <a:pt x="90450" y="219093"/>
                  <a:pt x="69850" y="190739"/>
                </a:cubicBezTo>
                <a:cubicBezTo>
                  <a:pt x="108475" y="190739"/>
                  <a:pt x="139375" y="157231"/>
                  <a:pt x="139375" y="118568"/>
                </a:cubicBezTo>
                <a:cubicBezTo>
                  <a:pt x="139375" y="79904"/>
                  <a:pt x="108475" y="48974"/>
                  <a:pt x="69850" y="48974"/>
                </a:cubicBezTo>
                <a:cubicBezTo>
                  <a:pt x="90450" y="18043"/>
                  <a:pt x="126500" y="0"/>
                  <a:pt x="16512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8" name="Freeform 196"/>
          <p:cNvSpPr>
            <a:spLocks noEditPoints="1"/>
          </p:cNvSpPr>
          <p:nvPr/>
        </p:nvSpPr>
        <p:spPr bwMode="auto">
          <a:xfrm>
            <a:off x="1391286" y="1032383"/>
            <a:ext cx="196851" cy="198967"/>
          </a:xfrm>
          <a:custGeom>
            <a:avLst/>
            <a:gdLst>
              <a:gd name="T0" fmla="*/ 29 w 57"/>
              <a:gd name="T1" fmla="*/ 0 h 58"/>
              <a:gd name="T2" fmla="*/ 0 w 57"/>
              <a:gd name="T3" fmla="*/ 29 h 58"/>
              <a:gd name="T4" fmla="*/ 29 w 57"/>
              <a:gd name="T5" fmla="*/ 58 h 58"/>
              <a:gd name="T6" fmla="*/ 57 w 57"/>
              <a:gd name="T7" fmla="*/ 29 h 58"/>
              <a:gd name="T8" fmla="*/ 29 w 57"/>
              <a:gd name="T9" fmla="*/ 0 h 58"/>
              <a:gd name="T10" fmla="*/ 29 w 57"/>
              <a:gd name="T11" fmla="*/ 41 h 58"/>
              <a:gd name="T12" fmla="*/ 17 w 57"/>
              <a:gd name="T13" fmla="*/ 29 h 58"/>
              <a:gd name="T14" fmla="*/ 29 w 57"/>
              <a:gd name="T15" fmla="*/ 17 h 58"/>
              <a:gd name="T16" fmla="*/ 40 w 57"/>
              <a:gd name="T17" fmla="*/ 29 h 58"/>
              <a:gd name="T18" fmla="*/ 29 w 57"/>
              <a:gd name="T19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7" y="45"/>
                  <a:pt x="57" y="29"/>
                </a:cubicBezTo>
                <a:cubicBezTo>
                  <a:pt x="57" y="13"/>
                  <a:pt x="45" y="0"/>
                  <a:pt x="29" y="0"/>
                </a:cubicBezTo>
                <a:moveTo>
                  <a:pt x="29" y="41"/>
                </a:moveTo>
                <a:cubicBezTo>
                  <a:pt x="22" y="41"/>
                  <a:pt x="17" y="36"/>
                  <a:pt x="17" y="29"/>
                </a:cubicBezTo>
                <a:cubicBezTo>
                  <a:pt x="17" y="23"/>
                  <a:pt x="22" y="17"/>
                  <a:pt x="29" y="17"/>
                </a:cubicBezTo>
                <a:cubicBezTo>
                  <a:pt x="35" y="17"/>
                  <a:pt x="40" y="23"/>
                  <a:pt x="40" y="29"/>
                </a:cubicBezTo>
                <a:cubicBezTo>
                  <a:pt x="40" y="36"/>
                  <a:pt x="35" y="41"/>
                  <a:pt x="29" y="41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9" name="Freeform 197"/>
          <p:cNvSpPr>
            <a:spLocks noEditPoints="1"/>
          </p:cNvSpPr>
          <p:nvPr/>
        </p:nvSpPr>
        <p:spPr bwMode="auto">
          <a:xfrm>
            <a:off x="4206942" y="1456775"/>
            <a:ext cx="133351" cy="133351"/>
          </a:xfrm>
          <a:custGeom>
            <a:avLst/>
            <a:gdLst>
              <a:gd name="T0" fmla="*/ 20 w 39"/>
              <a:gd name="T1" fmla="*/ 0 h 39"/>
              <a:gd name="T2" fmla="*/ 0 w 39"/>
              <a:gd name="T3" fmla="*/ 19 h 39"/>
              <a:gd name="T4" fmla="*/ 20 w 39"/>
              <a:gd name="T5" fmla="*/ 39 h 39"/>
              <a:gd name="T6" fmla="*/ 39 w 39"/>
              <a:gd name="T7" fmla="*/ 19 h 39"/>
              <a:gd name="T8" fmla="*/ 20 w 39"/>
              <a:gd name="T9" fmla="*/ 0 h 39"/>
              <a:gd name="T10" fmla="*/ 20 w 39"/>
              <a:gd name="T11" fmla="*/ 27 h 39"/>
              <a:gd name="T12" fmla="*/ 12 w 39"/>
              <a:gd name="T13" fmla="*/ 19 h 39"/>
              <a:gd name="T14" fmla="*/ 20 w 39"/>
              <a:gd name="T15" fmla="*/ 11 h 39"/>
              <a:gd name="T16" fmla="*/ 28 w 39"/>
              <a:gd name="T17" fmla="*/ 19 h 39"/>
              <a:gd name="T18" fmla="*/ 20 w 39"/>
              <a:gd name="T19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20" y="0"/>
                </a:move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9"/>
                  <a:pt x="20" y="39"/>
                </a:cubicBezTo>
                <a:cubicBezTo>
                  <a:pt x="31" y="39"/>
                  <a:pt x="39" y="30"/>
                  <a:pt x="39" y="19"/>
                </a:cubicBezTo>
                <a:cubicBezTo>
                  <a:pt x="39" y="8"/>
                  <a:pt x="31" y="0"/>
                  <a:pt x="20" y="0"/>
                </a:cubicBezTo>
                <a:moveTo>
                  <a:pt x="20" y="27"/>
                </a:moveTo>
                <a:cubicBezTo>
                  <a:pt x="15" y="27"/>
                  <a:pt x="12" y="23"/>
                  <a:pt x="12" y="19"/>
                </a:cubicBezTo>
                <a:cubicBezTo>
                  <a:pt x="12" y="15"/>
                  <a:pt x="15" y="11"/>
                  <a:pt x="20" y="11"/>
                </a:cubicBezTo>
                <a:cubicBezTo>
                  <a:pt x="24" y="11"/>
                  <a:pt x="28" y="15"/>
                  <a:pt x="28" y="19"/>
                </a:cubicBezTo>
                <a:cubicBezTo>
                  <a:pt x="28" y="23"/>
                  <a:pt x="24" y="27"/>
                  <a:pt x="20" y="2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0" name="Freeform 198"/>
          <p:cNvSpPr>
            <a:spLocks noEditPoints="1"/>
          </p:cNvSpPr>
          <p:nvPr/>
        </p:nvSpPr>
        <p:spPr bwMode="auto">
          <a:xfrm>
            <a:off x="3838153" y="297901"/>
            <a:ext cx="133351" cy="133351"/>
          </a:xfrm>
          <a:custGeom>
            <a:avLst/>
            <a:gdLst>
              <a:gd name="T0" fmla="*/ 20 w 39"/>
              <a:gd name="T1" fmla="*/ 0 h 39"/>
              <a:gd name="T2" fmla="*/ 0 w 39"/>
              <a:gd name="T3" fmla="*/ 20 h 39"/>
              <a:gd name="T4" fmla="*/ 20 w 39"/>
              <a:gd name="T5" fmla="*/ 39 h 39"/>
              <a:gd name="T6" fmla="*/ 39 w 39"/>
              <a:gd name="T7" fmla="*/ 20 h 39"/>
              <a:gd name="T8" fmla="*/ 20 w 39"/>
              <a:gd name="T9" fmla="*/ 0 h 39"/>
              <a:gd name="T10" fmla="*/ 20 w 39"/>
              <a:gd name="T11" fmla="*/ 28 h 39"/>
              <a:gd name="T12" fmla="*/ 12 w 39"/>
              <a:gd name="T13" fmla="*/ 20 h 39"/>
              <a:gd name="T14" fmla="*/ 20 w 39"/>
              <a:gd name="T15" fmla="*/ 12 h 39"/>
              <a:gd name="T16" fmla="*/ 27 w 39"/>
              <a:gd name="T17" fmla="*/ 20 h 39"/>
              <a:gd name="T18" fmla="*/ 20 w 39"/>
              <a:gd name="T1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39"/>
                  <a:pt x="20" y="39"/>
                </a:cubicBezTo>
                <a:cubicBezTo>
                  <a:pt x="30" y="39"/>
                  <a:pt x="39" y="31"/>
                  <a:pt x="39" y="20"/>
                </a:cubicBezTo>
                <a:cubicBezTo>
                  <a:pt x="39" y="9"/>
                  <a:pt x="30" y="0"/>
                  <a:pt x="20" y="0"/>
                </a:cubicBezTo>
                <a:moveTo>
                  <a:pt x="20" y="28"/>
                </a:moveTo>
                <a:cubicBezTo>
                  <a:pt x="15" y="28"/>
                  <a:pt x="12" y="24"/>
                  <a:pt x="12" y="20"/>
                </a:cubicBezTo>
                <a:cubicBezTo>
                  <a:pt x="12" y="15"/>
                  <a:pt x="15" y="12"/>
                  <a:pt x="20" y="12"/>
                </a:cubicBezTo>
                <a:cubicBezTo>
                  <a:pt x="24" y="12"/>
                  <a:pt x="27" y="15"/>
                  <a:pt x="27" y="20"/>
                </a:cubicBezTo>
                <a:cubicBezTo>
                  <a:pt x="27" y="24"/>
                  <a:pt x="24" y="28"/>
                  <a:pt x="20" y="2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1" name="Freeform 199"/>
          <p:cNvSpPr>
            <a:spLocks noEditPoints="1"/>
          </p:cNvSpPr>
          <p:nvPr/>
        </p:nvSpPr>
        <p:spPr bwMode="auto">
          <a:xfrm>
            <a:off x="5089104" y="846117"/>
            <a:ext cx="129117" cy="135467"/>
          </a:xfrm>
          <a:custGeom>
            <a:avLst/>
            <a:gdLst>
              <a:gd name="T0" fmla="*/ 19 w 38"/>
              <a:gd name="T1" fmla="*/ 0 h 39"/>
              <a:gd name="T2" fmla="*/ 0 w 38"/>
              <a:gd name="T3" fmla="*/ 19 h 39"/>
              <a:gd name="T4" fmla="*/ 19 w 38"/>
              <a:gd name="T5" fmla="*/ 39 h 39"/>
              <a:gd name="T6" fmla="*/ 38 w 38"/>
              <a:gd name="T7" fmla="*/ 19 h 39"/>
              <a:gd name="T8" fmla="*/ 19 w 38"/>
              <a:gd name="T9" fmla="*/ 0 h 39"/>
              <a:gd name="T10" fmla="*/ 19 w 38"/>
              <a:gd name="T11" fmla="*/ 27 h 39"/>
              <a:gd name="T12" fmla="*/ 11 w 38"/>
              <a:gd name="T13" fmla="*/ 19 h 39"/>
              <a:gd name="T14" fmla="*/ 19 w 38"/>
              <a:gd name="T15" fmla="*/ 12 h 39"/>
              <a:gd name="T16" fmla="*/ 27 w 38"/>
              <a:gd name="T17" fmla="*/ 19 h 39"/>
              <a:gd name="T18" fmla="*/ 19 w 38"/>
              <a:gd name="T19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39">
                <a:moveTo>
                  <a:pt x="19" y="0"/>
                </a:move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9"/>
                  <a:pt x="19" y="39"/>
                </a:cubicBezTo>
                <a:cubicBezTo>
                  <a:pt x="30" y="39"/>
                  <a:pt x="38" y="30"/>
                  <a:pt x="38" y="19"/>
                </a:cubicBezTo>
                <a:cubicBezTo>
                  <a:pt x="38" y="9"/>
                  <a:pt x="30" y="0"/>
                  <a:pt x="19" y="0"/>
                </a:cubicBezTo>
                <a:moveTo>
                  <a:pt x="19" y="27"/>
                </a:moveTo>
                <a:cubicBezTo>
                  <a:pt x="15" y="27"/>
                  <a:pt x="11" y="24"/>
                  <a:pt x="11" y="19"/>
                </a:cubicBezTo>
                <a:cubicBezTo>
                  <a:pt x="11" y="15"/>
                  <a:pt x="15" y="12"/>
                  <a:pt x="19" y="12"/>
                </a:cubicBezTo>
                <a:cubicBezTo>
                  <a:pt x="23" y="12"/>
                  <a:pt x="27" y="15"/>
                  <a:pt x="27" y="19"/>
                </a:cubicBezTo>
                <a:cubicBezTo>
                  <a:pt x="27" y="24"/>
                  <a:pt x="23" y="27"/>
                  <a:pt x="19" y="2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2" name="Freeform 200"/>
          <p:cNvSpPr>
            <a:spLocks noEditPoints="1"/>
          </p:cNvSpPr>
          <p:nvPr/>
        </p:nvSpPr>
        <p:spPr bwMode="auto">
          <a:xfrm>
            <a:off x="919270" y="2101301"/>
            <a:ext cx="133351" cy="133351"/>
          </a:xfrm>
          <a:custGeom>
            <a:avLst/>
            <a:gdLst>
              <a:gd name="T0" fmla="*/ 20 w 39"/>
              <a:gd name="T1" fmla="*/ 0 h 39"/>
              <a:gd name="T2" fmla="*/ 0 w 39"/>
              <a:gd name="T3" fmla="*/ 20 h 39"/>
              <a:gd name="T4" fmla="*/ 20 w 39"/>
              <a:gd name="T5" fmla="*/ 39 h 39"/>
              <a:gd name="T6" fmla="*/ 39 w 39"/>
              <a:gd name="T7" fmla="*/ 20 h 39"/>
              <a:gd name="T8" fmla="*/ 20 w 39"/>
              <a:gd name="T9" fmla="*/ 0 h 39"/>
              <a:gd name="T10" fmla="*/ 20 w 39"/>
              <a:gd name="T11" fmla="*/ 27 h 39"/>
              <a:gd name="T12" fmla="*/ 12 w 39"/>
              <a:gd name="T13" fmla="*/ 20 h 39"/>
              <a:gd name="T14" fmla="*/ 20 w 39"/>
              <a:gd name="T15" fmla="*/ 12 h 39"/>
              <a:gd name="T16" fmla="*/ 28 w 39"/>
              <a:gd name="T17" fmla="*/ 20 h 39"/>
              <a:gd name="T18" fmla="*/ 20 w 39"/>
              <a:gd name="T19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20" y="39"/>
                </a:cubicBezTo>
                <a:cubicBezTo>
                  <a:pt x="30" y="39"/>
                  <a:pt x="39" y="30"/>
                  <a:pt x="39" y="20"/>
                </a:cubicBezTo>
                <a:cubicBezTo>
                  <a:pt x="39" y="9"/>
                  <a:pt x="30" y="0"/>
                  <a:pt x="20" y="0"/>
                </a:cubicBezTo>
                <a:moveTo>
                  <a:pt x="20" y="27"/>
                </a:moveTo>
                <a:cubicBezTo>
                  <a:pt x="15" y="27"/>
                  <a:pt x="12" y="24"/>
                  <a:pt x="12" y="20"/>
                </a:cubicBezTo>
                <a:cubicBezTo>
                  <a:pt x="12" y="15"/>
                  <a:pt x="15" y="12"/>
                  <a:pt x="20" y="12"/>
                </a:cubicBezTo>
                <a:cubicBezTo>
                  <a:pt x="24" y="12"/>
                  <a:pt x="28" y="15"/>
                  <a:pt x="28" y="20"/>
                </a:cubicBezTo>
                <a:cubicBezTo>
                  <a:pt x="28" y="24"/>
                  <a:pt x="24" y="27"/>
                  <a:pt x="20" y="2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3" name="Freeform 201"/>
          <p:cNvSpPr>
            <a:spLocks noEditPoints="1"/>
          </p:cNvSpPr>
          <p:nvPr/>
        </p:nvSpPr>
        <p:spPr bwMode="auto">
          <a:xfrm>
            <a:off x="1690794" y="1410025"/>
            <a:ext cx="133351" cy="133351"/>
          </a:xfrm>
          <a:custGeom>
            <a:avLst/>
            <a:gdLst>
              <a:gd name="T0" fmla="*/ 20 w 39"/>
              <a:gd name="T1" fmla="*/ 0 h 39"/>
              <a:gd name="T2" fmla="*/ 0 w 39"/>
              <a:gd name="T3" fmla="*/ 20 h 39"/>
              <a:gd name="T4" fmla="*/ 20 w 39"/>
              <a:gd name="T5" fmla="*/ 39 h 39"/>
              <a:gd name="T6" fmla="*/ 39 w 39"/>
              <a:gd name="T7" fmla="*/ 20 h 39"/>
              <a:gd name="T8" fmla="*/ 20 w 39"/>
              <a:gd name="T9" fmla="*/ 0 h 39"/>
              <a:gd name="T10" fmla="*/ 20 w 39"/>
              <a:gd name="T11" fmla="*/ 28 h 39"/>
              <a:gd name="T12" fmla="*/ 12 w 39"/>
              <a:gd name="T13" fmla="*/ 20 h 39"/>
              <a:gd name="T14" fmla="*/ 20 w 39"/>
              <a:gd name="T15" fmla="*/ 12 h 39"/>
              <a:gd name="T16" fmla="*/ 28 w 39"/>
              <a:gd name="T17" fmla="*/ 20 h 39"/>
              <a:gd name="T18" fmla="*/ 20 w 39"/>
              <a:gd name="T1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20" y="39"/>
                </a:cubicBezTo>
                <a:cubicBezTo>
                  <a:pt x="30" y="39"/>
                  <a:pt x="39" y="30"/>
                  <a:pt x="39" y="20"/>
                </a:cubicBezTo>
                <a:cubicBezTo>
                  <a:pt x="39" y="9"/>
                  <a:pt x="30" y="0"/>
                  <a:pt x="20" y="0"/>
                </a:cubicBezTo>
                <a:moveTo>
                  <a:pt x="20" y="28"/>
                </a:moveTo>
                <a:cubicBezTo>
                  <a:pt x="15" y="28"/>
                  <a:pt x="12" y="24"/>
                  <a:pt x="12" y="20"/>
                </a:cubicBezTo>
                <a:cubicBezTo>
                  <a:pt x="12" y="15"/>
                  <a:pt x="15" y="12"/>
                  <a:pt x="20" y="12"/>
                </a:cubicBezTo>
                <a:cubicBezTo>
                  <a:pt x="24" y="12"/>
                  <a:pt x="28" y="15"/>
                  <a:pt x="28" y="20"/>
                </a:cubicBezTo>
                <a:cubicBezTo>
                  <a:pt x="28" y="24"/>
                  <a:pt x="24" y="28"/>
                  <a:pt x="20" y="2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4" name="Freeform 202"/>
          <p:cNvSpPr/>
          <p:nvPr/>
        </p:nvSpPr>
        <p:spPr bwMode="auto">
          <a:xfrm>
            <a:off x="3304753" y="6063701"/>
            <a:ext cx="268817" cy="444500"/>
          </a:xfrm>
          <a:custGeom>
            <a:avLst/>
            <a:gdLst/>
            <a:ahLst/>
            <a:cxnLst/>
            <a:rect l="l" t="t" r="r" b="b"/>
            <a:pathLst>
              <a:path w="201613" h="333375">
                <a:moveTo>
                  <a:pt x="41357" y="57150"/>
                </a:moveTo>
                <a:cubicBezTo>
                  <a:pt x="41357" y="90710"/>
                  <a:pt x="67204" y="116526"/>
                  <a:pt x="100807" y="116526"/>
                </a:cubicBezTo>
                <a:cubicBezTo>
                  <a:pt x="134409" y="116526"/>
                  <a:pt x="160257" y="90710"/>
                  <a:pt x="160257" y="57150"/>
                </a:cubicBezTo>
                <a:cubicBezTo>
                  <a:pt x="186104" y="75221"/>
                  <a:pt x="201613" y="106200"/>
                  <a:pt x="201613" y="139760"/>
                </a:cubicBezTo>
                <a:cubicBezTo>
                  <a:pt x="201613" y="183646"/>
                  <a:pt x="173181" y="222369"/>
                  <a:pt x="131824" y="235277"/>
                </a:cubicBezTo>
                <a:cubicBezTo>
                  <a:pt x="131824" y="235277"/>
                  <a:pt x="131824" y="235277"/>
                  <a:pt x="131824" y="333375"/>
                </a:cubicBezTo>
                <a:cubicBezTo>
                  <a:pt x="131824" y="333375"/>
                  <a:pt x="131824" y="333375"/>
                  <a:pt x="69789" y="333375"/>
                </a:cubicBezTo>
                <a:cubicBezTo>
                  <a:pt x="69789" y="333375"/>
                  <a:pt x="69789" y="333375"/>
                  <a:pt x="69789" y="235277"/>
                </a:cubicBezTo>
                <a:cubicBezTo>
                  <a:pt x="28433" y="222369"/>
                  <a:pt x="0" y="183646"/>
                  <a:pt x="0" y="139760"/>
                </a:cubicBezTo>
                <a:cubicBezTo>
                  <a:pt x="0" y="106200"/>
                  <a:pt x="15509" y="75221"/>
                  <a:pt x="41357" y="57150"/>
                </a:cubicBezTo>
                <a:close/>
                <a:moveTo>
                  <a:pt x="100807" y="0"/>
                </a:moveTo>
                <a:cubicBezTo>
                  <a:pt x="129302" y="0"/>
                  <a:pt x="152401" y="23099"/>
                  <a:pt x="152401" y="51594"/>
                </a:cubicBezTo>
                <a:cubicBezTo>
                  <a:pt x="152401" y="80089"/>
                  <a:pt x="129302" y="103188"/>
                  <a:pt x="100807" y="103188"/>
                </a:cubicBezTo>
                <a:cubicBezTo>
                  <a:pt x="72312" y="103188"/>
                  <a:pt x="49213" y="80089"/>
                  <a:pt x="49213" y="51594"/>
                </a:cubicBezTo>
                <a:cubicBezTo>
                  <a:pt x="49213" y="23099"/>
                  <a:pt x="72312" y="0"/>
                  <a:pt x="10080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6" name="Freeform 204"/>
          <p:cNvSpPr>
            <a:spLocks noEditPoints="1"/>
          </p:cNvSpPr>
          <p:nvPr/>
        </p:nvSpPr>
        <p:spPr bwMode="auto">
          <a:xfrm>
            <a:off x="3979970" y="3024167"/>
            <a:ext cx="381000" cy="522817"/>
          </a:xfrm>
          <a:custGeom>
            <a:avLst/>
            <a:gdLst>
              <a:gd name="T0" fmla="*/ 0 w 180"/>
              <a:gd name="T1" fmla="*/ 0 h 247"/>
              <a:gd name="T2" fmla="*/ 0 w 180"/>
              <a:gd name="T3" fmla="*/ 247 h 247"/>
              <a:gd name="T4" fmla="*/ 149 w 180"/>
              <a:gd name="T5" fmla="*/ 247 h 247"/>
              <a:gd name="T6" fmla="*/ 180 w 180"/>
              <a:gd name="T7" fmla="*/ 214 h 247"/>
              <a:gd name="T8" fmla="*/ 180 w 180"/>
              <a:gd name="T9" fmla="*/ 0 h 247"/>
              <a:gd name="T10" fmla="*/ 0 w 180"/>
              <a:gd name="T11" fmla="*/ 0 h 247"/>
              <a:gd name="T12" fmla="*/ 38 w 180"/>
              <a:gd name="T13" fmla="*/ 218 h 247"/>
              <a:gd name="T14" fmla="*/ 22 w 180"/>
              <a:gd name="T15" fmla="*/ 218 h 247"/>
              <a:gd name="T16" fmla="*/ 22 w 180"/>
              <a:gd name="T17" fmla="*/ 187 h 247"/>
              <a:gd name="T18" fmla="*/ 38 w 180"/>
              <a:gd name="T19" fmla="*/ 187 h 247"/>
              <a:gd name="T20" fmla="*/ 38 w 180"/>
              <a:gd name="T21" fmla="*/ 218 h 247"/>
              <a:gd name="T22" fmla="*/ 69 w 180"/>
              <a:gd name="T23" fmla="*/ 218 h 247"/>
              <a:gd name="T24" fmla="*/ 58 w 180"/>
              <a:gd name="T25" fmla="*/ 218 h 247"/>
              <a:gd name="T26" fmla="*/ 58 w 180"/>
              <a:gd name="T27" fmla="*/ 192 h 247"/>
              <a:gd name="T28" fmla="*/ 69 w 180"/>
              <a:gd name="T29" fmla="*/ 192 h 247"/>
              <a:gd name="T30" fmla="*/ 69 w 180"/>
              <a:gd name="T31" fmla="*/ 218 h 247"/>
              <a:gd name="T32" fmla="*/ 102 w 180"/>
              <a:gd name="T33" fmla="*/ 218 h 247"/>
              <a:gd name="T34" fmla="*/ 90 w 180"/>
              <a:gd name="T35" fmla="*/ 218 h 247"/>
              <a:gd name="T36" fmla="*/ 90 w 180"/>
              <a:gd name="T37" fmla="*/ 192 h 247"/>
              <a:gd name="T38" fmla="*/ 102 w 180"/>
              <a:gd name="T39" fmla="*/ 192 h 247"/>
              <a:gd name="T40" fmla="*/ 102 w 180"/>
              <a:gd name="T41" fmla="*/ 218 h 247"/>
              <a:gd name="T42" fmla="*/ 134 w 180"/>
              <a:gd name="T43" fmla="*/ 218 h 247"/>
              <a:gd name="T44" fmla="*/ 123 w 180"/>
              <a:gd name="T45" fmla="*/ 218 h 247"/>
              <a:gd name="T46" fmla="*/ 123 w 180"/>
              <a:gd name="T47" fmla="*/ 192 h 247"/>
              <a:gd name="T48" fmla="*/ 134 w 180"/>
              <a:gd name="T49" fmla="*/ 192 h 247"/>
              <a:gd name="T50" fmla="*/ 134 w 180"/>
              <a:gd name="T51" fmla="*/ 218 h 247"/>
              <a:gd name="T52" fmla="*/ 144 w 180"/>
              <a:gd name="T53" fmla="*/ 60 h 247"/>
              <a:gd name="T54" fmla="*/ 30 w 180"/>
              <a:gd name="T55" fmla="*/ 60 h 247"/>
              <a:gd name="T56" fmla="*/ 30 w 180"/>
              <a:gd name="T57" fmla="*/ 31 h 247"/>
              <a:gd name="T58" fmla="*/ 144 w 180"/>
              <a:gd name="T59" fmla="*/ 31 h 247"/>
              <a:gd name="T60" fmla="*/ 144 w 180"/>
              <a:gd name="T61" fmla="*/ 6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0" h="247">
                <a:moveTo>
                  <a:pt x="0" y="0"/>
                </a:moveTo>
                <a:lnTo>
                  <a:pt x="0" y="247"/>
                </a:lnTo>
                <a:lnTo>
                  <a:pt x="149" y="247"/>
                </a:lnTo>
                <a:lnTo>
                  <a:pt x="180" y="214"/>
                </a:lnTo>
                <a:lnTo>
                  <a:pt x="180" y="0"/>
                </a:lnTo>
                <a:lnTo>
                  <a:pt x="0" y="0"/>
                </a:lnTo>
                <a:close/>
                <a:moveTo>
                  <a:pt x="38" y="218"/>
                </a:moveTo>
                <a:lnTo>
                  <a:pt x="22" y="218"/>
                </a:lnTo>
                <a:lnTo>
                  <a:pt x="22" y="187"/>
                </a:lnTo>
                <a:lnTo>
                  <a:pt x="38" y="187"/>
                </a:lnTo>
                <a:lnTo>
                  <a:pt x="38" y="218"/>
                </a:lnTo>
                <a:close/>
                <a:moveTo>
                  <a:pt x="69" y="218"/>
                </a:moveTo>
                <a:lnTo>
                  <a:pt x="58" y="218"/>
                </a:lnTo>
                <a:lnTo>
                  <a:pt x="58" y="192"/>
                </a:lnTo>
                <a:lnTo>
                  <a:pt x="69" y="192"/>
                </a:lnTo>
                <a:lnTo>
                  <a:pt x="69" y="218"/>
                </a:lnTo>
                <a:close/>
                <a:moveTo>
                  <a:pt x="102" y="218"/>
                </a:moveTo>
                <a:lnTo>
                  <a:pt x="90" y="218"/>
                </a:lnTo>
                <a:lnTo>
                  <a:pt x="90" y="192"/>
                </a:lnTo>
                <a:lnTo>
                  <a:pt x="102" y="192"/>
                </a:lnTo>
                <a:lnTo>
                  <a:pt x="102" y="218"/>
                </a:lnTo>
                <a:close/>
                <a:moveTo>
                  <a:pt x="134" y="218"/>
                </a:moveTo>
                <a:lnTo>
                  <a:pt x="123" y="218"/>
                </a:lnTo>
                <a:lnTo>
                  <a:pt x="123" y="192"/>
                </a:lnTo>
                <a:lnTo>
                  <a:pt x="134" y="192"/>
                </a:lnTo>
                <a:lnTo>
                  <a:pt x="134" y="218"/>
                </a:lnTo>
                <a:close/>
                <a:moveTo>
                  <a:pt x="144" y="60"/>
                </a:moveTo>
                <a:lnTo>
                  <a:pt x="30" y="60"/>
                </a:lnTo>
                <a:lnTo>
                  <a:pt x="30" y="31"/>
                </a:lnTo>
                <a:lnTo>
                  <a:pt x="144" y="31"/>
                </a:lnTo>
                <a:lnTo>
                  <a:pt x="144" y="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36" name="Freeform 206"/>
          <p:cNvSpPr>
            <a:spLocks noEditPoints="1"/>
          </p:cNvSpPr>
          <p:nvPr/>
        </p:nvSpPr>
        <p:spPr bwMode="auto">
          <a:xfrm>
            <a:off x="4892253" y="998517"/>
            <a:ext cx="234951" cy="321733"/>
          </a:xfrm>
          <a:custGeom>
            <a:avLst/>
            <a:gdLst>
              <a:gd name="T0" fmla="*/ 0 w 111"/>
              <a:gd name="T1" fmla="*/ 0 h 152"/>
              <a:gd name="T2" fmla="*/ 0 w 111"/>
              <a:gd name="T3" fmla="*/ 152 h 152"/>
              <a:gd name="T4" fmla="*/ 91 w 111"/>
              <a:gd name="T5" fmla="*/ 152 h 152"/>
              <a:gd name="T6" fmla="*/ 111 w 111"/>
              <a:gd name="T7" fmla="*/ 131 h 152"/>
              <a:gd name="T8" fmla="*/ 111 w 111"/>
              <a:gd name="T9" fmla="*/ 1 h 152"/>
              <a:gd name="T10" fmla="*/ 0 w 111"/>
              <a:gd name="T11" fmla="*/ 0 h 152"/>
              <a:gd name="T12" fmla="*/ 23 w 111"/>
              <a:gd name="T13" fmla="*/ 133 h 152"/>
              <a:gd name="T14" fmla="*/ 13 w 111"/>
              <a:gd name="T15" fmla="*/ 133 h 152"/>
              <a:gd name="T16" fmla="*/ 13 w 111"/>
              <a:gd name="T17" fmla="*/ 115 h 152"/>
              <a:gd name="T18" fmla="*/ 23 w 111"/>
              <a:gd name="T19" fmla="*/ 115 h 152"/>
              <a:gd name="T20" fmla="*/ 23 w 111"/>
              <a:gd name="T21" fmla="*/ 133 h 152"/>
              <a:gd name="T22" fmla="*/ 42 w 111"/>
              <a:gd name="T23" fmla="*/ 133 h 152"/>
              <a:gd name="T24" fmla="*/ 34 w 111"/>
              <a:gd name="T25" fmla="*/ 133 h 152"/>
              <a:gd name="T26" fmla="*/ 34 w 111"/>
              <a:gd name="T27" fmla="*/ 118 h 152"/>
              <a:gd name="T28" fmla="*/ 42 w 111"/>
              <a:gd name="T29" fmla="*/ 118 h 152"/>
              <a:gd name="T30" fmla="*/ 42 w 111"/>
              <a:gd name="T31" fmla="*/ 133 h 152"/>
              <a:gd name="T32" fmla="*/ 62 w 111"/>
              <a:gd name="T33" fmla="*/ 133 h 152"/>
              <a:gd name="T34" fmla="*/ 55 w 111"/>
              <a:gd name="T35" fmla="*/ 133 h 152"/>
              <a:gd name="T36" fmla="*/ 55 w 111"/>
              <a:gd name="T37" fmla="*/ 118 h 152"/>
              <a:gd name="T38" fmla="*/ 62 w 111"/>
              <a:gd name="T39" fmla="*/ 118 h 152"/>
              <a:gd name="T40" fmla="*/ 62 w 111"/>
              <a:gd name="T41" fmla="*/ 133 h 152"/>
              <a:gd name="T42" fmla="*/ 81 w 111"/>
              <a:gd name="T43" fmla="*/ 133 h 152"/>
              <a:gd name="T44" fmla="*/ 75 w 111"/>
              <a:gd name="T45" fmla="*/ 133 h 152"/>
              <a:gd name="T46" fmla="*/ 75 w 111"/>
              <a:gd name="T47" fmla="*/ 118 h 152"/>
              <a:gd name="T48" fmla="*/ 81 w 111"/>
              <a:gd name="T49" fmla="*/ 118 h 152"/>
              <a:gd name="T50" fmla="*/ 81 w 111"/>
              <a:gd name="T51" fmla="*/ 133 h 152"/>
              <a:gd name="T52" fmla="*/ 88 w 111"/>
              <a:gd name="T53" fmla="*/ 37 h 152"/>
              <a:gd name="T54" fmla="*/ 18 w 111"/>
              <a:gd name="T55" fmla="*/ 37 h 152"/>
              <a:gd name="T56" fmla="*/ 18 w 111"/>
              <a:gd name="T57" fmla="*/ 19 h 152"/>
              <a:gd name="T58" fmla="*/ 88 w 111"/>
              <a:gd name="T59" fmla="*/ 19 h 152"/>
              <a:gd name="T60" fmla="*/ 88 w 111"/>
              <a:gd name="T61" fmla="*/ 3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1" h="152">
                <a:moveTo>
                  <a:pt x="0" y="0"/>
                </a:moveTo>
                <a:lnTo>
                  <a:pt x="0" y="152"/>
                </a:lnTo>
                <a:lnTo>
                  <a:pt x="91" y="152"/>
                </a:lnTo>
                <a:lnTo>
                  <a:pt x="111" y="131"/>
                </a:lnTo>
                <a:lnTo>
                  <a:pt x="111" y="1"/>
                </a:lnTo>
                <a:lnTo>
                  <a:pt x="0" y="0"/>
                </a:lnTo>
                <a:close/>
                <a:moveTo>
                  <a:pt x="23" y="133"/>
                </a:moveTo>
                <a:lnTo>
                  <a:pt x="13" y="133"/>
                </a:lnTo>
                <a:lnTo>
                  <a:pt x="13" y="115"/>
                </a:lnTo>
                <a:lnTo>
                  <a:pt x="23" y="115"/>
                </a:lnTo>
                <a:lnTo>
                  <a:pt x="23" y="133"/>
                </a:lnTo>
                <a:close/>
                <a:moveTo>
                  <a:pt x="42" y="133"/>
                </a:moveTo>
                <a:lnTo>
                  <a:pt x="34" y="133"/>
                </a:lnTo>
                <a:lnTo>
                  <a:pt x="34" y="118"/>
                </a:lnTo>
                <a:lnTo>
                  <a:pt x="42" y="118"/>
                </a:lnTo>
                <a:lnTo>
                  <a:pt x="42" y="133"/>
                </a:lnTo>
                <a:close/>
                <a:moveTo>
                  <a:pt x="62" y="133"/>
                </a:moveTo>
                <a:lnTo>
                  <a:pt x="55" y="133"/>
                </a:lnTo>
                <a:lnTo>
                  <a:pt x="55" y="118"/>
                </a:lnTo>
                <a:lnTo>
                  <a:pt x="62" y="118"/>
                </a:lnTo>
                <a:lnTo>
                  <a:pt x="62" y="133"/>
                </a:lnTo>
                <a:close/>
                <a:moveTo>
                  <a:pt x="81" y="133"/>
                </a:moveTo>
                <a:lnTo>
                  <a:pt x="75" y="133"/>
                </a:lnTo>
                <a:lnTo>
                  <a:pt x="75" y="118"/>
                </a:lnTo>
                <a:lnTo>
                  <a:pt x="81" y="118"/>
                </a:lnTo>
                <a:lnTo>
                  <a:pt x="81" y="133"/>
                </a:lnTo>
                <a:close/>
                <a:moveTo>
                  <a:pt x="88" y="37"/>
                </a:moveTo>
                <a:lnTo>
                  <a:pt x="18" y="37"/>
                </a:lnTo>
                <a:lnTo>
                  <a:pt x="18" y="19"/>
                </a:lnTo>
                <a:lnTo>
                  <a:pt x="88" y="19"/>
                </a:lnTo>
                <a:lnTo>
                  <a:pt x="88" y="3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38" name="Freeform 208"/>
          <p:cNvSpPr>
            <a:spLocks noEditPoints="1"/>
          </p:cNvSpPr>
          <p:nvPr/>
        </p:nvSpPr>
        <p:spPr bwMode="auto">
          <a:xfrm>
            <a:off x="2777704" y="4457150"/>
            <a:ext cx="129117" cy="182033"/>
          </a:xfrm>
          <a:custGeom>
            <a:avLst/>
            <a:gdLst>
              <a:gd name="T0" fmla="*/ 0 w 61"/>
              <a:gd name="T1" fmla="*/ 0 h 86"/>
              <a:gd name="T2" fmla="*/ 0 w 61"/>
              <a:gd name="T3" fmla="*/ 86 h 86"/>
              <a:gd name="T4" fmla="*/ 50 w 61"/>
              <a:gd name="T5" fmla="*/ 86 h 86"/>
              <a:gd name="T6" fmla="*/ 61 w 61"/>
              <a:gd name="T7" fmla="*/ 75 h 86"/>
              <a:gd name="T8" fmla="*/ 61 w 61"/>
              <a:gd name="T9" fmla="*/ 0 h 86"/>
              <a:gd name="T10" fmla="*/ 0 w 61"/>
              <a:gd name="T11" fmla="*/ 0 h 86"/>
              <a:gd name="T12" fmla="*/ 12 w 61"/>
              <a:gd name="T13" fmla="*/ 75 h 86"/>
              <a:gd name="T14" fmla="*/ 6 w 61"/>
              <a:gd name="T15" fmla="*/ 75 h 86"/>
              <a:gd name="T16" fmla="*/ 6 w 61"/>
              <a:gd name="T17" fmla="*/ 65 h 86"/>
              <a:gd name="T18" fmla="*/ 12 w 61"/>
              <a:gd name="T19" fmla="*/ 65 h 86"/>
              <a:gd name="T20" fmla="*/ 12 w 61"/>
              <a:gd name="T21" fmla="*/ 75 h 86"/>
              <a:gd name="T22" fmla="*/ 22 w 61"/>
              <a:gd name="T23" fmla="*/ 75 h 86"/>
              <a:gd name="T24" fmla="*/ 19 w 61"/>
              <a:gd name="T25" fmla="*/ 75 h 86"/>
              <a:gd name="T26" fmla="*/ 19 w 61"/>
              <a:gd name="T27" fmla="*/ 66 h 86"/>
              <a:gd name="T28" fmla="*/ 22 w 61"/>
              <a:gd name="T29" fmla="*/ 66 h 86"/>
              <a:gd name="T30" fmla="*/ 22 w 61"/>
              <a:gd name="T31" fmla="*/ 75 h 86"/>
              <a:gd name="T32" fmla="*/ 34 w 61"/>
              <a:gd name="T33" fmla="*/ 75 h 86"/>
              <a:gd name="T34" fmla="*/ 30 w 61"/>
              <a:gd name="T35" fmla="*/ 75 h 86"/>
              <a:gd name="T36" fmla="*/ 30 w 61"/>
              <a:gd name="T37" fmla="*/ 66 h 86"/>
              <a:gd name="T38" fmla="*/ 34 w 61"/>
              <a:gd name="T39" fmla="*/ 66 h 86"/>
              <a:gd name="T40" fmla="*/ 34 w 61"/>
              <a:gd name="T41" fmla="*/ 75 h 86"/>
              <a:gd name="T42" fmla="*/ 45 w 61"/>
              <a:gd name="T43" fmla="*/ 75 h 86"/>
              <a:gd name="T44" fmla="*/ 42 w 61"/>
              <a:gd name="T45" fmla="*/ 75 h 86"/>
              <a:gd name="T46" fmla="*/ 42 w 61"/>
              <a:gd name="T47" fmla="*/ 66 h 86"/>
              <a:gd name="T48" fmla="*/ 45 w 61"/>
              <a:gd name="T49" fmla="*/ 66 h 86"/>
              <a:gd name="T50" fmla="*/ 45 w 61"/>
              <a:gd name="T51" fmla="*/ 75 h 86"/>
              <a:gd name="T52" fmla="*/ 48 w 61"/>
              <a:gd name="T53" fmla="*/ 21 h 86"/>
              <a:gd name="T54" fmla="*/ 9 w 61"/>
              <a:gd name="T55" fmla="*/ 21 h 86"/>
              <a:gd name="T56" fmla="*/ 9 w 61"/>
              <a:gd name="T57" fmla="*/ 10 h 86"/>
              <a:gd name="T58" fmla="*/ 48 w 61"/>
              <a:gd name="T59" fmla="*/ 10 h 86"/>
              <a:gd name="T60" fmla="*/ 48 w 61"/>
              <a:gd name="T61" fmla="*/ 2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" h="86">
                <a:moveTo>
                  <a:pt x="0" y="0"/>
                </a:moveTo>
                <a:lnTo>
                  <a:pt x="0" y="86"/>
                </a:lnTo>
                <a:lnTo>
                  <a:pt x="50" y="86"/>
                </a:lnTo>
                <a:lnTo>
                  <a:pt x="61" y="75"/>
                </a:lnTo>
                <a:lnTo>
                  <a:pt x="61" y="0"/>
                </a:lnTo>
                <a:lnTo>
                  <a:pt x="0" y="0"/>
                </a:lnTo>
                <a:close/>
                <a:moveTo>
                  <a:pt x="12" y="75"/>
                </a:moveTo>
                <a:lnTo>
                  <a:pt x="6" y="75"/>
                </a:lnTo>
                <a:lnTo>
                  <a:pt x="6" y="65"/>
                </a:lnTo>
                <a:lnTo>
                  <a:pt x="12" y="65"/>
                </a:lnTo>
                <a:lnTo>
                  <a:pt x="12" y="75"/>
                </a:lnTo>
                <a:close/>
                <a:moveTo>
                  <a:pt x="22" y="75"/>
                </a:moveTo>
                <a:lnTo>
                  <a:pt x="19" y="75"/>
                </a:lnTo>
                <a:lnTo>
                  <a:pt x="19" y="66"/>
                </a:lnTo>
                <a:lnTo>
                  <a:pt x="22" y="66"/>
                </a:lnTo>
                <a:lnTo>
                  <a:pt x="22" y="75"/>
                </a:lnTo>
                <a:close/>
                <a:moveTo>
                  <a:pt x="34" y="75"/>
                </a:moveTo>
                <a:lnTo>
                  <a:pt x="30" y="75"/>
                </a:lnTo>
                <a:lnTo>
                  <a:pt x="30" y="66"/>
                </a:lnTo>
                <a:lnTo>
                  <a:pt x="34" y="66"/>
                </a:lnTo>
                <a:lnTo>
                  <a:pt x="34" y="75"/>
                </a:lnTo>
                <a:close/>
                <a:moveTo>
                  <a:pt x="45" y="75"/>
                </a:moveTo>
                <a:lnTo>
                  <a:pt x="42" y="75"/>
                </a:lnTo>
                <a:lnTo>
                  <a:pt x="42" y="66"/>
                </a:lnTo>
                <a:lnTo>
                  <a:pt x="45" y="66"/>
                </a:lnTo>
                <a:lnTo>
                  <a:pt x="45" y="75"/>
                </a:lnTo>
                <a:close/>
                <a:moveTo>
                  <a:pt x="48" y="21"/>
                </a:moveTo>
                <a:lnTo>
                  <a:pt x="9" y="21"/>
                </a:lnTo>
                <a:lnTo>
                  <a:pt x="9" y="10"/>
                </a:lnTo>
                <a:lnTo>
                  <a:pt x="48" y="10"/>
                </a:lnTo>
                <a:lnTo>
                  <a:pt x="48" y="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39" name="Freeform 209"/>
          <p:cNvSpPr>
            <a:spLocks noEditPoints="1"/>
          </p:cNvSpPr>
          <p:nvPr/>
        </p:nvSpPr>
        <p:spPr bwMode="auto">
          <a:xfrm>
            <a:off x="2121537" y="3496183"/>
            <a:ext cx="294217" cy="474133"/>
          </a:xfrm>
          <a:custGeom>
            <a:avLst/>
            <a:gdLst>
              <a:gd name="T0" fmla="*/ 62 w 86"/>
              <a:gd name="T1" fmla="*/ 0 h 138"/>
              <a:gd name="T2" fmla="*/ 24 w 86"/>
              <a:gd name="T3" fmla="*/ 0 h 138"/>
              <a:gd name="T4" fmla="*/ 0 w 86"/>
              <a:gd name="T5" fmla="*/ 24 h 138"/>
              <a:gd name="T6" fmla="*/ 0 w 86"/>
              <a:gd name="T7" fmla="*/ 114 h 138"/>
              <a:gd name="T8" fmla="*/ 24 w 86"/>
              <a:gd name="T9" fmla="*/ 138 h 138"/>
              <a:gd name="T10" fmla="*/ 62 w 86"/>
              <a:gd name="T11" fmla="*/ 138 h 138"/>
              <a:gd name="T12" fmla="*/ 86 w 86"/>
              <a:gd name="T13" fmla="*/ 114 h 138"/>
              <a:gd name="T14" fmla="*/ 86 w 86"/>
              <a:gd name="T15" fmla="*/ 24 h 138"/>
              <a:gd name="T16" fmla="*/ 62 w 86"/>
              <a:gd name="T17" fmla="*/ 0 h 138"/>
              <a:gd name="T18" fmla="*/ 15 w 86"/>
              <a:gd name="T19" fmla="*/ 11 h 138"/>
              <a:gd name="T20" fmla="*/ 70 w 86"/>
              <a:gd name="T21" fmla="*/ 11 h 138"/>
              <a:gd name="T22" fmla="*/ 70 w 86"/>
              <a:gd name="T23" fmla="*/ 22 h 138"/>
              <a:gd name="T24" fmla="*/ 15 w 86"/>
              <a:gd name="T25" fmla="*/ 22 h 138"/>
              <a:gd name="T26" fmla="*/ 15 w 86"/>
              <a:gd name="T27" fmla="*/ 11 h 138"/>
              <a:gd name="T28" fmla="*/ 23 w 86"/>
              <a:gd name="T29" fmla="*/ 120 h 138"/>
              <a:gd name="T30" fmla="*/ 13 w 86"/>
              <a:gd name="T31" fmla="*/ 109 h 138"/>
              <a:gd name="T32" fmla="*/ 23 w 86"/>
              <a:gd name="T33" fmla="*/ 97 h 138"/>
              <a:gd name="T34" fmla="*/ 34 w 86"/>
              <a:gd name="T35" fmla="*/ 109 h 138"/>
              <a:gd name="T36" fmla="*/ 23 w 86"/>
              <a:gd name="T37" fmla="*/ 120 h 138"/>
              <a:gd name="T38" fmla="*/ 62 w 86"/>
              <a:gd name="T39" fmla="*/ 120 h 138"/>
              <a:gd name="T40" fmla="*/ 52 w 86"/>
              <a:gd name="T41" fmla="*/ 109 h 138"/>
              <a:gd name="T42" fmla="*/ 62 w 86"/>
              <a:gd name="T43" fmla="*/ 97 h 138"/>
              <a:gd name="T44" fmla="*/ 73 w 86"/>
              <a:gd name="T45" fmla="*/ 109 h 138"/>
              <a:gd name="T46" fmla="*/ 62 w 86"/>
              <a:gd name="T47" fmla="*/ 12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6" h="138">
                <a:moveTo>
                  <a:pt x="62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7"/>
                  <a:pt x="11" y="138"/>
                  <a:pt x="24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76" y="138"/>
                  <a:pt x="86" y="127"/>
                  <a:pt x="86" y="11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10"/>
                  <a:pt x="76" y="0"/>
                  <a:pt x="62" y="0"/>
                </a:cubicBezTo>
                <a:moveTo>
                  <a:pt x="15" y="11"/>
                </a:moveTo>
                <a:cubicBezTo>
                  <a:pt x="70" y="11"/>
                  <a:pt x="70" y="11"/>
                  <a:pt x="70" y="11"/>
                </a:cubicBezTo>
                <a:cubicBezTo>
                  <a:pt x="70" y="22"/>
                  <a:pt x="70" y="22"/>
                  <a:pt x="70" y="22"/>
                </a:cubicBezTo>
                <a:cubicBezTo>
                  <a:pt x="15" y="22"/>
                  <a:pt x="15" y="22"/>
                  <a:pt x="15" y="22"/>
                </a:cubicBezTo>
                <a:lnTo>
                  <a:pt x="15" y="11"/>
                </a:lnTo>
                <a:close/>
                <a:moveTo>
                  <a:pt x="23" y="120"/>
                </a:moveTo>
                <a:cubicBezTo>
                  <a:pt x="18" y="120"/>
                  <a:pt x="13" y="115"/>
                  <a:pt x="13" y="109"/>
                </a:cubicBezTo>
                <a:cubicBezTo>
                  <a:pt x="13" y="102"/>
                  <a:pt x="18" y="97"/>
                  <a:pt x="23" y="97"/>
                </a:cubicBezTo>
                <a:cubicBezTo>
                  <a:pt x="29" y="97"/>
                  <a:pt x="34" y="102"/>
                  <a:pt x="34" y="109"/>
                </a:cubicBezTo>
                <a:cubicBezTo>
                  <a:pt x="34" y="115"/>
                  <a:pt x="29" y="120"/>
                  <a:pt x="23" y="120"/>
                </a:cubicBezTo>
                <a:moveTo>
                  <a:pt x="62" y="120"/>
                </a:moveTo>
                <a:cubicBezTo>
                  <a:pt x="56" y="120"/>
                  <a:pt x="52" y="115"/>
                  <a:pt x="52" y="109"/>
                </a:cubicBezTo>
                <a:cubicBezTo>
                  <a:pt x="52" y="102"/>
                  <a:pt x="56" y="97"/>
                  <a:pt x="62" y="97"/>
                </a:cubicBezTo>
                <a:cubicBezTo>
                  <a:pt x="68" y="97"/>
                  <a:pt x="73" y="102"/>
                  <a:pt x="73" y="109"/>
                </a:cubicBezTo>
                <a:cubicBezTo>
                  <a:pt x="73" y="115"/>
                  <a:pt x="68" y="120"/>
                  <a:pt x="62" y="12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0" name="Freeform 210"/>
          <p:cNvSpPr/>
          <p:nvPr/>
        </p:nvSpPr>
        <p:spPr bwMode="auto">
          <a:xfrm>
            <a:off x="4037120" y="5151417"/>
            <a:ext cx="158751" cy="137584"/>
          </a:xfrm>
          <a:custGeom>
            <a:avLst/>
            <a:gdLst>
              <a:gd name="T0" fmla="*/ 0 w 75"/>
              <a:gd name="T1" fmla="*/ 65 h 65"/>
              <a:gd name="T2" fmla="*/ 37 w 75"/>
              <a:gd name="T3" fmla="*/ 0 h 65"/>
              <a:gd name="T4" fmla="*/ 75 w 75"/>
              <a:gd name="T5" fmla="*/ 65 h 65"/>
              <a:gd name="T6" fmla="*/ 0 w 75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65">
                <a:moveTo>
                  <a:pt x="0" y="65"/>
                </a:moveTo>
                <a:lnTo>
                  <a:pt x="37" y="0"/>
                </a:lnTo>
                <a:lnTo>
                  <a:pt x="75" y="65"/>
                </a:lnTo>
                <a:lnTo>
                  <a:pt x="0" y="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1" name="Freeform 211"/>
          <p:cNvSpPr/>
          <p:nvPr/>
        </p:nvSpPr>
        <p:spPr bwMode="auto">
          <a:xfrm>
            <a:off x="4037120" y="5312283"/>
            <a:ext cx="158751" cy="137584"/>
          </a:xfrm>
          <a:custGeom>
            <a:avLst/>
            <a:gdLst>
              <a:gd name="T0" fmla="*/ 0 w 75"/>
              <a:gd name="T1" fmla="*/ 0 h 65"/>
              <a:gd name="T2" fmla="*/ 37 w 75"/>
              <a:gd name="T3" fmla="*/ 65 h 65"/>
              <a:gd name="T4" fmla="*/ 75 w 75"/>
              <a:gd name="T5" fmla="*/ 0 h 65"/>
              <a:gd name="T6" fmla="*/ 0 w 75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65">
                <a:moveTo>
                  <a:pt x="0" y="0"/>
                </a:moveTo>
                <a:lnTo>
                  <a:pt x="37" y="65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2" name="Freeform 212"/>
          <p:cNvSpPr>
            <a:spLocks noEditPoints="1"/>
          </p:cNvSpPr>
          <p:nvPr/>
        </p:nvSpPr>
        <p:spPr bwMode="auto">
          <a:xfrm>
            <a:off x="4771604" y="4954567"/>
            <a:ext cx="364067" cy="419100"/>
          </a:xfrm>
          <a:custGeom>
            <a:avLst/>
            <a:gdLst>
              <a:gd name="T0" fmla="*/ 106 w 106"/>
              <a:gd name="T1" fmla="*/ 85 h 122"/>
              <a:gd name="T2" fmla="*/ 106 w 106"/>
              <a:gd name="T3" fmla="*/ 0 h 122"/>
              <a:gd name="T4" fmla="*/ 0 w 106"/>
              <a:gd name="T5" fmla="*/ 0 h 122"/>
              <a:gd name="T6" fmla="*/ 0 w 106"/>
              <a:gd name="T7" fmla="*/ 85 h 122"/>
              <a:gd name="T8" fmla="*/ 44 w 106"/>
              <a:gd name="T9" fmla="*/ 85 h 122"/>
              <a:gd name="T10" fmla="*/ 44 w 106"/>
              <a:gd name="T11" fmla="*/ 92 h 122"/>
              <a:gd name="T12" fmla="*/ 33 w 106"/>
              <a:gd name="T13" fmla="*/ 92 h 122"/>
              <a:gd name="T14" fmla="*/ 10 w 106"/>
              <a:gd name="T15" fmla="*/ 106 h 122"/>
              <a:gd name="T16" fmla="*/ 10 w 106"/>
              <a:gd name="T17" fmla="*/ 107 h 122"/>
              <a:gd name="T18" fmla="*/ 10 w 106"/>
              <a:gd name="T19" fmla="*/ 122 h 122"/>
              <a:gd name="T20" fmla="*/ 97 w 106"/>
              <a:gd name="T21" fmla="*/ 122 h 122"/>
              <a:gd name="T22" fmla="*/ 97 w 106"/>
              <a:gd name="T23" fmla="*/ 107 h 122"/>
              <a:gd name="T24" fmla="*/ 97 w 106"/>
              <a:gd name="T25" fmla="*/ 106 h 122"/>
              <a:gd name="T26" fmla="*/ 73 w 106"/>
              <a:gd name="T27" fmla="*/ 92 h 122"/>
              <a:gd name="T28" fmla="*/ 62 w 106"/>
              <a:gd name="T29" fmla="*/ 92 h 122"/>
              <a:gd name="T30" fmla="*/ 62 w 106"/>
              <a:gd name="T31" fmla="*/ 85 h 122"/>
              <a:gd name="T32" fmla="*/ 106 w 106"/>
              <a:gd name="T33" fmla="*/ 85 h 122"/>
              <a:gd name="T34" fmla="*/ 11 w 106"/>
              <a:gd name="T35" fmla="*/ 58 h 122"/>
              <a:gd name="T36" fmla="*/ 37 w 106"/>
              <a:gd name="T37" fmla="*/ 37 h 122"/>
              <a:gd name="T38" fmla="*/ 51 w 106"/>
              <a:gd name="T39" fmla="*/ 56 h 122"/>
              <a:gd name="T40" fmla="*/ 74 w 106"/>
              <a:gd name="T41" fmla="*/ 38 h 122"/>
              <a:gd name="T42" fmla="*/ 79 w 106"/>
              <a:gd name="T43" fmla="*/ 45 h 122"/>
              <a:gd name="T44" fmla="*/ 85 w 106"/>
              <a:gd name="T45" fmla="*/ 23 h 122"/>
              <a:gd name="T46" fmla="*/ 63 w 106"/>
              <a:gd name="T47" fmla="*/ 23 h 122"/>
              <a:gd name="T48" fmla="*/ 68 w 106"/>
              <a:gd name="T49" fmla="*/ 30 h 122"/>
              <a:gd name="T50" fmla="*/ 53 w 106"/>
              <a:gd name="T51" fmla="*/ 43 h 122"/>
              <a:gd name="T52" fmla="*/ 39 w 106"/>
              <a:gd name="T53" fmla="*/ 24 h 122"/>
              <a:gd name="T54" fmla="*/ 35 w 106"/>
              <a:gd name="T55" fmla="*/ 27 h 122"/>
              <a:gd name="T56" fmla="*/ 11 w 106"/>
              <a:gd name="T57" fmla="*/ 46 h 122"/>
              <a:gd name="T58" fmla="*/ 11 w 106"/>
              <a:gd name="T59" fmla="*/ 10 h 122"/>
              <a:gd name="T60" fmla="*/ 95 w 106"/>
              <a:gd name="T61" fmla="*/ 10 h 122"/>
              <a:gd name="T62" fmla="*/ 95 w 106"/>
              <a:gd name="T63" fmla="*/ 71 h 122"/>
              <a:gd name="T64" fmla="*/ 11 w 106"/>
              <a:gd name="T65" fmla="*/ 71 h 122"/>
              <a:gd name="T66" fmla="*/ 11 w 106"/>
              <a:gd name="T67" fmla="*/ 5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122">
                <a:moveTo>
                  <a:pt x="106" y="85"/>
                </a:move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5"/>
                  <a:pt x="0" y="85"/>
                  <a:pt x="0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92"/>
                  <a:pt x="44" y="92"/>
                  <a:pt x="44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73" y="92"/>
                  <a:pt x="73" y="92"/>
                  <a:pt x="73" y="92"/>
                </a:cubicBezTo>
                <a:cubicBezTo>
                  <a:pt x="62" y="92"/>
                  <a:pt x="62" y="92"/>
                  <a:pt x="62" y="92"/>
                </a:cubicBezTo>
                <a:cubicBezTo>
                  <a:pt x="62" y="85"/>
                  <a:pt x="62" y="85"/>
                  <a:pt x="62" y="85"/>
                </a:cubicBezTo>
                <a:lnTo>
                  <a:pt x="106" y="85"/>
                </a:lnTo>
                <a:close/>
                <a:moveTo>
                  <a:pt x="11" y="58"/>
                </a:moveTo>
                <a:cubicBezTo>
                  <a:pt x="15" y="55"/>
                  <a:pt x="32" y="41"/>
                  <a:pt x="37" y="37"/>
                </a:cubicBezTo>
                <a:cubicBezTo>
                  <a:pt x="41" y="42"/>
                  <a:pt x="51" y="56"/>
                  <a:pt x="51" y="56"/>
                </a:cubicBezTo>
                <a:cubicBezTo>
                  <a:pt x="74" y="38"/>
                  <a:pt x="74" y="38"/>
                  <a:pt x="74" y="38"/>
                </a:cubicBezTo>
                <a:cubicBezTo>
                  <a:pt x="79" y="45"/>
                  <a:pt x="79" y="45"/>
                  <a:pt x="79" y="45"/>
                </a:cubicBezTo>
                <a:cubicBezTo>
                  <a:pt x="85" y="23"/>
                  <a:pt x="85" y="23"/>
                  <a:pt x="85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4" y="34"/>
                  <a:pt x="56" y="40"/>
                  <a:pt x="53" y="43"/>
                </a:cubicBezTo>
                <a:cubicBezTo>
                  <a:pt x="49" y="38"/>
                  <a:pt x="39" y="24"/>
                  <a:pt x="39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10"/>
                  <a:pt x="11" y="10"/>
                  <a:pt x="11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71"/>
                  <a:pt x="95" y="71"/>
                  <a:pt x="95" y="71"/>
                </a:cubicBezTo>
                <a:cubicBezTo>
                  <a:pt x="11" y="71"/>
                  <a:pt x="11" y="71"/>
                  <a:pt x="11" y="71"/>
                </a:cubicBezTo>
                <a:lnTo>
                  <a:pt x="11" y="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3" name="Freeform 213"/>
          <p:cNvSpPr>
            <a:spLocks noEditPoints="1"/>
          </p:cNvSpPr>
          <p:nvPr/>
        </p:nvSpPr>
        <p:spPr bwMode="auto">
          <a:xfrm>
            <a:off x="2822153" y="6074283"/>
            <a:ext cx="364067" cy="419100"/>
          </a:xfrm>
          <a:custGeom>
            <a:avLst/>
            <a:gdLst>
              <a:gd name="T0" fmla="*/ 106 w 106"/>
              <a:gd name="T1" fmla="*/ 85 h 122"/>
              <a:gd name="T2" fmla="*/ 106 w 106"/>
              <a:gd name="T3" fmla="*/ 0 h 122"/>
              <a:gd name="T4" fmla="*/ 0 w 106"/>
              <a:gd name="T5" fmla="*/ 0 h 122"/>
              <a:gd name="T6" fmla="*/ 0 w 106"/>
              <a:gd name="T7" fmla="*/ 85 h 122"/>
              <a:gd name="T8" fmla="*/ 44 w 106"/>
              <a:gd name="T9" fmla="*/ 85 h 122"/>
              <a:gd name="T10" fmla="*/ 44 w 106"/>
              <a:gd name="T11" fmla="*/ 92 h 122"/>
              <a:gd name="T12" fmla="*/ 33 w 106"/>
              <a:gd name="T13" fmla="*/ 92 h 122"/>
              <a:gd name="T14" fmla="*/ 10 w 106"/>
              <a:gd name="T15" fmla="*/ 107 h 122"/>
              <a:gd name="T16" fmla="*/ 10 w 106"/>
              <a:gd name="T17" fmla="*/ 107 h 122"/>
              <a:gd name="T18" fmla="*/ 10 w 106"/>
              <a:gd name="T19" fmla="*/ 107 h 122"/>
              <a:gd name="T20" fmla="*/ 10 w 106"/>
              <a:gd name="T21" fmla="*/ 122 h 122"/>
              <a:gd name="T22" fmla="*/ 96 w 106"/>
              <a:gd name="T23" fmla="*/ 122 h 122"/>
              <a:gd name="T24" fmla="*/ 96 w 106"/>
              <a:gd name="T25" fmla="*/ 107 h 122"/>
              <a:gd name="T26" fmla="*/ 96 w 106"/>
              <a:gd name="T27" fmla="*/ 107 h 122"/>
              <a:gd name="T28" fmla="*/ 96 w 106"/>
              <a:gd name="T29" fmla="*/ 107 h 122"/>
              <a:gd name="T30" fmla="*/ 73 w 106"/>
              <a:gd name="T31" fmla="*/ 92 h 122"/>
              <a:gd name="T32" fmla="*/ 62 w 106"/>
              <a:gd name="T33" fmla="*/ 92 h 122"/>
              <a:gd name="T34" fmla="*/ 62 w 106"/>
              <a:gd name="T35" fmla="*/ 85 h 122"/>
              <a:gd name="T36" fmla="*/ 106 w 106"/>
              <a:gd name="T37" fmla="*/ 85 h 122"/>
              <a:gd name="T38" fmla="*/ 11 w 106"/>
              <a:gd name="T39" fmla="*/ 58 h 122"/>
              <a:gd name="T40" fmla="*/ 37 w 106"/>
              <a:gd name="T41" fmla="*/ 37 h 122"/>
              <a:gd name="T42" fmla="*/ 51 w 106"/>
              <a:gd name="T43" fmla="*/ 56 h 122"/>
              <a:gd name="T44" fmla="*/ 73 w 106"/>
              <a:gd name="T45" fmla="*/ 38 h 122"/>
              <a:gd name="T46" fmla="*/ 78 w 106"/>
              <a:gd name="T47" fmla="*/ 45 h 122"/>
              <a:gd name="T48" fmla="*/ 85 w 106"/>
              <a:gd name="T49" fmla="*/ 24 h 122"/>
              <a:gd name="T50" fmla="*/ 63 w 106"/>
              <a:gd name="T51" fmla="*/ 23 h 122"/>
              <a:gd name="T52" fmla="*/ 68 w 106"/>
              <a:gd name="T53" fmla="*/ 31 h 122"/>
              <a:gd name="T54" fmla="*/ 52 w 106"/>
              <a:gd name="T55" fmla="*/ 43 h 122"/>
              <a:gd name="T56" fmla="*/ 39 w 106"/>
              <a:gd name="T57" fmla="*/ 24 h 122"/>
              <a:gd name="T58" fmla="*/ 35 w 106"/>
              <a:gd name="T59" fmla="*/ 27 h 122"/>
              <a:gd name="T60" fmla="*/ 11 w 106"/>
              <a:gd name="T61" fmla="*/ 46 h 122"/>
              <a:gd name="T62" fmla="*/ 11 w 106"/>
              <a:gd name="T63" fmla="*/ 10 h 122"/>
              <a:gd name="T64" fmla="*/ 95 w 106"/>
              <a:gd name="T65" fmla="*/ 10 h 122"/>
              <a:gd name="T66" fmla="*/ 95 w 106"/>
              <a:gd name="T67" fmla="*/ 71 h 122"/>
              <a:gd name="T68" fmla="*/ 11 w 106"/>
              <a:gd name="T69" fmla="*/ 71 h 122"/>
              <a:gd name="T70" fmla="*/ 11 w 106"/>
              <a:gd name="T71" fmla="*/ 5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" h="122">
                <a:moveTo>
                  <a:pt x="106" y="85"/>
                </a:move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5"/>
                  <a:pt x="0" y="85"/>
                  <a:pt x="0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92"/>
                  <a:pt x="44" y="92"/>
                  <a:pt x="44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73" y="92"/>
                  <a:pt x="73" y="92"/>
                  <a:pt x="73" y="92"/>
                </a:cubicBezTo>
                <a:cubicBezTo>
                  <a:pt x="62" y="92"/>
                  <a:pt x="62" y="92"/>
                  <a:pt x="62" y="92"/>
                </a:cubicBezTo>
                <a:cubicBezTo>
                  <a:pt x="62" y="85"/>
                  <a:pt x="62" y="85"/>
                  <a:pt x="62" y="85"/>
                </a:cubicBezTo>
                <a:lnTo>
                  <a:pt x="106" y="85"/>
                </a:lnTo>
                <a:close/>
                <a:moveTo>
                  <a:pt x="11" y="58"/>
                </a:moveTo>
                <a:cubicBezTo>
                  <a:pt x="14" y="55"/>
                  <a:pt x="32" y="41"/>
                  <a:pt x="37" y="37"/>
                </a:cubicBezTo>
                <a:cubicBezTo>
                  <a:pt x="40" y="42"/>
                  <a:pt x="51" y="56"/>
                  <a:pt x="51" y="56"/>
                </a:cubicBezTo>
                <a:cubicBezTo>
                  <a:pt x="73" y="38"/>
                  <a:pt x="73" y="38"/>
                  <a:pt x="73" y="38"/>
                </a:cubicBezTo>
                <a:cubicBezTo>
                  <a:pt x="78" y="45"/>
                  <a:pt x="78" y="45"/>
                  <a:pt x="78" y="45"/>
                </a:cubicBezTo>
                <a:cubicBezTo>
                  <a:pt x="85" y="24"/>
                  <a:pt x="85" y="24"/>
                  <a:pt x="85" y="24"/>
                </a:cubicBezTo>
                <a:cubicBezTo>
                  <a:pt x="63" y="23"/>
                  <a:pt x="63" y="23"/>
                  <a:pt x="63" y="23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34"/>
                  <a:pt x="56" y="40"/>
                  <a:pt x="52" y="43"/>
                </a:cubicBezTo>
                <a:cubicBezTo>
                  <a:pt x="49" y="38"/>
                  <a:pt x="39" y="24"/>
                  <a:pt x="39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10"/>
                  <a:pt x="11" y="10"/>
                  <a:pt x="11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71"/>
                  <a:pt x="95" y="71"/>
                  <a:pt x="95" y="71"/>
                </a:cubicBezTo>
                <a:cubicBezTo>
                  <a:pt x="11" y="71"/>
                  <a:pt x="11" y="71"/>
                  <a:pt x="11" y="71"/>
                </a:cubicBezTo>
                <a:lnTo>
                  <a:pt x="11" y="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44" name="Freeform 214"/>
          <p:cNvSpPr>
            <a:spLocks noEditPoints="1"/>
          </p:cNvSpPr>
          <p:nvPr/>
        </p:nvSpPr>
        <p:spPr bwMode="auto">
          <a:xfrm>
            <a:off x="2028404" y="2969134"/>
            <a:ext cx="364067" cy="419100"/>
          </a:xfrm>
          <a:custGeom>
            <a:avLst/>
            <a:gdLst>
              <a:gd name="T0" fmla="*/ 106 w 106"/>
              <a:gd name="T1" fmla="*/ 85 h 122"/>
              <a:gd name="T2" fmla="*/ 106 w 106"/>
              <a:gd name="T3" fmla="*/ 0 h 122"/>
              <a:gd name="T4" fmla="*/ 0 w 106"/>
              <a:gd name="T5" fmla="*/ 0 h 122"/>
              <a:gd name="T6" fmla="*/ 0 w 106"/>
              <a:gd name="T7" fmla="*/ 85 h 122"/>
              <a:gd name="T8" fmla="*/ 44 w 106"/>
              <a:gd name="T9" fmla="*/ 85 h 122"/>
              <a:gd name="T10" fmla="*/ 44 w 106"/>
              <a:gd name="T11" fmla="*/ 92 h 122"/>
              <a:gd name="T12" fmla="*/ 33 w 106"/>
              <a:gd name="T13" fmla="*/ 92 h 122"/>
              <a:gd name="T14" fmla="*/ 9 w 106"/>
              <a:gd name="T15" fmla="*/ 106 h 122"/>
              <a:gd name="T16" fmla="*/ 9 w 106"/>
              <a:gd name="T17" fmla="*/ 107 h 122"/>
              <a:gd name="T18" fmla="*/ 9 w 106"/>
              <a:gd name="T19" fmla="*/ 107 h 122"/>
              <a:gd name="T20" fmla="*/ 9 w 106"/>
              <a:gd name="T21" fmla="*/ 122 h 122"/>
              <a:gd name="T22" fmla="*/ 96 w 106"/>
              <a:gd name="T23" fmla="*/ 122 h 122"/>
              <a:gd name="T24" fmla="*/ 96 w 106"/>
              <a:gd name="T25" fmla="*/ 107 h 122"/>
              <a:gd name="T26" fmla="*/ 96 w 106"/>
              <a:gd name="T27" fmla="*/ 107 h 122"/>
              <a:gd name="T28" fmla="*/ 96 w 106"/>
              <a:gd name="T29" fmla="*/ 106 h 122"/>
              <a:gd name="T30" fmla="*/ 73 w 106"/>
              <a:gd name="T31" fmla="*/ 92 h 122"/>
              <a:gd name="T32" fmla="*/ 62 w 106"/>
              <a:gd name="T33" fmla="*/ 92 h 122"/>
              <a:gd name="T34" fmla="*/ 62 w 106"/>
              <a:gd name="T35" fmla="*/ 85 h 122"/>
              <a:gd name="T36" fmla="*/ 106 w 106"/>
              <a:gd name="T37" fmla="*/ 85 h 122"/>
              <a:gd name="T38" fmla="*/ 11 w 106"/>
              <a:gd name="T39" fmla="*/ 57 h 122"/>
              <a:gd name="T40" fmla="*/ 37 w 106"/>
              <a:gd name="T41" fmla="*/ 37 h 122"/>
              <a:gd name="T42" fmla="*/ 50 w 106"/>
              <a:gd name="T43" fmla="*/ 56 h 122"/>
              <a:gd name="T44" fmla="*/ 73 w 106"/>
              <a:gd name="T45" fmla="*/ 38 h 122"/>
              <a:gd name="T46" fmla="*/ 78 w 106"/>
              <a:gd name="T47" fmla="*/ 44 h 122"/>
              <a:gd name="T48" fmla="*/ 85 w 106"/>
              <a:gd name="T49" fmla="*/ 23 h 122"/>
              <a:gd name="T50" fmla="*/ 62 w 106"/>
              <a:gd name="T51" fmla="*/ 23 h 122"/>
              <a:gd name="T52" fmla="*/ 68 w 106"/>
              <a:gd name="T53" fmla="*/ 30 h 122"/>
              <a:gd name="T54" fmla="*/ 52 w 106"/>
              <a:gd name="T55" fmla="*/ 42 h 122"/>
              <a:gd name="T56" fmla="*/ 38 w 106"/>
              <a:gd name="T57" fmla="*/ 24 h 122"/>
              <a:gd name="T58" fmla="*/ 35 w 106"/>
              <a:gd name="T59" fmla="*/ 27 h 122"/>
              <a:gd name="T60" fmla="*/ 11 w 106"/>
              <a:gd name="T61" fmla="*/ 45 h 122"/>
              <a:gd name="T62" fmla="*/ 11 w 106"/>
              <a:gd name="T63" fmla="*/ 9 h 122"/>
              <a:gd name="T64" fmla="*/ 95 w 106"/>
              <a:gd name="T65" fmla="*/ 9 h 122"/>
              <a:gd name="T66" fmla="*/ 95 w 106"/>
              <a:gd name="T67" fmla="*/ 70 h 122"/>
              <a:gd name="T68" fmla="*/ 11 w 106"/>
              <a:gd name="T69" fmla="*/ 70 h 122"/>
              <a:gd name="T70" fmla="*/ 11 w 106"/>
              <a:gd name="T71" fmla="*/ 5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" h="122">
                <a:moveTo>
                  <a:pt x="106" y="85"/>
                </a:move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5"/>
                  <a:pt x="0" y="85"/>
                  <a:pt x="0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92"/>
                  <a:pt x="44" y="92"/>
                  <a:pt x="44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9" y="106"/>
                  <a:pt x="9" y="106"/>
                  <a:pt x="9" y="106"/>
                </a:cubicBezTo>
                <a:cubicBezTo>
                  <a:pt x="9" y="107"/>
                  <a:pt x="9" y="107"/>
                  <a:pt x="9" y="107"/>
                </a:cubicBezTo>
                <a:cubicBezTo>
                  <a:pt x="9" y="107"/>
                  <a:pt x="9" y="107"/>
                  <a:pt x="9" y="107"/>
                </a:cubicBezTo>
                <a:cubicBezTo>
                  <a:pt x="9" y="122"/>
                  <a:pt x="9" y="122"/>
                  <a:pt x="9" y="122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73" y="92"/>
                  <a:pt x="73" y="92"/>
                  <a:pt x="73" y="92"/>
                </a:cubicBezTo>
                <a:cubicBezTo>
                  <a:pt x="62" y="92"/>
                  <a:pt x="62" y="92"/>
                  <a:pt x="62" y="92"/>
                </a:cubicBezTo>
                <a:cubicBezTo>
                  <a:pt x="62" y="85"/>
                  <a:pt x="62" y="85"/>
                  <a:pt x="62" y="85"/>
                </a:cubicBezTo>
                <a:lnTo>
                  <a:pt x="106" y="85"/>
                </a:lnTo>
                <a:close/>
                <a:moveTo>
                  <a:pt x="11" y="57"/>
                </a:moveTo>
                <a:cubicBezTo>
                  <a:pt x="14" y="55"/>
                  <a:pt x="31" y="41"/>
                  <a:pt x="37" y="37"/>
                </a:cubicBezTo>
                <a:cubicBezTo>
                  <a:pt x="40" y="42"/>
                  <a:pt x="50" y="56"/>
                  <a:pt x="50" y="56"/>
                </a:cubicBezTo>
                <a:cubicBezTo>
                  <a:pt x="73" y="38"/>
                  <a:pt x="73" y="38"/>
                  <a:pt x="73" y="38"/>
                </a:cubicBezTo>
                <a:cubicBezTo>
                  <a:pt x="78" y="44"/>
                  <a:pt x="78" y="44"/>
                  <a:pt x="78" y="44"/>
                </a:cubicBezTo>
                <a:cubicBezTo>
                  <a:pt x="85" y="23"/>
                  <a:pt x="85" y="23"/>
                  <a:pt x="85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3" y="34"/>
                  <a:pt x="56" y="40"/>
                  <a:pt x="52" y="42"/>
                </a:cubicBezTo>
                <a:cubicBezTo>
                  <a:pt x="49" y="37"/>
                  <a:pt x="38" y="24"/>
                  <a:pt x="38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9"/>
                  <a:pt x="11" y="9"/>
                  <a:pt x="11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70"/>
                  <a:pt x="95" y="70"/>
                  <a:pt x="95" y="70"/>
                </a:cubicBezTo>
                <a:cubicBezTo>
                  <a:pt x="11" y="70"/>
                  <a:pt x="11" y="70"/>
                  <a:pt x="11" y="70"/>
                </a:cubicBezTo>
                <a:lnTo>
                  <a:pt x="11" y="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13" name="组合 512"/>
          <p:cNvGrpSpPr/>
          <p:nvPr/>
        </p:nvGrpSpPr>
        <p:grpSpPr>
          <a:xfrm>
            <a:off x="5630970" y="3403050"/>
            <a:ext cx="357717" cy="359833"/>
            <a:chOff x="3806826" y="2527300"/>
            <a:chExt cx="268288" cy="269875"/>
          </a:xfrm>
          <a:solidFill>
            <a:schemeClr val="bg1">
              <a:lumMod val="65000"/>
            </a:schemeClr>
          </a:solidFill>
        </p:grpSpPr>
        <p:sp>
          <p:nvSpPr>
            <p:cNvPr id="245" name="Freeform 215"/>
            <p:cNvSpPr>
              <a:spLocks noEditPoints="1"/>
            </p:cNvSpPr>
            <p:nvPr/>
          </p:nvSpPr>
          <p:spPr bwMode="auto">
            <a:xfrm>
              <a:off x="3806826" y="2527300"/>
              <a:ext cx="268288" cy="269875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52 w 104"/>
                <a:gd name="T11" fmla="*/ 94 h 105"/>
                <a:gd name="T12" fmla="*/ 11 w 104"/>
                <a:gd name="T13" fmla="*/ 53 h 105"/>
                <a:gd name="T14" fmla="*/ 52 w 104"/>
                <a:gd name="T15" fmla="*/ 11 h 105"/>
                <a:gd name="T16" fmla="*/ 93 w 104"/>
                <a:gd name="T17" fmla="*/ 53 h 105"/>
                <a:gd name="T18" fmla="*/ 52 w 104"/>
                <a:gd name="T1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4" y="82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moveTo>
                    <a:pt x="52" y="94"/>
                  </a:moveTo>
                  <a:cubicBezTo>
                    <a:pt x="29" y="94"/>
                    <a:pt x="11" y="76"/>
                    <a:pt x="11" y="53"/>
                  </a:cubicBezTo>
                  <a:cubicBezTo>
                    <a:pt x="11" y="30"/>
                    <a:pt x="29" y="11"/>
                    <a:pt x="52" y="11"/>
                  </a:cubicBezTo>
                  <a:cubicBezTo>
                    <a:pt x="75" y="11"/>
                    <a:pt x="93" y="30"/>
                    <a:pt x="93" y="53"/>
                  </a:cubicBezTo>
                  <a:cubicBezTo>
                    <a:pt x="93" y="76"/>
                    <a:pt x="75" y="94"/>
                    <a:pt x="52" y="9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216"/>
            <p:cNvSpPr/>
            <p:nvPr/>
          </p:nvSpPr>
          <p:spPr bwMode="auto">
            <a:xfrm>
              <a:off x="3863976" y="2597150"/>
              <a:ext cx="119063" cy="133350"/>
            </a:xfrm>
            <a:custGeom>
              <a:avLst/>
              <a:gdLst>
                <a:gd name="T0" fmla="*/ 20 w 46"/>
                <a:gd name="T1" fmla="*/ 0 h 52"/>
                <a:gd name="T2" fmla="*/ 0 w 46"/>
                <a:gd name="T3" fmla="*/ 10 h 52"/>
                <a:gd name="T4" fmla="*/ 9 w 46"/>
                <a:gd name="T5" fmla="*/ 7 h 52"/>
                <a:gd name="T6" fmla="*/ 29 w 46"/>
                <a:gd name="T7" fmla="*/ 26 h 52"/>
                <a:gd name="T8" fmla="*/ 9 w 46"/>
                <a:gd name="T9" fmla="*/ 46 h 52"/>
                <a:gd name="T10" fmla="*/ 2 w 46"/>
                <a:gd name="T11" fmla="*/ 45 h 52"/>
                <a:gd name="T12" fmla="*/ 20 w 46"/>
                <a:gd name="T13" fmla="*/ 52 h 52"/>
                <a:gd name="T14" fmla="*/ 46 w 46"/>
                <a:gd name="T15" fmla="*/ 26 h 52"/>
                <a:gd name="T16" fmla="*/ 20 w 46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2">
                  <a:moveTo>
                    <a:pt x="20" y="0"/>
                  </a:moveTo>
                  <a:cubicBezTo>
                    <a:pt x="12" y="0"/>
                    <a:pt x="5" y="4"/>
                    <a:pt x="0" y="10"/>
                  </a:cubicBezTo>
                  <a:cubicBezTo>
                    <a:pt x="3" y="8"/>
                    <a:pt x="6" y="7"/>
                    <a:pt x="9" y="7"/>
                  </a:cubicBezTo>
                  <a:cubicBezTo>
                    <a:pt x="20" y="7"/>
                    <a:pt x="29" y="16"/>
                    <a:pt x="29" y="26"/>
                  </a:cubicBezTo>
                  <a:cubicBezTo>
                    <a:pt x="29" y="37"/>
                    <a:pt x="20" y="46"/>
                    <a:pt x="9" y="46"/>
                  </a:cubicBezTo>
                  <a:cubicBezTo>
                    <a:pt x="7" y="46"/>
                    <a:pt x="4" y="46"/>
                    <a:pt x="2" y="45"/>
                  </a:cubicBezTo>
                  <a:cubicBezTo>
                    <a:pt x="7" y="49"/>
                    <a:pt x="13" y="52"/>
                    <a:pt x="20" y="52"/>
                  </a:cubicBezTo>
                  <a:cubicBezTo>
                    <a:pt x="35" y="52"/>
                    <a:pt x="46" y="40"/>
                    <a:pt x="46" y="26"/>
                  </a:cubicBezTo>
                  <a:cubicBezTo>
                    <a:pt x="46" y="11"/>
                    <a:pt x="35" y="0"/>
                    <a:pt x="2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47" name="Rectangle 217"/>
          <p:cNvSpPr>
            <a:spLocks noChangeArrowheads="1"/>
          </p:cNvSpPr>
          <p:nvPr/>
        </p:nvSpPr>
        <p:spPr bwMode="auto">
          <a:xfrm>
            <a:off x="5865920" y="3568150"/>
            <a:ext cx="50800" cy="338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68" name="组合 467"/>
          <p:cNvGrpSpPr/>
          <p:nvPr/>
        </p:nvGrpSpPr>
        <p:grpSpPr>
          <a:xfrm>
            <a:off x="4103468" y="2666450"/>
            <a:ext cx="208819" cy="201084"/>
            <a:chOff x="2776538" y="2125663"/>
            <a:chExt cx="85725" cy="82550"/>
          </a:xfrm>
          <a:solidFill>
            <a:schemeClr val="bg1">
              <a:lumMod val="65000"/>
            </a:schemeClr>
          </a:solidFill>
        </p:grpSpPr>
        <p:sp>
          <p:nvSpPr>
            <p:cNvPr id="248" name="Freeform 218"/>
            <p:cNvSpPr>
              <a:spLocks noEditPoints="1"/>
            </p:cNvSpPr>
            <p:nvPr/>
          </p:nvSpPr>
          <p:spPr bwMode="auto">
            <a:xfrm>
              <a:off x="2776538" y="2125663"/>
              <a:ext cx="85725" cy="82550"/>
            </a:xfrm>
            <a:custGeom>
              <a:avLst/>
              <a:gdLst>
                <a:gd name="T0" fmla="*/ 17 w 33"/>
                <a:gd name="T1" fmla="*/ 0 h 32"/>
                <a:gd name="T2" fmla="*/ 0 w 33"/>
                <a:gd name="T3" fmla="*/ 16 h 32"/>
                <a:gd name="T4" fmla="*/ 17 w 33"/>
                <a:gd name="T5" fmla="*/ 32 h 32"/>
                <a:gd name="T6" fmla="*/ 33 w 33"/>
                <a:gd name="T7" fmla="*/ 16 h 32"/>
                <a:gd name="T8" fmla="*/ 17 w 33"/>
                <a:gd name="T9" fmla="*/ 0 h 32"/>
                <a:gd name="T10" fmla="*/ 17 w 33"/>
                <a:gd name="T11" fmla="*/ 29 h 32"/>
                <a:gd name="T12" fmla="*/ 4 w 33"/>
                <a:gd name="T13" fmla="*/ 16 h 32"/>
                <a:gd name="T14" fmla="*/ 17 w 33"/>
                <a:gd name="T15" fmla="*/ 3 h 32"/>
                <a:gd name="T16" fmla="*/ 30 w 33"/>
                <a:gd name="T17" fmla="*/ 16 h 32"/>
                <a:gd name="T18" fmla="*/ 17 w 33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26" y="32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29"/>
                  </a:moveTo>
                  <a:cubicBezTo>
                    <a:pt x="10" y="29"/>
                    <a:pt x="4" y="23"/>
                    <a:pt x="4" y="16"/>
                  </a:cubicBezTo>
                  <a:cubicBezTo>
                    <a:pt x="4" y="9"/>
                    <a:pt x="10" y="3"/>
                    <a:pt x="17" y="3"/>
                  </a:cubicBezTo>
                  <a:cubicBezTo>
                    <a:pt x="24" y="3"/>
                    <a:pt x="30" y="9"/>
                    <a:pt x="30" y="16"/>
                  </a:cubicBezTo>
                  <a:cubicBezTo>
                    <a:pt x="30" y="23"/>
                    <a:pt x="24" y="29"/>
                    <a:pt x="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Freeform 219"/>
            <p:cNvSpPr/>
            <p:nvPr/>
          </p:nvSpPr>
          <p:spPr bwMode="auto">
            <a:xfrm>
              <a:off x="2794001" y="2146300"/>
              <a:ext cx="52388" cy="41275"/>
            </a:xfrm>
            <a:custGeom>
              <a:avLst/>
              <a:gdLst>
                <a:gd name="T0" fmla="*/ 15 w 20"/>
                <a:gd name="T1" fmla="*/ 7 h 16"/>
                <a:gd name="T2" fmla="*/ 7 w 20"/>
                <a:gd name="T3" fmla="*/ 0 h 16"/>
                <a:gd name="T4" fmla="*/ 0 w 20"/>
                <a:gd name="T5" fmla="*/ 3 h 16"/>
                <a:gd name="T6" fmla="*/ 3 w 20"/>
                <a:gd name="T7" fmla="*/ 2 h 16"/>
                <a:gd name="T8" fmla="*/ 9 w 20"/>
                <a:gd name="T9" fmla="*/ 8 h 16"/>
                <a:gd name="T10" fmla="*/ 3 w 20"/>
                <a:gd name="T11" fmla="*/ 14 h 16"/>
                <a:gd name="T12" fmla="*/ 1 w 20"/>
                <a:gd name="T13" fmla="*/ 14 h 16"/>
                <a:gd name="T14" fmla="*/ 7 w 20"/>
                <a:gd name="T15" fmla="*/ 16 h 16"/>
                <a:gd name="T16" fmla="*/ 15 w 20"/>
                <a:gd name="T17" fmla="*/ 10 h 16"/>
                <a:gd name="T18" fmla="*/ 20 w 20"/>
                <a:gd name="T19" fmla="*/ 10 h 16"/>
                <a:gd name="T20" fmla="*/ 20 w 20"/>
                <a:gd name="T21" fmla="*/ 7 h 16"/>
                <a:gd name="T22" fmla="*/ 15 w 20"/>
                <a:gd name="T2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15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7" y="2"/>
                    <a:pt x="9" y="5"/>
                    <a:pt x="9" y="8"/>
                  </a:cubicBezTo>
                  <a:cubicBezTo>
                    <a:pt x="9" y="12"/>
                    <a:pt x="7" y="14"/>
                    <a:pt x="3" y="14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3" y="15"/>
                    <a:pt x="5" y="16"/>
                    <a:pt x="7" y="16"/>
                  </a:cubicBezTo>
                  <a:cubicBezTo>
                    <a:pt x="11" y="16"/>
                    <a:pt x="14" y="13"/>
                    <a:pt x="15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50" name="Freeform 220"/>
          <p:cNvSpPr>
            <a:spLocks noEditPoints="1"/>
          </p:cNvSpPr>
          <p:nvPr/>
        </p:nvSpPr>
        <p:spPr bwMode="auto">
          <a:xfrm>
            <a:off x="5122970" y="1912917"/>
            <a:ext cx="148167" cy="146051"/>
          </a:xfrm>
          <a:custGeom>
            <a:avLst/>
            <a:gdLst>
              <a:gd name="T0" fmla="*/ 22 w 43"/>
              <a:gd name="T1" fmla="*/ 0 h 43"/>
              <a:gd name="T2" fmla="*/ 0 w 43"/>
              <a:gd name="T3" fmla="*/ 21 h 43"/>
              <a:gd name="T4" fmla="*/ 22 w 43"/>
              <a:gd name="T5" fmla="*/ 43 h 43"/>
              <a:gd name="T6" fmla="*/ 43 w 43"/>
              <a:gd name="T7" fmla="*/ 21 h 43"/>
              <a:gd name="T8" fmla="*/ 22 w 43"/>
              <a:gd name="T9" fmla="*/ 0 h 43"/>
              <a:gd name="T10" fmla="*/ 22 w 43"/>
              <a:gd name="T11" fmla="*/ 38 h 43"/>
              <a:gd name="T12" fmla="*/ 4 w 43"/>
              <a:gd name="T13" fmla="*/ 21 h 43"/>
              <a:gd name="T14" fmla="*/ 22 w 43"/>
              <a:gd name="T15" fmla="*/ 4 h 43"/>
              <a:gd name="T16" fmla="*/ 39 w 43"/>
              <a:gd name="T17" fmla="*/ 21 h 43"/>
              <a:gd name="T18" fmla="*/ 22 w 43"/>
              <a:gd name="T1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3">
                <a:moveTo>
                  <a:pt x="22" y="0"/>
                </a:moveTo>
                <a:cubicBezTo>
                  <a:pt x="10" y="0"/>
                  <a:pt x="0" y="9"/>
                  <a:pt x="0" y="21"/>
                </a:cubicBezTo>
                <a:cubicBezTo>
                  <a:pt x="0" y="33"/>
                  <a:pt x="10" y="43"/>
                  <a:pt x="22" y="43"/>
                </a:cubicBezTo>
                <a:cubicBezTo>
                  <a:pt x="34" y="43"/>
                  <a:pt x="43" y="33"/>
                  <a:pt x="43" y="21"/>
                </a:cubicBezTo>
                <a:cubicBezTo>
                  <a:pt x="43" y="9"/>
                  <a:pt x="34" y="0"/>
                  <a:pt x="22" y="0"/>
                </a:cubicBezTo>
                <a:close/>
                <a:moveTo>
                  <a:pt x="22" y="38"/>
                </a:moveTo>
                <a:cubicBezTo>
                  <a:pt x="12" y="38"/>
                  <a:pt x="4" y="31"/>
                  <a:pt x="4" y="21"/>
                </a:cubicBezTo>
                <a:cubicBezTo>
                  <a:pt x="4" y="12"/>
                  <a:pt x="12" y="4"/>
                  <a:pt x="22" y="4"/>
                </a:cubicBezTo>
                <a:cubicBezTo>
                  <a:pt x="31" y="4"/>
                  <a:pt x="39" y="12"/>
                  <a:pt x="39" y="21"/>
                </a:cubicBezTo>
                <a:cubicBezTo>
                  <a:pt x="39" y="31"/>
                  <a:pt x="31" y="38"/>
                  <a:pt x="22" y="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51" name="Freeform 221"/>
          <p:cNvSpPr/>
          <p:nvPr/>
        </p:nvSpPr>
        <p:spPr bwMode="auto">
          <a:xfrm>
            <a:off x="5154720" y="1946783"/>
            <a:ext cx="88900" cy="74084"/>
          </a:xfrm>
          <a:custGeom>
            <a:avLst/>
            <a:gdLst>
              <a:gd name="T0" fmla="*/ 19 w 26"/>
              <a:gd name="T1" fmla="*/ 9 h 22"/>
              <a:gd name="T2" fmla="*/ 8 w 26"/>
              <a:gd name="T3" fmla="*/ 0 h 22"/>
              <a:gd name="T4" fmla="*/ 0 w 26"/>
              <a:gd name="T5" fmla="*/ 5 h 22"/>
              <a:gd name="T6" fmla="*/ 4 w 26"/>
              <a:gd name="T7" fmla="*/ 4 h 22"/>
              <a:gd name="T8" fmla="*/ 12 w 26"/>
              <a:gd name="T9" fmla="*/ 12 h 22"/>
              <a:gd name="T10" fmla="*/ 4 w 26"/>
              <a:gd name="T11" fmla="*/ 20 h 22"/>
              <a:gd name="T12" fmla="*/ 1 w 26"/>
              <a:gd name="T13" fmla="*/ 19 h 22"/>
              <a:gd name="T14" fmla="*/ 8 w 26"/>
              <a:gd name="T15" fmla="*/ 22 h 22"/>
              <a:gd name="T16" fmla="*/ 19 w 26"/>
              <a:gd name="T17" fmla="*/ 13 h 22"/>
              <a:gd name="T18" fmla="*/ 26 w 26"/>
              <a:gd name="T19" fmla="*/ 13 h 22"/>
              <a:gd name="T20" fmla="*/ 26 w 26"/>
              <a:gd name="T21" fmla="*/ 9 h 22"/>
              <a:gd name="T22" fmla="*/ 19 w 26"/>
              <a:gd name="T2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2">
                <a:moveTo>
                  <a:pt x="19" y="9"/>
                </a:moveTo>
                <a:cubicBezTo>
                  <a:pt x="18" y="4"/>
                  <a:pt x="14" y="0"/>
                  <a:pt x="8" y="0"/>
                </a:cubicBezTo>
                <a:cubicBezTo>
                  <a:pt x="5" y="0"/>
                  <a:pt x="2" y="2"/>
                  <a:pt x="0" y="5"/>
                </a:cubicBezTo>
                <a:cubicBezTo>
                  <a:pt x="1" y="4"/>
                  <a:pt x="3" y="4"/>
                  <a:pt x="4" y="4"/>
                </a:cubicBezTo>
                <a:cubicBezTo>
                  <a:pt x="9" y="4"/>
                  <a:pt x="12" y="7"/>
                  <a:pt x="12" y="12"/>
                </a:cubicBezTo>
                <a:cubicBezTo>
                  <a:pt x="12" y="16"/>
                  <a:pt x="9" y="20"/>
                  <a:pt x="4" y="20"/>
                </a:cubicBezTo>
                <a:cubicBezTo>
                  <a:pt x="3" y="20"/>
                  <a:pt x="2" y="20"/>
                  <a:pt x="1" y="19"/>
                </a:cubicBezTo>
                <a:cubicBezTo>
                  <a:pt x="3" y="21"/>
                  <a:pt x="6" y="22"/>
                  <a:pt x="8" y="22"/>
                </a:cubicBezTo>
                <a:cubicBezTo>
                  <a:pt x="14" y="22"/>
                  <a:pt x="18" y="18"/>
                  <a:pt x="19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9"/>
                  <a:pt x="26" y="9"/>
                  <a:pt x="26" y="9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11" name="组合 510"/>
          <p:cNvGrpSpPr/>
          <p:nvPr/>
        </p:nvGrpSpPr>
        <p:grpSpPr>
          <a:xfrm>
            <a:off x="4445637" y="4308983"/>
            <a:ext cx="357717" cy="361951"/>
            <a:chOff x="2917826" y="3206750"/>
            <a:chExt cx="268288" cy="271463"/>
          </a:xfrm>
          <a:solidFill>
            <a:schemeClr val="bg1">
              <a:lumMod val="65000"/>
            </a:schemeClr>
          </a:solidFill>
        </p:grpSpPr>
        <p:sp>
          <p:nvSpPr>
            <p:cNvPr id="252" name="Freeform 222"/>
            <p:cNvSpPr>
              <a:spLocks noEditPoints="1"/>
            </p:cNvSpPr>
            <p:nvPr/>
          </p:nvSpPr>
          <p:spPr bwMode="auto">
            <a:xfrm>
              <a:off x="2917826" y="3206750"/>
              <a:ext cx="268288" cy="271463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52 w 104"/>
                <a:gd name="T11" fmla="*/ 94 h 105"/>
                <a:gd name="T12" fmla="*/ 11 w 104"/>
                <a:gd name="T13" fmla="*/ 53 h 105"/>
                <a:gd name="T14" fmla="*/ 52 w 104"/>
                <a:gd name="T15" fmla="*/ 11 h 105"/>
                <a:gd name="T16" fmla="*/ 93 w 104"/>
                <a:gd name="T17" fmla="*/ 53 h 105"/>
                <a:gd name="T18" fmla="*/ 52 w 104"/>
                <a:gd name="T1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4" y="82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4"/>
                  </a:moveTo>
                  <a:cubicBezTo>
                    <a:pt x="29" y="94"/>
                    <a:pt x="11" y="75"/>
                    <a:pt x="11" y="53"/>
                  </a:cubicBezTo>
                  <a:cubicBezTo>
                    <a:pt x="11" y="30"/>
                    <a:pt x="29" y="11"/>
                    <a:pt x="52" y="11"/>
                  </a:cubicBezTo>
                  <a:cubicBezTo>
                    <a:pt x="75" y="11"/>
                    <a:pt x="93" y="30"/>
                    <a:pt x="93" y="53"/>
                  </a:cubicBezTo>
                  <a:cubicBezTo>
                    <a:pt x="93" y="75"/>
                    <a:pt x="75" y="94"/>
                    <a:pt x="52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Freeform 223"/>
            <p:cNvSpPr/>
            <p:nvPr/>
          </p:nvSpPr>
          <p:spPr bwMode="auto">
            <a:xfrm>
              <a:off x="2971801" y="3273425"/>
              <a:ext cx="160338" cy="136525"/>
            </a:xfrm>
            <a:custGeom>
              <a:avLst/>
              <a:gdLst>
                <a:gd name="T0" fmla="*/ 47 w 62"/>
                <a:gd name="T1" fmla="*/ 22 h 53"/>
                <a:gd name="T2" fmla="*/ 21 w 62"/>
                <a:gd name="T3" fmla="*/ 0 h 53"/>
                <a:gd name="T4" fmla="*/ 0 w 62"/>
                <a:gd name="T5" fmla="*/ 10 h 53"/>
                <a:gd name="T6" fmla="*/ 10 w 62"/>
                <a:gd name="T7" fmla="*/ 8 h 53"/>
                <a:gd name="T8" fmla="*/ 30 w 62"/>
                <a:gd name="T9" fmla="*/ 27 h 53"/>
                <a:gd name="T10" fmla="*/ 10 w 62"/>
                <a:gd name="T11" fmla="*/ 47 h 53"/>
                <a:gd name="T12" fmla="*/ 3 w 62"/>
                <a:gd name="T13" fmla="*/ 45 h 53"/>
                <a:gd name="T14" fmla="*/ 21 w 62"/>
                <a:gd name="T15" fmla="*/ 53 h 53"/>
                <a:gd name="T16" fmla="*/ 47 w 62"/>
                <a:gd name="T17" fmla="*/ 32 h 53"/>
                <a:gd name="T18" fmla="*/ 62 w 62"/>
                <a:gd name="T19" fmla="*/ 32 h 53"/>
                <a:gd name="T20" fmla="*/ 62 w 62"/>
                <a:gd name="T21" fmla="*/ 22 h 53"/>
                <a:gd name="T22" fmla="*/ 47 w 62"/>
                <a:gd name="T2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53">
                  <a:moveTo>
                    <a:pt x="47" y="22"/>
                  </a:moveTo>
                  <a:cubicBezTo>
                    <a:pt x="44" y="10"/>
                    <a:pt x="34" y="0"/>
                    <a:pt x="21" y="0"/>
                  </a:cubicBezTo>
                  <a:cubicBezTo>
                    <a:pt x="13" y="0"/>
                    <a:pt x="5" y="4"/>
                    <a:pt x="0" y="10"/>
                  </a:cubicBezTo>
                  <a:cubicBezTo>
                    <a:pt x="3" y="9"/>
                    <a:pt x="7" y="8"/>
                    <a:pt x="10" y="8"/>
                  </a:cubicBezTo>
                  <a:cubicBezTo>
                    <a:pt x="21" y="8"/>
                    <a:pt x="30" y="17"/>
                    <a:pt x="30" y="27"/>
                  </a:cubicBezTo>
                  <a:cubicBezTo>
                    <a:pt x="30" y="38"/>
                    <a:pt x="21" y="47"/>
                    <a:pt x="10" y="47"/>
                  </a:cubicBezTo>
                  <a:cubicBezTo>
                    <a:pt x="8" y="47"/>
                    <a:pt x="5" y="46"/>
                    <a:pt x="3" y="45"/>
                  </a:cubicBezTo>
                  <a:cubicBezTo>
                    <a:pt x="8" y="50"/>
                    <a:pt x="14" y="53"/>
                    <a:pt x="21" y="53"/>
                  </a:cubicBezTo>
                  <a:cubicBezTo>
                    <a:pt x="34" y="53"/>
                    <a:pt x="44" y="44"/>
                    <a:pt x="47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22"/>
                    <a:pt x="62" y="22"/>
                    <a:pt x="62" y="22"/>
                  </a:cubicBezTo>
                  <a:lnTo>
                    <a:pt x="47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3562986" y="3051683"/>
            <a:ext cx="357717" cy="361951"/>
            <a:chOff x="2085976" y="2474913"/>
            <a:chExt cx="268288" cy="271463"/>
          </a:xfrm>
          <a:solidFill>
            <a:schemeClr val="bg1">
              <a:lumMod val="65000"/>
            </a:schemeClr>
          </a:solidFill>
        </p:grpSpPr>
        <p:sp>
          <p:nvSpPr>
            <p:cNvPr id="254" name="Freeform 224"/>
            <p:cNvSpPr>
              <a:spLocks noEditPoints="1"/>
            </p:cNvSpPr>
            <p:nvPr/>
          </p:nvSpPr>
          <p:spPr bwMode="auto">
            <a:xfrm>
              <a:off x="2085976" y="2474913"/>
              <a:ext cx="268288" cy="271463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52 w 104"/>
                <a:gd name="T11" fmla="*/ 94 h 105"/>
                <a:gd name="T12" fmla="*/ 11 w 104"/>
                <a:gd name="T13" fmla="*/ 53 h 105"/>
                <a:gd name="T14" fmla="*/ 52 w 104"/>
                <a:gd name="T15" fmla="*/ 11 h 105"/>
                <a:gd name="T16" fmla="*/ 93 w 104"/>
                <a:gd name="T17" fmla="*/ 53 h 105"/>
                <a:gd name="T18" fmla="*/ 52 w 104"/>
                <a:gd name="T1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4" y="82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4"/>
                  </a:moveTo>
                  <a:cubicBezTo>
                    <a:pt x="29" y="94"/>
                    <a:pt x="11" y="76"/>
                    <a:pt x="11" y="53"/>
                  </a:cubicBezTo>
                  <a:cubicBezTo>
                    <a:pt x="11" y="30"/>
                    <a:pt x="29" y="11"/>
                    <a:pt x="52" y="11"/>
                  </a:cubicBezTo>
                  <a:cubicBezTo>
                    <a:pt x="75" y="11"/>
                    <a:pt x="93" y="30"/>
                    <a:pt x="93" y="53"/>
                  </a:cubicBezTo>
                  <a:cubicBezTo>
                    <a:pt x="93" y="76"/>
                    <a:pt x="75" y="94"/>
                    <a:pt x="52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Freeform 225"/>
            <p:cNvSpPr/>
            <p:nvPr/>
          </p:nvSpPr>
          <p:spPr bwMode="auto">
            <a:xfrm>
              <a:off x="2143126" y="2544763"/>
              <a:ext cx="157163" cy="134938"/>
            </a:xfrm>
            <a:custGeom>
              <a:avLst/>
              <a:gdLst>
                <a:gd name="T0" fmla="*/ 46 w 61"/>
                <a:gd name="T1" fmla="*/ 21 h 52"/>
                <a:gd name="T2" fmla="*/ 20 w 61"/>
                <a:gd name="T3" fmla="*/ 0 h 52"/>
                <a:gd name="T4" fmla="*/ 0 w 61"/>
                <a:gd name="T5" fmla="*/ 10 h 52"/>
                <a:gd name="T6" fmla="*/ 9 w 61"/>
                <a:gd name="T7" fmla="*/ 7 h 52"/>
                <a:gd name="T8" fmla="*/ 29 w 61"/>
                <a:gd name="T9" fmla="*/ 26 h 52"/>
                <a:gd name="T10" fmla="*/ 9 w 61"/>
                <a:gd name="T11" fmla="*/ 46 h 52"/>
                <a:gd name="T12" fmla="*/ 2 w 61"/>
                <a:gd name="T13" fmla="*/ 45 h 52"/>
                <a:gd name="T14" fmla="*/ 20 w 61"/>
                <a:gd name="T15" fmla="*/ 52 h 52"/>
                <a:gd name="T16" fmla="*/ 46 w 61"/>
                <a:gd name="T17" fmla="*/ 31 h 52"/>
                <a:gd name="T18" fmla="*/ 61 w 61"/>
                <a:gd name="T19" fmla="*/ 31 h 52"/>
                <a:gd name="T20" fmla="*/ 61 w 61"/>
                <a:gd name="T21" fmla="*/ 21 h 52"/>
                <a:gd name="T22" fmla="*/ 46 w 61"/>
                <a:gd name="T2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2">
                  <a:moveTo>
                    <a:pt x="46" y="21"/>
                  </a:moveTo>
                  <a:cubicBezTo>
                    <a:pt x="44" y="9"/>
                    <a:pt x="33" y="0"/>
                    <a:pt x="20" y="0"/>
                  </a:cubicBezTo>
                  <a:cubicBezTo>
                    <a:pt x="12" y="0"/>
                    <a:pt x="4" y="4"/>
                    <a:pt x="0" y="10"/>
                  </a:cubicBezTo>
                  <a:cubicBezTo>
                    <a:pt x="3" y="8"/>
                    <a:pt x="6" y="7"/>
                    <a:pt x="9" y="7"/>
                  </a:cubicBezTo>
                  <a:cubicBezTo>
                    <a:pt x="20" y="7"/>
                    <a:pt x="29" y="16"/>
                    <a:pt x="29" y="26"/>
                  </a:cubicBezTo>
                  <a:cubicBezTo>
                    <a:pt x="29" y="37"/>
                    <a:pt x="20" y="46"/>
                    <a:pt x="9" y="46"/>
                  </a:cubicBezTo>
                  <a:cubicBezTo>
                    <a:pt x="7" y="46"/>
                    <a:pt x="4" y="46"/>
                    <a:pt x="2" y="45"/>
                  </a:cubicBezTo>
                  <a:cubicBezTo>
                    <a:pt x="7" y="49"/>
                    <a:pt x="13" y="52"/>
                    <a:pt x="20" y="52"/>
                  </a:cubicBezTo>
                  <a:cubicBezTo>
                    <a:pt x="33" y="52"/>
                    <a:pt x="43" y="43"/>
                    <a:pt x="46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21"/>
                    <a:pt x="61" y="21"/>
                    <a:pt x="61" y="21"/>
                  </a:cubicBezTo>
                  <a:lnTo>
                    <a:pt x="46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56" name="Freeform 226"/>
          <p:cNvSpPr>
            <a:spLocks noEditPoints="1"/>
          </p:cNvSpPr>
          <p:nvPr/>
        </p:nvSpPr>
        <p:spPr bwMode="auto">
          <a:xfrm>
            <a:off x="3579920" y="3741717"/>
            <a:ext cx="190500" cy="474133"/>
          </a:xfrm>
          <a:custGeom>
            <a:avLst/>
            <a:gdLst>
              <a:gd name="T0" fmla="*/ 45 w 55"/>
              <a:gd name="T1" fmla="*/ 89 h 138"/>
              <a:gd name="T2" fmla="*/ 41 w 55"/>
              <a:gd name="T3" fmla="*/ 104 h 138"/>
              <a:gd name="T4" fmla="*/ 39 w 55"/>
              <a:gd name="T5" fmla="*/ 106 h 138"/>
              <a:gd name="T6" fmla="*/ 39 w 55"/>
              <a:gd name="T7" fmla="*/ 68 h 138"/>
              <a:gd name="T8" fmla="*/ 46 w 55"/>
              <a:gd name="T9" fmla="*/ 62 h 138"/>
              <a:gd name="T10" fmla="*/ 52 w 55"/>
              <a:gd name="T11" fmla="*/ 42 h 138"/>
              <a:gd name="T12" fmla="*/ 47 w 55"/>
              <a:gd name="T13" fmla="*/ 22 h 138"/>
              <a:gd name="T14" fmla="*/ 39 w 55"/>
              <a:gd name="T15" fmla="*/ 15 h 138"/>
              <a:gd name="T16" fmla="*/ 39 w 55"/>
              <a:gd name="T17" fmla="*/ 0 h 138"/>
              <a:gd name="T18" fmla="*/ 33 w 55"/>
              <a:gd name="T19" fmla="*/ 0 h 138"/>
              <a:gd name="T20" fmla="*/ 33 w 55"/>
              <a:gd name="T21" fmla="*/ 13 h 138"/>
              <a:gd name="T22" fmla="*/ 28 w 55"/>
              <a:gd name="T23" fmla="*/ 12 h 138"/>
              <a:gd name="T24" fmla="*/ 23 w 55"/>
              <a:gd name="T25" fmla="*/ 13 h 138"/>
              <a:gd name="T26" fmla="*/ 23 w 55"/>
              <a:gd name="T27" fmla="*/ 0 h 138"/>
              <a:gd name="T28" fmla="*/ 17 w 55"/>
              <a:gd name="T29" fmla="*/ 0 h 138"/>
              <a:gd name="T30" fmla="*/ 17 w 55"/>
              <a:gd name="T31" fmla="*/ 14 h 138"/>
              <a:gd name="T32" fmla="*/ 9 w 55"/>
              <a:gd name="T33" fmla="*/ 22 h 138"/>
              <a:gd name="T34" fmla="*/ 3 w 55"/>
              <a:gd name="T35" fmla="*/ 40 h 138"/>
              <a:gd name="T36" fmla="*/ 12 w 55"/>
              <a:gd name="T37" fmla="*/ 42 h 138"/>
              <a:gd name="T38" fmla="*/ 15 w 55"/>
              <a:gd name="T39" fmla="*/ 32 h 138"/>
              <a:gd name="T40" fmla="*/ 17 w 55"/>
              <a:gd name="T41" fmla="*/ 29 h 138"/>
              <a:gd name="T42" fmla="*/ 17 w 55"/>
              <a:gd name="T43" fmla="*/ 63 h 138"/>
              <a:gd name="T44" fmla="*/ 6 w 55"/>
              <a:gd name="T45" fmla="*/ 71 h 138"/>
              <a:gd name="T46" fmla="*/ 0 w 55"/>
              <a:gd name="T47" fmla="*/ 91 h 138"/>
              <a:gd name="T48" fmla="*/ 17 w 55"/>
              <a:gd name="T49" fmla="*/ 121 h 138"/>
              <a:gd name="T50" fmla="*/ 17 w 55"/>
              <a:gd name="T51" fmla="*/ 138 h 138"/>
              <a:gd name="T52" fmla="*/ 23 w 55"/>
              <a:gd name="T53" fmla="*/ 138 h 138"/>
              <a:gd name="T54" fmla="*/ 23 w 55"/>
              <a:gd name="T55" fmla="*/ 123 h 138"/>
              <a:gd name="T56" fmla="*/ 27 w 55"/>
              <a:gd name="T57" fmla="*/ 123 h 138"/>
              <a:gd name="T58" fmla="*/ 33 w 55"/>
              <a:gd name="T59" fmla="*/ 123 h 138"/>
              <a:gd name="T60" fmla="*/ 33 w 55"/>
              <a:gd name="T61" fmla="*/ 138 h 138"/>
              <a:gd name="T62" fmla="*/ 39 w 55"/>
              <a:gd name="T63" fmla="*/ 138 h 138"/>
              <a:gd name="T64" fmla="*/ 39 w 55"/>
              <a:gd name="T65" fmla="*/ 121 h 138"/>
              <a:gd name="T66" fmla="*/ 51 w 55"/>
              <a:gd name="T67" fmla="*/ 108 h 138"/>
              <a:gd name="T68" fmla="*/ 55 w 55"/>
              <a:gd name="T69" fmla="*/ 92 h 138"/>
              <a:gd name="T70" fmla="*/ 45 w 55"/>
              <a:gd name="T71" fmla="*/ 89 h 138"/>
              <a:gd name="T72" fmla="*/ 43 w 55"/>
              <a:gd name="T73" fmla="*/ 42 h 138"/>
              <a:gd name="T74" fmla="*/ 39 w 55"/>
              <a:gd name="T75" fmla="*/ 53 h 138"/>
              <a:gd name="T76" fmla="*/ 39 w 55"/>
              <a:gd name="T77" fmla="*/ 53 h 138"/>
              <a:gd name="T78" fmla="*/ 39 w 55"/>
              <a:gd name="T79" fmla="*/ 29 h 138"/>
              <a:gd name="T80" fmla="*/ 43 w 55"/>
              <a:gd name="T81" fmla="*/ 42 h 138"/>
              <a:gd name="T82" fmla="*/ 23 w 55"/>
              <a:gd name="T83" fmla="*/ 25 h 138"/>
              <a:gd name="T84" fmla="*/ 28 w 55"/>
              <a:gd name="T85" fmla="*/ 24 h 138"/>
              <a:gd name="T86" fmla="*/ 33 w 55"/>
              <a:gd name="T87" fmla="*/ 25 h 138"/>
              <a:gd name="T88" fmla="*/ 33 w 55"/>
              <a:gd name="T89" fmla="*/ 57 h 138"/>
              <a:gd name="T90" fmla="*/ 25 w 55"/>
              <a:gd name="T91" fmla="*/ 59 h 138"/>
              <a:gd name="T92" fmla="*/ 23 w 55"/>
              <a:gd name="T93" fmla="*/ 60 h 138"/>
              <a:gd name="T94" fmla="*/ 23 w 55"/>
              <a:gd name="T95" fmla="*/ 25 h 138"/>
              <a:gd name="T96" fmla="*/ 10 w 55"/>
              <a:gd name="T97" fmla="*/ 92 h 138"/>
              <a:gd name="T98" fmla="*/ 13 w 55"/>
              <a:gd name="T99" fmla="*/ 80 h 138"/>
              <a:gd name="T100" fmla="*/ 17 w 55"/>
              <a:gd name="T101" fmla="*/ 77 h 138"/>
              <a:gd name="T102" fmla="*/ 17 w 55"/>
              <a:gd name="T103" fmla="*/ 108 h 138"/>
              <a:gd name="T104" fmla="*/ 10 w 55"/>
              <a:gd name="T105" fmla="*/ 92 h 138"/>
              <a:gd name="T106" fmla="*/ 27 w 55"/>
              <a:gd name="T107" fmla="*/ 111 h 138"/>
              <a:gd name="T108" fmla="*/ 23 w 55"/>
              <a:gd name="T109" fmla="*/ 110 h 138"/>
              <a:gd name="T110" fmla="*/ 23 w 55"/>
              <a:gd name="T111" fmla="*/ 74 h 138"/>
              <a:gd name="T112" fmla="*/ 28 w 55"/>
              <a:gd name="T113" fmla="*/ 72 h 138"/>
              <a:gd name="T114" fmla="*/ 33 w 55"/>
              <a:gd name="T115" fmla="*/ 71 h 138"/>
              <a:gd name="T116" fmla="*/ 33 w 55"/>
              <a:gd name="T117" fmla="*/ 110 h 138"/>
              <a:gd name="T118" fmla="*/ 27 w 55"/>
              <a:gd name="T119" fmla="*/ 1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" h="138">
                <a:moveTo>
                  <a:pt x="45" y="89"/>
                </a:moveTo>
                <a:cubicBezTo>
                  <a:pt x="44" y="97"/>
                  <a:pt x="43" y="100"/>
                  <a:pt x="41" y="104"/>
                </a:cubicBezTo>
                <a:cubicBezTo>
                  <a:pt x="40" y="105"/>
                  <a:pt x="40" y="106"/>
                  <a:pt x="39" y="106"/>
                </a:cubicBezTo>
                <a:cubicBezTo>
                  <a:pt x="39" y="68"/>
                  <a:pt x="39" y="68"/>
                  <a:pt x="39" y="68"/>
                </a:cubicBezTo>
                <a:cubicBezTo>
                  <a:pt x="42" y="66"/>
                  <a:pt x="44" y="64"/>
                  <a:pt x="46" y="62"/>
                </a:cubicBezTo>
                <a:cubicBezTo>
                  <a:pt x="50" y="57"/>
                  <a:pt x="52" y="50"/>
                  <a:pt x="52" y="42"/>
                </a:cubicBezTo>
                <a:cubicBezTo>
                  <a:pt x="52" y="34"/>
                  <a:pt x="50" y="28"/>
                  <a:pt x="47" y="22"/>
                </a:cubicBezTo>
                <a:cubicBezTo>
                  <a:pt x="45" y="19"/>
                  <a:pt x="42" y="16"/>
                  <a:pt x="39" y="15"/>
                </a:cubicBezTo>
                <a:cubicBezTo>
                  <a:pt x="39" y="0"/>
                  <a:pt x="39" y="0"/>
                  <a:pt x="39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3"/>
                  <a:pt x="33" y="13"/>
                  <a:pt x="33" y="13"/>
                </a:cubicBezTo>
                <a:cubicBezTo>
                  <a:pt x="31" y="12"/>
                  <a:pt x="30" y="12"/>
                  <a:pt x="28" y="12"/>
                </a:cubicBezTo>
                <a:cubicBezTo>
                  <a:pt x="26" y="12"/>
                  <a:pt x="25" y="12"/>
                  <a:pt x="23" y="13"/>
                </a:cubicBezTo>
                <a:cubicBezTo>
                  <a:pt x="23" y="0"/>
                  <a:pt x="23" y="0"/>
                  <a:pt x="2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4"/>
                  <a:pt x="17" y="14"/>
                  <a:pt x="17" y="14"/>
                </a:cubicBezTo>
                <a:cubicBezTo>
                  <a:pt x="14" y="16"/>
                  <a:pt x="11" y="18"/>
                  <a:pt x="9" y="22"/>
                </a:cubicBezTo>
                <a:cubicBezTo>
                  <a:pt x="6" y="26"/>
                  <a:pt x="4" y="31"/>
                  <a:pt x="3" y="40"/>
                </a:cubicBezTo>
                <a:cubicBezTo>
                  <a:pt x="12" y="42"/>
                  <a:pt x="12" y="42"/>
                  <a:pt x="12" y="42"/>
                </a:cubicBezTo>
                <a:cubicBezTo>
                  <a:pt x="13" y="37"/>
                  <a:pt x="14" y="34"/>
                  <a:pt x="15" y="32"/>
                </a:cubicBezTo>
                <a:cubicBezTo>
                  <a:pt x="16" y="31"/>
                  <a:pt x="17" y="30"/>
                  <a:pt x="17" y="29"/>
                </a:cubicBezTo>
                <a:cubicBezTo>
                  <a:pt x="17" y="63"/>
                  <a:pt x="17" y="63"/>
                  <a:pt x="17" y="63"/>
                </a:cubicBezTo>
                <a:cubicBezTo>
                  <a:pt x="12" y="65"/>
                  <a:pt x="9" y="67"/>
                  <a:pt x="6" y="71"/>
                </a:cubicBezTo>
                <a:cubicBezTo>
                  <a:pt x="2" y="76"/>
                  <a:pt x="0" y="83"/>
                  <a:pt x="0" y="91"/>
                </a:cubicBezTo>
                <a:cubicBezTo>
                  <a:pt x="0" y="107"/>
                  <a:pt x="7" y="117"/>
                  <a:pt x="17" y="121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23" y="138"/>
                  <a:pt x="23" y="138"/>
                  <a:pt x="23" y="138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5" y="123"/>
                  <a:pt x="26" y="123"/>
                  <a:pt x="27" y="123"/>
                </a:cubicBezTo>
                <a:cubicBezTo>
                  <a:pt x="29" y="123"/>
                  <a:pt x="31" y="123"/>
                  <a:pt x="33" y="123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44" y="118"/>
                  <a:pt x="49" y="114"/>
                  <a:pt x="51" y="108"/>
                </a:cubicBezTo>
                <a:cubicBezTo>
                  <a:pt x="53" y="104"/>
                  <a:pt x="54" y="100"/>
                  <a:pt x="55" y="92"/>
                </a:cubicBezTo>
                <a:lnTo>
                  <a:pt x="45" y="89"/>
                </a:lnTo>
                <a:close/>
                <a:moveTo>
                  <a:pt x="43" y="42"/>
                </a:moveTo>
                <a:cubicBezTo>
                  <a:pt x="43" y="46"/>
                  <a:pt x="42" y="50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29"/>
                  <a:pt x="39" y="29"/>
                  <a:pt x="39" y="29"/>
                </a:cubicBezTo>
                <a:cubicBezTo>
                  <a:pt x="41" y="32"/>
                  <a:pt x="43" y="37"/>
                  <a:pt x="43" y="42"/>
                </a:cubicBezTo>
                <a:close/>
                <a:moveTo>
                  <a:pt x="23" y="25"/>
                </a:moveTo>
                <a:cubicBezTo>
                  <a:pt x="25" y="24"/>
                  <a:pt x="26" y="24"/>
                  <a:pt x="28" y="24"/>
                </a:cubicBezTo>
                <a:cubicBezTo>
                  <a:pt x="30" y="24"/>
                  <a:pt x="31" y="25"/>
                  <a:pt x="33" y="25"/>
                </a:cubicBezTo>
                <a:cubicBezTo>
                  <a:pt x="33" y="57"/>
                  <a:pt x="33" y="57"/>
                  <a:pt x="33" y="57"/>
                </a:cubicBezTo>
                <a:cubicBezTo>
                  <a:pt x="31" y="58"/>
                  <a:pt x="28" y="58"/>
                  <a:pt x="25" y="59"/>
                </a:cubicBezTo>
                <a:cubicBezTo>
                  <a:pt x="25" y="60"/>
                  <a:pt x="24" y="60"/>
                  <a:pt x="23" y="60"/>
                </a:cubicBezTo>
                <a:lnTo>
                  <a:pt x="23" y="25"/>
                </a:lnTo>
                <a:close/>
                <a:moveTo>
                  <a:pt x="10" y="92"/>
                </a:moveTo>
                <a:cubicBezTo>
                  <a:pt x="10" y="86"/>
                  <a:pt x="11" y="82"/>
                  <a:pt x="13" y="80"/>
                </a:cubicBezTo>
                <a:cubicBezTo>
                  <a:pt x="15" y="78"/>
                  <a:pt x="16" y="77"/>
                  <a:pt x="17" y="77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2" y="105"/>
                  <a:pt x="10" y="99"/>
                  <a:pt x="10" y="92"/>
                </a:cubicBezTo>
                <a:close/>
                <a:moveTo>
                  <a:pt x="27" y="111"/>
                </a:moveTo>
                <a:cubicBezTo>
                  <a:pt x="26" y="111"/>
                  <a:pt x="25" y="111"/>
                  <a:pt x="23" y="110"/>
                </a:cubicBezTo>
                <a:cubicBezTo>
                  <a:pt x="23" y="74"/>
                  <a:pt x="23" y="74"/>
                  <a:pt x="23" y="74"/>
                </a:cubicBezTo>
                <a:cubicBezTo>
                  <a:pt x="25" y="73"/>
                  <a:pt x="26" y="73"/>
                  <a:pt x="28" y="72"/>
                </a:cubicBezTo>
                <a:cubicBezTo>
                  <a:pt x="30" y="72"/>
                  <a:pt x="31" y="71"/>
                  <a:pt x="33" y="7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29" y="111"/>
                  <a:pt x="27" y="1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57" name="Freeform 227"/>
          <p:cNvSpPr>
            <a:spLocks noEditPoints="1"/>
          </p:cNvSpPr>
          <p:nvPr/>
        </p:nvSpPr>
        <p:spPr bwMode="auto">
          <a:xfrm>
            <a:off x="2276053" y="386801"/>
            <a:ext cx="211667" cy="535517"/>
          </a:xfrm>
          <a:custGeom>
            <a:avLst/>
            <a:gdLst>
              <a:gd name="T0" fmla="*/ 51 w 62"/>
              <a:gd name="T1" fmla="*/ 101 h 156"/>
              <a:gd name="T2" fmla="*/ 46 w 62"/>
              <a:gd name="T3" fmla="*/ 117 h 156"/>
              <a:gd name="T4" fmla="*/ 44 w 62"/>
              <a:gd name="T5" fmla="*/ 120 h 156"/>
              <a:gd name="T6" fmla="*/ 44 w 62"/>
              <a:gd name="T7" fmla="*/ 77 h 156"/>
              <a:gd name="T8" fmla="*/ 51 w 62"/>
              <a:gd name="T9" fmla="*/ 70 h 156"/>
              <a:gd name="T10" fmla="*/ 59 w 62"/>
              <a:gd name="T11" fmla="*/ 47 h 156"/>
              <a:gd name="T12" fmla="*/ 53 w 62"/>
              <a:gd name="T13" fmla="*/ 25 h 156"/>
              <a:gd name="T14" fmla="*/ 44 w 62"/>
              <a:gd name="T15" fmla="*/ 16 h 156"/>
              <a:gd name="T16" fmla="*/ 44 w 62"/>
              <a:gd name="T17" fmla="*/ 0 h 156"/>
              <a:gd name="T18" fmla="*/ 37 w 62"/>
              <a:gd name="T19" fmla="*/ 0 h 156"/>
              <a:gd name="T20" fmla="*/ 37 w 62"/>
              <a:gd name="T21" fmla="*/ 14 h 156"/>
              <a:gd name="T22" fmla="*/ 31 w 62"/>
              <a:gd name="T23" fmla="*/ 14 h 156"/>
              <a:gd name="T24" fmla="*/ 26 w 62"/>
              <a:gd name="T25" fmla="*/ 14 h 156"/>
              <a:gd name="T26" fmla="*/ 26 w 62"/>
              <a:gd name="T27" fmla="*/ 0 h 156"/>
              <a:gd name="T28" fmla="*/ 19 w 62"/>
              <a:gd name="T29" fmla="*/ 0 h 156"/>
              <a:gd name="T30" fmla="*/ 19 w 62"/>
              <a:gd name="T31" fmla="*/ 16 h 156"/>
              <a:gd name="T32" fmla="*/ 10 w 62"/>
              <a:gd name="T33" fmla="*/ 24 h 156"/>
              <a:gd name="T34" fmla="*/ 3 w 62"/>
              <a:gd name="T35" fmla="*/ 45 h 156"/>
              <a:gd name="T36" fmla="*/ 13 w 62"/>
              <a:gd name="T37" fmla="*/ 48 h 156"/>
              <a:gd name="T38" fmla="*/ 17 w 62"/>
              <a:gd name="T39" fmla="*/ 36 h 156"/>
              <a:gd name="T40" fmla="*/ 19 w 62"/>
              <a:gd name="T41" fmla="*/ 32 h 156"/>
              <a:gd name="T42" fmla="*/ 19 w 62"/>
              <a:gd name="T43" fmla="*/ 71 h 156"/>
              <a:gd name="T44" fmla="*/ 7 w 62"/>
              <a:gd name="T45" fmla="*/ 80 h 156"/>
              <a:gd name="T46" fmla="*/ 0 w 62"/>
              <a:gd name="T47" fmla="*/ 103 h 156"/>
              <a:gd name="T48" fmla="*/ 19 w 62"/>
              <a:gd name="T49" fmla="*/ 137 h 156"/>
              <a:gd name="T50" fmla="*/ 19 w 62"/>
              <a:gd name="T51" fmla="*/ 156 h 156"/>
              <a:gd name="T52" fmla="*/ 26 w 62"/>
              <a:gd name="T53" fmla="*/ 156 h 156"/>
              <a:gd name="T54" fmla="*/ 26 w 62"/>
              <a:gd name="T55" fmla="*/ 139 h 156"/>
              <a:gd name="T56" fmla="*/ 30 w 62"/>
              <a:gd name="T57" fmla="*/ 139 h 156"/>
              <a:gd name="T58" fmla="*/ 37 w 62"/>
              <a:gd name="T59" fmla="*/ 139 h 156"/>
              <a:gd name="T60" fmla="*/ 37 w 62"/>
              <a:gd name="T61" fmla="*/ 156 h 156"/>
              <a:gd name="T62" fmla="*/ 44 w 62"/>
              <a:gd name="T63" fmla="*/ 156 h 156"/>
              <a:gd name="T64" fmla="*/ 44 w 62"/>
              <a:gd name="T65" fmla="*/ 137 h 156"/>
              <a:gd name="T66" fmla="*/ 58 w 62"/>
              <a:gd name="T67" fmla="*/ 122 h 156"/>
              <a:gd name="T68" fmla="*/ 62 w 62"/>
              <a:gd name="T69" fmla="*/ 104 h 156"/>
              <a:gd name="T70" fmla="*/ 51 w 62"/>
              <a:gd name="T71" fmla="*/ 101 h 156"/>
              <a:gd name="T72" fmla="*/ 48 w 62"/>
              <a:gd name="T73" fmla="*/ 47 h 156"/>
              <a:gd name="T74" fmla="*/ 44 w 62"/>
              <a:gd name="T75" fmla="*/ 60 h 156"/>
              <a:gd name="T76" fmla="*/ 44 w 62"/>
              <a:gd name="T77" fmla="*/ 60 h 156"/>
              <a:gd name="T78" fmla="*/ 44 w 62"/>
              <a:gd name="T79" fmla="*/ 33 h 156"/>
              <a:gd name="T80" fmla="*/ 48 w 62"/>
              <a:gd name="T81" fmla="*/ 47 h 156"/>
              <a:gd name="T82" fmla="*/ 26 w 62"/>
              <a:gd name="T83" fmla="*/ 28 h 156"/>
              <a:gd name="T84" fmla="*/ 31 w 62"/>
              <a:gd name="T85" fmla="*/ 27 h 156"/>
              <a:gd name="T86" fmla="*/ 37 w 62"/>
              <a:gd name="T87" fmla="*/ 28 h 156"/>
              <a:gd name="T88" fmla="*/ 37 w 62"/>
              <a:gd name="T89" fmla="*/ 64 h 156"/>
              <a:gd name="T90" fmla="*/ 28 w 62"/>
              <a:gd name="T91" fmla="*/ 67 h 156"/>
              <a:gd name="T92" fmla="*/ 26 w 62"/>
              <a:gd name="T93" fmla="*/ 68 h 156"/>
              <a:gd name="T94" fmla="*/ 26 w 62"/>
              <a:gd name="T95" fmla="*/ 28 h 156"/>
              <a:gd name="T96" fmla="*/ 11 w 62"/>
              <a:gd name="T97" fmla="*/ 104 h 156"/>
              <a:gd name="T98" fmla="*/ 15 w 62"/>
              <a:gd name="T99" fmla="*/ 90 h 156"/>
              <a:gd name="T100" fmla="*/ 19 w 62"/>
              <a:gd name="T101" fmla="*/ 87 h 156"/>
              <a:gd name="T102" fmla="*/ 19 w 62"/>
              <a:gd name="T103" fmla="*/ 122 h 156"/>
              <a:gd name="T104" fmla="*/ 11 w 62"/>
              <a:gd name="T105" fmla="*/ 104 h 156"/>
              <a:gd name="T106" fmla="*/ 30 w 62"/>
              <a:gd name="T107" fmla="*/ 125 h 156"/>
              <a:gd name="T108" fmla="*/ 26 w 62"/>
              <a:gd name="T109" fmla="*/ 125 h 156"/>
              <a:gd name="T110" fmla="*/ 26 w 62"/>
              <a:gd name="T111" fmla="*/ 84 h 156"/>
              <a:gd name="T112" fmla="*/ 31 w 62"/>
              <a:gd name="T113" fmla="*/ 82 h 156"/>
              <a:gd name="T114" fmla="*/ 37 w 62"/>
              <a:gd name="T115" fmla="*/ 80 h 156"/>
              <a:gd name="T116" fmla="*/ 37 w 62"/>
              <a:gd name="T117" fmla="*/ 124 h 156"/>
              <a:gd name="T118" fmla="*/ 30 w 62"/>
              <a:gd name="T119" fmla="*/ 12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156">
                <a:moveTo>
                  <a:pt x="51" y="101"/>
                </a:moveTo>
                <a:cubicBezTo>
                  <a:pt x="50" y="109"/>
                  <a:pt x="49" y="113"/>
                  <a:pt x="46" y="117"/>
                </a:cubicBezTo>
                <a:cubicBezTo>
                  <a:pt x="45" y="119"/>
                  <a:pt x="44" y="119"/>
                  <a:pt x="44" y="120"/>
                </a:cubicBezTo>
                <a:cubicBezTo>
                  <a:pt x="44" y="77"/>
                  <a:pt x="44" y="77"/>
                  <a:pt x="44" y="77"/>
                </a:cubicBezTo>
                <a:cubicBezTo>
                  <a:pt x="47" y="75"/>
                  <a:pt x="49" y="73"/>
                  <a:pt x="51" y="70"/>
                </a:cubicBezTo>
                <a:cubicBezTo>
                  <a:pt x="56" y="65"/>
                  <a:pt x="59" y="57"/>
                  <a:pt x="59" y="47"/>
                </a:cubicBezTo>
                <a:cubicBezTo>
                  <a:pt x="59" y="39"/>
                  <a:pt x="57" y="31"/>
                  <a:pt x="53" y="25"/>
                </a:cubicBezTo>
                <a:cubicBezTo>
                  <a:pt x="50" y="21"/>
                  <a:pt x="47" y="18"/>
                  <a:pt x="44" y="16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4"/>
                  <a:pt x="37" y="14"/>
                  <a:pt x="37" y="14"/>
                </a:cubicBezTo>
                <a:cubicBezTo>
                  <a:pt x="35" y="14"/>
                  <a:pt x="33" y="14"/>
                  <a:pt x="31" y="14"/>
                </a:cubicBezTo>
                <a:cubicBezTo>
                  <a:pt x="30" y="14"/>
                  <a:pt x="28" y="14"/>
                  <a:pt x="26" y="14"/>
                </a:cubicBezTo>
                <a:cubicBezTo>
                  <a:pt x="26" y="0"/>
                  <a:pt x="26" y="0"/>
                  <a:pt x="2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2" y="21"/>
                  <a:pt x="10" y="24"/>
                </a:cubicBezTo>
                <a:cubicBezTo>
                  <a:pt x="6" y="29"/>
                  <a:pt x="4" y="34"/>
                  <a:pt x="3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4" y="42"/>
                  <a:pt x="15" y="39"/>
                  <a:pt x="17" y="36"/>
                </a:cubicBezTo>
                <a:cubicBezTo>
                  <a:pt x="18" y="35"/>
                  <a:pt x="18" y="33"/>
                  <a:pt x="19" y="32"/>
                </a:cubicBezTo>
                <a:cubicBezTo>
                  <a:pt x="19" y="71"/>
                  <a:pt x="19" y="71"/>
                  <a:pt x="19" y="71"/>
                </a:cubicBezTo>
                <a:cubicBezTo>
                  <a:pt x="13" y="74"/>
                  <a:pt x="10" y="76"/>
                  <a:pt x="7" y="80"/>
                </a:cubicBezTo>
                <a:cubicBezTo>
                  <a:pt x="2" y="86"/>
                  <a:pt x="0" y="94"/>
                  <a:pt x="0" y="103"/>
                </a:cubicBezTo>
                <a:cubicBezTo>
                  <a:pt x="0" y="121"/>
                  <a:pt x="7" y="133"/>
                  <a:pt x="19" y="137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8" y="139"/>
                  <a:pt x="29" y="139"/>
                  <a:pt x="30" y="139"/>
                </a:cubicBezTo>
                <a:cubicBezTo>
                  <a:pt x="33" y="139"/>
                  <a:pt x="35" y="139"/>
                  <a:pt x="37" y="139"/>
                </a:cubicBezTo>
                <a:cubicBezTo>
                  <a:pt x="37" y="156"/>
                  <a:pt x="37" y="156"/>
                  <a:pt x="37" y="156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50" y="134"/>
                  <a:pt x="55" y="129"/>
                  <a:pt x="58" y="122"/>
                </a:cubicBezTo>
                <a:cubicBezTo>
                  <a:pt x="60" y="117"/>
                  <a:pt x="61" y="113"/>
                  <a:pt x="62" y="104"/>
                </a:cubicBezTo>
                <a:lnTo>
                  <a:pt x="51" y="101"/>
                </a:lnTo>
                <a:close/>
                <a:moveTo>
                  <a:pt x="48" y="47"/>
                </a:moveTo>
                <a:cubicBezTo>
                  <a:pt x="48" y="53"/>
                  <a:pt x="47" y="57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33"/>
                  <a:pt x="44" y="33"/>
                  <a:pt x="44" y="33"/>
                </a:cubicBezTo>
                <a:cubicBezTo>
                  <a:pt x="47" y="36"/>
                  <a:pt x="48" y="41"/>
                  <a:pt x="48" y="47"/>
                </a:cubicBezTo>
                <a:close/>
                <a:moveTo>
                  <a:pt x="26" y="28"/>
                </a:moveTo>
                <a:cubicBezTo>
                  <a:pt x="28" y="28"/>
                  <a:pt x="29" y="27"/>
                  <a:pt x="31" y="27"/>
                </a:cubicBezTo>
                <a:cubicBezTo>
                  <a:pt x="33" y="27"/>
                  <a:pt x="35" y="28"/>
                  <a:pt x="37" y="28"/>
                </a:cubicBezTo>
                <a:cubicBezTo>
                  <a:pt x="37" y="64"/>
                  <a:pt x="37" y="64"/>
                  <a:pt x="37" y="64"/>
                </a:cubicBezTo>
                <a:cubicBezTo>
                  <a:pt x="34" y="65"/>
                  <a:pt x="32" y="66"/>
                  <a:pt x="28" y="67"/>
                </a:cubicBezTo>
                <a:cubicBezTo>
                  <a:pt x="28" y="68"/>
                  <a:pt x="27" y="68"/>
                  <a:pt x="26" y="68"/>
                </a:cubicBezTo>
                <a:lnTo>
                  <a:pt x="26" y="28"/>
                </a:lnTo>
                <a:close/>
                <a:moveTo>
                  <a:pt x="11" y="104"/>
                </a:moveTo>
                <a:cubicBezTo>
                  <a:pt x="11" y="98"/>
                  <a:pt x="12" y="93"/>
                  <a:pt x="15" y="90"/>
                </a:cubicBezTo>
                <a:cubicBezTo>
                  <a:pt x="16" y="89"/>
                  <a:pt x="17" y="88"/>
                  <a:pt x="19" y="87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4" y="119"/>
                  <a:pt x="11" y="112"/>
                  <a:pt x="11" y="104"/>
                </a:cubicBezTo>
                <a:close/>
                <a:moveTo>
                  <a:pt x="30" y="125"/>
                </a:moveTo>
                <a:cubicBezTo>
                  <a:pt x="29" y="125"/>
                  <a:pt x="27" y="125"/>
                  <a:pt x="26" y="125"/>
                </a:cubicBezTo>
                <a:cubicBezTo>
                  <a:pt x="26" y="84"/>
                  <a:pt x="26" y="84"/>
                  <a:pt x="26" y="84"/>
                </a:cubicBezTo>
                <a:cubicBezTo>
                  <a:pt x="28" y="83"/>
                  <a:pt x="29" y="83"/>
                  <a:pt x="31" y="82"/>
                </a:cubicBezTo>
                <a:cubicBezTo>
                  <a:pt x="33" y="81"/>
                  <a:pt x="35" y="81"/>
                  <a:pt x="37" y="80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35" y="125"/>
                  <a:pt x="32" y="125"/>
                  <a:pt x="30" y="1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58" name="Freeform 228"/>
          <p:cNvSpPr>
            <a:spLocks noEditPoints="1"/>
          </p:cNvSpPr>
          <p:nvPr/>
        </p:nvSpPr>
        <p:spPr bwMode="auto">
          <a:xfrm>
            <a:off x="5178004" y="964650"/>
            <a:ext cx="213784" cy="535517"/>
          </a:xfrm>
          <a:custGeom>
            <a:avLst/>
            <a:gdLst>
              <a:gd name="T0" fmla="*/ 51 w 62"/>
              <a:gd name="T1" fmla="*/ 101 h 156"/>
              <a:gd name="T2" fmla="*/ 46 w 62"/>
              <a:gd name="T3" fmla="*/ 117 h 156"/>
              <a:gd name="T4" fmla="*/ 44 w 62"/>
              <a:gd name="T5" fmla="*/ 120 h 156"/>
              <a:gd name="T6" fmla="*/ 44 w 62"/>
              <a:gd name="T7" fmla="*/ 77 h 156"/>
              <a:gd name="T8" fmla="*/ 51 w 62"/>
              <a:gd name="T9" fmla="*/ 70 h 156"/>
              <a:gd name="T10" fmla="*/ 59 w 62"/>
              <a:gd name="T11" fmla="*/ 47 h 156"/>
              <a:gd name="T12" fmla="*/ 53 w 62"/>
              <a:gd name="T13" fmla="*/ 25 h 156"/>
              <a:gd name="T14" fmla="*/ 44 w 62"/>
              <a:gd name="T15" fmla="*/ 16 h 156"/>
              <a:gd name="T16" fmla="*/ 44 w 62"/>
              <a:gd name="T17" fmla="*/ 0 h 156"/>
              <a:gd name="T18" fmla="*/ 37 w 62"/>
              <a:gd name="T19" fmla="*/ 0 h 156"/>
              <a:gd name="T20" fmla="*/ 37 w 62"/>
              <a:gd name="T21" fmla="*/ 14 h 156"/>
              <a:gd name="T22" fmla="*/ 31 w 62"/>
              <a:gd name="T23" fmla="*/ 13 h 156"/>
              <a:gd name="T24" fmla="*/ 26 w 62"/>
              <a:gd name="T25" fmla="*/ 14 h 156"/>
              <a:gd name="T26" fmla="*/ 26 w 62"/>
              <a:gd name="T27" fmla="*/ 0 h 156"/>
              <a:gd name="T28" fmla="*/ 19 w 62"/>
              <a:gd name="T29" fmla="*/ 0 h 156"/>
              <a:gd name="T30" fmla="*/ 19 w 62"/>
              <a:gd name="T31" fmla="*/ 16 h 156"/>
              <a:gd name="T32" fmla="*/ 10 w 62"/>
              <a:gd name="T33" fmla="*/ 24 h 156"/>
              <a:gd name="T34" fmla="*/ 3 w 62"/>
              <a:gd name="T35" fmla="*/ 45 h 156"/>
              <a:gd name="T36" fmla="*/ 13 w 62"/>
              <a:gd name="T37" fmla="*/ 47 h 156"/>
              <a:gd name="T38" fmla="*/ 17 w 62"/>
              <a:gd name="T39" fmla="*/ 36 h 156"/>
              <a:gd name="T40" fmla="*/ 19 w 62"/>
              <a:gd name="T41" fmla="*/ 32 h 156"/>
              <a:gd name="T42" fmla="*/ 19 w 62"/>
              <a:gd name="T43" fmla="*/ 71 h 156"/>
              <a:gd name="T44" fmla="*/ 7 w 62"/>
              <a:gd name="T45" fmla="*/ 80 h 156"/>
              <a:gd name="T46" fmla="*/ 0 w 62"/>
              <a:gd name="T47" fmla="*/ 103 h 156"/>
              <a:gd name="T48" fmla="*/ 19 w 62"/>
              <a:gd name="T49" fmla="*/ 137 h 156"/>
              <a:gd name="T50" fmla="*/ 19 w 62"/>
              <a:gd name="T51" fmla="*/ 156 h 156"/>
              <a:gd name="T52" fmla="*/ 26 w 62"/>
              <a:gd name="T53" fmla="*/ 156 h 156"/>
              <a:gd name="T54" fmla="*/ 26 w 62"/>
              <a:gd name="T55" fmla="*/ 139 h 156"/>
              <a:gd name="T56" fmla="*/ 31 w 62"/>
              <a:gd name="T57" fmla="*/ 139 h 156"/>
              <a:gd name="T58" fmla="*/ 37 w 62"/>
              <a:gd name="T59" fmla="*/ 139 h 156"/>
              <a:gd name="T60" fmla="*/ 37 w 62"/>
              <a:gd name="T61" fmla="*/ 156 h 156"/>
              <a:gd name="T62" fmla="*/ 44 w 62"/>
              <a:gd name="T63" fmla="*/ 156 h 156"/>
              <a:gd name="T64" fmla="*/ 44 w 62"/>
              <a:gd name="T65" fmla="*/ 136 h 156"/>
              <a:gd name="T66" fmla="*/ 58 w 62"/>
              <a:gd name="T67" fmla="*/ 122 h 156"/>
              <a:gd name="T68" fmla="*/ 62 w 62"/>
              <a:gd name="T69" fmla="*/ 104 h 156"/>
              <a:gd name="T70" fmla="*/ 51 w 62"/>
              <a:gd name="T71" fmla="*/ 101 h 156"/>
              <a:gd name="T72" fmla="*/ 48 w 62"/>
              <a:gd name="T73" fmla="*/ 47 h 156"/>
              <a:gd name="T74" fmla="*/ 44 w 62"/>
              <a:gd name="T75" fmla="*/ 59 h 156"/>
              <a:gd name="T76" fmla="*/ 44 w 62"/>
              <a:gd name="T77" fmla="*/ 60 h 156"/>
              <a:gd name="T78" fmla="*/ 44 w 62"/>
              <a:gd name="T79" fmla="*/ 33 h 156"/>
              <a:gd name="T80" fmla="*/ 48 w 62"/>
              <a:gd name="T81" fmla="*/ 47 h 156"/>
              <a:gd name="T82" fmla="*/ 26 w 62"/>
              <a:gd name="T83" fmla="*/ 28 h 156"/>
              <a:gd name="T84" fmla="*/ 31 w 62"/>
              <a:gd name="T85" fmla="*/ 27 h 156"/>
              <a:gd name="T86" fmla="*/ 37 w 62"/>
              <a:gd name="T87" fmla="*/ 28 h 156"/>
              <a:gd name="T88" fmla="*/ 37 w 62"/>
              <a:gd name="T89" fmla="*/ 64 h 156"/>
              <a:gd name="T90" fmla="*/ 28 w 62"/>
              <a:gd name="T91" fmla="*/ 67 h 156"/>
              <a:gd name="T92" fmla="*/ 26 w 62"/>
              <a:gd name="T93" fmla="*/ 68 h 156"/>
              <a:gd name="T94" fmla="*/ 26 w 62"/>
              <a:gd name="T95" fmla="*/ 28 h 156"/>
              <a:gd name="T96" fmla="*/ 11 w 62"/>
              <a:gd name="T97" fmla="*/ 104 h 156"/>
              <a:gd name="T98" fmla="*/ 15 w 62"/>
              <a:gd name="T99" fmla="*/ 90 h 156"/>
              <a:gd name="T100" fmla="*/ 19 w 62"/>
              <a:gd name="T101" fmla="*/ 86 h 156"/>
              <a:gd name="T102" fmla="*/ 19 w 62"/>
              <a:gd name="T103" fmla="*/ 122 h 156"/>
              <a:gd name="T104" fmla="*/ 11 w 62"/>
              <a:gd name="T105" fmla="*/ 104 h 156"/>
              <a:gd name="T106" fmla="*/ 30 w 62"/>
              <a:gd name="T107" fmla="*/ 125 h 156"/>
              <a:gd name="T108" fmla="*/ 26 w 62"/>
              <a:gd name="T109" fmla="*/ 125 h 156"/>
              <a:gd name="T110" fmla="*/ 26 w 62"/>
              <a:gd name="T111" fmla="*/ 83 h 156"/>
              <a:gd name="T112" fmla="*/ 31 w 62"/>
              <a:gd name="T113" fmla="*/ 82 h 156"/>
              <a:gd name="T114" fmla="*/ 37 w 62"/>
              <a:gd name="T115" fmla="*/ 80 h 156"/>
              <a:gd name="T116" fmla="*/ 37 w 62"/>
              <a:gd name="T117" fmla="*/ 124 h 156"/>
              <a:gd name="T118" fmla="*/ 30 w 62"/>
              <a:gd name="T119" fmla="*/ 12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156">
                <a:moveTo>
                  <a:pt x="51" y="101"/>
                </a:moveTo>
                <a:cubicBezTo>
                  <a:pt x="50" y="109"/>
                  <a:pt x="49" y="113"/>
                  <a:pt x="46" y="117"/>
                </a:cubicBezTo>
                <a:cubicBezTo>
                  <a:pt x="45" y="118"/>
                  <a:pt x="45" y="119"/>
                  <a:pt x="44" y="120"/>
                </a:cubicBezTo>
                <a:cubicBezTo>
                  <a:pt x="44" y="77"/>
                  <a:pt x="44" y="77"/>
                  <a:pt x="44" y="77"/>
                </a:cubicBezTo>
                <a:cubicBezTo>
                  <a:pt x="47" y="75"/>
                  <a:pt x="49" y="73"/>
                  <a:pt x="51" y="70"/>
                </a:cubicBezTo>
                <a:cubicBezTo>
                  <a:pt x="56" y="65"/>
                  <a:pt x="59" y="57"/>
                  <a:pt x="59" y="47"/>
                </a:cubicBezTo>
                <a:cubicBezTo>
                  <a:pt x="59" y="39"/>
                  <a:pt x="57" y="31"/>
                  <a:pt x="53" y="25"/>
                </a:cubicBezTo>
                <a:cubicBezTo>
                  <a:pt x="50" y="21"/>
                  <a:pt x="47" y="18"/>
                  <a:pt x="44" y="16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4"/>
                  <a:pt x="37" y="14"/>
                  <a:pt x="37" y="14"/>
                </a:cubicBezTo>
                <a:cubicBezTo>
                  <a:pt x="35" y="14"/>
                  <a:pt x="33" y="13"/>
                  <a:pt x="31" y="13"/>
                </a:cubicBezTo>
                <a:cubicBezTo>
                  <a:pt x="30" y="13"/>
                  <a:pt x="28" y="14"/>
                  <a:pt x="26" y="14"/>
                </a:cubicBezTo>
                <a:cubicBezTo>
                  <a:pt x="26" y="0"/>
                  <a:pt x="26" y="0"/>
                  <a:pt x="2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2" y="21"/>
                  <a:pt x="10" y="24"/>
                </a:cubicBezTo>
                <a:cubicBezTo>
                  <a:pt x="6" y="29"/>
                  <a:pt x="4" y="34"/>
                  <a:pt x="3" y="45"/>
                </a:cubicBezTo>
                <a:cubicBezTo>
                  <a:pt x="13" y="47"/>
                  <a:pt x="13" y="47"/>
                  <a:pt x="13" y="47"/>
                </a:cubicBezTo>
                <a:cubicBezTo>
                  <a:pt x="14" y="41"/>
                  <a:pt x="15" y="39"/>
                  <a:pt x="17" y="36"/>
                </a:cubicBezTo>
                <a:cubicBezTo>
                  <a:pt x="18" y="34"/>
                  <a:pt x="18" y="33"/>
                  <a:pt x="19" y="32"/>
                </a:cubicBezTo>
                <a:cubicBezTo>
                  <a:pt x="19" y="71"/>
                  <a:pt x="19" y="71"/>
                  <a:pt x="19" y="71"/>
                </a:cubicBezTo>
                <a:cubicBezTo>
                  <a:pt x="13" y="74"/>
                  <a:pt x="10" y="76"/>
                  <a:pt x="7" y="80"/>
                </a:cubicBezTo>
                <a:cubicBezTo>
                  <a:pt x="2" y="85"/>
                  <a:pt x="0" y="94"/>
                  <a:pt x="0" y="103"/>
                </a:cubicBezTo>
                <a:cubicBezTo>
                  <a:pt x="0" y="120"/>
                  <a:pt x="7" y="133"/>
                  <a:pt x="19" y="137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8" y="139"/>
                  <a:pt x="29" y="139"/>
                  <a:pt x="31" y="139"/>
                </a:cubicBezTo>
                <a:cubicBezTo>
                  <a:pt x="33" y="139"/>
                  <a:pt x="35" y="139"/>
                  <a:pt x="37" y="139"/>
                </a:cubicBezTo>
                <a:cubicBezTo>
                  <a:pt x="37" y="156"/>
                  <a:pt x="37" y="156"/>
                  <a:pt x="37" y="156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50" y="134"/>
                  <a:pt x="55" y="129"/>
                  <a:pt x="58" y="122"/>
                </a:cubicBezTo>
                <a:cubicBezTo>
                  <a:pt x="60" y="117"/>
                  <a:pt x="61" y="113"/>
                  <a:pt x="62" y="104"/>
                </a:cubicBezTo>
                <a:lnTo>
                  <a:pt x="51" y="101"/>
                </a:lnTo>
                <a:close/>
                <a:moveTo>
                  <a:pt x="48" y="47"/>
                </a:moveTo>
                <a:cubicBezTo>
                  <a:pt x="48" y="52"/>
                  <a:pt x="47" y="57"/>
                  <a:pt x="44" y="59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33"/>
                  <a:pt x="44" y="33"/>
                  <a:pt x="44" y="33"/>
                </a:cubicBezTo>
                <a:cubicBezTo>
                  <a:pt x="47" y="36"/>
                  <a:pt x="48" y="41"/>
                  <a:pt x="48" y="47"/>
                </a:cubicBezTo>
                <a:close/>
                <a:moveTo>
                  <a:pt x="26" y="28"/>
                </a:moveTo>
                <a:cubicBezTo>
                  <a:pt x="28" y="27"/>
                  <a:pt x="29" y="27"/>
                  <a:pt x="31" y="27"/>
                </a:cubicBezTo>
                <a:cubicBezTo>
                  <a:pt x="33" y="27"/>
                  <a:pt x="35" y="28"/>
                  <a:pt x="37" y="28"/>
                </a:cubicBezTo>
                <a:cubicBezTo>
                  <a:pt x="37" y="64"/>
                  <a:pt x="37" y="64"/>
                  <a:pt x="37" y="64"/>
                </a:cubicBezTo>
                <a:cubicBezTo>
                  <a:pt x="35" y="65"/>
                  <a:pt x="32" y="66"/>
                  <a:pt x="28" y="67"/>
                </a:cubicBezTo>
                <a:cubicBezTo>
                  <a:pt x="28" y="67"/>
                  <a:pt x="27" y="68"/>
                  <a:pt x="26" y="68"/>
                </a:cubicBezTo>
                <a:lnTo>
                  <a:pt x="26" y="28"/>
                </a:lnTo>
                <a:close/>
                <a:moveTo>
                  <a:pt x="11" y="104"/>
                </a:moveTo>
                <a:cubicBezTo>
                  <a:pt x="11" y="97"/>
                  <a:pt x="12" y="93"/>
                  <a:pt x="15" y="90"/>
                </a:cubicBezTo>
                <a:cubicBezTo>
                  <a:pt x="16" y="88"/>
                  <a:pt x="18" y="87"/>
                  <a:pt x="19" y="86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4" y="119"/>
                  <a:pt x="11" y="112"/>
                  <a:pt x="11" y="104"/>
                </a:cubicBezTo>
                <a:close/>
                <a:moveTo>
                  <a:pt x="30" y="125"/>
                </a:moveTo>
                <a:cubicBezTo>
                  <a:pt x="29" y="125"/>
                  <a:pt x="27" y="125"/>
                  <a:pt x="26" y="125"/>
                </a:cubicBezTo>
                <a:cubicBezTo>
                  <a:pt x="26" y="83"/>
                  <a:pt x="26" y="83"/>
                  <a:pt x="26" y="83"/>
                </a:cubicBezTo>
                <a:cubicBezTo>
                  <a:pt x="28" y="83"/>
                  <a:pt x="29" y="82"/>
                  <a:pt x="31" y="82"/>
                </a:cubicBezTo>
                <a:cubicBezTo>
                  <a:pt x="33" y="81"/>
                  <a:pt x="35" y="80"/>
                  <a:pt x="37" y="80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35" y="125"/>
                  <a:pt x="32" y="125"/>
                  <a:pt x="30" y="1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59" name="Rectangle 229"/>
          <p:cNvSpPr>
            <a:spLocks noChangeArrowheads="1"/>
          </p:cNvSpPr>
          <p:nvPr/>
        </p:nvSpPr>
        <p:spPr bwMode="auto">
          <a:xfrm>
            <a:off x="4411770" y="3024167"/>
            <a:ext cx="86784" cy="114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60" name="Freeform 230"/>
          <p:cNvSpPr>
            <a:spLocks noEditPoints="1"/>
          </p:cNvSpPr>
          <p:nvPr/>
        </p:nvSpPr>
        <p:spPr bwMode="auto">
          <a:xfrm>
            <a:off x="2130004" y="5136601"/>
            <a:ext cx="292100" cy="370417"/>
          </a:xfrm>
          <a:custGeom>
            <a:avLst/>
            <a:gdLst>
              <a:gd name="T0" fmla="*/ 0 w 138"/>
              <a:gd name="T1" fmla="*/ 140 h 175"/>
              <a:gd name="T2" fmla="*/ 0 w 138"/>
              <a:gd name="T3" fmla="*/ 148 h 175"/>
              <a:gd name="T4" fmla="*/ 4 w 138"/>
              <a:gd name="T5" fmla="*/ 154 h 175"/>
              <a:gd name="T6" fmla="*/ 7 w 138"/>
              <a:gd name="T7" fmla="*/ 158 h 175"/>
              <a:gd name="T8" fmla="*/ 10 w 138"/>
              <a:gd name="T9" fmla="*/ 159 h 175"/>
              <a:gd name="T10" fmla="*/ 15 w 138"/>
              <a:gd name="T11" fmla="*/ 161 h 175"/>
              <a:gd name="T12" fmla="*/ 18 w 138"/>
              <a:gd name="T13" fmla="*/ 159 h 175"/>
              <a:gd name="T14" fmla="*/ 23 w 138"/>
              <a:gd name="T15" fmla="*/ 156 h 175"/>
              <a:gd name="T16" fmla="*/ 26 w 138"/>
              <a:gd name="T17" fmla="*/ 151 h 175"/>
              <a:gd name="T18" fmla="*/ 28 w 138"/>
              <a:gd name="T19" fmla="*/ 141 h 175"/>
              <a:gd name="T20" fmla="*/ 30 w 138"/>
              <a:gd name="T21" fmla="*/ 98 h 175"/>
              <a:gd name="T22" fmla="*/ 33 w 138"/>
              <a:gd name="T23" fmla="*/ 94 h 175"/>
              <a:gd name="T24" fmla="*/ 4 w 138"/>
              <a:gd name="T25" fmla="*/ 175 h 175"/>
              <a:gd name="T26" fmla="*/ 111 w 138"/>
              <a:gd name="T27" fmla="*/ 163 h 175"/>
              <a:gd name="T28" fmla="*/ 109 w 138"/>
              <a:gd name="T29" fmla="*/ 3 h 175"/>
              <a:gd name="T30" fmla="*/ 106 w 138"/>
              <a:gd name="T31" fmla="*/ 0 h 175"/>
              <a:gd name="T32" fmla="*/ 39 w 138"/>
              <a:gd name="T33" fmla="*/ 0 h 175"/>
              <a:gd name="T34" fmla="*/ 34 w 138"/>
              <a:gd name="T35" fmla="*/ 2 h 175"/>
              <a:gd name="T36" fmla="*/ 33 w 138"/>
              <a:gd name="T37" fmla="*/ 7 h 175"/>
              <a:gd name="T38" fmla="*/ 31 w 138"/>
              <a:gd name="T39" fmla="*/ 21 h 175"/>
              <a:gd name="T40" fmla="*/ 28 w 138"/>
              <a:gd name="T41" fmla="*/ 23 h 175"/>
              <a:gd name="T42" fmla="*/ 26 w 138"/>
              <a:gd name="T43" fmla="*/ 25 h 175"/>
              <a:gd name="T44" fmla="*/ 23 w 138"/>
              <a:gd name="T45" fmla="*/ 26 h 175"/>
              <a:gd name="T46" fmla="*/ 22 w 138"/>
              <a:gd name="T47" fmla="*/ 28 h 175"/>
              <a:gd name="T48" fmla="*/ 20 w 138"/>
              <a:gd name="T49" fmla="*/ 29 h 175"/>
              <a:gd name="T50" fmla="*/ 18 w 138"/>
              <a:gd name="T51" fmla="*/ 33 h 175"/>
              <a:gd name="T52" fmla="*/ 15 w 138"/>
              <a:gd name="T53" fmla="*/ 39 h 175"/>
              <a:gd name="T54" fmla="*/ 15 w 138"/>
              <a:gd name="T55" fmla="*/ 93 h 175"/>
              <a:gd name="T56" fmla="*/ 15 w 138"/>
              <a:gd name="T57" fmla="*/ 99 h 175"/>
              <a:gd name="T58" fmla="*/ 13 w 138"/>
              <a:gd name="T59" fmla="*/ 107 h 175"/>
              <a:gd name="T60" fmla="*/ 9 w 138"/>
              <a:gd name="T61" fmla="*/ 115 h 175"/>
              <a:gd name="T62" fmla="*/ 4 w 138"/>
              <a:gd name="T63" fmla="*/ 127 h 175"/>
              <a:gd name="T64" fmla="*/ 0 w 138"/>
              <a:gd name="T65" fmla="*/ 135 h 175"/>
              <a:gd name="T66" fmla="*/ 43 w 138"/>
              <a:gd name="T67" fmla="*/ 15 h 175"/>
              <a:gd name="T68" fmla="*/ 47 w 138"/>
              <a:gd name="T69" fmla="*/ 12 h 175"/>
              <a:gd name="T70" fmla="*/ 95 w 138"/>
              <a:gd name="T71" fmla="*/ 12 h 175"/>
              <a:gd name="T72" fmla="*/ 98 w 138"/>
              <a:gd name="T73" fmla="*/ 15 h 175"/>
              <a:gd name="T74" fmla="*/ 99 w 138"/>
              <a:gd name="T75" fmla="*/ 47 h 175"/>
              <a:gd name="T76" fmla="*/ 98 w 138"/>
              <a:gd name="T77" fmla="*/ 52 h 175"/>
              <a:gd name="T78" fmla="*/ 93 w 138"/>
              <a:gd name="T79" fmla="*/ 55 h 175"/>
              <a:gd name="T80" fmla="*/ 46 w 138"/>
              <a:gd name="T81" fmla="*/ 54 h 175"/>
              <a:gd name="T82" fmla="*/ 43 w 138"/>
              <a:gd name="T83" fmla="*/ 49 h 175"/>
              <a:gd name="T84" fmla="*/ 7 w 138"/>
              <a:gd name="T85" fmla="*/ 140 h 175"/>
              <a:gd name="T86" fmla="*/ 9 w 138"/>
              <a:gd name="T87" fmla="*/ 135 h 175"/>
              <a:gd name="T88" fmla="*/ 10 w 138"/>
              <a:gd name="T89" fmla="*/ 127 h 175"/>
              <a:gd name="T90" fmla="*/ 13 w 138"/>
              <a:gd name="T91" fmla="*/ 119 h 175"/>
              <a:gd name="T92" fmla="*/ 20 w 138"/>
              <a:gd name="T93" fmla="*/ 104 h 175"/>
              <a:gd name="T94" fmla="*/ 20 w 138"/>
              <a:gd name="T95" fmla="*/ 60 h 175"/>
              <a:gd name="T96" fmla="*/ 30 w 138"/>
              <a:gd name="T97" fmla="*/ 44 h 175"/>
              <a:gd name="T98" fmla="*/ 30 w 138"/>
              <a:gd name="T99" fmla="*/ 33 h 175"/>
              <a:gd name="T100" fmla="*/ 33 w 138"/>
              <a:gd name="T101" fmla="*/ 31 h 175"/>
              <a:gd name="T102" fmla="*/ 26 w 138"/>
              <a:gd name="T103" fmla="*/ 88 h 175"/>
              <a:gd name="T104" fmla="*/ 23 w 138"/>
              <a:gd name="T105" fmla="*/ 130 h 175"/>
              <a:gd name="T106" fmla="*/ 23 w 138"/>
              <a:gd name="T107" fmla="*/ 138 h 175"/>
              <a:gd name="T108" fmla="*/ 20 w 138"/>
              <a:gd name="T109" fmla="*/ 145 h 175"/>
              <a:gd name="T110" fmla="*/ 18 w 138"/>
              <a:gd name="T111" fmla="*/ 148 h 175"/>
              <a:gd name="T112" fmla="*/ 17 w 138"/>
              <a:gd name="T113" fmla="*/ 151 h 175"/>
              <a:gd name="T114" fmla="*/ 13 w 138"/>
              <a:gd name="T115" fmla="*/ 151 h 175"/>
              <a:gd name="T116" fmla="*/ 12 w 138"/>
              <a:gd name="T117" fmla="*/ 151 h 175"/>
              <a:gd name="T118" fmla="*/ 9 w 138"/>
              <a:gd name="T119" fmla="*/ 148 h 175"/>
              <a:gd name="T120" fmla="*/ 9 w 138"/>
              <a:gd name="T121" fmla="*/ 146 h 175"/>
              <a:gd name="T122" fmla="*/ 7 w 138"/>
              <a:gd name="T123" fmla="*/ 14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8" h="175">
                <a:moveTo>
                  <a:pt x="0" y="135"/>
                </a:moveTo>
                <a:lnTo>
                  <a:pt x="0" y="138"/>
                </a:lnTo>
                <a:lnTo>
                  <a:pt x="0" y="140"/>
                </a:lnTo>
                <a:lnTo>
                  <a:pt x="0" y="143"/>
                </a:lnTo>
                <a:lnTo>
                  <a:pt x="0" y="146"/>
                </a:lnTo>
                <a:lnTo>
                  <a:pt x="0" y="148"/>
                </a:lnTo>
                <a:lnTo>
                  <a:pt x="2" y="150"/>
                </a:lnTo>
                <a:lnTo>
                  <a:pt x="4" y="151"/>
                </a:lnTo>
                <a:lnTo>
                  <a:pt x="4" y="154"/>
                </a:lnTo>
                <a:lnTo>
                  <a:pt x="4" y="154"/>
                </a:lnTo>
                <a:lnTo>
                  <a:pt x="5" y="156"/>
                </a:lnTo>
                <a:lnTo>
                  <a:pt x="7" y="158"/>
                </a:lnTo>
                <a:lnTo>
                  <a:pt x="9" y="159"/>
                </a:lnTo>
                <a:lnTo>
                  <a:pt x="9" y="159"/>
                </a:lnTo>
                <a:lnTo>
                  <a:pt x="10" y="159"/>
                </a:lnTo>
                <a:lnTo>
                  <a:pt x="12" y="161"/>
                </a:lnTo>
                <a:lnTo>
                  <a:pt x="13" y="161"/>
                </a:lnTo>
                <a:lnTo>
                  <a:pt x="15" y="161"/>
                </a:lnTo>
                <a:lnTo>
                  <a:pt x="15" y="161"/>
                </a:lnTo>
                <a:lnTo>
                  <a:pt x="18" y="159"/>
                </a:lnTo>
                <a:lnTo>
                  <a:pt x="18" y="159"/>
                </a:lnTo>
                <a:lnTo>
                  <a:pt x="20" y="159"/>
                </a:lnTo>
                <a:lnTo>
                  <a:pt x="22" y="158"/>
                </a:lnTo>
                <a:lnTo>
                  <a:pt x="23" y="156"/>
                </a:lnTo>
                <a:lnTo>
                  <a:pt x="23" y="154"/>
                </a:lnTo>
                <a:lnTo>
                  <a:pt x="26" y="153"/>
                </a:lnTo>
                <a:lnTo>
                  <a:pt x="26" y="151"/>
                </a:lnTo>
                <a:lnTo>
                  <a:pt x="28" y="148"/>
                </a:lnTo>
                <a:lnTo>
                  <a:pt x="28" y="145"/>
                </a:lnTo>
                <a:lnTo>
                  <a:pt x="28" y="141"/>
                </a:lnTo>
                <a:lnTo>
                  <a:pt x="30" y="138"/>
                </a:lnTo>
                <a:lnTo>
                  <a:pt x="30" y="135"/>
                </a:lnTo>
                <a:lnTo>
                  <a:pt x="30" y="98"/>
                </a:lnTo>
                <a:lnTo>
                  <a:pt x="31" y="96"/>
                </a:lnTo>
                <a:lnTo>
                  <a:pt x="31" y="96"/>
                </a:lnTo>
                <a:lnTo>
                  <a:pt x="33" y="94"/>
                </a:lnTo>
                <a:lnTo>
                  <a:pt x="33" y="163"/>
                </a:lnTo>
                <a:lnTo>
                  <a:pt x="4" y="163"/>
                </a:lnTo>
                <a:lnTo>
                  <a:pt x="4" y="175"/>
                </a:lnTo>
                <a:lnTo>
                  <a:pt x="138" y="175"/>
                </a:lnTo>
                <a:lnTo>
                  <a:pt x="138" y="163"/>
                </a:lnTo>
                <a:lnTo>
                  <a:pt x="111" y="163"/>
                </a:lnTo>
                <a:lnTo>
                  <a:pt x="111" y="7"/>
                </a:lnTo>
                <a:lnTo>
                  <a:pt x="109" y="5"/>
                </a:lnTo>
                <a:lnTo>
                  <a:pt x="109" y="3"/>
                </a:lnTo>
                <a:lnTo>
                  <a:pt x="109" y="3"/>
                </a:lnTo>
                <a:lnTo>
                  <a:pt x="108" y="2"/>
                </a:lnTo>
                <a:lnTo>
                  <a:pt x="106" y="0"/>
                </a:lnTo>
                <a:lnTo>
                  <a:pt x="104" y="0"/>
                </a:lnTo>
                <a:lnTo>
                  <a:pt x="103" y="0"/>
                </a:lnTo>
                <a:lnTo>
                  <a:pt x="39" y="0"/>
                </a:lnTo>
                <a:lnTo>
                  <a:pt x="38" y="0"/>
                </a:lnTo>
                <a:lnTo>
                  <a:pt x="36" y="0"/>
                </a:lnTo>
                <a:lnTo>
                  <a:pt x="34" y="2"/>
                </a:lnTo>
                <a:lnTo>
                  <a:pt x="34" y="3"/>
                </a:lnTo>
                <a:lnTo>
                  <a:pt x="34" y="5"/>
                </a:lnTo>
                <a:lnTo>
                  <a:pt x="33" y="7"/>
                </a:lnTo>
                <a:lnTo>
                  <a:pt x="33" y="20"/>
                </a:lnTo>
                <a:lnTo>
                  <a:pt x="31" y="20"/>
                </a:lnTo>
                <a:lnTo>
                  <a:pt x="31" y="21"/>
                </a:lnTo>
                <a:lnTo>
                  <a:pt x="31" y="21"/>
                </a:lnTo>
                <a:lnTo>
                  <a:pt x="30" y="21"/>
                </a:lnTo>
                <a:lnTo>
                  <a:pt x="28" y="23"/>
                </a:lnTo>
                <a:lnTo>
                  <a:pt x="28" y="23"/>
                </a:lnTo>
                <a:lnTo>
                  <a:pt x="28" y="25"/>
                </a:lnTo>
                <a:lnTo>
                  <a:pt x="26" y="25"/>
                </a:lnTo>
                <a:lnTo>
                  <a:pt x="26" y="25"/>
                </a:lnTo>
                <a:lnTo>
                  <a:pt x="25" y="26"/>
                </a:lnTo>
                <a:lnTo>
                  <a:pt x="23" y="26"/>
                </a:lnTo>
                <a:lnTo>
                  <a:pt x="23" y="28"/>
                </a:lnTo>
                <a:lnTo>
                  <a:pt x="23" y="28"/>
                </a:lnTo>
                <a:lnTo>
                  <a:pt x="22" y="28"/>
                </a:lnTo>
                <a:lnTo>
                  <a:pt x="22" y="29"/>
                </a:lnTo>
                <a:lnTo>
                  <a:pt x="20" y="29"/>
                </a:lnTo>
                <a:lnTo>
                  <a:pt x="20" y="29"/>
                </a:lnTo>
                <a:lnTo>
                  <a:pt x="20" y="31"/>
                </a:lnTo>
                <a:lnTo>
                  <a:pt x="18" y="31"/>
                </a:lnTo>
                <a:lnTo>
                  <a:pt x="18" y="33"/>
                </a:lnTo>
                <a:lnTo>
                  <a:pt x="17" y="33"/>
                </a:lnTo>
                <a:lnTo>
                  <a:pt x="15" y="34"/>
                </a:lnTo>
                <a:lnTo>
                  <a:pt x="15" y="39"/>
                </a:lnTo>
                <a:lnTo>
                  <a:pt x="15" y="47"/>
                </a:lnTo>
                <a:lnTo>
                  <a:pt x="15" y="52"/>
                </a:lnTo>
                <a:lnTo>
                  <a:pt x="15" y="93"/>
                </a:lnTo>
                <a:lnTo>
                  <a:pt x="15" y="94"/>
                </a:lnTo>
                <a:lnTo>
                  <a:pt x="15" y="96"/>
                </a:lnTo>
                <a:lnTo>
                  <a:pt x="15" y="99"/>
                </a:lnTo>
                <a:lnTo>
                  <a:pt x="15" y="101"/>
                </a:lnTo>
                <a:lnTo>
                  <a:pt x="15" y="104"/>
                </a:lnTo>
                <a:lnTo>
                  <a:pt x="13" y="107"/>
                </a:lnTo>
                <a:lnTo>
                  <a:pt x="12" y="109"/>
                </a:lnTo>
                <a:lnTo>
                  <a:pt x="10" y="112"/>
                </a:lnTo>
                <a:lnTo>
                  <a:pt x="9" y="115"/>
                </a:lnTo>
                <a:lnTo>
                  <a:pt x="7" y="119"/>
                </a:lnTo>
                <a:lnTo>
                  <a:pt x="5" y="122"/>
                </a:lnTo>
                <a:lnTo>
                  <a:pt x="4" y="127"/>
                </a:lnTo>
                <a:lnTo>
                  <a:pt x="4" y="130"/>
                </a:lnTo>
                <a:lnTo>
                  <a:pt x="2" y="132"/>
                </a:lnTo>
                <a:lnTo>
                  <a:pt x="0" y="135"/>
                </a:lnTo>
                <a:close/>
                <a:moveTo>
                  <a:pt x="43" y="20"/>
                </a:moveTo>
                <a:lnTo>
                  <a:pt x="43" y="16"/>
                </a:lnTo>
                <a:lnTo>
                  <a:pt x="43" y="15"/>
                </a:lnTo>
                <a:lnTo>
                  <a:pt x="44" y="13"/>
                </a:lnTo>
                <a:lnTo>
                  <a:pt x="46" y="13"/>
                </a:lnTo>
                <a:lnTo>
                  <a:pt x="47" y="12"/>
                </a:lnTo>
                <a:lnTo>
                  <a:pt x="49" y="12"/>
                </a:lnTo>
                <a:lnTo>
                  <a:pt x="93" y="12"/>
                </a:lnTo>
                <a:lnTo>
                  <a:pt x="95" y="12"/>
                </a:lnTo>
                <a:lnTo>
                  <a:pt x="96" y="13"/>
                </a:lnTo>
                <a:lnTo>
                  <a:pt x="98" y="13"/>
                </a:lnTo>
                <a:lnTo>
                  <a:pt x="98" y="15"/>
                </a:lnTo>
                <a:lnTo>
                  <a:pt x="99" y="16"/>
                </a:lnTo>
                <a:lnTo>
                  <a:pt x="99" y="20"/>
                </a:lnTo>
                <a:lnTo>
                  <a:pt x="99" y="47"/>
                </a:lnTo>
                <a:lnTo>
                  <a:pt x="99" y="49"/>
                </a:lnTo>
                <a:lnTo>
                  <a:pt x="98" y="51"/>
                </a:lnTo>
                <a:lnTo>
                  <a:pt x="98" y="52"/>
                </a:lnTo>
                <a:lnTo>
                  <a:pt x="96" y="54"/>
                </a:lnTo>
                <a:lnTo>
                  <a:pt x="95" y="55"/>
                </a:lnTo>
                <a:lnTo>
                  <a:pt x="93" y="55"/>
                </a:lnTo>
                <a:lnTo>
                  <a:pt x="49" y="55"/>
                </a:lnTo>
                <a:lnTo>
                  <a:pt x="47" y="55"/>
                </a:lnTo>
                <a:lnTo>
                  <a:pt x="46" y="54"/>
                </a:lnTo>
                <a:lnTo>
                  <a:pt x="44" y="52"/>
                </a:lnTo>
                <a:lnTo>
                  <a:pt x="43" y="51"/>
                </a:lnTo>
                <a:lnTo>
                  <a:pt x="43" y="49"/>
                </a:lnTo>
                <a:lnTo>
                  <a:pt x="43" y="47"/>
                </a:lnTo>
                <a:lnTo>
                  <a:pt x="43" y="20"/>
                </a:lnTo>
                <a:close/>
                <a:moveTo>
                  <a:pt x="7" y="140"/>
                </a:moveTo>
                <a:lnTo>
                  <a:pt x="9" y="138"/>
                </a:lnTo>
                <a:lnTo>
                  <a:pt x="9" y="137"/>
                </a:lnTo>
                <a:lnTo>
                  <a:pt x="9" y="135"/>
                </a:lnTo>
                <a:lnTo>
                  <a:pt x="9" y="132"/>
                </a:lnTo>
                <a:lnTo>
                  <a:pt x="9" y="130"/>
                </a:lnTo>
                <a:lnTo>
                  <a:pt x="10" y="127"/>
                </a:lnTo>
                <a:lnTo>
                  <a:pt x="12" y="125"/>
                </a:lnTo>
                <a:lnTo>
                  <a:pt x="12" y="122"/>
                </a:lnTo>
                <a:lnTo>
                  <a:pt x="13" y="119"/>
                </a:lnTo>
                <a:lnTo>
                  <a:pt x="15" y="117"/>
                </a:lnTo>
                <a:lnTo>
                  <a:pt x="17" y="114"/>
                </a:lnTo>
                <a:lnTo>
                  <a:pt x="20" y="104"/>
                </a:lnTo>
                <a:lnTo>
                  <a:pt x="22" y="98"/>
                </a:lnTo>
                <a:lnTo>
                  <a:pt x="20" y="94"/>
                </a:lnTo>
                <a:lnTo>
                  <a:pt x="20" y="60"/>
                </a:lnTo>
                <a:lnTo>
                  <a:pt x="30" y="60"/>
                </a:lnTo>
                <a:lnTo>
                  <a:pt x="30" y="54"/>
                </a:lnTo>
                <a:lnTo>
                  <a:pt x="30" y="44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31" y="33"/>
                </a:lnTo>
                <a:lnTo>
                  <a:pt x="31" y="31"/>
                </a:lnTo>
                <a:lnTo>
                  <a:pt x="33" y="31"/>
                </a:lnTo>
                <a:lnTo>
                  <a:pt x="33" y="85"/>
                </a:lnTo>
                <a:lnTo>
                  <a:pt x="30" y="85"/>
                </a:lnTo>
                <a:lnTo>
                  <a:pt x="26" y="88"/>
                </a:lnTo>
                <a:lnTo>
                  <a:pt x="25" y="89"/>
                </a:lnTo>
                <a:lnTo>
                  <a:pt x="23" y="91"/>
                </a:lnTo>
                <a:lnTo>
                  <a:pt x="23" y="130"/>
                </a:lnTo>
                <a:lnTo>
                  <a:pt x="23" y="133"/>
                </a:lnTo>
                <a:lnTo>
                  <a:pt x="23" y="137"/>
                </a:lnTo>
                <a:lnTo>
                  <a:pt x="23" y="138"/>
                </a:lnTo>
                <a:lnTo>
                  <a:pt x="22" y="140"/>
                </a:lnTo>
                <a:lnTo>
                  <a:pt x="22" y="143"/>
                </a:lnTo>
                <a:lnTo>
                  <a:pt x="20" y="145"/>
                </a:lnTo>
                <a:lnTo>
                  <a:pt x="20" y="146"/>
                </a:lnTo>
                <a:lnTo>
                  <a:pt x="20" y="148"/>
                </a:lnTo>
                <a:lnTo>
                  <a:pt x="18" y="148"/>
                </a:lnTo>
                <a:lnTo>
                  <a:pt x="18" y="150"/>
                </a:lnTo>
                <a:lnTo>
                  <a:pt x="18" y="151"/>
                </a:lnTo>
                <a:lnTo>
                  <a:pt x="17" y="151"/>
                </a:lnTo>
                <a:lnTo>
                  <a:pt x="15" y="151"/>
                </a:lnTo>
                <a:lnTo>
                  <a:pt x="15" y="151"/>
                </a:lnTo>
                <a:lnTo>
                  <a:pt x="13" y="151"/>
                </a:lnTo>
                <a:lnTo>
                  <a:pt x="12" y="151"/>
                </a:lnTo>
                <a:lnTo>
                  <a:pt x="12" y="151"/>
                </a:lnTo>
                <a:lnTo>
                  <a:pt x="12" y="151"/>
                </a:lnTo>
                <a:lnTo>
                  <a:pt x="10" y="151"/>
                </a:lnTo>
                <a:lnTo>
                  <a:pt x="9" y="150"/>
                </a:lnTo>
                <a:lnTo>
                  <a:pt x="9" y="148"/>
                </a:lnTo>
                <a:lnTo>
                  <a:pt x="9" y="148"/>
                </a:lnTo>
                <a:lnTo>
                  <a:pt x="9" y="146"/>
                </a:lnTo>
                <a:lnTo>
                  <a:pt x="9" y="146"/>
                </a:lnTo>
                <a:lnTo>
                  <a:pt x="9" y="143"/>
                </a:lnTo>
                <a:lnTo>
                  <a:pt x="7" y="143"/>
                </a:lnTo>
                <a:lnTo>
                  <a:pt x="7" y="1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10" name="组合 509"/>
          <p:cNvGrpSpPr/>
          <p:nvPr/>
        </p:nvGrpSpPr>
        <p:grpSpPr>
          <a:xfrm>
            <a:off x="3770420" y="4340734"/>
            <a:ext cx="618068" cy="694267"/>
            <a:chOff x="2411413" y="3230563"/>
            <a:chExt cx="463551" cy="520700"/>
          </a:xfrm>
          <a:solidFill>
            <a:schemeClr val="bg1">
              <a:lumMod val="65000"/>
            </a:schemeClr>
          </a:solidFill>
        </p:grpSpPr>
        <p:sp>
          <p:nvSpPr>
            <p:cNvPr id="237" name="Freeform 207"/>
            <p:cNvSpPr>
              <a:spLocks noEditPoints="1"/>
            </p:cNvSpPr>
            <p:nvPr/>
          </p:nvSpPr>
          <p:spPr bwMode="auto">
            <a:xfrm>
              <a:off x="2495551" y="3230563"/>
              <a:ext cx="379413" cy="520700"/>
            </a:xfrm>
            <a:custGeom>
              <a:avLst/>
              <a:gdLst>
                <a:gd name="T0" fmla="*/ 0 w 239"/>
                <a:gd name="T1" fmla="*/ 0 h 328"/>
                <a:gd name="T2" fmla="*/ 0 w 239"/>
                <a:gd name="T3" fmla="*/ 328 h 328"/>
                <a:gd name="T4" fmla="*/ 196 w 239"/>
                <a:gd name="T5" fmla="*/ 328 h 328"/>
                <a:gd name="T6" fmla="*/ 239 w 239"/>
                <a:gd name="T7" fmla="*/ 285 h 328"/>
                <a:gd name="T8" fmla="*/ 239 w 239"/>
                <a:gd name="T9" fmla="*/ 1 h 328"/>
                <a:gd name="T10" fmla="*/ 0 w 239"/>
                <a:gd name="T11" fmla="*/ 0 h 328"/>
                <a:gd name="T12" fmla="*/ 52 w 239"/>
                <a:gd name="T13" fmla="*/ 289 h 328"/>
                <a:gd name="T14" fmla="*/ 29 w 239"/>
                <a:gd name="T15" fmla="*/ 289 h 328"/>
                <a:gd name="T16" fmla="*/ 29 w 239"/>
                <a:gd name="T17" fmla="*/ 248 h 328"/>
                <a:gd name="T18" fmla="*/ 52 w 239"/>
                <a:gd name="T19" fmla="*/ 248 h 328"/>
                <a:gd name="T20" fmla="*/ 52 w 239"/>
                <a:gd name="T21" fmla="*/ 289 h 328"/>
                <a:gd name="T22" fmla="*/ 93 w 239"/>
                <a:gd name="T23" fmla="*/ 289 h 328"/>
                <a:gd name="T24" fmla="*/ 76 w 239"/>
                <a:gd name="T25" fmla="*/ 289 h 328"/>
                <a:gd name="T26" fmla="*/ 76 w 239"/>
                <a:gd name="T27" fmla="*/ 255 h 328"/>
                <a:gd name="T28" fmla="*/ 93 w 239"/>
                <a:gd name="T29" fmla="*/ 255 h 328"/>
                <a:gd name="T30" fmla="*/ 93 w 239"/>
                <a:gd name="T31" fmla="*/ 289 h 328"/>
                <a:gd name="T32" fmla="*/ 135 w 239"/>
                <a:gd name="T33" fmla="*/ 289 h 328"/>
                <a:gd name="T34" fmla="*/ 120 w 239"/>
                <a:gd name="T35" fmla="*/ 289 h 328"/>
                <a:gd name="T36" fmla="*/ 120 w 239"/>
                <a:gd name="T37" fmla="*/ 255 h 328"/>
                <a:gd name="T38" fmla="*/ 135 w 239"/>
                <a:gd name="T39" fmla="*/ 255 h 328"/>
                <a:gd name="T40" fmla="*/ 135 w 239"/>
                <a:gd name="T41" fmla="*/ 289 h 328"/>
                <a:gd name="T42" fmla="*/ 179 w 239"/>
                <a:gd name="T43" fmla="*/ 289 h 328"/>
                <a:gd name="T44" fmla="*/ 162 w 239"/>
                <a:gd name="T45" fmla="*/ 289 h 328"/>
                <a:gd name="T46" fmla="*/ 162 w 239"/>
                <a:gd name="T47" fmla="*/ 255 h 328"/>
                <a:gd name="T48" fmla="*/ 179 w 239"/>
                <a:gd name="T49" fmla="*/ 255 h 328"/>
                <a:gd name="T50" fmla="*/ 179 w 239"/>
                <a:gd name="T51" fmla="*/ 289 h 328"/>
                <a:gd name="T52" fmla="*/ 192 w 239"/>
                <a:gd name="T53" fmla="*/ 81 h 328"/>
                <a:gd name="T54" fmla="*/ 41 w 239"/>
                <a:gd name="T55" fmla="*/ 81 h 328"/>
                <a:gd name="T56" fmla="*/ 41 w 239"/>
                <a:gd name="T57" fmla="*/ 40 h 328"/>
                <a:gd name="T58" fmla="*/ 192 w 239"/>
                <a:gd name="T59" fmla="*/ 40 h 328"/>
                <a:gd name="T60" fmla="*/ 192 w 239"/>
                <a:gd name="T61" fmla="*/ 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28">
                  <a:moveTo>
                    <a:pt x="0" y="0"/>
                  </a:moveTo>
                  <a:lnTo>
                    <a:pt x="0" y="328"/>
                  </a:lnTo>
                  <a:lnTo>
                    <a:pt x="196" y="328"/>
                  </a:lnTo>
                  <a:lnTo>
                    <a:pt x="239" y="285"/>
                  </a:lnTo>
                  <a:lnTo>
                    <a:pt x="239" y="1"/>
                  </a:lnTo>
                  <a:lnTo>
                    <a:pt x="0" y="0"/>
                  </a:lnTo>
                  <a:close/>
                  <a:moveTo>
                    <a:pt x="52" y="289"/>
                  </a:moveTo>
                  <a:lnTo>
                    <a:pt x="29" y="289"/>
                  </a:lnTo>
                  <a:lnTo>
                    <a:pt x="29" y="248"/>
                  </a:lnTo>
                  <a:lnTo>
                    <a:pt x="52" y="248"/>
                  </a:lnTo>
                  <a:lnTo>
                    <a:pt x="52" y="289"/>
                  </a:lnTo>
                  <a:close/>
                  <a:moveTo>
                    <a:pt x="93" y="289"/>
                  </a:moveTo>
                  <a:lnTo>
                    <a:pt x="76" y="289"/>
                  </a:lnTo>
                  <a:lnTo>
                    <a:pt x="76" y="255"/>
                  </a:lnTo>
                  <a:lnTo>
                    <a:pt x="93" y="255"/>
                  </a:lnTo>
                  <a:lnTo>
                    <a:pt x="93" y="289"/>
                  </a:lnTo>
                  <a:close/>
                  <a:moveTo>
                    <a:pt x="135" y="289"/>
                  </a:moveTo>
                  <a:lnTo>
                    <a:pt x="120" y="289"/>
                  </a:lnTo>
                  <a:lnTo>
                    <a:pt x="120" y="255"/>
                  </a:lnTo>
                  <a:lnTo>
                    <a:pt x="135" y="255"/>
                  </a:lnTo>
                  <a:lnTo>
                    <a:pt x="135" y="289"/>
                  </a:lnTo>
                  <a:close/>
                  <a:moveTo>
                    <a:pt x="179" y="289"/>
                  </a:moveTo>
                  <a:lnTo>
                    <a:pt x="162" y="289"/>
                  </a:lnTo>
                  <a:lnTo>
                    <a:pt x="162" y="255"/>
                  </a:lnTo>
                  <a:lnTo>
                    <a:pt x="179" y="255"/>
                  </a:lnTo>
                  <a:lnTo>
                    <a:pt x="179" y="289"/>
                  </a:lnTo>
                  <a:close/>
                  <a:moveTo>
                    <a:pt x="192" y="81"/>
                  </a:moveTo>
                  <a:lnTo>
                    <a:pt x="41" y="81"/>
                  </a:lnTo>
                  <a:lnTo>
                    <a:pt x="41" y="40"/>
                  </a:lnTo>
                  <a:lnTo>
                    <a:pt x="192" y="40"/>
                  </a:lnTo>
                  <a:lnTo>
                    <a:pt x="192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1" name="Rectangle 231"/>
            <p:cNvSpPr>
              <a:spLocks noChangeArrowheads="1"/>
            </p:cNvSpPr>
            <p:nvPr/>
          </p:nvSpPr>
          <p:spPr bwMode="auto">
            <a:xfrm>
              <a:off x="2411413" y="3621088"/>
              <a:ext cx="34925" cy="130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3975737" y="314834"/>
            <a:ext cx="270933" cy="270933"/>
            <a:chOff x="2565401" y="211138"/>
            <a:chExt cx="203200" cy="203200"/>
          </a:xfrm>
          <a:solidFill>
            <a:schemeClr val="bg1">
              <a:lumMod val="65000"/>
            </a:schemeClr>
          </a:solidFill>
        </p:grpSpPr>
        <p:sp>
          <p:nvSpPr>
            <p:cNvPr id="263" name="Freeform 233"/>
            <p:cNvSpPr/>
            <p:nvPr/>
          </p:nvSpPr>
          <p:spPr bwMode="auto">
            <a:xfrm>
              <a:off x="2632076" y="249238"/>
              <a:ext cx="66675" cy="127000"/>
            </a:xfrm>
            <a:custGeom>
              <a:avLst/>
              <a:gdLst>
                <a:gd name="T0" fmla="*/ 16 w 26"/>
                <a:gd name="T1" fmla="*/ 21 h 49"/>
                <a:gd name="T2" fmla="*/ 11 w 26"/>
                <a:gd name="T3" fmla="*/ 18 h 49"/>
                <a:gd name="T4" fmla="*/ 9 w 26"/>
                <a:gd name="T5" fmla="*/ 15 h 49"/>
                <a:gd name="T6" fmla="*/ 10 w 26"/>
                <a:gd name="T7" fmla="*/ 12 h 49"/>
                <a:gd name="T8" fmla="*/ 16 w 26"/>
                <a:gd name="T9" fmla="*/ 11 h 49"/>
                <a:gd name="T10" fmla="*/ 19 w 26"/>
                <a:gd name="T11" fmla="*/ 11 h 49"/>
                <a:gd name="T12" fmla="*/ 22 w 26"/>
                <a:gd name="T13" fmla="*/ 12 h 49"/>
                <a:gd name="T14" fmla="*/ 23 w 26"/>
                <a:gd name="T15" fmla="*/ 11 h 49"/>
                <a:gd name="T16" fmla="*/ 24 w 26"/>
                <a:gd name="T17" fmla="*/ 9 h 49"/>
                <a:gd name="T18" fmla="*/ 24 w 26"/>
                <a:gd name="T19" fmla="*/ 7 h 49"/>
                <a:gd name="T20" fmla="*/ 24 w 26"/>
                <a:gd name="T21" fmla="*/ 6 h 49"/>
                <a:gd name="T22" fmla="*/ 22 w 26"/>
                <a:gd name="T23" fmla="*/ 5 h 49"/>
                <a:gd name="T24" fmla="*/ 18 w 26"/>
                <a:gd name="T25" fmla="*/ 5 h 49"/>
                <a:gd name="T26" fmla="*/ 18 w 26"/>
                <a:gd name="T27" fmla="*/ 2 h 49"/>
                <a:gd name="T28" fmla="*/ 18 w 26"/>
                <a:gd name="T29" fmla="*/ 0 h 49"/>
                <a:gd name="T30" fmla="*/ 17 w 26"/>
                <a:gd name="T31" fmla="*/ 0 h 49"/>
                <a:gd name="T32" fmla="*/ 13 w 26"/>
                <a:gd name="T33" fmla="*/ 0 h 49"/>
                <a:gd name="T34" fmla="*/ 11 w 26"/>
                <a:gd name="T35" fmla="*/ 0 h 49"/>
                <a:gd name="T36" fmla="*/ 11 w 26"/>
                <a:gd name="T37" fmla="*/ 2 h 49"/>
                <a:gd name="T38" fmla="*/ 11 w 26"/>
                <a:gd name="T39" fmla="*/ 5 h 49"/>
                <a:gd name="T40" fmla="*/ 4 w 26"/>
                <a:gd name="T41" fmla="*/ 9 h 49"/>
                <a:gd name="T42" fmla="*/ 1 w 26"/>
                <a:gd name="T43" fmla="*/ 15 h 49"/>
                <a:gd name="T44" fmla="*/ 2 w 26"/>
                <a:gd name="T45" fmla="*/ 19 h 49"/>
                <a:gd name="T46" fmla="*/ 5 w 26"/>
                <a:gd name="T47" fmla="*/ 23 h 49"/>
                <a:gd name="T48" fmla="*/ 8 w 26"/>
                <a:gd name="T49" fmla="*/ 25 h 49"/>
                <a:gd name="T50" fmla="*/ 12 w 26"/>
                <a:gd name="T51" fmla="*/ 27 h 49"/>
                <a:gd name="T52" fmla="*/ 17 w 26"/>
                <a:gd name="T53" fmla="*/ 30 h 49"/>
                <a:gd name="T54" fmla="*/ 19 w 26"/>
                <a:gd name="T55" fmla="*/ 33 h 49"/>
                <a:gd name="T56" fmla="*/ 16 w 26"/>
                <a:gd name="T57" fmla="*/ 37 h 49"/>
                <a:gd name="T58" fmla="*/ 11 w 26"/>
                <a:gd name="T59" fmla="*/ 38 h 49"/>
                <a:gd name="T60" fmla="*/ 6 w 26"/>
                <a:gd name="T61" fmla="*/ 37 h 49"/>
                <a:gd name="T62" fmla="*/ 3 w 26"/>
                <a:gd name="T63" fmla="*/ 36 h 49"/>
                <a:gd name="T64" fmla="*/ 3 w 26"/>
                <a:gd name="T65" fmla="*/ 36 h 49"/>
                <a:gd name="T66" fmla="*/ 2 w 26"/>
                <a:gd name="T67" fmla="*/ 36 h 49"/>
                <a:gd name="T68" fmla="*/ 1 w 26"/>
                <a:gd name="T69" fmla="*/ 37 h 49"/>
                <a:gd name="T70" fmla="*/ 1 w 26"/>
                <a:gd name="T71" fmla="*/ 39 h 49"/>
                <a:gd name="T72" fmla="*/ 0 w 26"/>
                <a:gd name="T73" fmla="*/ 41 h 49"/>
                <a:gd name="T74" fmla="*/ 1 w 26"/>
                <a:gd name="T75" fmla="*/ 42 h 49"/>
                <a:gd name="T76" fmla="*/ 4 w 26"/>
                <a:gd name="T77" fmla="*/ 43 h 49"/>
                <a:gd name="T78" fmla="*/ 10 w 26"/>
                <a:gd name="T79" fmla="*/ 44 h 49"/>
                <a:gd name="T80" fmla="*/ 10 w 26"/>
                <a:gd name="T81" fmla="*/ 46 h 49"/>
                <a:gd name="T82" fmla="*/ 10 w 26"/>
                <a:gd name="T83" fmla="*/ 48 h 49"/>
                <a:gd name="T84" fmla="*/ 12 w 26"/>
                <a:gd name="T85" fmla="*/ 49 h 49"/>
                <a:gd name="T86" fmla="*/ 15 w 26"/>
                <a:gd name="T87" fmla="*/ 49 h 49"/>
                <a:gd name="T88" fmla="*/ 17 w 26"/>
                <a:gd name="T89" fmla="*/ 48 h 49"/>
                <a:gd name="T90" fmla="*/ 17 w 26"/>
                <a:gd name="T91" fmla="*/ 47 h 49"/>
                <a:gd name="T92" fmla="*/ 17 w 26"/>
                <a:gd name="T93" fmla="*/ 44 h 49"/>
                <a:gd name="T94" fmla="*/ 21 w 26"/>
                <a:gd name="T95" fmla="*/ 43 h 49"/>
                <a:gd name="T96" fmla="*/ 24 w 26"/>
                <a:gd name="T97" fmla="*/ 40 h 49"/>
                <a:gd name="T98" fmla="*/ 26 w 26"/>
                <a:gd name="T99" fmla="*/ 37 h 49"/>
                <a:gd name="T100" fmla="*/ 26 w 26"/>
                <a:gd name="T101" fmla="*/ 33 h 49"/>
                <a:gd name="T102" fmla="*/ 24 w 26"/>
                <a:gd name="T103" fmla="*/ 26 h 49"/>
                <a:gd name="T104" fmla="*/ 16 w 26"/>
                <a:gd name="T10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16" y="21"/>
                  </a:moveTo>
                  <a:cubicBezTo>
                    <a:pt x="13" y="20"/>
                    <a:pt x="12" y="19"/>
                    <a:pt x="11" y="18"/>
                  </a:cubicBezTo>
                  <a:cubicBezTo>
                    <a:pt x="10" y="17"/>
                    <a:pt x="9" y="16"/>
                    <a:pt x="9" y="15"/>
                  </a:cubicBezTo>
                  <a:cubicBezTo>
                    <a:pt x="9" y="14"/>
                    <a:pt x="9" y="13"/>
                    <a:pt x="10" y="12"/>
                  </a:cubicBezTo>
                  <a:cubicBezTo>
                    <a:pt x="11" y="11"/>
                    <a:pt x="13" y="11"/>
                    <a:pt x="16" y="11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21" y="11"/>
                    <a:pt x="22" y="12"/>
                    <a:pt x="22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5"/>
                    <a:pt x="22" y="5"/>
                  </a:cubicBezTo>
                  <a:cubicBezTo>
                    <a:pt x="21" y="5"/>
                    <a:pt x="20" y="5"/>
                    <a:pt x="18" y="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6"/>
                    <a:pt x="5" y="7"/>
                    <a:pt x="4" y="9"/>
                  </a:cubicBezTo>
                  <a:cubicBezTo>
                    <a:pt x="2" y="11"/>
                    <a:pt x="1" y="13"/>
                    <a:pt x="1" y="15"/>
                  </a:cubicBezTo>
                  <a:cubicBezTo>
                    <a:pt x="1" y="17"/>
                    <a:pt x="2" y="18"/>
                    <a:pt x="2" y="19"/>
                  </a:cubicBezTo>
                  <a:cubicBezTo>
                    <a:pt x="3" y="21"/>
                    <a:pt x="4" y="22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9" y="26"/>
                    <a:pt x="11" y="26"/>
                    <a:pt x="12" y="27"/>
                  </a:cubicBezTo>
                  <a:cubicBezTo>
                    <a:pt x="14" y="28"/>
                    <a:pt x="16" y="29"/>
                    <a:pt x="17" y="30"/>
                  </a:cubicBezTo>
                  <a:cubicBezTo>
                    <a:pt x="18" y="31"/>
                    <a:pt x="19" y="32"/>
                    <a:pt x="19" y="33"/>
                  </a:cubicBezTo>
                  <a:cubicBezTo>
                    <a:pt x="19" y="35"/>
                    <a:pt x="18" y="36"/>
                    <a:pt x="16" y="37"/>
                  </a:cubicBezTo>
                  <a:cubicBezTo>
                    <a:pt x="15" y="38"/>
                    <a:pt x="13" y="38"/>
                    <a:pt x="11" y="38"/>
                  </a:cubicBezTo>
                  <a:cubicBezTo>
                    <a:pt x="9" y="38"/>
                    <a:pt x="7" y="38"/>
                    <a:pt x="6" y="37"/>
                  </a:cubicBezTo>
                  <a:cubicBezTo>
                    <a:pt x="5" y="37"/>
                    <a:pt x="4" y="37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1" y="37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39"/>
                    <a:pt x="1" y="40"/>
                    <a:pt x="0" y="41"/>
                  </a:cubicBezTo>
                  <a:cubicBezTo>
                    <a:pt x="0" y="42"/>
                    <a:pt x="0" y="42"/>
                    <a:pt x="1" y="42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4"/>
                    <a:pt x="7" y="44"/>
                    <a:pt x="10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8"/>
                    <a:pt x="10" y="48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7" y="49"/>
                    <a:pt x="17" y="48"/>
                  </a:cubicBezTo>
                  <a:cubicBezTo>
                    <a:pt x="17" y="48"/>
                    <a:pt x="17" y="48"/>
                    <a:pt x="17" y="47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2" y="42"/>
                    <a:pt x="23" y="41"/>
                    <a:pt x="24" y="40"/>
                  </a:cubicBezTo>
                  <a:cubicBezTo>
                    <a:pt x="25" y="40"/>
                    <a:pt x="25" y="39"/>
                    <a:pt x="26" y="37"/>
                  </a:cubicBezTo>
                  <a:cubicBezTo>
                    <a:pt x="26" y="36"/>
                    <a:pt x="26" y="35"/>
                    <a:pt x="26" y="33"/>
                  </a:cubicBezTo>
                  <a:cubicBezTo>
                    <a:pt x="26" y="30"/>
                    <a:pt x="26" y="28"/>
                    <a:pt x="24" y="26"/>
                  </a:cubicBezTo>
                  <a:cubicBezTo>
                    <a:pt x="22" y="24"/>
                    <a:pt x="19" y="22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4" name="Freeform 234"/>
            <p:cNvSpPr>
              <a:spLocks noEditPoints="1"/>
            </p:cNvSpPr>
            <p:nvPr/>
          </p:nvSpPr>
          <p:spPr bwMode="auto">
            <a:xfrm>
              <a:off x="2565401" y="211138"/>
              <a:ext cx="203200" cy="203200"/>
            </a:xfrm>
            <a:custGeom>
              <a:avLst/>
              <a:gdLst>
                <a:gd name="T0" fmla="*/ 39 w 79"/>
                <a:gd name="T1" fmla="*/ 0 h 79"/>
                <a:gd name="T2" fmla="*/ 0 w 79"/>
                <a:gd name="T3" fmla="*/ 39 h 79"/>
                <a:gd name="T4" fmla="*/ 39 w 79"/>
                <a:gd name="T5" fmla="*/ 79 h 79"/>
                <a:gd name="T6" fmla="*/ 79 w 79"/>
                <a:gd name="T7" fmla="*/ 39 h 79"/>
                <a:gd name="T8" fmla="*/ 39 w 79"/>
                <a:gd name="T9" fmla="*/ 0 h 79"/>
                <a:gd name="T10" fmla="*/ 39 w 79"/>
                <a:gd name="T11" fmla="*/ 67 h 79"/>
                <a:gd name="T12" fmla="*/ 12 w 79"/>
                <a:gd name="T13" fmla="*/ 39 h 79"/>
                <a:gd name="T14" fmla="*/ 39 w 79"/>
                <a:gd name="T15" fmla="*/ 12 h 79"/>
                <a:gd name="T16" fmla="*/ 67 w 79"/>
                <a:gd name="T17" fmla="*/ 39 h 79"/>
                <a:gd name="T18" fmla="*/ 39 w 79"/>
                <a:gd name="T1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39" y="79"/>
                  </a:cubicBezTo>
                  <a:cubicBezTo>
                    <a:pt x="61" y="79"/>
                    <a:pt x="79" y="61"/>
                    <a:pt x="79" y="39"/>
                  </a:cubicBezTo>
                  <a:cubicBezTo>
                    <a:pt x="79" y="17"/>
                    <a:pt x="61" y="0"/>
                    <a:pt x="39" y="0"/>
                  </a:cubicBezTo>
                  <a:close/>
                  <a:moveTo>
                    <a:pt x="39" y="67"/>
                  </a:moveTo>
                  <a:cubicBezTo>
                    <a:pt x="24" y="67"/>
                    <a:pt x="12" y="55"/>
                    <a:pt x="12" y="39"/>
                  </a:cubicBezTo>
                  <a:cubicBezTo>
                    <a:pt x="12" y="24"/>
                    <a:pt x="24" y="12"/>
                    <a:pt x="39" y="12"/>
                  </a:cubicBezTo>
                  <a:cubicBezTo>
                    <a:pt x="55" y="12"/>
                    <a:pt x="67" y="24"/>
                    <a:pt x="67" y="39"/>
                  </a:cubicBezTo>
                  <a:cubicBezTo>
                    <a:pt x="67" y="55"/>
                    <a:pt x="55" y="67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9" name="组合 488"/>
          <p:cNvGrpSpPr/>
          <p:nvPr/>
        </p:nvGrpSpPr>
        <p:grpSpPr>
          <a:xfrm>
            <a:off x="2512062" y="342350"/>
            <a:ext cx="224229" cy="224229"/>
            <a:chOff x="1511301" y="231775"/>
            <a:chExt cx="136525" cy="136525"/>
          </a:xfrm>
          <a:solidFill>
            <a:schemeClr val="bg1">
              <a:lumMod val="65000"/>
            </a:schemeClr>
          </a:solidFill>
        </p:grpSpPr>
        <p:sp>
          <p:nvSpPr>
            <p:cNvPr id="265" name="Freeform 235"/>
            <p:cNvSpPr/>
            <p:nvPr/>
          </p:nvSpPr>
          <p:spPr bwMode="auto">
            <a:xfrm>
              <a:off x="1557338" y="257175"/>
              <a:ext cx="47625" cy="85725"/>
            </a:xfrm>
            <a:custGeom>
              <a:avLst/>
              <a:gdLst>
                <a:gd name="T0" fmla="*/ 10 w 18"/>
                <a:gd name="T1" fmla="*/ 14 h 33"/>
                <a:gd name="T2" fmla="*/ 7 w 18"/>
                <a:gd name="T3" fmla="*/ 13 h 33"/>
                <a:gd name="T4" fmla="*/ 6 w 18"/>
                <a:gd name="T5" fmla="*/ 10 h 33"/>
                <a:gd name="T6" fmla="*/ 7 w 18"/>
                <a:gd name="T7" fmla="*/ 8 h 33"/>
                <a:gd name="T8" fmla="*/ 10 w 18"/>
                <a:gd name="T9" fmla="*/ 8 h 33"/>
                <a:gd name="T10" fmla="*/ 13 w 18"/>
                <a:gd name="T11" fmla="*/ 8 h 33"/>
                <a:gd name="T12" fmla="*/ 15 w 18"/>
                <a:gd name="T13" fmla="*/ 8 h 33"/>
                <a:gd name="T14" fmla="*/ 15 w 18"/>
                <a:gd name="T15" fmla="*/ 8 h 33"/>
                <a:gd name="T16" fmla="*/ 16 w 18"/>
                <a:gd name="T17" fmla="*/ 7 h 33"/>
                <a:gd name="T18" fmla="*/ 16 w 18"/>
                <a:gd name="T19" fmla="*/ 5 h 33"/>
                <a:gd name="T20" fmla="*/ 16 w 18"/>
                <a:gd name="T21" fmla="*/ 4 h 33"/>
                <a:gd name="T22" fmla="*/ 14 w 18"/>
                <a:gd name="T23" fmla="*/ 4 h 33"/>
                <a:gd name="T24" fmla="*/ 12 w 18"/>
                <a:gd name="T25" fmla="*/ 4 h 33"/>
                <a:gd name="T26" fmla="*/ 12 w 18"/>
                <a:gd name="T27" fmla="*/ 2 h 33"/>
                <a:gd name="T28" fmla="*/ 12 w 18"/>
                <a:gd name="T29" fmla="*/ 1 h 33"/>
                <a:gd name="T30" fmla="*/ 11 w 18"/>
                <a:gd name="T31" fmla="*/ 0 h 33"/>
                <a:gd name="T32" fmla="*/ 9 w 18"/>
                <a:gd name="T33" fmla="*/ 0 h 33"/>
                <a:gd name="T34" fmla="*/ 7 w 18"/>
                <a:gd name="T35" fmla="*/ 1 h 33"/>
                <a:gd name="T36" fmla="*/ 7 w 18"/>
                <a:gd name="T37" fmla="*/ 2 h 33"/>
                <a:gd name="T38" fmla="*/ 7 w 18"/>
                <a:gd name="T39" fmla="*/ 4 h 33"/>
                <a:gd name="T40" fmla="*/ 2 w 18"/>
                <a:gd name="T41" fmla="*/ 6 h 33"/>
                <a:gd name="T42" fmla="*/ 1 w 18"/>
                <a:gd name="T43" fmla="*/ 10 h 33"/>
                <a:gd name="T44" fmla="*/ 1 w 18"/>
                <a:gd name="T45" fmla="*/ 13 h 33"/>
                <a:gd name="T46" fmla="*/ 3 w 18"/>
                <a:gd name="T47" fmla="*/ 16 h 33"/>
                <a:gd name="T48" fmla="*/ 5 w 18"/>
                <a:gd name="T49" fmla="*/ 17 h 33"/>
                <a:gd name="T50" fmla="*/ 8 w 18"/>
                <a:gd name="T51" fmla="*/ 18 h 33"/>
                <a:gd name="T52" fmla="*/ 11 w 18"/>
                <a:gd name="T53" fmla="*/ 20 h 33"/>
                <a:gd name="T54" fmla="*/ 12 w 18"/>
                <a:gd name="T55" fmla="*/ 23 h 33"/>
                <a:gd name="T56" fmla="*/ 11 w 18"/>
                <a:gd name="T57" fmla="*/ 25 h 33"/>
                <a:gd name="T58" fmla="*/ 7 w 18"/>
                <a:gd name="T59" fmla="*/ 26 h 33"/>
                <a:gd name="T60" fmla="*/ 4 w 18"/>
                <a:gd name="T61" fmla="*/ 25 h 33"/>
                <a:gd name="T62" fmla="*/ 2 w 18"/>
                <a:gd name="T63" fmla="*/ 25 h 33"/>
                <a:gd name="T64" fmla="*/ 2 w 18"/>
                <a:gd name="T65" fmla="*/ 25 h 33"/>
                <a:gd name="T66" fmla="*/ 1 w 18"/>
                <a:gd name="T67" fmla="*/ 25 h 33"/>
                <a:gd name="T68" fmla="*/ 1 w 18"/>
                <a:gd name="T69" fmla="*/ 25 h 33"/>
                <a:gd name="T70" fmla="*/ 0 w 18"/>
                <a:gd name="T71" fmla="*/ 26 h 33"/>
                <a:gd name="T72" fmla="*/ 0 w 18"/>
                <a:gd name="T73" fmla="*/ 28 h 33"/>
                <a:gd name="T74" fmla="*/ 0 w 18"/>
                <a:gd name="T75" fmla="*/ 28 h 33"/>
                <a:gd name="T76" fmla="*/ 2 w 18"/>
                <a:gd name="T77" fmla="*/ 29 h 33"/>
                <a:gd name="T78" fmla="*/ 6 w 18"/>
                <a:gd name="T79" fmla="*/ 30 h 33"/>
                <a:gd name="T80" fmla="*/ 6 w 18"/>
                <a:gd name="T81" fmla="*/ 31 h 33"/>
                <a:gd name="T82" fmla="*/ 7 w 18"/>
                <a:gd name="T83" fmla="*/ 33 h 33"/>
                <a:gd name="T84" fmla="*/ 8 w 18"/>
                <a:gd name="T85" fmla="*/ 33 h 33"/>
                <a:gd name="T86" fmla="*/ 10 w 18"/>
                <a:gd name="T87" fmla="*/ 33 h 33"/>
                <a:gd name="T88" fmla="*/ 11 w 18"/>
                <a:gd name="T89" fmla="*/ 33 h 33"/>
                <a:gd name="T90" fmla="*/ 11 w 18"/>
                <a:gd name="T91" fmla="*/ 32 h 33"/>
                <a:gd name="T92" fmla="*/ 11 w 18"/>
                <a:gd name="T93" fmla="*/ 30 h 33"/>
                <a:gd name="T94" fmla="*/ 14 w 18"/>
                <a:gd name="T95" fmla="*/ 29 h 33"/>
                <a:gd name="T96" fmla="*/ 16 w 18"/>
                <a:gd name="T97" fmla="*/ 27 h 33"/>
                <a:gd name="T98" fmla="*/ 17 w 18"/>
                <a:gd name="T99" fmla="*/ 25 h 33"/>
                <a:gd name="T100" fmla="*/ 18 w 18"/>
                <a:gd name="T101" fmla="*/ 22 h 33"/>
                <a:gd name="T102" fmla="*/ 16 w 18"/>
                <a:gd name="T103" fmla="*/ 18 h 33"/>
                <a:gd name="T104" fmla="*/ 10 w 18"/>
                <a:gd name="T10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0" y="14"/>
                  </a:moveTo>
                  <a:cubicBezTo>
                    <a:pt x="9" y="14"/>
                    <a:pt x="8" y="13"/>
                    <a:pt x="7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10"/>
                    <a:pt x="6" y="9"/>
                    <a:pt x="7" y="8"/>
                  </a:cubicBezTo>
                  <a:cubicBezTo>
                    <a:pt x="7" y="8"/>
                    <a:pt x="9" y="8"/>
                    <a:pt x="10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3" y="5"/>
                    <a:pt x="2" y="6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0" y="19"/>
                    <a:pt x="11" y="20"/>
                    <a:pt x="11" y="20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4"/>
                    <a:pt x="12" y="25"/>
                    <a:pt x="11" y="25"/>
                  </a:cubicBezTo>
                  <a:cubicBezTo>
                    <a:pt x="10" y="25"/>
                    <a:pt x="9" y="26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3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4" y="30"/>
                    <a:pt x="5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7" y="32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3" y="29"/>
                    <a:pt x="14" y="29"/>
                  </a:cubicBezTo>
                  <a:cubicBezTo>
                    <a:pt x="15" y="28"/>
                    <a:pt x="15" y="28"/>
                    <a:pt x="16" y="27"/>
                  </a:cubicBezTo>
                  <a:cubicBezTo>
                    <a:pt x="16" y="27"/>
                    <a:pt x="17" y="26"/>
                    <a:pt x="17" y="25"/>
                  </a:cubicBezTo>
                  <a:cubicBezTo>
                    <a:pt x="17" y="25"/>
                    <a:pt x="18" y="24"/>
                    <a:pt x="18" y="22"/>
                  </a:cubicBezTo>
                  <a:cubicBezTo>
                    <a:pt x="18" y="21"/>
                    <a:pt x="17" y="19"/>
                    <a:pt x="16" y="18"/>
                  </a:cubicBezTo>
                  <a:cubicBezTo>
                    <a:pt x="14" y="16"/>
                    <a:pt x="13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236"/>
            <p:cNvSpPr>
              <a:spLocks noEditPoints="1"/>
            </p:cNvSpPr>
            <p:nvPr/>
          </p:nvSpPr>
          <p:spPr bwMode="auto">
            <a:xfrm>
              <a:off x="1511301" y="231775"/>
              <a:ext cx="136525" cy="136525"/>
            </a:xfrm>
            <a:custGeom>
              <a:avLst/>
              <a:gdLst>
                <a:gd name="T0" fmla="*/ 27 w 53"/>
                <a:gd name="T1" fmla="*/ 0 h 53"/>
                <a:gd name="T2" fmla="*/ 0 w 53"/>
                <a:gd name="T3" fmla="*/ 27 h 53"/>
                <a:gd name="T4" fmla="*/ 27 w 53"/>
                <a:gd name="T5" fmla="*/ 53 h 53"/>
                <a:gd name="T6" fmla="*/ 53 w 53"/>
                <a:gd name="T7" fmla="*/ 27 h 53"/>
                <a:gd name="T8" fmla="*/ 27 w 53"/>
                <a:gd name="T9" fmla="*/ 0 h 53"/>
                <a:gd name="T10" fmla="*/ 27 w 53"/>
                <a:gd name="T11" fmla="*/ 45 h 53"/>
                <a:gd name="T12" fmla="*/ 8 w 53"/>
                <a:gd name="T13" fmla="*/ 27 h 53"/>
                <a:gd name="T14" fmla="*/ 27 w 53"/>
                <a:gd name="T15" fmla="*/ 8 h 53"/>
                <a:gd name="T16" fmla="*/ 45 w 53"/>
                <a:gd name="T17" fmla="*/ 27 h 53"/>
                <a:gd name="T18" fmla="*/ 27 w 53"/>
                <a:gd name="T1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27" y="45"/>
                  </a:moveTo>
                  <a:cubicBezTo>
                    <a:pt x="17" y="45"/>
                    <a:pt x="8" y="37"/>
                    <a:pt x="8" y="27"/>
                  </a:cubicBezTo>
                  <a:cubicBezTo>
                    <a:pt x="8" y="17"/>
                    <a:pt x="17" y="8"/>
                    <a:pt x="27" y="8"/>
                  </a:cubicBezTo>
                  <a:cubicBezTo>
                    <a:pt x="37" y="8"/>
                    <a:pt x="45" y="17"/>
                    <a:pt x="45" y="27"/>
                  </a:cubicBezTo>
                  <a:cubicBezTo>
                    <a:pt x="45" y="37"/>
                    <a:pt x="37" y="45"/>
                    <a:pt x="27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1823292" y="2678822"/>
            <a:ext cx="245328" cy="243745"/>
            <a:chOff x="5112828" y="1862813"/>
            <a:chExt cx="247462" cy="245866"/>
          </a:xfrm>
          <a:solidFill>
            <a:schemeClr val="bg1">
              <a:lumMod val="65000"/>
            </a:schemeClr>
          </a:solidFill>
        </p:grpSpPr>
        <p:sp>
          <p:nvSpPr>
            <p:cNvPr id="471" name="Freeform 320"/>
            <p:cNvSpPr/>
            <p:nvPr/>
          </p:nvSpPr>
          <p:spPr bwMode="auto">
            <a:xfrm>
              <a:off x="5112828" y="2032045"/>
              <a:ext cx="78231" cy="76634"/>
            </a:xfrm>
            <a:custGeom>
              <a:avLst/>
              <a:gdLst>
                <a:gd name="T0" fmla="*/ 46 w 92"/>
                <a:gd name="T1" fmla="*/ 91 h 91"/>
                <a:gd name="T2" fmla="*/ 92 w 92"/>
                <a:gd name="T3" fmla="*/ 48 h 91"/>
                <a:gd name="T4" fmla="*/ 92 w 92"/>
                <a:gd name="T5" fmla="*/ 46 h 91"/>
                <a:gd name="T6" fmla="*/ 46 w 92"/>
                <a:gd name="T7" fmla="*/ 0 h 91"/>
                <a:gd name="T8" fmla="*/ 0 w 92"/>
                <a:gd name="T9" fmla="*/ 46 h 91"/>
                <a:gd name="T10" fmla="*/ 0 w 92"/>
                <a:gd name="T11" fmla="*/ 48 h 91"/>
                <a:gd name="T12" fmla="*/ 46 w 92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1">
                  <a:moveTo>
                    <a:pt x="46" y="91"/>
                  </a:moveTo>
                  <a:cubicBezTo>
                    <a:pt x="70" y="91"/>
                    <a:pt x="90" y="72"/>
                    <a:pt x="92" y="48"/>
                  </a:cubicBezTo>
                  <a:cubicBezTo>
                    <a:pt x="92" y="48"/>
                    <a:pt x="92" y="47"/>
                    <a:pt x="92" y="46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2" y="72"/>
                    <a:pt x="22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2" name="Freeform 321"/>
            <p:cNvSpPr/>
            <p:nvPr/>
          </p:nvSpPr>
          <p:spPr bwMode="auto">
            <a:xfrm>
              <a:off x="5152741" y="1862813"/>
              <a:ext cx="207549" cy="209146"/>
            </a:xfrm>
            <a:custGeom>
              <a:avLst/>
              <a:gdLst>
                <a:gd name="T0" fmla="*/ 197 w 247"/>
                <a:gd name="T1" fmla="*/ 248 h 250"/>
                <a:gd name="T2" fmla="*/ 197 w 247"/>
                <a:gd name="T3" fmla="*/ 250 h 250"/>
                <a:gd name="T4" fmla="*/ 247 w 247"/>
                <a:gd name="T5" fmla="*/ 250 h 250"/>
                <a:gd name="T6" fmla="*/ 247 w 247"/>
                <a:gd name="T7" fmla="*/ 248 h 250"/>
                <a:gd name="T8" fmla="*/ 228 w 247"/>
                <a:gd name="T9" fmla="*/ 151 h 250"/>
                <a:gd name="T10" fmla="*/ 175 w 247"/>
                <a:gd name="T11" fmla="*/ 73 h 250"/>
                <a:gd name="T12" fmla="*/ 96 w 247"/>
                <a:gd name="T13" fmla="*/ 20 h 250"/>
                <a:gd name="T14" fmla="*/ 0 w 247"/>
                <a:gd name="T15" fmla="*/ 0 h 250"/>
                <a:gd name="T16" fmla="*/ 0 w 247"/>
                <a:gd name="T17" fmla="*/ 51 h 250"/>
                <a:gd name="T18" fmla="*/ 197 w 247"/>
                <a:gd name="T19" fmla="*/ 24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50">
                  <a:moveTo>
                    <a:pt x="197" y="248"/>
                  </a:moveTo>
                  <a:cubicBezTo>
                    <a:pt x="197" y="249"/>
                    <a:pt x="197" y="250"/>
                    <a:pt x="197" y="250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47" y="250"/>
                    <a:pt x="247" y="249"/>
                    <a:pt x="247" y="248"/>
                  </a:cubicBezTo>
                  <a:cubicBezTo>
                    <a:pt x="247" y="214"/>
                    <a:pt x="241" y="182"/>
                    <a:pt x="228" y="151"/>
                  </a:cubicBezTo>
                  <a:cubicBezTo>
                    <a:pt x="215" y="122"/>
                    <a:pt x="198" y="95"/>
                    <a:pt x="175" y="73"/>
                  </a:cubicBezTo>
                  <a:cubicBezTo>
                    <a:pt x="152" y="50"/>
                    <a:pt x="126" y="32"/>
                    <a:pt x="96" y="20"/>
                  </a:cubicBezTo>
                  <a:cubicBezTo>
                    <a:pt x="66" y="7"/>
                    <a:pt x="33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9" y="51"/>
                    <a:pt x="197" y="139"/>
                    <a:pt x="197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3" name="Freeform 322"/>
            <p:cNvSpPr/>
            <p:nvPr/>
          </p:nvSpPr>
          <p:spPr bwMode="auto">
            <a:xfrm>
              <a:off x="5152741" y="1947428"/>
              <a:ext cx="122933" cy="124530"/>
            </a:xfrm>
            <a:custGeom>
              <a:avLst/>
              <a:gdLst>
                <a:gd name="T0" fmla="*/ 96 w 147"/>
                <a:gd name="T1" fmla="*/ 147 h 149"/>
                <a:gd name="T2" fmla="*/ 96 w 147"/>
                <a:gd name="T3" fmla="*/ 149 h 149"/>
                <a:gd name="T4" fmla="*/ 147 w 147"/>
                <a:gd name="T5" fmla="*/ 149 h 149"/>
                <a:gd name="T6" fmla="*/ 147 w 147"/>
                <a:gd name="T7" fmla="*/ 147 h 149"/>
                <a:gd name="T8" fmla="*/ 0 w 147"/>
                <a:gd name="T9" fmla="*/ 0 h 149"/>
                <a:gd name="T10" fmla="*/ 0 w 147"/>
                <a:gd name="T11" fmla="*/ 50 h 149"/>
                <a:gd name="T12" fmla="*/ 96 w 147"/>
                <a:gd name="T1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96" y="147"/>
                  </a:moveTo>
                  <a:cubicBezTo>
                    <a:pt x="96" y="148"/>
                    <a:pt x="96" y="149"/>
                    <a:pt x="96" y="149"/>
                  </a:cubicBezTo>
                  <a:cubicBezTo>
                    <a:pt x="147" y="149"/>
                    <a:pt x="147" y="149"/>
                    <a:pt x="147" y="149"/>
                  </a:cubicBezTo>
                  <a:cubicBezTo>
                    <a:pt x="147" y="149"/>
                    <a:pt x="147" y="148"/>
                    <a:pt x="147" y="147"/>
                  </a:cubicBezTo>
                  <a:cubicBezTo>
                    <a:pt x="147" y="66"/>
                    <a:pt x="81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3" y="50"/>
                    <a:pt x="96" y="94"/>
                    <a:pt x="9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74" name="Freeform 448"/>
          <p:cNvSpPr/>
          <p:nvPr/>
        </p:nvSpPr>
        <p:spPr bwMode="auto">
          <a:xfrm>
            <a:off x="2528074" y="610162"/>
            <a:ext cx="296057" cy="282523"/>
          </a:xfrm>
          <a:custGeom>
            <a:avLst/>
            <a:gdLst>
              <a:gd name="T0" fmla="*/ 80 w 333"/>
              <a:gd name="T1" fmla="*/ 207 h 317"/>
              <a:gd name="T2" fmla="*/ 61 w 333"/>
              <a:gd name="T3" fmla="*/ 310 h 317"/>
              <a:gd name="T4" fmla="*/ 64 w 333"/>
              <a:gd name="T5" fmla="*/ 315 h 317"/>
              <a:gd name="T6" fmla="*/ 69 w 333"/>
              <a:gd name="T7" fmla="*/ 316 h 317"/>
              <a:gd name="T8" fmla="*/ 166 w 333"/>
              <a:gd name="T9" fmla="*/ 270 h 317"/>
              <a:gd name="T10" fmla="*/ 263 w 333"/>
              <a:gd name="T11" fmla="*/ 316 h 317"/>
              <a:gd name="T12" fmla="*/ 266 w 333"/>
              <a:gd name="T13" fmla="*/ 316 h 317"/>
              <a:gd name="T14" fmla="*/ 269 w 333"/>
              <a:gd name="T15" fmla="*/ 315 h 317"/>
              <a:gd name="T16" fmla="*/ 271 w 333"/>
              <a:gd name="T17" fmla="*/ 310 h 317"/>
              <a:gd name="T18" fmla="*/ 253 w 333"/>
              <a:gd name="T19" fmla="*/ 207 h 317"/>
              <a:gd name="T20" fmla="*/ 331 w 333"/>
              <a:gd name="T21" fmla="*/ 126 h 317"/>
              <a:gd name="T22" fmla="*/ 332 w 333"/>
              <a:gd name="T23" fmla="*/ 120 h 317"/>
              <a:gd name="T24" fmla="*/ 328 w 333"/>
              <a:gd name="T25" fmla="*/ 116 h 317"/>
              <a:gd name="T26" fmla="*/ 220 w 333"/>
              <a:gd name="T27" fmla="*/ 105 h 317"/>
              <a:gd name="T28" fmla="*/ 171 w 333"/>
              <a:gd name="T29" fmla="*/ 3 h 317"/>
              <a:gd name="T30" fmla="*/ 166 w 333"/>
              <a:gd name="T31" fmla="*/ 0 h 317"/>
              <a:gd name="T32" fmla="*/ 161 w 333"/>
              <a:gd name="T33" fmla="*/ 3 h 317"/>
              <a:gd name="T34" fmla="*/ 113 w 333"/>
              <a:gd name="T35" fmla="*/ 105 h 317"/>
              <a:gd name="T36" fmla="*/ 5 w 333"/>
              <a:gd name="T37" fmla="*/ 116 h 317"/>
              <a:gd name="T38" fmla="*/ 0 w 333"/>
              <a:gd name="T39" fmla="*/ 120 h 317"/>
              <a:gd name="T40" fmla="*/ 1 w 333"/>
              <a:gd name="T41" fmla="*/ 126 h 317"/>
              <a:gd name="T42" fmla="*/ 80 w 333"/>
              <a:gd name="T43" fmla="*/ 20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3" h="317">
                <a:moveTo>
                  <a:pt x="80" y="207"/>
                </a:moveTo>
                <a:cubicBezTo>
                  <a:pt x="61" y="310"/>
                  <a:pt x="61" y="310"/>
                  <a:pt x="61" y="310"/>
                </a:cubicBezTo>
                <a:cubicBezTo>
                  <a:pt x="61" y="312"/>
                  <a:pt x="62" y="314"/>
                  <a:pt x="64" y="315"/>
                </a:cubicBezTo>
                <a:cubicBezTo>
                  <a:pt x="65" y="317"/>
                  <a:pt x="67" y="317"/>
                  <a:pt x="69" y="316"/>
                </a:cubicBezTo>
                <a:cubicBezTo>
                  <a:pt x="166" y="270"/>
                  <a:pt x="166" y="270"/>
                  <a:pt x="166" y="270"/>
                </a:cubicBezTo>
                <a:cubicBezTo>
                  <a:pt x="263" y="316"/>
                  <a:pt x="263" y="316"/>
                  <a:pt x="263" y="316"/>
                </a:cubicBezTo>
                <a:cubicBezTo>
                  <a:pt x="264" y="316"/>
                  <a:pt x="265" y="316"/>
                  <a:pt x="266" y="316"/>
                </a:cubicBezTo>
                <a:cubicBezTo>
                  <a:pt x="267" y="316"/>
                  <a:pt x="268" y="316"/>
                  <a:pt x="269" y="315"/>
                </a:cubicBezTo>
                <a:cubicBezTo>
                  <a:pt x="271" y="314"/>
                  <a:pt x="271" y="312"/>
                  <a:pt x="271" y="310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331" y="126"/>
                  <a:pt x="331" y="126"/>
                  <a:pt x="331" y="126"/>
                </a:cubicBezTo>
                <a:cubicBezTo>
                  <a:pt x="333" y="124"/>
                  <a:pt x="333" y="122"/>
                  <a:pt x="332" y="120"/>
                </a:cubicBezTo>
                <a:cubicBezTo>
                  <a:pt x="332" y="118"/>
                  <a:pt x="330" y="117"/>
                  <a:pt x="328" y="116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71" y="3"/>
                  <a:pt x="171" y="3"/>
                  <a:pt x="171" y="3"/>
                </a:cubicBezTo>
                <a:cubicBezTo>
                  <a:pt x="170" y="1"/>
                  <a:pt x="168" y="0"/>
                  <a:pt x="166" y="0"/>
                </a:cubicBezTo>
                <a:cubicBezTo>
                  <a:pt x="164" y="0"/>
                  <a:pt x="162" y="1"/>
                  <a:pt x="161" y="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5" y="116"/>
                  <a:pt x="5" y="116"/>
                  <a:pt x="5" y="116"/>
                </a:cubicBezTo>
                <a:cubicBezTo>
                  <a:pt x="3" y="117"/>
                  <a:pt x="1" y="118"/>
                  <a:pt x="0" y="120"/>
                </a:cubicBezTo>
                <a:cubicBezTo>
                  <a:pt x="0" y="122"/>
                  <a:pt x="0" y="124"/>
                  <a:pt x="1" y="126"/>
                </a:cubicBezTo>
                <a:lnTo>
                  <a:pt x="80" y="2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75" name="组合 474"/>
          <p:cNvGrpSpPr/>
          <p:nvPr/>
        </p:nvGrpSpPr>
        <p:grpSpPr>
          <a:xfrm>
            <a:off x="2451736" y="5178934"/>
            <a:ext cx="383117" cy="239727"/>
            <a:chOff x="2619376" y="2046288"/>
            <a:chExt cx="271463" cy="169862"/>
          </a:xfrm>
          <a:solidFill>
            <a:schemeClr val="bg1">
              <a:lumMod val="65000"/>
            </a:schemeClr>
          </a:solidFill>
        </p:grpSpPr>
        <p:sp>
          <p:nvSpPr>
            <p:cNvPr id="476" name="Freeform 570"/>
            <p:cNvSpPr/>
            <p:nvPr/>
          </p:nvSpPr>
          <p:spPr bwMode="auto">
            <a:xfrm>
              <a:off x="2771776" y="2046288"/>
              <a:ext cx="119063" cy="144463"/>
            </a:xfrm>
            <a:custGeom>
              <a:avLst/>
              <a:gdLst>
                <a:gd name="T0" fmla="*/ 142 w 142"/>
                <a:gd name="T1" fmla="*/ 82 h 174"/>
                <a:gd name="T2" fmla="*/ 40 w 142"/>
                <a:gd name="T3" fmla="*/ 0 h 174"/>
                <a:gd name="T4" fmla="*/ 0 w 142"/>
                <a:gd name="T5" fmla="*/ 7 h 174"/>
                <a:gd name="T6" fmla="*/ 71 w 142"/>
                <a:gd name="T7" fmla="*/ 103 h 174"/>
                <a:gd name="T8" fmla="*/ 48 w 142"/>
                <a:gd name="T9" fmla="*/ 164 h 174"/>
                <a:gd name="T10" fmla="*/ 92 w 142"/>
                <a:gd name="T11" fmla="*/ 152 h 174"/>
                <a:gd name="T12" fmla="*/ 137 w 142"/>
                <a:gd name="T13" fmla="*/ 174 h 174"/>
                <a:gd name="T14" fmla="*/ 127 w 142"/>
                <a:gd name="T15" fmla="*/ 125 h 174"/>
                <a:gd name="T16" fmla="*/ 142 w 142"/>
                <a:gd name="T17" fmla="*/ 8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4">
                  <a:moveTo>
                    <a:pt x="142" y="82"/>
                  </a:moveTo>
                  <a:cubicBezTo>
                    <a:pt x="142" y="37"/>
                    <a:pt x="96" y="0"/>
                    <a:pt x="40" y="0"/>
                  </a:cubicBezTo>
                  <a:cubicBezTo>
                    <a:pt x="26" y="0"/>
                    <a:pt x="12" y="3"/>
                    <a:pt x="0" y="7"/>
                  </a:cubicBezTo>
                  <a:cubicBezTo>
                    <a:pt x="42" y="25"/>
                    <a:pt x="71" y="61"/>
                    <a:pt x="71" y="103"/>
                  </a:cubicBezTo>
                  <a:cubicBezTo>
                    <a:pt x="71" y="125"/>
                    <a:pt x="62" y="146"/>
                    <a:pt x="48" y="164"/>
                  </a:cubicBezTo>
                  <a:cubicBezTo>
                    <a:pt x="64" y="163"/>
                    <a:pt x="79" y="159"/>
                    <a:pt x="92" y="152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36" y="113"/>
                    <a:pt x="142" y="98"/>
                    <a:pt x="14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7" name="Freeform 571"/>
            <p:cNvSpPr>
              <a:spLocks noEditPoints="1"/>
            </p:cNvSpPr>
            <p:nvPr/>
          </p:nvSpPr>
          <p:spPr bwMode="auto">
            <a:xfrm>
              <a:off x="2619376" y="2051050"/>
              <a:ext cx="203200" cy="165100"/>
            </a:xfrm>
            <a:custGeom>
              <a:avLst/>
              <a:gdLst>
                <a:gd name="T0" fmla="*/ 121 w 243"/>
                <a:gd name="T1" fmla="*/ 0 h 197"/>
                <a:gd name="T2" fmla="*/ 0 w 243"/>
                <a:gd name="T3" fmla="*/ 97 h 197"/>
                <a:gd name="T4" fmla="*/ 16 w 243"/>
                <a:gd name="T5" fmla="*/ 145 h 197"/>
                <a:gd name="T6" fmla="*/ 12 w 243"/>
                <a:gd name="T7" fmla="*/ 158 h 197"/>
                <a:gd name="T8" fmla="*/ 1 w 243"/>
                <a:gd name="T9" fmla="*/ 197 h 197"/>
                <a:gd name="T10" fmla="*/ 39 w 243"/>
                <a:gd name="T11" fmla="*/ 181 h 197"/>
                <a:gd name="T12" fmla="*/ 52 w 243"/>
                <a:gd name="T13" fmla="*/ 176 h 197"/>
                <a:gd name="T14" fmla="*/ 121 w 243"/>
                <a:gd name="T15" fmla="*/ 193 h 197"/>
                <a:gd name="T16" fmla="*/ 243 w 243"/>
                <a:gd name="T17" fmla="*/ 97 h 197"/>
                <a:gd name="T18" fmla="*/ 121 w 243"/>
                <a:gd name="T19" fmla="*/ 0 h 197"/>
                <a:gd name="T20" fmla="*/ 75 w 243"/>
                <a:gd name="T21" fmla="*/ 112 h 197"/>
                <a:gd name="T22" fmla="*/ 62 w 243"/>
                <a:gd name="T23" fmla="*/ 99 h 197"/>
                <a:gd name="T24" fmla="*/ 75 w 243"/>
                <a:gd name="T25" fmla="*/ 87 h 197"/>
                <a:gd name="T26" fmla="*/ 87 w 243"/>
                <a:gd name="T27" fmla="*/ 99 h 197"/>
                <a:gd name="T28" fmla="*/ 75 w 243"/>
                <a:gd name="T29" fmla="*/ 112 h 197"/>
                <a:gd name="T30" fmla="*/ 123 w 243"/>
                <a:gd name="T31" fmla="*/ 112 h 197"/>
                <a:gd name="T32" fmla="*/ 110 w 243"/>
                <a:gd name="T33" fmla="*/ 99 h 197"/>
                <a:gd name="T34" fmla="*/ 123 w 243"/>
                <a:gd name="T35" fmla="*/ 87 h 197"/>
                <a:gd name="T36" fmla="*/ 135 w 243"/>
                <a:gd name="T37" fmla="*/ 99 h 197"/>
                <a:gd name="T38" fmla="*/ 123 w 243"/>
                <a:gd name="T39" fmla="*/ 112 h 197"/>
                <a:gd name="T40" fmla="*/ 171 w 243"/>
                <a:gd name="T41" fmla="*/ 112 h 197"/>
                <a:gd name="T42" fmla="*/ 158 w 243"/>
                <a:gd name="T43" fmla="*/ 99 h 197"/>
                <a:gd name="T44" fmla="*/ 171 w 243"/>
                <a:gd name="T45" fmla="*/ 87 h 197"/>
                <a:gd name="T46" fmla="*/ 183 w 243"/>
                <a:gd name="T47" fmla="*/ 99 h 197"/>
                <a:gd name="T48" fmla="*/ 171 w 243"/>
                <a:gd name="T49" fmla="*/ 1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3" h="197">
                  <a:moveTo>
                    <a:pt x="121" y="0"/>
                  </a:moveTo>
                  <a:cubicBezTo>
                    <a:pt x="54" y="0"/>
                    <a:pt x="0" y="43"/>
                    <a:pt x="0" y="97"/>
                  </a:cubicBezTo>
                  <a:cubicBezTo>
                    <a:pt x="0" y="114"/>
                    <a:pt x="5" y="130"/>
                    <a:pt x="16" y="145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72" y="187"/>
                    <a:pt x="95" y="193"/>
                    <a:pt x="121" y="193"/>
                  </a:cubicBezTo>
                  <a:cubicBezTo>
                    <a:pt x="188" y="193"/>
                    <a:pt x="243" y="150"/>
                    <a:pt x="243" y="97"/>
                  </a:cubicBezTo>
                  <a:cubicBezTo>
                    <a:pt x="243" y="43"/>
                    <a:pt x="188" y="0"/>
                    <a:pt x="121" y="0"/>
                  </a:cubicBezTo>
                  <a:close/>
                  <a:moveTo>
                    <a:pt x="75" y="112"/>
                  </a:moveTo>
                  <a:cubicBezTo>
                    <a:pt x="68" y="112"/>
                    <a:pt x="62" y="106"/>
                    <a:pt x="62" y="99"/>
                  </a:cubicBezTo>
                  <a:cubicBezTo>
                    <a:pt x="62" y="92"/>
                    <a:pt x="68" y="87"/>
                    <a:pt x="75" y="87"/>
                  </a:cubicBezTo>
                  <a:cubicBezTo>
                    <a:pt x="82" y="87"/>
                    <a:pt x="87" y="92"/>
                    <a:pt x="87" y="99"/>
                  </a:cubicBezTo>
                  <a:cubicBezTo>
                    <a:pt x="87" y="106"/>
                    <a:pt x="82" y="112"/>
                    <a:pt x="75" y="112"/>
                  </a:cubicBezTo>
                  <a:close/>
                  <a:moveTo>
                    <a:pt x="123" y="112"/>
                  </a:moveTo>
                  <a:cubicBezTo>
                    <a:pt x="116" y="112"/>
                    <a:pt x="110" y="106"/>
                    <a:pt x="110" y="99"/>
                  </a:cubicBezTo>
                  <a:cubicBezTo>
                    <a:pt x="110" y="92"/>
                    <a:pt x="116" y="87"/>
                    <a:pt x="123" y="87"/>
                  </a:cubicBezTo>
                  <a:cubicBezTo>
                    <a:pt x="130" y="87"/>
                    <a:pt x="135" y="92"/>
                    <a:pt x="135" y="99"/>
                  </a:cubicBezTo>
                  <a:cubicBezTo>
                    <a:pt x="135" y="106"/>
                    <a:pt x="130" y="112"/>
                    <a:pt x="123" y="112"/>
                  </a:cubicBezTo>
                  <a:close/>
                  <a:moveTo>
                    <a:pt x="171" y="112"/>
                  </a:moveTo>
                  <a:cubicBezTo>
                    <a:pt x="164" y="112"/>
                    <a:pt x="158" y="106"/>
                    <a:pt x="158" y="99"/>
                  </a:cubicBezTo>
                  <a:cubicBezTo>
                    <a:pt x="158" y="92"/>
                    <a:pt x="164" y="87"/>
                    <a:pt x="171" y="87"/>
                  </a:cubicBezTo>
                  <a:cubicBezTo>
                    <a:pt x="178" y="87"/>
                    <a:pt x="183" y="92"/>
                    <a:pt x="183" y="99"/>
                  </a:cubicBezTo>
                  <a:cubicBezTo>
                    <a:pt x="183" y="106"/>
                    <a:pt x="178" y="112"/>
                    <a:pt x="17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1852970" y="6177421"/>
            <a:ext cx="325717" cy="325717"/>
            <a:chOff x="3776664" y="1854200"/>
            <a:chExt cx="215900" cy="215900"/>
          </a:xfrm>
          <a:solidFill>
            <a:schemeClr val="bg1">
              <a:lumMod val="65000"/>
            </a:schemeClr>
          </a:solidFill>
        </p:grpSpPr>
        <p:sp>
          <p:nvSpPr>
            <p:cNvPr id="481" name="Freeform 368"/>
            <p:cNvSpPr>
              <a:spLocks noEditPoints="1"/>
            </p:cNvSpPr>
            <p:nvPr/>
          </p:nvSpPr>
          <p:spPr bwMode="auto">
            <a:xfrm>
              <a:off x="3776664" y="1854200"/>
              <a:ext cx="215900" cy="215900"/>
            </a:xfrm>
            <a:custGeom>
              <a:avLst/>
              <a:gdLst>
                <a:gd name="T0" fmla="*/ 228 w 258"/>
                <a:gd name="T1" fmla="*/ 0 h 259"/>
                <a:gd name="T2" fmla="*/ 30 w 258"/>
                <a:gd name="T3" fmla="*/ 0 h 259"/>
                <a:gd name="T4" fmla="*/ 0 w 258"/>
                <a:gd name="T5" fmla="*/ 30 h 259"/>
                <a:gd name="T6" fmla="*/ 0 w 258"/>
                <a:gd name="T7" fmla="*/ 228 h 259"/>
                <a:gd name="T8" fmla="*/ 30 w 258"/>
                <a:gd name="T9" fmla="*/ 259 h 259"/>
                <a:gd name="T10" fmla="*/ 228 w 258"/>
                <a:gd name="T11" fmla="*/ 259 h 259"/>
                <a:gd name="T12" fmla="*/ 258 w 258"/>
                <a:gd name="T13" fmla="*/ 228 h 259"/>
                <a:gd name="T14" fmla="*/ 258 w 258"/>
                <a:gd name="T15" fmla="*/ 30 h 259"/>
                <a:gd name="T16" fmla="*/ 228 w 258"/>
                <a:gd name="T17" fmla="*/ 0 h 259"/>
                <a:gd name="T18" fmla="*/ 240 w 258"/>
                <a:gd name="T19" fmla="*/ 228 h 259"/>
                <a:gd name="T20" fmla="*/ 228 w 258"/>
                <a:gd name="T21" fmla="*/ 241 h 259"/>
                <a:gd name="T22" fmla="*/ 30 w 258"/>
                <a:gd name="T23" fmla="*/ 241 h 259"/>
                <a:gd name="T24" fmla="*/ 18 w 258"/>
                <a:gd name="T25" fmla="*/ 228 h 259"/>
                <a:gd name="T26" fmla="*/ 18 w 258"/>
                <a:gd name="T27" fmla="*/ 30 h 259"/>
                <a:gd name="T28" fmla="*/ 30 w 258"/>
                <a:gd name="T29" fmla="*/ 18 h 259"/>
                <a:gd name="T30" fmla="*/ 228 w 258"/>
                <a:gd name="T31" fmla="*/ 18 h 259"/>
                <a:gd name="T32" fmla="*/ 240 w 258"/>
                <a:gd name="T33" fmla="*/ 30 h 259"/>
                <a:gd name="T34" fmla="*/ 240 w 258"/>
                <a:gd name="T35" fmla="*/ 2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259">
                  <a:moveTo>
                    <a:pt x="22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5"/>
                    <a:pt x="13" y="259"/>
                    <a:pt x="30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45" y="259"/>
                    <a:pt x="258" y="245"/>
                    <a:pt x="258" y="228"/>
                  </a:cubicBezTo>
                  <a:cubicBezTo>
                    <a:pt x="258" y="30"/>
                    <a:pt x="258" y="30"/>
                    <a:pt x="258" y="30"/>
                  </a:cubicBezTo>
                  <a:cubicBezTo>
                    <a:pt x="258" y="14"/>
                    <a:pt x="245" y="0"/>
                    <a:pt x="228" y="0"/>
                  </a:cubicBezTo>
                  <a:close/>
                  <a:moveTo>
                    <a:pt x="240" y="228"/>
                  </a:moveTo>
                  <a:cubicBezTo>
                    <a:pt x="240" y="235"/>
                    <a:pt x="235" y="241"/>
                    <a:pt x="228" y="241"/>
                  </a:cubicBezTo>
                  <a:cubicBezTo>
                    <a:pt x="30" y="241"/>
                    <a:pt x="30" y="241"/>
                    <a:pt x="30" y="241"/>
                  </a:cubicBezTo>
                  <a:cubicBezTo>
                    <a:pt x="23" y="241"/>
                    <a:pt x="18" y="235"/>
                    <a:pt x="18" y="2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3"/>
                    <a:pt x="23" y="18"/>
                    <a:pt x="30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35" y="18"/>
                    <a:pt x="240" y="23"/>
                    <a:pt x="240" y="30"/>
                  </a:cubicBezTo>
                  <a:lnTo>
                    <a:pt x="24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2" name="Freeform 369"/>
            <p:cNvSpPr/>
            <p:nvPr/>
          </p:nvSpPr>
          <p:spPr bwMode="auto">
            <a:xfrm>
              <a:off x="3813176" y="1890713"/>
              <a:ext cx="146050" cy="142875"/>
            </a:xfrm>
            <a:custGeom>
              <a:avLst/>
              <a:gdLst>
                <a:gd name="T0" fmla="*/ 159 w 174"/>
                <a:gd name="T1" fmla="*/ 106 h 171"/>
                <a:gd name="T2" fmla="*/ 148 w 174"/>
                <a:gd name="T3" fmla="*/ 106 h 171"/>
                <a:gd name="T4" fmla="*/ 148 w 174"/>
                <a:gd name="T5" fmla="*/ 93 h 171"/>
                <a:gd name="T6" fmla="*/ 148 w 174"/>
                <a:gd name="T7" fmla="*/ 83 h 171"/>
                <a:gd name="T8" fmla="*/ 148 w 174"/>
                <a:gd name="T9" fmla="*/ 82 h 171"/>
                <a:gd name="T10" fmla="*/ 93 w 174"/>
                <a:gd name="T11" fmla="*/ 82 h 171"/>
                <a:gd name="T12" fmla="*/ 93 w 174"/>
                <a:gd name="T13" fmla="*/ 66 h 171"/>
                <a:gd name="T14" fmla="*/ 105 w 174"/>
                <a:gd name="T15" fmla="*/ 66 h 171"/>
                <a:gd name="T16" fmla="*/ 120 w 174"/>
                <a:gd name="T17" fmla="*/ 51 h 171"/>
                <a:gd name="T18" fmla="*/ 120 w 174"/>
                <a:gd name="T19" fmla="*/ 15 h 171"/>
                <a:gd name="T20" fmla="*/ 105 w 174"/>
                <a:gd name="T21" fmla="*/ 0 h 171"/>
                <a:gd name="T22" fmla="*/ 66 w 174"/>
                <a:gd name="T23" fmla="*/ 0 h 171"/>
                <a:gd name="T24" fmla="*/ 51 w 174"/>
                <a:gd name="T25" fmla="*/ 15 h 171"/>
                <a:gd name="T26" fmla="*/ 51 w 174"/>
                <a:gd name="T27" fmla="*/ 51 h 171"/>
                <a:gd name="T28" fmla="*/ 66 w 174"/>
                <a:gd name="T29" fmla="*/ 66 h 171"/>
                <a:gd name="T30" fmla="*/ 82 w 174"/>
                <a:gd name="T31" fmla="*/ 66 h 171"/>
                <a:gd name="T32" fmla="*/ 82 w 174"/>
                <a:gd name="T33" fmla="*/ 82 h 171"/>
                <a:gd name="T34" fmla="*/ 27 w 174"/>
                <a:gd name="T35" fmla="*/ 82 h 171"/>
                <a:gd name="T36" fmla="*/ 27 w 174"/>
                <a:gd name="T37" fmla="*/ 83 h 171"/>
                <a:gd name="T38" fmla="*/ 27 w 174"/>
                <a:gd name="T39" fmla="*/ 93 h 171"/>
                <a:gd name="T40" fmla="*/ 27 w 174"/>
                <a:gd name="T41" fmla="*/ 106 h 171"/>
                <a:gd name="T42" fmla="*/ 15 w 174"/>
                <a:gd name="T43" fmla="*/ 106 h 171"/>
                <a:gd name="T44" fmla="*/ 0 w 174"/>
                <a:gd name="T45" fmla="*/ 121 h 171"/>
                <a:gd name="T46" fmla="*/ 0 w 174"/>
                <a:gd name="T47" fmla="*/ 156 h 171"/>
                <a:gd name="T48" fmla="*/ 15 w 174"/>
                <a:gd name="T49" fmla="*/ 171 h 171"/>
                <a:gd name="T50" fmla="*/ 55 w 174"/>
                <a:gd name="T51" fmla="*/ 171 h 171"/>
                <a:gd name="T52" fmla="*/ 70 w 174"/>
                <a:gd name="T53" fmla="*/ 156 h 171"/>
                <a:gd name="T54" fmla="*/ 70 w 174"/>
                <a:gd name="T55" fmla="*/ 121 h 171"/>
                <a:gd name="T56" fmla="*/ 55 w 174"/>
                <a:gd name="T57" fmla="*/ 106 h 171"/>
                <a:gd name="T58" fmla="*/ 38 w 174"/>
                <a:gd name="T59" fmla="*/ 106 h 171"/>
                <a:gd name="T60" fmla="*/ 38 w 174"/>
                <a:gd name="T61" fmla="*/ 93 h 171"/>
                <a:gd name="T62" fmla="*/ 138 w 174"/>
                <a:gd name="T63" fmla="*/ 93 h 171"/>
                <a:gd name="T64" fmla="*/ 138 w 174"/>
                <a:gd name="T65" fmla="*/ 106 h 171"/>
                <a:gd name="T66" fmla="*/ 119 w 174"/>
                <a:gd name="T67" fmla="*/ 106 h 171"/>
                <a:gd name="T68" fmla="*/ 104 w 174"/>
                <a:gd name="T69" fmla="*/ 121 h 171"/>
                <a:gd name="T70" fmla="*/ 104 w 174"/>
                <a:gd name="T71" fmla="*/ 156 h 171"/>
                <a:gd name="T72" fmla="*/ 119 w 174"/>
                <a:gd name="T73" fmla="*/ 171 h 171"/>
                <a:gd name="T74" fmla="*/ 159 w 174"/>
                <a:gd name="T75" fmla="*/ 171 h 171"/>
                <a:gd name="T76" fmla="*/ 174 w 174"/>
                <a:gd name="T77" fmla="*/ 156 h 171"/>
                <a:gd name="T78" fmla="*/ 174 w 174"/>
                <a:gd name="T79" fmla="*/ 121 h 171"/>
                <a:gd name="T80" fmla="*/ 159 w 174"/>
                <a:gd name="T81" fmla="*/ 10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171">
                  <a:moveTo>
                    <a:pt x="159" y="106"/>
                  </a:moveTo>
                  <a:cubicBezTo>
                    <a:pt x="148" y="106"/>
                    <a:pt x="148" y="106"/>
                    <a:pt x="148" y="106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14" y="66"/>
                    <a:pt x="120" y="59"/>
                    <a:pt x="120" y="51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14" y="0"/>
                    <a:pt x="10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9"/>
                    <a:pt x="58" y="66"/>
                    <a:pt x="66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13"/>
                    <a:pt x="0" y="121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63" y="171"/>
                    <a:pt x="70" y="164"/>
                    <a:pt x="70" y="156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13"/>
                    <a:pt x="63" y="106"/>
                    <a:pt x="55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1" y="106"/>
                    <a:pt x="104" y="113"/>
                    <a:pt x="104" y="121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64"/>
                    <a:pt x="111" y="171"/>
                    <a:pt x="11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67" y="171"/>
                    <a:pt x="174" y="164"/>
                    <a:pt x="174" y="156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3"/>
                    <a:pt x="167" y="106"/>
                    <a:pt x="15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83" name="Freeform 400"/>
          <p:cNvSpPr/>
          <p:nvPr/>
        </p:nvSpPr>
        <p:spPr bwMode="auto">
          <a:xfrm>
            <a:off x="3753129" y="3432690"/>
            <a:ext cx="167575" cy="385421"/>
          </a:xfrm>
          <a:custGeom>
            <a:avLst/>
            <a:gdLst>
              <a:gd name="T0" fmla="*/ 24 w 115"/>
              <a:gd name="T1" fmla="*/ 263 h 263"/>
              <a:gd name="T2" fmla="*/ 24 w 115"/>
              <a:gd name="T3" fmla="*/ 111 h 263"/>
              <a:gd name="T4" fmla="*/ 0 w 115"/>
              <a:gd name="T5" fmla="*/ 111 h 263"/>
              <a:gd name="T6" fmla="*/ 0 w 115"/>
              <a:gd name="T7" fmla="*/ 87 h 263"/>
              <a:gd name="T8" fmla="*/ 24 w 115"/>
              <a:gd name="T9" fmla="*/ 87 h 263"/>
              <a:gd name="T10" fmla="*/ 24 w 115"/>
              <a:gd name="T11" fmla="*/ 78 h 263"/>
              <a:gd name="T12" fmla="*/ 44 w 115"/>
              <a:gd name="T13" fmla="*/ 16 h 263"/>
              <a:gd name="T14" fmla="*/ 88 w 115"/>
              <a:gd name="T15" fmla="*/ 0 h 263"/>
              <a:gd name="T16" fmla="*/ 115 w 115"/>
              <a:gd name="T17" fmla="*/ 5 h 263"/>
              <a:gd name="T18" fmla="*/ 111 w 115"/>
              <a:gd name="T19" fmla="*/ 30 h 263"/>
              <a:gd name="T20" fmla="*/ 90 w 115"/>
              <a:gd name="T21" fmla="*/ 26 h 263"/>
              <a:gd name="T22" fmla="*/ 56 w 115"/>
              <a:gd name="T23" fmla="*/ 77 h 263"/>
              <a:gd name="T24" fmla="*/ 56 w 115"/>
              <a:gd name="T25" fmla="*/ 87 h 263"/>
              <a:gd name="T26" fmla="*/ 99 w 115"/>
              <a:gd name="T27" fmla="*/ 86 h 263"/>
              <a:gd name="T28" fmla="*/ 99 w 115"/>
              <a:gd name="T29" fmla="*/ 111 h 263"/>
              <a:gd name="T30" fmla="*/ 56 w 115"/>
              <a:gd name="T31" fmla="*/ 111 h 263"/>
              <a:gd name="T32" fmla="*/ 56 w 115"/>
              <a:gd name="T33" fmla="*/ 263 h 263"/>
              <a:gd name="T34" fmla="*/ 24 w 115"/>
              <a:gd name="T35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263">
                <a:moveTo>
                  <a:pt x="24" y="263"/>
                </a:moveTo>
                <a:cubicBezTo>
                  <a:pt x="24" y="111"/>
                  <a:pt x="24" y="111"/>
                  <a:pt x="24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87"/>
                  <a:pt x="0" y="87"/>
                  <a:pt x="0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3"/>
                  <a:pt x="30" y="31"/>
                  <a:pt x="44" y="16"/>
                </a:cubicBezTo>
                <a:cubicBezTo>
                  <a:pt x="57" y="5"/>
                  <a:pt x="73" y="0"/>
                  <a:pt x="88" y="0"/>
                </a:cubicBezTo>
                <a:cubicBezTo>
                  <a:pt x="99" y="0"/>
                  <a:pt x="109" y="2"/>
                  <a:pt x="115" y="5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6" y="28"/>
                  <a:pt x="100" y="26"/>
                  <a:pt x="90" y="26"/>
                </a:cubicBezTo>
                <a:cubicBezTo>
                  <a:pt x="63" y="26"/>
                  <a:pt x="56" y="50"/>
                  <a:pt x="56" y="77"/>
                </a:cubicBezTo>
                <a:cubicBezTo>
                  <a:pt x="56" y="87"/>
                  <a:pt x="56" y="87"/>
                  <a:pt x="56" y="87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6" y="263"/>
                  <a:pt x="56" y="263"/>
                  <a:pt x="56" y="263"/>
                </a:cubicBezTo>
                <a:lnTo>
                  <a:pt x="24" y="26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90" name="Freeform 197"/>
          <p:cNvSpPr>
            <a:spLocks noEditPoints="1"/>
          </p:cNvSpPr>
          <p:nvPr/>
        </p:nvSpPr>
        <p:spPr bwMode="auto">
          <a:xfrm>
            <a:off x="4032886" y="649267"/>
            <a:ext cx="203200" cy="203195"/>
          </a:xfrm>
          <a:custGeom>
            <a:avLst/>
            <a:gdLst>
              <a:gd name="T0" fmla="*/ 20 w 39"/>
              <a:gd name="T1" fmla="*/ 0 h 39"/>
              <a:gd name="T2" fmla="*/ 0 w 39"/>
              <a:gd name="T3" fmla="*/ 19 h 39"/>
              <a:gd name="T4" fmla="*/ 20 w 39"/>
              <a:gd name="T5" fmla="*/ 39 h 39"/>
              <a:gd name="T6" fmla="*/ 39 w 39"/>
              <a:gd name="T7" fmla="*/ 19 h 39"/>
              <a:gd name="T8" fmla="*/ 20 w 39"/>
              <a:gd name="T9" fmla="*/ 0 h 39"/>
              <a:gd name="T10" fmla="*/ 20 w 39"/>
              <a:gd name="T11" fmla="*/ 27 h 39"/>
              <a:gd name="T12" fmla="*/ 12 w 39"/>
              <a:gd name="T13" fmla="*/ 19 h 39"/>
              <a:gd name="T14" fmla="*/ 20 w 39"/>
              <a:gd name="T15" fmla="*/ 11 h 39"/>
              <a:gd name="T16" fmla="*/ 28 w 39"/>
              <a:gd name="T17" fmla="*/ 19 h 39"/>
              <a:gd name="T18" fmla="*/ 20 w 39"/>
              <a:gd name="T19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20" y="0"/>
                </a:move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9"/>
                  <a:pt x="20" y="39"/>
                </a:cubicBezTo>
                <a:cubicBezTo>
                  <a:pt x="31" y="39"/>
                  <a:pt x="39" y="30"/>
                  <a:pt x="39" y="19"/>
                </a:cubicBezTo>
                <a:cubicBezTo>
                  <a:pt x="39" y="8"/>
                  <a:pt x="31" y="0"/>
                  <a:pt x="20" y="0"/>
                </a:cubicBezTo>
                <a:moveTo>
                  <a:pt x="20" y="27"/>
                </a:moveTo>
                <a:cubicBezTo>
                  <a:pt x="15" y="27"/>
                  <a:pt x="12" y="23"/>
                  <a:pt x="12" y="19"/>
                </a:cubicBezTo>
                <a:cubicBezTo>
                  <a:pt x="12" y="15"/>
                  <a:pt x="15" y="11"/>
                  <a:pt x="20" y="11"/>
                </a:cubicBezTo>
                <a:cubicBezTo>
                  <a:pt x="24" y="11"/>
                  <a:pt x="28" y="15"/>
                  <a:pt x="28" y="19"/>
                </a:cubicBezTo>
                <a:cubicBezTo>
                  <a:pt x="28" y="23"/>
                  <a:pt x="24" y="27"/>
                  <a:pt x="20" y="2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96" name="组合 495"/>
          <p:cNvGrpSpPr/>
          <p:nvPr/>
        </p:nvGrpSpPr>
        <p:grpSpPr>
          <a:xfrm>
            <a:off x="2431098" y="5525115"/>
            <a:ext cx="367241" cy="488735"/>
            <a:chOff x="2144713" y="3819525"/>
            <a:chExt cx="211138" cy="280988"/>
          </a:xfrm>
          <a:solidFill>
            <a:schemeClr val="bg1">
              <a:lumMod val="65000"/>
            </a:schemeClr>
          </a:solidFill>
        </p:grpSpPr>
        <p:sp>
          <p:nvSpPr>
            <p:cNvPr id="497" name="Freeform 124"/>
            <p:cNvSpPr/>
            <p:nvPr/>
          </p:nvSpPr>
          <p:spPr bwMode="auto">
            <a:xfrm>
              <a:off x="2268538" y="3859213"/>
              <a:ext cx="36513" cy="38100"/>
            </a:xfrm>
            <a:custGeom>
              <a:avLst/>
              <a:gdLst>
                <a:gd name="T0" fmla="*/ 15 w 23"/>
                <a:gd name="T1" fmla="*/ 0 h 24"/>
                <a:gd name="T2" fmla="*/ 8 w 23"/>
                <a:gd name="T3" fmla="*/ 0 h 24"/>
                <a:gd name="T4" fmla="*/ 8 w 23"/>
                <a:gd name="T5" fmla="*/ 8 h 24"/>
                <a:gd name="T6" fmla="*/ 0 w 23"/>
                <a:gd name="T7" fmla="*/ 8 h 24"/>
                <a:gd name="T8" fmla="*/ 0 w 23"/>
                <a:gd name="T9" fmla="*/ 14 h 24"/>
                <a:gd name="T10" fmla="*/ 8 w 23"/>
                <a:gd name="T11" fmla="*/ 14 h 24"/>
                <a:gd name="T12" fmla="*/ 8 w 23"/>
                <a:gd name="T13" fmla="*/ 24 h 24"/>
                <a:gd name="T14" fmla="*/ 15 w 23"/>
                <a:gd name="T15" fmla="*/ 24 h 24"/>
                <a:gd name="T16" fmla="*/ 15 w 23"/>
                <a:gd name="T17" fmla="*/ 14 h 24"/>
                <a:gd name="T18" fmla="*/ 23 w 23"/>
                <a:gd name="T19" fmla="*/ 14 h 24"/>
                <a:gd name="T20" fmla="*/ 23 w 23"/>
                <a:gd name="T21" fmla="*/ 8 h 24"/>
                <a:gd name="T22" fmla="*/ 15 w 23"/>
                <a:gd name="T23" fmla="*/ 8 h 24"/>
                <a:gd name="T24" fmla="*/ 15 w 2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4">
                  <a:moveTo>
                    <a:pt x="15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24"/>
                  </a:lnTo>
                  <a:lnTo>
                    <a:pt x="15" y="24"/>
                  </a:lnTo>
                  <a:lnTo>
                    <a:pt x="15" y="14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8" name="Rectangle 125"/>
            <p:cNvSpPr>
              <a:spLocks noChangeArrowheads="1"/>
            </p:cNvSpPr>
            <p:nvPr/>
          </p:nvSpPr>
          <p:spPr bwMode="auto">
            <a:xfrm>
              <a:off x="2197101" y="3871913"/>
              <a:ext cx="33338" cy="9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9" name="Freeform 126"/>
            <p:cNvSpPr>
              <a:spLocks noEditPoints="1"/>
            </p:cNvSpPr>
            <p:nvPr/>
          </p:nvSpPr>
          <p:spPr bwMode="auto">
            <a:xfrm>
              <a:off x="2144713" y="3819525"/>
              <a:ext cx="211138" cy="280988"/>
            </a:xfrm>
            <a:custGeom>
              <a:avLst/>
              <a:gdLst>
                <a:gd name="T0" fmla="*/ 74 w 82"/>
                <a:gd name="T1" fmla="*/ 0 h 109"/>
                <a:gd name="T2" fmla="*/ 8 w 82"/>
                <a:gd name="T3" fmla="*/ 0 h 109"/>
                <a:gd name="T4" fmla="*/ 0 w 82"/>
                <a:gd name="T5" fmla="*/ 7 h 109"/>
                <a:gd name="T6" fmla="*/ 0 w 82"/>
                <a:gd name="T7" fmla="*/ 101 h 109"/>
                <a:gd name="T8" fmla="*/ 8 w 82"/>
                <a:gd name="T9" fmla="*/ 109 h 109"/>
                <a:gd name="T10" fmla="*/ 74 w 82"/>
                <a:gd name="T11" fmla="*/ 109 h 109"/>
                <a:gd name="T12" fmla="*/ 82 w 82"/>
                <a:gd name="T13" fmla="*/ 101 h 109"/>
                <a:gd name="T14" fmla="*/ 82 w 82"/>
                <a:gd name="T15" fmla="*/ 7 h 109"/>
                <a:gd name="T16" fmla="*/ 74 w 82"/>
                <a:gd name="T17" fmla="*/ 0 h 109"/>
                <a:gd name="T18" fmla="*/ 9 w 82"/>
                <a:gd name="T19" fmla="*/ 9 h 109"/>
                <a:gd name="T20" fmla="*/ 73 w 82"/>
                <a:gd name="T21" fmla="*/ 9 h 109"/>
                <a:gd name="T22" fmla="*/ 73 w 82"/>
                <a:gd name="T23" fmla="*/ 34 h 109"/>
                <a:gd name="T24" fmla="*/ 9 w 82"/>
                <a:gd name="T25" fmla="*/ 34 h 109"/>
                <a:gd name="T26" fmla="*/ 9 w 82"/>
                <a:gd name="T27" fmla="*/ 9 h 109"/>
                <a:gd name="T28" fmla="*/ 73 w 82"/>
                <a:gd name="T29" fmla="*/ 99 h 109"/>
                <a:gd name="T30" fmla="*/ 9 w 82"/>
                <a:gd name="T31" fmla="*/ 99 h 109"/>
                <a:gd name="T32" fmla="*/ 9 w 82"/>
                <a:gd name="T33" fmla="*/ 40 h 109"/>
                <a:gd name="T34" fmla="*/ 73 w 82"/>
                <a:gd name="T35" fmla="*/ 40 h 109"/>
                <a:gd name="T36" fmla="*/ 73 w 82"/>
                <a:gd name="T37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9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8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9" y="109"/>
                    <a:pt x="82" y="105"/>
                    <a:pt x="82" y="101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4" y="0"/>
                  </a:cubicBezTo>
                  <a:close/>
                  <a:moveTo>
                    <a:pt x="9" y="9"/>
                  </a:moveTo>
                  <a:cubicBezTo>
                    <a:pt x="73" y="9"/>
                    <a:pt x="73" y="9"/>
                    <a:pt x="73" y="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9"/>
                  </a:lnTo>
                  <a:close/>
                  <a:moveTo>
                    <a:pt x="73" y="99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3" y="40"/>
                    <a:pt x="73" y="40"/>
                    <a:pt x="73" y="40"/>
                  </a:cubicBezTo>
                  <a:lnTo>
                    <a:pt x="73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0" name="Oval 127"/>
            <p:cNvSpPr>
              <a:spLocks noChangeArrowheads="1"/>
            </p:cNvSpPr>
            <p:nvPr/>
          </p:nvSpPr>
          <p:spPr bwMode="auto">
            <a:xfrm>
              <a:off x="2185988" y="3941763"/>
              <a:ext cx="31750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1" name="Oval 128"/>
            <p:cNvSpPr>
              <a:spLocks noChangeArrowheads="1"/>
            </p:cNvSpPr>
            <p:nvPr/>
          </p:nvSpPr>
          <p:spPr bwMode="auto">
            <a:xfrm>
              <a:off x="2233613" y="3941763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2" name="Oval 129"/>
            <p:cNvSpPr>
              <a:spLocks noChangeArrowheads="1"/>
            </p:cNvSpPr>
            <p:nvPr/>
          </p:nvSpPr>
          <p:spPr bwMode="auto">
            <a:xfrm>
              <a:off x="2279651" y="3941763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3" name="Oval 130"/>
            <p:cNvSpPr>
              <a:spLocks noChangeArrowheads="1"/>
            </p:cNvSpPr>
            <p:nvPr/>
          </p:nvSpPr>
          <p:spPr bwMode="auto">
            <a:xfrm>
              <a:off x="2185988" y="3984625"/>
              <a:ext cx="31750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4" name="Oval 131"/>
            <p:cNvSpPr>
              <a:spLocks noChangeArrowheads="1"/>
            </p:cNvSpPr>
            <p:nvPr/>
          </p:nvSpPr>
          <p:spPr bwMode="auto">
            <a:xfrm>
              <a:off x="2233613" y="3984625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5" name="Oval 132"/>
            <p:cNvSpPr>
              <a:spLocks noChangeArrowheads="1"/>
            </p:cNvSpPr>
            <p:nvPr/>
          </p:nvSpPr>
          <p:spPr bwMode="auto">
            <a:xfrm>
              <a:off x="2279651" y="3984625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6" name="Oval 133"/>
            <p:cNvSpPr>
              <a:spLocks noChangeArrowheads="1"/>
            </p:cNvSpPr>
            <p:nvPr/>
          </p:nvSpPr>
          <p:spPr bwMode="auto">
            <a:xfrm>
              <a:off x="2185988" y="4029075"/>
              <a:ext cx="31750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7" name="Oval 134"/>
            <p:cNvSpPr>
              <a:spLocks noChangeArrowheads="1"/>
            </p:cNvSpPr>
            <p:nvPr/>
          </p:nvSpPr>
          <p:spPr bwMode="auto">
            <a:xfrm>
              <a:off x="2233613" y="4029075"/>
              <a:ext cx="33338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8" name="Oval 135"/>
            <p:cNvSpPr>
              <a:spLocks noChangeArrowheads="1"/>
            </p:cNvSpPr>
            <p:nvPr/>
          </p:nvSpPr>
          <p:spPr bwMode="auto">
            <a:xfrm>
              <a:off x="2279651" y="4029075"/>
              <a:ext cx="33338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767195" y="817245"/>
            <a:ext cx="4560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通过融合创新教学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培养学生</a:t>
            </a:r>
            <a:r>
              <a:rPr lang="en-US" altLang="zh-CN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四力</a:t>
            </a:r>
            <a:r>
              <a:rPr lang="en-US" altLang="zh-CN" sz="3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3600" b="1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Freeform 559"/>
          <p:cNvSpPr/>
          <p:nvPr/>
        </p:nvSpPr>
        <p:spPr bwMode="auto">
          <a:xfrm flipH="1">
            <a:off x="2010410" y="1104265"/>
            <a:ext cx="2087245" cy="1481455"/>
          </a:xfrm>
          <a:custGeom>
            <a:avLst/>
            <a:gdLst/>
            <a:ahLst/>
            <a:cxnLst/>
            <a:rect l="l" t="t" r="r" b="b"/>
            <a:pathLst>
              <a:path w="558786" h="373589">
                <a:moveTo>
                  <a:pt x="276888" y="143688"/>
                </a:moveTo>
                <a:cubicBezTo>
                  <a:pt x="277723" y="143688"/>
                  <a:pt x="277723" y="143688"/>
                  <a:pt x="278559" y="144527"/>
                </a:cubicBezTo>
                <a:cubicBezTo>
                  <a:pt x="278559" y="144527"/>
                  <a:pt x="278559" y="144527"/>
                  <a:pt x="367965" y="248570"/>
                </a:cubicBezTo>
                <a:cubicBezTo>
                  <a:pt x="367965" y="249409"/>
                  <a:pt x="368800" y="250248"/>
                  <a:pt x="367965" y="251087"/>
                </a:cubicBezTo>
                <a:cubicBezTo>
                  <a:pt x="367965" y="251926"/>
                  <a:pt x="367129" y="252765"/>
                  <a:pt x="365458" y="252765"/>
                </a:cubicBezTo>
                <a:cubicBezTo>
                  <a:pt x="365458" y="252765"/>
                  <a:pt x="365458" y="252765"/>
                  <a:pt x="330364" y="252765"/>
                </a:cubicBezTo>
                <a:cubicBezTo>
                  <a:pt x="330364" y="252765"/>
                  <a:pt x="330364" y="252765"/>
                  <a:pt x="330364" y="329119"/>
                </a:cubicBezTo>
                <a:cubicBezTo>
                  <a:pt x="330364" y="329119"/>
                  <a:pt x="330364" y="329119"/>
                  <a:pt x="330364" y="371072"/>
                </a:cubicBezTo>
                <a:cubicBezTo>
                  <a:pt x="330364" y="372750"/>
                  <a:pt x="329528" y="373589"/>
                  <a:pt x="327857" y="373589"/>
                </a:cubicBezTo>
                <a:cubicBezTo>
                  <a:pt x="327857" y="373589"/>
                  <a:pt x="327857" y="373589"/>
                  <a:pt x="231767" y="373589"/>
                </a:cubicBezTo>
                <a:cubicBezTo>
                  <a:pt x="229260" y="371072"/>
                  <a:pt x="229260" y="371072"/>
                  <a:pt x="229260" y="329119"/>
                </a:cubicBezTo>
                <a:cubicBezTo>
                  <a:pt x="229260" y="329119"/>
                  <a:pt x="229260" y="329119"/>
                  <a:pt x="229260" y="252765"/>
                </a:cubicBezTo>
                <a:cubicBezTo>
                  <a:pt x="229260" y="252765"/>
                  <a:pt x="229260" y="252765"/>
                  <a:pt x="192495" y="252765"/>
                </a:cubicBezTo>
                <a:cubicBezTo>
                  <a:pt x="191659" y="252765"/>
                  <a:pt x="190824" y="251926"/>
                  <a:pt x="190824" y="251087"/>
                </a:cubicBezTo>
                <a:cubicBezTo>
                  <a:pt x="189988" y="250248"/>
                  <a:pt x="189988" y="249409"/>
                  <a:pt x="190824" y="248570"/>
                </a:cubicBezTo>
                <a:cubicBezTo>
                  <a:pt x="190824" y="248570"/>
                  <a:pt x="190824" y="248570"/>
                  <a:pt x="274381" y="144527"/>
                </a:cubicBezTo>
                <a:cubicBezTo>
                  <a:pt x="275216" y="144527"/>
                  <a:pt x="276052" y="143688"/>
                  <a:pt x="276888" y="143688"/>
                </a:cubicBezTo>
                <a:close/>
                <a:moveTo>
                  <a:pt x="307081" y="0"/>
                </a:moveTo>
                <a:cubicBezTo>
                  <a:pt x="396856" y="0"/>
                  <a:pt x="469011" y="72338"/>
                  <a:pt x="469011" y="161499"/>
                </a:cubicBezTo>
                <a:cubicBezTo>
                  <a:pt x="470689" y="161499"/>
                  <a:pt x="473206" y="161499"/>
                  <a:pt x="474884" y="161499"/>
                </a:cubicBezTo>
                <a:cubicBezTo>
                  <a:pt x="521030" y="161499"/>
                  <a:pt x="558786" y="199350"/>
                  <a:pt x="558786" y="245613"/>
                </a:cubicBezTo>
                <a:cubicBezTo>
                  <a:pt x="558786" y="290194"/>
                  <a:pt x="523547" y="326363"/>
                  <a:pt x="479080" y="328886"/>
                </a:cubicBezTo>
                <a:cubicBezTo>
                  <a:pt x="479080" y="328886"/>
                  <a:pt x="479080" y="328886"/>
                  <a:pt x="350710" y="328886"/>
                </a:cubicBezTo>
                <a:cubicBezTo>
                  <a:pt x="350710" y="328886"/>
                  <a:pt x="350710" y="328886"/>
                  <a:pt x="350710" y="272530"/>
                </a:cubicBezTo>
                <a:cubicBezTo>
                  <a:pt x="350710" y="272530"/>
                  <a:pt x="350710" y="272530"/>
                  <a:pt x="352598" y="272530"/>
                </a:cubicBezTo>
                <a:lnTo>
                  <a:pt x="365812" y="272530"/>
                </a:lnTo>
                <a:cubicBezTo>
                  <a:pt x="375041" y="272530"/>
                  <a:pt x="382592" y="267483"/>
                  <a:pt x="386788" y="259071"/>
                </a:cubicBezTo>
                <a:cubicBezTo>
                  <a:pt x="390144" y="251501"/>
                  <a:pt x="388466" y="242249"/>
                  <a:pt x="383431" y="235519"/>
                </a:cubicBezTo>
                <a:cubicBezTo>
                  <a:pt x="383431" y="235519"/>
                  <a:pt x="383431" y="235519"/>
                  <a:pt x="293657" y="131218"/>
                </a:cubicBezTo>
                <a:cubicBezTo>
                  <a:pt x="289461" y="126171"/>
                  <a:pt x="283588" y="123648"/>
                  <a:pt x="277715" y="122807"/>
                </a:cubicBezTo>
                <a:cubicBezTo>
                  <a:pt x="269325" y="122807"/>
                  <a:pt x="263452" y="126171"/>
                  <a:pt x="259257" y="131218"/>
                </a:cubicBezTo>
                <a:cubicBezTo>
                  <a:pt x="259257" y="131218"/>
                  <a:pt x="259257" y="131218"/>
                  <a:pt x="174516" y="235519"/>
                </a:cubicBezTo>
                <a:cubicBezTo>
                  <a:pt x="169482" y="242249"/>
                  <a:pt x="168643" y="251501"/>
                  <a:pt x="171999" y="259913"/>
                </a:cubicBezTo>
                <a:cubicBezTo>
                  <a:pt x="176194" y="267483"/>
                  <a:pt x="183745" y="272530"/>
                  <a:pt x="192135" y="272530"/>
                </a:cubicBezTo>
                <a:cubicBezTo>
                  <a:pt x="192135" y="272530"/>
                  <a:pt x="192135" y="272530"/>
                  <a:pt x="194338" y="272530"/>
                </a:cubicBezTo>
                <a:lnTo>
                  <a:pt x="209755" y="272530"/>
                </a:lnTo>
                <a:cubicBezTo>
                  <a:pt x="209755" y="272530"/>
                  <a:pt x="209755" y="272530"/>
                  <a:pt x="209755" y="328886"/>
                </a:cubicBezTo>
                <a:cubicBezTo>
                  <a:pt x="209755" y="328886"/>
                  <a:pt x="209755" y="328886"/>
                  <a:pt x="99843" y="328886"/>
                </a:cubicBezTo>
                <a:cubicBezTo>
                  <a:pt x="44468" y="326363"/>
                  <a:pt x="0" y="280941"/>
                  <a:pt x="0" y="224585"/>
                </a:cubicBezTo>
                <a:cubicBezTo>
                  <a:pt x="0" y="176640"/>
                  <a:pt x="31883" y="136265"/>
                  <a:pt x="76351" y="123648"/>
                </a:cubicBezTo>
                <a:cubicBezTo>
                  <a:pt x="77190" y="79067"/>
                  <a:pt x="114107" y="43739"/>
                  <a:pt x="158575" y="43739"/>
                </a:cubicBezTo>
                <a:cubicBezTo>
                  <a:pt x="170321" y="43739"/>
                  <a:pt x="181228" y="46263"/>
                  <a:pt x="190457" y="49627"/>
                </a:cubicBezTo>
                <a:cubicBezTo>
                  <a:pt x="219823" y="19346"/>
                  <a:pt x="261774" y="0"/>
                  <a:pt x="307081" y="0"/>
                </a:cubicBezTo>
                <a:close/>
              </a:path>
            </a:pathLst>
          </a:custGeom>
          <a:solidFill>
            <a:srgbClr val="00AB9F"/>
          </a:solidFill>
          <a:ln>
            <a:noFill/>
          </a:ln>
          <a:effectLst>
            <a:softEdge rad="31750"/>
          </a:effectLst>
        </p:spPr>
        <p:txBody>
          <a:bodyPr vert="horz" wrap="square" lIns="121920" tIns="60960" rIns="121920" bIns="60960" numCol="1" anchor="t" anchorCtr="0" compatLnSpc="1"/>
          <a:p>
            <a:endParaRPr lang="zh-CN" altLang="en-US" sz="24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899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演示</Application>
  <PresentationFormat>宽屏</PresentationFormat>
  <Paragraphs>41</Paragraphs>
  <Slides>10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黑体</vt:lpstr>
      <vt:lpstr>微软雅黑</vt:lpstr>
      <vt:lpstr>Calibri</vt:lpstr>
      <vt:lpstr>方正美黑简体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元元</cp:lastModifiedBy>
  <cp:revision>10</cp:revision>
  <dcterms:created xsi:type="dcterms:W3CDTF">2018-03-01T02:03:00Z</dcterms:created>
  <dcterms:modified xsi:type="dcterms:W3CDTF">2018-11-16T02:09:27Z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