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438" r:id="rId2"/>
    <p:sldId id="454" r:id="rId3"/>
    <p:sldId id="477" r:id="rId4"/>
    <p:sldId id="478" r:id="rId5"/>
    <p:sldId id="479" r:id="rId6"/>
    <p:sldId id="481" r:id="rId7"/>
    <p:sldId id="480" r:id="rId8"/>
    <p:sldId id="483" r:id="rId9"/>
    <p:sldId id="484" r:id="rId10"/>
    <p:sldId id="482" r:id="rId11"/>
    <p:sldId id="485" r:id="rId12"/>
    <p:sldId id="486" r:id="rId13"/>
    <p:sldId id="487" r:id="rId14"/>
    <p:sldId id="489" r:id="rId15"/>
    <p:sldId id="490" r:id="rId16"/>
    <p:sldId id="491" r:id="rId17"/>
    <p:sldId id="492" r:id="rId18"/>
    <p:sldId id="499" r:id="rId19"/>
    <p:sldId id="500" r:id="rId20"/>
    <p:sldId id="501" r:id="rId2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Arial" charset="0"/>
      </a:defRPr>
    </a:lvl1pPr>
    <a:lvl2pPr marL="457200" algn="l" rtl="0" fontAlgn="base">
      <a:spcBef>
        <a:spcPct val="0"/>
      </a:spcBef>
      <a:spcAft>
        <a:spcPct val="0"/>
      </a:spcAft>
      <a:defRPr kern="1200">
        <a:solidFill>
          <a:schemeClr val="tx1"/>
        </a:solidFill>
        <a:latin typeface="Arial" charset="0"/>
        <a:ea typeface="宋体" pitchFamily="2" charset="-122"/>
        <a:cs typeface="Arial" charset="0"/>
      </a:defRPr>
    </a:lvl2pPr>
    <a:lvl3pPr marL="914400" algn="l" rtl="0" fontAlgn="base">
      <a:spcBef>
        <a:spcPct val="0"/>
      </a:spcBef>
      <a:spcAft>
        <a:spcPct val="0"/>
      </a:spcAft>
      <a:defRPr kern="1200">
        <a:solidFill>
          <a:schemeClr val="tx1"/>
        </a:solidFill>
        <a:latin typeface="Arial" charset="0"/>
        <a:ea typeface="宋体" pitchFamily="2" charset="-122"/>
        <a:cs typeface="Arial" charset="0"/>
      </a:defRPr>
    </a:lvl3pPr>
    <a:lvl4pPr marL="1371600" algn="l" rtl="0" fontAlgn="base">
      <a:spcBef>
        <a:spcPct val="0"/>
      </a:spcBef>
      <a:spcAft>
        <a:spcPct val="0"/>
      </a:spcAft>
      <a:defRPr kern="1200">
        <a:solidFill>
          <a:schemeClr val="tx1"/>
        </a:solidFill>
        <a:latin typeface="Arial" charset="0"/>
        <a:ea typeface="宋体" pitchFamily="2" charset="-122"/>
        <a:cs typeface="Arial" charset="0"/>
      </a:defRPr>
    </a:lvl4pPr>
    <a:lvl5pPr marL="1828800" algn="l" rtl="0" fontAlgn="base">
      <a:spcBef>
        <a:spcPct val="0"/>
      </a:spcBef>
      <a:spcAft>
        <a:spcPct val="0"/>
      </a:spcAft>
      <a:defRPr kern="1200">
        <a:solidFill>
          <a:schemeClr val="tx1"/>
        </a:solidFill>
        <a:latin typeface="Arial" charset="0"/>
        <a:ea typeface="宋体" pitchFamily="2" charset="-122"/>
        <a:cs typeface="Arial" charset="0"/>
      </a:defRPr>
    </a:lvl5pPr>
    <a:lvl6pPr marL="2286000" algn="l" defTabSz="914400" rtl="0" eaLnBrk="1" latinLnBrk="0" hangingPunct="1">
      <a:defRPr kern="1200">
        <a:solidFill>
          <a:schemeClr val="tx1"/>
        </a:solidFill>
        <a:latin typeface="Arial" charset="0"/>
        <a:ea typeface="宋体" pitchFamily="2" charset="-122"/>
        <a:cs typeface="Arial" charset="0"/>
      </a:defRPr>
    </a:lvl6pPr>
    <a:lvl7pPr marL="2743200" algn="l" defTabSz="914400" rtl="0" eaLnBrk="1" latinLnBrk="0" hangingPunct="1">
      <a:defRPr kern="1200">
        <a:solidFill>
          <a:schemeClr val="tx1"/>
        </a:solidFill>
        <a:latin typeface="Arial" charset="0"/>
        <a:ea typeface="宋体" pitchFamily="2" charset="-122"/>
        <a:cs typeface="Arial" charset="0"/>
      </a:defRPr>
    </a:lvl7pPr>
    <a:lvl8pPr marL="3200400" algn="l" defTabSz="914400" rtl="0" eaLnBrk="1" latinLnBrk="0" hangingPunct="1">
      <a:defRPr kern="1200">
        <a:solidFill>
          <a:schemeClr val="tx1"/>
        </a:solidFill>
        <a:latin typeface="Arial" charset="0"/>
        <a:ea typeface="宋体" pitchFamily="2" charset="-122"/>
        <a:cs typeface="Arial" charset="0"/>
      </a:defRPr>
    </a:lvl8pPr>
    <a:lvl9pPr marL="3657600" algn="l" defTabSz="914400" rtl="0" eaLnBrk="1" latinLnBrk="0" hangingPunct="1">
      <a:defRPr kern="1200">
        <a:solidFill>
          <a:schemeClr val="tx1"/>
        </a:solidFill>
        <a:latin typeface="Arial" charset="0"/>
        <a:ea typeface="宋体" pitchFamily="2" charset="-122"/>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0579"/>
    <a:srgbClr val="67232B"/>
    <a:srgbClr val="190464"/>
    <a:srgbClr val="0E023C"/>
    <a:srgbClr val="3709E1"/>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94659" autoAdjust="0"/>
  </p:normalViewPr>
  <p:slideViewPr>
    <p:cSldViewPr>
      <p:cViewPr>
        <p:scale>
          <a:sx n="60" d="100"/>
          <a:sy n="60" d="100"/>
        </p:scale>
        <p:origin x="-1644" y="-240"/>
      </p:cViewPr>
      <p:guideLst>
        <p:guide orient="horz" pos="2160"/>
        <p:guide pos="2880"/>
      </p:guideLst>
    </p:cSldViewPr>
  </p:slideViewPr>
  <p:outlineViewPr>
    <p:cViewPr>
      <p:scale>
        <a:sx n="33" d="100"/>
        <a:sy n="33" d="100"/>
      </p:scale>
      <p:origin x="0" y="996"/>
    </p:cViewPr>
  </p:outlineViewPr>
  <p:notesTextViewPr>
    <p:cViewPr>
      <p:scale>
        <a:sx n="100" d="100"/>
        <a:sy n="100" d="100"/>
      </p:scale>
      <p:origin x="0" y="0"/>
    </p:cViewPr>
  </p:notesTextViewPr>
  <p:notesViewPr>
    <p:cSldViewPr>
      <p:cViewPr varScale="1">
        <p:scale>
          <a:sx n="51" d="100"/>
          <a:sy n="51" d="100"/>
        </p:scale>
        <p:origin x="-2741"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CC91FE58-F0E1-4FB5-8B0C-19F7750F22A4}" type="datetimeFigureOut">
              <a:rPr lang="zh-CN" altLang="en-US"/>
              <a:pPr>
                <a:defRPr/>
              </a:pPr>
              <a:t>2018/9/23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6274CC63-4A27-4502-B1B6-DEE53AC41324}" type="slidenum">
              <a:rPr lang="zh-CN" altLang="en-US"/>
              <a:pPr>
                <a:defRPr/>
              </a:pPr>
              <a:t>‹#›</a:t>
            </a:fld>
            <a:endParaRPr lang="zh-CN" altLang="en-US"/>
          </a:p>
        </p:txBody>
      </p:sp>
    </p:spTree>
    <p:extLst>
      <p:ext uri="{BB962C8B-B14F-4D97-AF65-F5344CB8AC3E}">
        <p14:creationId xmlns:p14="http://schemas.microsoft.com/office/powerpoint/2010/main" val="2895953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193A727-20CD-43B5-B8E4-2CFCA00E0F64}" type="datetimeFigureOut">
              <a:rPr lang="en-US"/>
              <a:pPr>
                <a:defRPr/>
              </a:pPr>
              <a:t>9/23/2018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773B4C7-202D-461D-8F8F-BD59E57049A4}" type="slidenum">
              <a:rPr lang="en-US"/>
              <a:pPr>
                <a:defRPr/>
              </a:pPr>
              <a:t>‹#›</a:t>
            </a:fld>
            <a:endParaRPr lang="en-US"/>
          </a:p>
        </p:txBody>
      </p:sp>
    </p:spTree>
    <p:extLst>
      <p:ext uri="{BB962C8B-B14F-4D97-AF65-F5344CB8AC3E}">
        <p14:creationId xmlns:p14="http://schemas.microsoft.com/office/powerpoint/2010/main" val="1756636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sameshow.com/powerpoint-to-flash-pro.php?sid=5" TargetMode="External"/><Relationship Id="rId7" Type="http://schemas.openxmlformats.org/officeDocument/2006/relationships/hyperlink" Target="http://www.sameshow.com/demo-creator.php?sid=6" TargetMode="External"/><Relationship Id="rId12" Type="http://schemas.openxmlformats.org/officeDocument/2006/relationships/hyperlink" Target="http://www.ppt-to-dvd.com/index.html" TargetMode="External"/><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www.sameshow.com/powerpoint-to-flash.php?sid=4" TargetMode="External"/><Relationship Id="rId5" Type="http://schemas.openxmlformats.org/officeDocument/2006/relationships/hyperlink" Target="http://www.ppt-to-dvd.com/index.php?sid=6"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www.sameshow.com/quiz-creator.php?sid=6"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3" name="Group 23"/>
          <p:cNvGrpSpPr>
            <a:grpSpLocks/>
          </p:cNvGrpSpPr>
          <p:nvPr/>
        </p:nvGrpSpPr>
        <p:grpSpPr bwMode="auto">
          <a:xfrm>
            <a:off x="228600" y="2667000"/>
            <a:ext cx="1905000" cy="1524000"/>
            <a:chOff x="304800" y="2438400"/>
            <a:chExt cx="1905000" cy="1524000"/>
          </a:xfrm>
        </p:grpSpPr>
        <p:sp>
          <p:nvSpPr>
            <p:cNvPr id="4" name="Rounded Rectangle 4"/>
            <p:cNvSpPr/>
            <p:nvPr/>
          </p:nvSpPr>
          <p:spPr>
            <a:xfrm>
              <a:off x="304800" y="2438400"/>
              <a:ext cx="1905000" cy="1524000"/>
            </a:xfrm>
            <a:prstGeom prst="roundRect">
              <a:avLst/>
            </a:prstGeom>
            <a:blipFill dpi="0" rotWithShape="1">
              <a:blip r:embed="rId2" cstate="print">
                <a:alphaModFix amt="52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TextBox 4"/>
            <p:cNvSpPr txBox="1"/>
            <p:nvPr/>
          </p:nvSpPr>
          <p:spPr>
            <a:xfrm>
              <a:off x="381000" y="2743200"/>
              <a:ext cx="1752600" cy="830997"/>
            </a:xfrm>
            <a:prstGeom prst="rect">
              <a:avLst/>
            </a:prstGeom>
            <a:noFill/>
          </p:spPr>
          <p:txBody>
            <a:bodyPr>
              <a:spAutoFit/>
            </a:bodyPr>
            <a:lstStyle/>
            <a:p>
              <a:pPr fontAlgn="auto">
                <a:spcBef>
                  <a:spcPts val="0"/>
                </a:spcBef>
                <a:spcAft>
                  <a:spcPts val="0"/>
                </a:spcAft>
                <a:defRPr/>
              </a:pPr>
              <a:r>
                <a:rPr lang="en-US" altLang="zh-CN" sz="2400" b="1" spc="50" dirty="0">
                  <a:ln w="12700" cmpd="sng">
                    <a:solidFill>
                      <a:schemeClr val="accent6">
                        <a:satMod val="120000"/>
                        <a:shade val="80000"/>
                      </a:schemeClr>
                    </a:solidFill>
                    <a:prstDash val="solid"/>
                  </a:ln>
                  <a:effectLst>
                    <a:glow rad="53100">
                      <a:schemeClr val="accent6">
                        <a:satMod val="180000"/>
                        <a:alpha val="30000"/>
                      </a:schemeClr>
                    </a:glow>
                    <a:outerShdw blurRad="38100" dist="38100" dir="2700000" algn="tl">
                      <a:srgbClr val="000000">
                        <a:alpha val="43137"/>
                      </a:srgbClr>
                    </a:outerShdw>
                  </a:effectLst>
                  <a:latin typeface="+mn-lt"/>
                  <a:ea typeface="+mn-ea"/>
                  <a:cs typeface="+mn-cs"/>
                </a:rPr>
                <a:t>PowerPoint</a:t>
              </a:r>
              <a:br>
                <a:rPr lang="en-US" altLang="zh-CN" sz="2400" b="1" spc="50" dirty="0">
                  <a:ln w="12700" cmpd="sng">
                    <a:solidFill>
                      <a:schemeClr val="accent6">
                        <a:satMod val="120000"/>
                        <a:shade val="80000"/>
                      </a:schemeClr>
                    </a:solidFill>
                    <a:prstDash val="solid"/>
                  </a:ln>
                  <a:effectLst>
                    <a:glow rad="53100">
                      <a:schemeClr val="accent6">
                        <a:satMod val="180000"/>
                        <a:alpha val="30000"/>
                      </a:schemeClr>
                    </a:glow>
                    <a:outerShdw blurRad="38100" dist="38100" dir="2700000" algn="tl">
                      <a:srgbClr val="000000">
                        <a:alpha val="43137"/>
                      </a:srgbClr>
                    </a:outerShdw>
                  </a:effectLst>
                  <a:latin typeface="+mn-lt"/>
                  <a:ea typeface="+mn-ea"/>
                  <a:cs typeface="+mn-cs"/>
                </a:rPr>
              </a:br>
              <a:r>
                <a:rPr lang="en-US" altLang="zh-CN" sz="2400" b="1" spc="50" dirty="0">
                  <a:ln w="12700" cmpd="sng">
                    <a:solidFill>
                      <a:schemeClr val="accent6">
                        <a:satMod val="120000"/>
                        <a:shade val="80000"/>
                      </a:schemeClr>
                    </a:solidFill>
                    <a:prstDash val="solid"/>
                  </a:ln>
                  <a:effectLst>
                    <a:glow rad="53100">
                      <a:schemeClr val="accent6">
                        <a:satMod val="180000"/>
                        <a:alpha val="30000"/>
                      </a:schemeClr>
                    </a:glow>
                    <a:outerShdw blurRad="38100" dist="38100" dir="2700000" algn="tl">
                      <a:srgbClr val="000000">
                        <a:alpha val="43137"/>
                      </a:srgbClr>
                    </a:outerShdw>
                  </a:effectLst>
                  <a:latin typeface="+mn-lt"/>
                  <a:ea typeface="+mn-ea"/>
                  <a:cs typeface="+mn-cs"/>
                </a:rPr>
                <a:t> Slide Show</a:t>
              </a:r>
              <a:endParaRPr lang="zh-CN" altLang="en-US" sz="2400" b="1" spc="50" dirty="0">
                <a:ln w="12700" cmpd="sng">
                  <a:solidFill>
                    <a:schemeClr val="accent6">
                      <a:satMod val="120000"/>
                      <a:shade val="80000"/>
                    </a:schemeClr>
                  </a:solidFill>
                  <a:prstDash val="solid"/>
                </a:ln>
                <a:effectLst>
                  <a:glow rad="53100">
                    <a:schemeClr val="accent6">
                      <a:satMod val="180000"/>
                      <a:alpha val="30000"/>
                    </a:schemeClr>
                  </a:glow>
                  <a:outerShdw blurRad="38100" dist="38100" dir="2700000" algn="tl">
                    <a:srgbClr val="000000">
                      <a:alpha val="43137"/>
                    </a:srgbClr>
                  </a:outerShdw>
                </a:effectLst>
                <a:latin typeface="+mn-lt"/>
                <a:ea typeface="+mn-ea"/>
                <a:cs typeface="+mn-cs"/>
              </a:endParaRPr>
            </a:p>
          </p:txBody>
        </p:sp>
      </p:grpSp>
      <p:sp>
        <p:nvSpPr>
          <p:cNvPr id="7" name="Right Arrow 9"/>
          <p:cNvSpPr/>
          <p:nvPr/>
        </p:nvSpPr>
        <p:spPr>
          <a:xfrm>
            <a:off x="2286000" y="1219200"/>
            <a:ext cx="381000" cy="7620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 name="Group 25"/>
          <p:cNvGrpSpPr>
            <a:grpSpLocks/>
          </p:cNvGrpSpPr>
          <p:nvPr/>
        </p:nvGrpSpPr>
        <p:grpSpPr bwMode="auto">
          <a:xfrm>
            <a:off x="2743200" y="914400"/>
            <a:ext cx="5867400" cy="1447800"/>
            <a:chOff x="3048000" y="914400"/>
            <a:chExt cx="5867400" cy="1447800"/>
          </a:xfrm>
        </p:grpSpPr>
        <p:sp>
          <p:nvSpPr>
            <p:cNvPr id="9" name="Rounded Rectangle 7"/>
            <p:cNvSpPr/>
            <p:nvPr/>
          </p:nvSpPr>
          <p:spPr>
            <a:xfrm>
              <a:off x="3048000" y="914400"/>
              <a:ext cx="5867400" cy="1447800"/>
            </a:xfrm>
            <a:prstGeom prst="round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gradFill>
            <a:effectLst>
              <a:outerShdw blurRad="76200" dir="18900000" sy="23000" kx="-1200000" algn="bl" rotWithShape="0">
                <a:prstClr val="black">
                  <a:alpha val="20000"/>
                </a:prstClr>
              </a:outerShdw>
              <a:softEdge rad="63500"/>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r" fontAlgn="auto">
                <a:spcBef>
                  <a:spcPts val="0"/>
                </a:spcBef>
                <a:spcAft>
                  <a:spcPts val="0"/>
                </a:spcAft>
                <a:defRPr/>
              </a:pPr>
              <a:endParaRPr lang="zh-CN" altLang="en-US" b="1" spc="150" dirty="0">
                <a:ln w="11430"/>
                <a:solidFill>
                  <a:srgbClr val="F8F8F8"/>
                </a:solidFill>
                <a:effectLst>
                  <a:outerShdw blurRad="25400" algn="tl" rotWithShape="0">
                    <a:srgbClr val="000000">
                      <a:alpha val="43000"/>
                    </a:srgbClr>
                  </a:outerShdw>
                </a:effectLst>
              </a:endParaRPr>
            </a:p>
          </p:txBody>
        </p:sp>
        <p:grpSp>
          <p:nvGrpSpPr>
            <p:cNvPr id="10" name="Group 24"/>
            <p:cNvGrpSpPr>
              <a:grpSpLocks/>
            </p:cNvGrpSpPr>
            <p:nvPr/>
          </p:nvGrpSpPr>
          <p:grpSpPr bwMode="auto">
            <a:xfrm>
              <a:off x="3218329" y="1017588"/>
              <a:ext cx="5468471" cy="1192212"/>
              <a:chOff x="3218329" y="1017588"/>
              <a:chExt cx="5468471" cy="1192212"/>
            </a:xfrm>
          </p:grpSpPr>
          <p:sp>
            <p:nvSpPr>
              <p:cNvPr id="11" name="TextBox 10"/>
              <p:cNvSpPr txBox="1"/>
              <p:nvPr/>
            </p:nvSpPr>
            <p:spPr>
              <a:xfrm>
                <a:off x="4267200" y="1017588"/>
                <a:ext cx="4419600" cy="1154112"/>
              </a:xfrm>
              <a:prstGeom prst="rect">
                <a:avLst/>
              </a:prstGeom>
              <a:noFill/>
            </p:spPr>
            <p:txBody>
              <a:bodyPr>
                <a:spAutoFit/>
              </a:bodyPr>
              <a:lstStyle/>
              <a:p>
                <a:pPr fontAlgn="auto">
                  <a:spcBef>
                    <a:spcPts val="0"/>
                  </a:spcBef>
                  <a:spcAft>
                    <a:spcPts val="0"/>
                  </a:spcAft>
                  <a:defRPr/>
                </a:pPr>
                <a:r>
                  <a:rPr lang="en-US" altLang="zh-CN" sz="2300" dirty="0">
                    <a:solidFill>
                      <a:schemeClr val="bg1"/>
                    </a:solidFill>
                    <a:latin typeface="+mn-lt"/>
                    <a:ea typeface="+mn-ea"/>
                    <a:cs typeface="+mn-cs"/>
                  </a:rPr>
                  <a:t>Convert PowerPoint to flash for web sharing. Post your slide show on Myspace and blog. </a:t>
                </a:r>
                <a:endParaRPr lang="zh-CN" altLang="en-US" sz="2300" dirty="0">
                  <a:solidFill>
                    <a:schemeClr val="bg1"/>
                  </a:solidFill>
                  <a:latin typeface="+mn-lt"/>
                  <a:ea typeface="+mn-ea"/>
                  <a:cs typeface="+mn-cs"/>
                </a:endParaRPr>
              </a:p>
            </p:txBody>
          </p:sp>
          <p:pic>
            <p:nvPicPr>
              <p:cNvPr id="12" name="Picture 14" descr="ppt2flash-pro.png">
                <a:hlinkClick r:id="rId3"/>
              </p:cNvPr>
              <p:cNvPicPr>
                <a:picLocks noChangeAspect="1"/>
              </p:cNvPicPr>
              <p:nvPr/>
            </p:nvPicPr>
            <p:blipFill>
              <a:blip r:embed="rId4" cstate="print"/>
              <a:srcRect/>
              <a:stretch>
                <a:fillRect/>
              </a:stretch>
            </p:blipFill>
            <p:spPr bwMode="auto">
              <a:xfrm>
                <a:off x="3218329" y="1066800"/>
                <a:ext cx="896471" cy="1143000"/>
              </a:xfrm>
              <a:prstGeom prst="rect">
                <a:avLst/>
              </a:prstGeom>
              <a:noFill/>
              <a:ln w="9525">
                <a:noFill/>
                <a:miter lim="800000"/>
                <a:headEnd/>
                <a:tailEnd/>
              </a:ln>
            </p:spPr>
          </p:pic>
        </p:grpSp>
      </p:grpSp>
      <p:sp>
        <p:nvSpPr>
          <p:cNvPr id="13" name="Right Arrow 10"/>
          <p:cNvSpPr/>
          <p:nvPr/>
        </p:nvSpPr>
        <p:spPr>
          <a:xfrm>
            <a:off x="2286000" y="4876800"/>
            <a:ext cx="381000" cy="762000"/>
          </a:xfrm>
          <a:prstGeom prst="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zh-CN" altLang="en-US"/>
          </a:p>
        </p:txBody>
      </p:sp>
      <p:grpSp>
        <p:nvGrpSpPr>
          <p:cNvPr id="14" name="Group 27"/>
          <p:cNvGrpSpPr>
            <a:grpSpLocks/>
          </p:cNvGrpSpPr>
          <p:nvPr/>
        </p:nvGrpSpPr>
        <p:grpSpPr bwMode="auto">
          <a:xfrm>
            <a:off x="2743200" y="4572000"/>
            <a:ext cx="5867400" cy="1447800"/>
            <a:chOff x="2971800" y="4572000"/>
            <a:chExt cx="5867400" cy="1447800"/>
          </a:xfrm>
        </p:grpSpPr>
        <p:sp>
          <p:nvSpPr>
            <p:cNvPr id="15" name="Rounded Rectangle 6"/>
            <p:cNvSpPr/>
            <p:nvPr/>
          </p:nvSpPr>
          <p:spPr>
            <a:xfrm>
              <a:off x="2971800" y="4572000"/>
              <a:ext cx="5867400" cy="1447800"/>
            </a:xfrm>
            <a:prstGeom prst="roundRect">
              <a:avLst/>
            </a:prstGeom>
            <a:effectLst>
              <a:outerShdw blurRad="76200" dir="18900000" sy="23000" kx="-1200000" algn="bl" rotWithShape="0">
                <a:prstClr val="black">
                  <a:alpha val="20000"/>
                </a:prstClr>
              </a:outerShdw>
              <a:softEdge rad="63500"/>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zh-CN" altLang="en-US"/>
            </a:p>
          </p:txBody>
        </p:sp>
        <p:sp>
          <p:nvSpPr>
            <p:cNvPr id="16" name="TextBox 15"/>
            <p:cNvSpPr txBox="1"/>
            <p:nvPr/>
          </p:nvSpPr>
          <p:spPr>
            <a:xfrm>
              <a:off x="4100513" y="4713288"/>
              <a:ext cx="4738687" cy="1154112"/>
            </a:xfrm>
            <a:prstGeom prst="rect">
              <a:avLst/>
            </a:prstGeom>
            <a:noFill/>
          </p:spPr>
          <p:txBody>
            <a:bodyPr>
              <a:spAutoFit/>
            </a:bodyPr>
            <a:lstStyle/>
            <a:p>
              <a:pPr fontAlgn="auto">
                <a:spcBef>
                  <a:spcPts val="0"/>
                </a:spcBef>
                <a:spcAft>
                  <a:spcPts val="0"/>
                </a:spcAft>
                <a:defRPr/>
              </a:pPr>
              <a:r>
                <a:rPr lang="en-US" altLang="zh-CN" sz="2300" dirty="0">
                  <a:solidFill>
                    <a:schemeClr val="bg1"/>
                  </a:solidFill>
                  <a:latin typeface="+mn-lt"/>
                  <a:ea typeface="+mn-ea"/>
                  <a:cs typeface="+mn-cs"/>
                </a:rPr>
                <a:t>Convert PowerPoint to video or burn to DVD. Present your slide show on TV to share with family.</a:t>
              </a:r>
              <a:endParaRPr lang="zh-CN" altLang="en-US" sz="2300" dirty="0">
                <a:solidFill>
                  <a:schemeClr val="bg1"/>
                </a:solidFill>
                <a:latin typeface="+mn-lt"/>
                <a:ea typeface="+mn-ea"/>
                <a:cs typeface="+mn-cs"/>
              </a:endParaRPr>
            </a:p>
          </p:txBody>
        </p:sp>
        <p:pic>
          <p:nvPicPr>
            <p:cNvPr id="17" name="Picture 15" descr="ppt2dvd.png">
              <a:hlinkClick r:id="rId5"/>
            </p:cNvPr>
            <p:cNvPicPr>
              <a:picLocks noChangeAspect="1"/>
            </p:cNvPicPr>
            <p:nvPr/>
          </p:nvPicPr>
          <p:blipFill>
            <a:blip r:embed="rId6" cstate="print"/>
            <a:srcRect/>
            <a:stretch>
              <a:fillRect/>
            </a:stretch>
          </p:blipFill>
          <p:spPr bwMode="auto">
            <a:xfrm>
              <a:off x="3144671" y="4724400"/>
              <a:ext cx="890649" cy="1143000"/>
            </a:xfrm>
            <a:prstGeom prst="rect">
              <a:avLst/>
            </a:prstGeom>
            <a:noFill/>
            <a:ln w="9525">
              <a:noFill/>
              <a:miter lim="800000"/>
              <a:headEnd/>
              <a:tailEnd/>
            </a:ln>
          </p:spPr>
        </p:pic>
      </p:grpSp>
      <p:sp>
        <p:nvSpPr>
          <p:cNvPr id="18" name="Right Arrow 11"/>
          <p:cNvSpPr/>
          <p:nvPr/>
        </p:nvSpPr>
        <p:spPr>
          <a:xfrm>
            <a:off x="2286000" y="3048000"/>
            <a:ext cx="381000" cy="762000"/>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zh-CN" altLang="en-US"/>
          </a:p>
        </p:txBody>
      </p:sp>
      <p:grpSp>
        <p:nvGrpSpPr>
          <p:cNvPr id="19" name="Group 26"/>
          <p:cNvGrpSpPr>
            <a:grpSpLocks/>
          </p:cNvGrpSpPr>
          <p:nvPr/>
        </p:nvGrpSpPr>
        <p:grpSpPr bwMode="auto">
          <a:xfrm>
            <a:off x="2743200" y="2743200"/>
            <a:ext cx="5867400" cy="1447800"/>
            <a:chOff x="2984309" y="2743200"/>
            <a:chExt cx="5867399" cy="1447800"/>
          </a:xfrm>
        </p:grpSpPr>
        <p:sp>
          <p:nvSpPr>
            <p:cNvPr id="20" name="Rounded Rectangle 5"/>
            <p:cNvSpPr/>
            <p:nvPr/>
          </p:nvSpPr>
          <p:spPr>
            <a:xfrm>
              <a:off x="2984309" y="2743200"/>
              <a:ext cx="5854891" cy="1447800"/>
            </a:xfrm>
            <a:prstGeom prst="roundRect">
              <a:avLst/>
            </a:prstGeom>
            <a:effectLst>
              <a:outerShdw blurRad="76200" dir="18900000" sy="23000" kx="-1200000" algn="bl" rotWithShape="0">
                <a:prstClr val="black">
                  <a:alpha val="20000"/>
                </a:prstClr>
              </a:outerShdw>
              <a:softEdge rad="63500"/>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zh-CN" altLang="en-US"/>
            </a:p>
          </p:txBody>
        </p:sp>
        <p:pic>
          <p:nvPicPr>
            <p:cNvPr id="21" name="Picture 16" descr="democreator.png">
              <a:hlinkClick r:id="rId7"/>
            </p:cNvPr>
            <p:cNvPicPr>
              <a:picLocks noChangeAspect="1"/>
            </p:cNvPicPr>
            <p:nvPr/>
          </p:nvPicPr>
          <p:blipFill>
            <a:blip r:embed="rId8" cstate="print"/>
            <a:srcRect/>
            <a:stretch>
              <a:fillRect/>
            </a:stretch>
          </p:blipFill>
          <p:spPr bwMode="auto">
            <a:xfrm>
              <a:off x="3164006" y="2888302"/>
              <a:ext cx="762000" cy="984250"/>
            </a:xfrm>
            <a:prstGeom prst="rect">
              <a:avLst/>
            </a:prstGeom>
            <a:noFill/>
            <a:ln w="9525">
              <a:noFill/>
              <a:miter lim="800000"/>
              <a:headEnd/>
              <a:tailEnd/>
            </a:ln>
          </p:spPr>
        </p:pic>
        <p:pic>
          <p:nvPicPr>
            <p:cNvPr id="22" name="Picture 17" descr="quizcreator.png">
              <a:hlinkClick r:id="rId9"/>
            </p:cNvPr>
            <p:cNvPicPr>
              <a:picLocks noChangeAspect="1"/>
            </p:cNvPicPr>
            <p:nvPr/>
          </p:nvPicPr>
          <p:blipFill>
            <a:blip r:embed="rId10" cstate="print"/>
            <a:srcRect/>
            <a:stretch>
              <a:fillRect/>
            </a:stretch>
          </p:blipFill>
          <p:spPr bwMode="auto">
            <a:xfrm>
              <a:off x="3933966" y="3096904"/>
              <a:ext cx="762000" cy="990600"/>
            </a:xfrm>
            <a:prstGeom prst="rect">
              <a:avLst/>
            </a:prstGeom>
            <a:noFill/>
            <a:ln w="9525">
              <a:noFill/>
              <a:miter lim="800000"/>
              <a:headEnd/>
              <a:tailEnd/>
            </a:ln>
          </p:spPr>
        </p:pic>
        <p:sp>
          <p:nvSpPr>
            <p:cNvPr id="23" name="TextBox 22"/>
            <p:cNvSpPr txBox="1"/>
            <p:nvPr/>
          </p:nvSpPr>
          <p:spPr>
            <a:xfrm>
              <a:off x="4813109" y="2860675"/>
              <a:ext cx="4038599" cy="1154113"/>
            </a:xfrm>
            <a:prstGeom prst="rect">
              <a:avLst/>
            </a:prstGeom>
            <a:noFill/>
          </p:spPr>
          <p:txBody>
            <a:bodyPr>
              <a:spAutoFit/>
            </a:bodyPr>
            <a:lstStyle/>
            <a:p>
              <a:pPr fontAlgn="auto">
                <a:spcBef>
                  <a:spcPts val="0"/>
                </a:spcBef>
                <a:spcAft>
                  <a:spcPts val="0"/>
                </a:spcAft>
                <a:defRPr/>
              </a:pPr>
              <a:r>
                <a:rPr lang="en-US" altLang="zh-CN" sz="2300" dirty="0">
                  <a:solidFill>
                    <a:schemeClr val="bg1"/>
                  </a:solidFill>
                  <a:latin typeface="+mn-lt"/>
                  <a:ea typeface="+mn-ea"/>
                  <a:cs typeface="+mn-cs"/>
                </a:rPr>
                <a:t>Add flash-based quizzes and demos to slide show to interact with your audience.</a:t>
              </a:r>
              <a:endParaRPr lang="zh-CN" altLang="en-US" sz="2300" dirty="0">
                <a:solidFill>
                  <a:schemeClr val="bg1"/>
                </a:solidFill>
                <a:latin typeface="+mn-lt"/>
                <a:ea typeface="+mn-ea"/>
                <a:cs typeface="+mn-cs"/>
              </a:endParaRPr>
            </a:p>
          </p:txBody>
        </p:sp>
      </p:grpSp>
      <p:sp>
        <p:nvSpPr>
          <p:cNvPr id="24" name="Rounded Rectangle 28">
            <a:hlinkClick r:id="rId11"/>
          </p:cNvPr>
          <p:cNvSpPr/>
          <p:nvPr/>
        </p:nvSpPr>
        <p:spPr>
          <a:xfrm>
            <a:off x="7239000" y="1828800"/>
            <a:ext cx="914400" cy="30480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altLang="zh-CN" sz="1100" b="1" dirty="0">
                <a:effectLst>
                  <a:outerShdw blurRad="38100" dist="38100" dir="2700000" algn="tl">
                    <a:srgbClr val="000000">
                      <a:alpha val="43137"/>
                    </a:srgbClr>
                  </a:outerShdw>
                </a:effectLst>
              </a:rPr>
              <a:t>Learn More</a:t>
            </a:r>
            <a:endParaRPr lang="zh-CN" altLang="en-US" sz="1100" b="1" dirty="0">
              <a:effectLst>
                <a:outerShdw blurRad="38100" dist="38100" dir="2700000" algn="tl">
                  <a:srgbClr val="000000">
                    <a:alpha val="43137"/>
                  </a:srgbClr>
                </a:outerShdw>
              </a:effectLst>
            </a:endParaRPr>
          </a:p>
        </p:txBody>
      </p:sp>
      <p:sp>
        <p:nvSpPr>
          <p:cNvPr id="25" name="Rounded Rectangle 29">
            <a:hlinkClick r:id="rId7"/>
          </p:cNvPr>
          <p:cNvSpPr/>
          <p:nvPr/>
        </p:nvSpPr>
        <p:spPr>
          <a:xfrm>
            <a:off x="7239000" y="3657600"/>
            <a:ext cx="914400" cy="304800"/>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altLang="zh-CN" sz="1100" b="1" dirty="0">
                <a:effectLst>
                  <a:outerShdw blurRad="38100" dist="38100" dir="2700000" algn="tl">
                    <a:srgbClr val="000000">
                      <a:alpha val="43137"/>
                    </a:srgbClr>
                  </a:outerShdw>
                </a:effectLst>
              </a:rPr>
              <a:t>Learn More</a:t>
            </a:r>
            <a:endParaRPr lang="zh-CN" altLang="en-US" sz="1100" b="1" dirty="0">
              <a:effectLst>
                <a:outerShdw blurRad="38100" dist="38100" dir="2700000" algn="tl">
                  <a:srgbClr val="000000">
                    <a:alpha val="43137"/>
                  </a:srgbClr>
                </a:outerShdw>
              </a:effectLst>
            </a:endParaRPr>
          </a:p>
        </p:txBody>
      </p:sp>
      <p:sp>
        <p:nvSpPr>
          <p:cNvPr id="26" name="Rounded Rectangle 30">
            <a:hlinkClick r:id="rId12"/>
          </p:cNvPr>
          <p:cNvSpPr/>
          <p:nvPr/>
        </p:nvSpPr>
        <p:spPr>
          <a:xfrm>
            <a:off x="7239000" y="5508625"/>
            <a:ext cx="914400" cy="304800"/>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altLang="zh-CN" sz="1100" b="1" dirty="0">
                <a:effectLst>
                  <a:outerShdw blurRad="38100" dist="38100" dir="2700000" algn="tl">
                    <a:srgbClr val="000000">
                      <a:alpha val="43137"/>
                    </a:srgbClr>
                  </a:outerShdw>
                </a:effectLst>
              </a:rPr>
              <a:t>Learn More</a:t>
            </a:r>
            <a:endParaRPr lang="zh-CN" altLang="en-US" sz="1100" b="1" dirty="0">
              <a:effectLst>
                <a:outerShdw blurRad="38100" dist="38100" dir="2700000" algn="tl">
                  <a:srgbClr val="000000">
                    <a:alpha val="43137"/>
                  </a:srgbClr>
                </a:outerShdw>
              </a:effectLst>
            </a:endParaRPr>
          </a:p>
        </p:txBody>
      </p:sp>
      <p:sp>
        <p:nvSpPr>
          <p:cNvPr id="6" name="Title 1"/>
          <p:cNvSpPr>
            <a:spLocks noGrp="1"/>
          </p:cNvSpPr>
          <p:nvPr>
            <p:ph type="title"/>
          </p:nvPr>
        </p:nvSpPr>
        <p:spPr>
          <a:xfrm>
            <a:off x="152400" y="152400"/>
            <a:ext cx="8915400" cy="642918"/>
          </a:xfrm>
        </p:spPr>
        <p:txBody>
          <a:bodyPr>
            <a:noAutofit/>
          </a:bodyPr>
          <a:lstStyle/>
          <a:p>
            <a:r>
              <a:rPr lang="en-US" altLang="zh-CN" smtClean="0"/>
              <a:t>Click to edit Master title style</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14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F63D88D7-B1CD-4849-8E41-B3190EC1FF4C}" type="datetimeFigureOut">
              <a:rPr lang="zh-CN" altLang="en-US"/>
              <a:pPr>
                <a:defRPr/>
              </a:pPr>
              <a:t>2018/9/23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C1619473-DBC9-4250-BFD2-653C0F5EDAF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563888" y="5912445"/>
            <a:ext cx="2251075" cy="396875"/>
          </a:xfrm>
          <a:prstGeom prst="rect">
            <a:avLst/>
          </a:prstGeom>
          <a:noFill/>
          <a:ln w="9525" algn="ctr">
            <a:noFill/>
            <a:miter lim="800000"/>
            <a:headEnd/>
            <a:tailEnd/>
          </a:ln>
        </p:spPr>
        <p:txBody>
          <a:bodyPr anchor="ctr">
            <a:spAutoFit/>
          </a:bodyPr>
          <a:lstStyle/>
          <a:p>
            <a:pPr>
              <a:defRPr/>
            </a:pPr>
            <a:r>
              <a:rPr lang="en-US" altLang="zh-CN" sz="2000" dirty="0" smtClean="0">
                <a:solidFill>
                  <a:srgbClr val="000099"/>
                </a:solidFill>
                <a:effectLst>
                  <a:outerShdw blurRad="38100" dist="38100" dir="2700000" algn="tl">
                    <a:srgbClr val="C0C0C0"/>
                  </a:outerShdw>
                </a:effectLst>
                <a:ea typeface="黑体" pitchFamily="2" charset="-122"/>
              </a:rPr>
              <a:t>2018</a:t>
            </a:r>
            <a:r>
              <a:rPr lang="zh-CN" altLang="en-US" sz="2000" dirty="0" smtClean="0">
                <a:solidFill>
                  <a:srgbClr val="000099"/>
                </a:solidFill>
                <a:effectLst>
                  <a:outerShdw blurRad="38100" dist="38100" dir="2700000" algn="tl">
                    <a:srgbClr val="C0C0C0"/>
                  </a:outerShdw>
                </a:effectLst>
                <a:ea typeface="黑体" pitchFamily="2" charset="-122"/>
              </a:rPr>
              <a:t>年</a:t>
            </a:r>
            <a:r>
              <a:rPr lang="en-US" altLang="zh-CN" sz="2000" dirty="0" smtClean="0">
                <a:solidFill>
                  <a:srgbClr val="000099"/>
                </a:solidFill>
                <a:effectLst>
                  <a:outerShdw blurRad="38100" dist="38100" dir="2700000" algn="tl">
                    <a:srgbClr val="C0C0C0"/>
                  </a:outerShdw>
                </a:effectLst>
                <a:ea typeface="黑体" pitchFamily="2" charset="-122"/>
              </a:rPr>
              <a:t>9</a:t>
            </a:r>
            <a:r>
              <a:rPr lang="zh-CN" altLang="en-US" sz="2000" dirty="0" smtClean="0">
                <a:solidFill>
                  <a:srgbClr val="000099"/>
                </a:solidFill>
                <a:effectLst>
                  <a:outerShdw blurRad="38100" dist="38100" dir="2700000" algn="tl">
                    <a:srgbClr val="C0C0C0"/>
                  </a:outerShdw>
                </a:effectLst>
                <a:ea typeface="黑体" pitchFamily="2" charset="-122"/>
              </a:rPr>
              <a:t>月</a:t>
            </a:r>
            <a:r>
              <a:rPr lang="en-US" altLang="zh-CN" sz="2000" dirty="0" smtClean="0">
                <a:solidFill>
                  <a:srgbClr val="000099"/>
                </a:solidFill>
                <a:effectLst>
                  <a:outerShdw blurRad="38100" dist="38100" dir="2700000" algn="tl">
                    <a:srgbClr val="C0C0C0"/>
                  </a:outerShdw>
                </a:effectLst>
                <a:ea typeface="黑体" pitchFamily="2" charset="-122"/>
              </a:rPr>
              <a:t>20</a:t>
            </a:r>
            <a:r>
              <a:rPr lang="zh-CN" altLang="en-US" sz="2000" dirty="0" smtClean="0">
                <a:solidFill>
                  <a:srgbClr val="000099"/>
                </a:solidFill>
                <a:effectLst>
                  <a:outerShdw blurRad="38100" dist="38100" dir="2700000" algn="tl">
                    <a:srgbClr val="C0C0C0"/>
                  </a:outerShdw>
                </a:effectLst>
                <a:ea typeface="黑体" pitchFamily="2" charset="-122"/>
              </a:rPr>
              <a:t>日</a:t>
            </a:r>
            <a:endParaRPr lang="zh-CN" altLang="en-US" sz="2000" dirty="0">
              <a:solidFill>
                <a:srgbClr val="000099"/>
              </a:solidFill>
              <a:effectLst>
                <a:outerShdw blurRad="38100" dist="38100" dir="2700000" algn="tl">
                  <a:srgbClr val="C0C0C0"/>
                </a:outerShdw>
              </a:effectLst>
              <a:ea typeface="黑体" pitchFamily="2" charset="-122"/>
            </a:endParaRPr>
          </a:p>
        </p:txBody>
      </p:sp>
      <p:sp>
        <p:nvSpPr>
          <p:cNvPr id="6" name="Text Box 7"/>
          <p:cNvSpPr txBox="1">
            <a:spLocks noChangeArrowheads="1"/>
          </p:cNvSpPr>
          <p:nvPr/>
        </p:nvSpPr>
        <p:spPr bwMode="auto">
          <a:xfrm>
            <a:off x="1410295" y="2118915"/>
            <a:ext cx="655826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3200" b="1">
                <a:solidFill>
                  <a:schemeClr val="tx1"/>
                </a:solidFill>
                <a:latin typeface="Arial" charset="0"/>
                <a:ea typeface="隶书" pitchFamily="49" charset="-122"/>
              </a:defRPr>
            </a:lvl1pPr>
            <a:lvl2pPr marL="742950" indent="-285750" eaLnBrk="0" hangingPunct="0">
              <a:defRPr sz="3200" b="1">
                <a:solidFill>
                  <a:schemeClr val="tx1"/>
                </a:solidFill>
                <a:latin typeface="Arial" charset="0"/>
                <a:ea typeface="隶书" pitchFamily="49" charset="-122"/>
              </a:defRPr>
            </a:lvl2pPr>
            <a:lvl3pPr marL="1143000" indent="-228600" eaLnBrk="0" hangingPunct="0">
              <a:defRPr sz="3200" b="1">
                <a:solidFill>
                  <a:schemeClr val="tx1"/>
                </a:solidFill>
                <a:latin typeface="Arial" charset="0"/>
                <a:ea typeface="隶书" pitchFamily="49" charset="-122"/>
              </a:defRPr>
            </a:lvl3pPr>
            <a:lvl4pPr marL="1600200" indent="-228600" eaLnBrk="0" hangingPunct="0">
              <a:defRPr sz="3200" b="1">
                <a:solidFill>
                  <a:schemeClr val="tx1"/>
                </a:solidFill>
                <a:latin typeface="Arial" charset="0"/>
                <a:ea typeface="隶书" pitchFamily="49" charset="-122"/>
              </a:defRPr>
            </a:lvl4pPr>
            <a:lvl5pPr marL="2057400" indent="-228600" eaLnBrk="0" hangingPunct="0">
              <a:defRPr sz="3200" b="1">
                <a:solidFill>
                  <a:schemeClr val="tx1"/>
                </a:solidFill>
                <a:latin typeface="Arial" charset="0"/>
                <a:ea typeface="隶书" pitchFamily="49" charset="-122"/>
              </a:defRPr>
            </a:lvl5pPr>
            <a:lvl6pPr marL="2514600" indent="-228600" eaLnBrk="0" fontAlgn="base" hangingPunct="0">
              <a:spcBef>
                <a:spcPct val="0"/>
              </a:spcBef>
              <a:spcAft>
                <a:spcPct val="0"/>
              </a:spcAft>
              <a:defRPr sz="3200" b="1">
                <a:solidFill>
                  <a:schemeClr val="tx1"/>
                </a:solidFill>
                <a:latin typeface="Arial" charset="0"/>
                <a:ea typeface="隶书" pitchFamily="49" charset="-122"/>
              </a:defRPr>
            </a:lvl6pPr>
            <a:lvl7pPr marL="2971800" indent="-228600" eaLnBrk="0" fontAlgn="base" hangingPunct="0">
              <a:spcBef>
                <a:spcPct val="0"/>
              </a:spcBef>
              <a:spcAft>
                <a:spcPct val="0"/>
              </a:spcAft>
              <a:defRPr sz="3200" b="1">
                <a:solidFill>
                  <a:schemeClr val="tx1"/>
                </a:solidFill>
                <a:latin typeface="Arial" charset="0"/>
                <a:ea typeface="隶书" pitchFamily="49" charset="-122"/>
              </a:defRPr>
            </a:lvl7pPr>
            <a:lvl8pPr marL="3429000" indent="-228600" eaLnBrk="0" fontAlgn="base" hangingPunct="0">
              <a:spcBef>
                <a:spcPct val="0"/>
              </a:spcBef>
              <a:spcAft>
                <a:spcPct val="0"/>
              </a:spcAft>
              <a:defRPr sz="3200" b="1">
                <a:solidFill>
                  <a:schemeClr val="tx1"/>
                </a:solidFill>
                <a:latin typeface="Arial" charset="0"/>
                <a:ea typeface="隶书" pitchFamily="49" charset="-122"/>
              </a:defRPr>
            </a:lvl8pPr>
            <a:lvl9pPr marL="3886200" indent="-228600" eaLnBrk="0" fontAlgn="base" hangingPunct="0">
              <a:spcBef>
                <a:spcPct val="0"/>
              </a:spcBef>
              <a:spcAft>
                <a:spcPct val="0"/>
              </a:spcAft>
              <a:defRPr sz="3200" b="1">
                <a:solidFill>
                  <a:schemeClr val="tx1"/>
                </a:solidFill>
                <a:latin typeface="Arial" charset="0"/>
                <a:ea typeface="隶书" pitchFamily="49" charset="-122"/>
              </a:defRPr>
            </a:lvl9pPr>
          </a:lstStyle>
          <a:p>
            <a:pPr algn="ctr" eaLnBrk="1" hangingPunct="1">
              <a:spcBef>
                <a:spcPct val="50000"/>
              </a:spcBef>
            </a:pPr>
            <a:r>
              <a:rPr lang="zh-CN" altLang="en-US" sz="4400" dirty="0" smtClean="0">
                <a:solidFill>
                  <a:srgbClr val="67232B"/>
                </a:solidFill>
                <a:latin typeface="黑体" pitchFamily="49" charset="-122"/>
                <a:ea typeface="黑体" pitchFamily="49" charset="-122"/>
              </a:rPr>
              <a:t>第四</a:t>
            </a:r>
            <a:r>
              <a:rPr lang="zh-CN" altLang="en-US" sz="4400" dirty="0">
                <a:solidFill>
                  <a:srgbClr val="67232B"/>
                </a:solidFill>
                <a:latin typeface="黑体" pitchFamily="49" charset="-122"/>
                <a:ea typeface="黑体" pitchFamily="49" charset="-122"/>
              </a:rPr>
              <a:t>届西浦全国大学教学创新大赛</a:t>
            </a:r>
          </a:p>
          <a:p>
            <a:pPr eaLnBrk="1" hangingPunct="1">
              <a:spcBef>
                <a:spcPct val="50000"/>
              </a:spcBef>
            </a:pPr>
            <a:endParaRPr lang="en-US" altLang="zh-CN" sz="4400" dirty="0">
              <a:solidFill>
                <a:srgbClr val="67232B"/>
              </a:solidFill>
              <a:latin typeface="黑体" pitchFamily="49" charset="-122"/>
              <a:ea typeface="黑体" pitchFamily="49" charset="-122"/>
            </a:endParaRPr>
          </a:p>
        </p:txBody>
      </p:sp>
      <p:sp>
        <p:nvSpPr>
          <p:cNvPr id="9" name="Rectangle 2"/>
          <p:cNvSpPr>
            <a:spLocks noChangeArrowheads="1"/>
          </p:cNvSpPr>
          <p:nvPr/>
        </p:nvSpPr>
        <p:spPr bwMode="auto">
          <a:xfrm>
            <a:off x="2955956" y="4930956"/>
            <a:ext cx="3897221"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400" b="1" dirty="0">
                <a:solidFill>
                  <a:srgbClr val="67232B"/>
                </a:solidFill>
                <a:latin typeface="黑体" pitchFamily="49" charset="-122"/>
                <a:ea typeface="黑体" pitchFamily="49" charset="-122"/>
              </a:rPr>
              <a:t>所在单位</a:t>
            </a:r>
            <a:r>
              <a:rPr lang="zh-CN" altLang="en-US" sz="2400" b="1" dirty="0" smtClean="0">
                <a:solidFill>
                  <a:srgbClr val="67232B"/>
                </a:solidFill>
                <a:latin typeface="黑体" pitchFamily="49" charset="-122"/>
                <a:ea typeface="黑体" pitchFamily="49" charset="-122"/>
              </a:rPr>
              <a:t>：</a:t>
            </a:r>
            <a:r>
              <a:rPr lang="zh-CN" altLang="en-US" sz="2400" b="1" dirty="0">
                <a:solidFill>
                  <a:srgbClr val="000099"/>
                </a:solidFill>
                <a:latin typeface="黑体" pitchFamily="49" charset="-122"/>
                <a:ea typeface="黑体" pitchFamily="49" charset="-122"/>
              </a:rPr>
              <a:t>哈尔滨工业大学</a:t>
            </a:r>
            <a:endParaRPr lang="zh-CN" altLang="en-US" sz="2400" b="1" dirty="0">
              <a:solidFill>
                <a:srgbClr val="000099"/>
              </a:solidFill>
              <a:latin typeface="黑体" pitchFamily="49" charset="-122"/>
              <a:ea typeface="黑体" pitchFamily="49" charset="-122"/>
            </a:endParaRPr>
          </a:p>
        </p:txBody>
      </p:sp>
      <p:sp>
        <p:nvSpPr>
          <p:cNvPr id="10" name="Rectangle 4"/>
          <p:cNvSpPr>
            <a:spLocks noChangeArrowheads="1"/>
          </p:cNvSpPr>
          <p:nvPr/>
        </p:nvSpPr>
        <p:spPr bwMode="auto">
          <a:xfrm>
            <a:off x="127653" y="1002500"/>
            <a:ext cx="8515350" cy="114300"/>
          </a:xfrm>
          <a:prstGeom prst="rect">
            <a:avLst/>
          </a:prstGeom>
          <a:solidFill>
            <a:schemeClr val="tx2">
              <a:lumMod val="60000"/>
              <a:lumOff val="40000"/>
            </a:schemeClr>
          </a:solidFill>
          <a:ln w="12700">
            <a:solidFill>
              <a:srgbClr val="00B050"/>
            </a:solidFill>
            <a:miter lim="800000"/>
            <a:headEnd type="none" w="sm" len="sm"/>
            <a:tailEnd type="none" w="sm" len="sm"/>
          </a:ln>
          <a:effectLst>
            <a:outerShdw dist="53882" dir="2700000" algn="ctr" rotWithShape="0">
              <a:srgbClr val="5F5F5F"/>
            </a:outerShdw>
          </a:effectLst>
        </p:spPr>
        <p:txBody>
          <a:bodyPr wrap="none" anchor="ctr"/>
          <a:lstStyle/>
          <a:p>
            <a:pPr>
              <a:defRPr/>
            </a:pPr>
            <a:endParaRPr lang="zh-CN" altLang="en-US" b="0">
              <a:solidFill>
                <a:srgbClr val="000099"/>
              </a:solidFill>
            </a:endParaRPr>
          </a:p>
        </p:txBody>
      </p:sp>
      <p:grpSp>
        <p:nvGrpSpPr>
          <p:cNvPr id="2" name="组合 1"/>
          <p:cNvGrpSpPr/>
          <p:nvPr/>
        </p:nvGrpSpPr>
        <p:grpSpPr>
          <a:xfrm>
            <a:off x="251521" y="197911"/>
            <a:ext cx="4856307" cy="804589"/>
            <a:chOff x="251521" y="197911"/>
            <a:chExt cx="4856307" cy="804589"/>
          </a:xfrm>
        </p:grpSpPr>
        <p:pic>
          <p:nvPicPr>
            <p:cNvPr id="43010" name="Picture 2" descr="C:\Users\Administrator\AppData\Roaming\Tencent\Users\1450101\QQ\WinTemp\RichOle\ZA[6ZOSIDLP(K3]OA3CI]C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197911"/>
              <a:ext cx="957674" cy="8045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4932" y="211946"/>
              <a:ext cx="3902896" cy="79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2"/>
          <p:cNvSpPr>
            <a:spLocks noChangeArrowheads="1"/>
          </p:cNvSpPr>
          <p:nvPr/>
        </p:nvSpPr>
        <p:spPr bwMode="auto">
          <a:xfrm>
            <a:off x="2967863" y="4069909"/>
            <a:ext cx="297228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400" b="1" dirty="0" smtClean="0">
                <a:solidFill>
                  <a:srgbClr val="67232B"/>
                </a:solidFill>
                <a:latin typeface="黑体" pitchFamily="49" charset="-122"/>
                <a:ea typeface="黑体" pitchFamily="49" charset="-122"/>
              </a:rPr>
              <a:t>申 请 人</a:t>
            </a:r>
            <a:r>
              <a:rPr lang="zh-CN" altLang="en-US" sz="2400" b="1" dirty="0">
                <a:solidFill>
                  <a:srgbClr val="67232B"/>
                </a:solidFill>
                <a:latin typeface="黑体" pitchFamily="49" charset="-122"/>
                <a:ea typeface="黑体" pitchFamily="49" charset="-122"/>
              </a:rPr>
              <a:t>：</a:t>
            </a:r>
            <a:r>
              <a:rPr lang="zh-CN" altLang="en-US" sz="2400" b="1" dirty="0" smtClean="0">
                <a:solidFill>
                  <a:srgbClr val="000099"/>
                </a:solidFill>
                <a:latin typeface="黑体" pitchFamily="49" charset="-122"/>
                <a:ea typeface="黑体" pitchFamily="49" charset="-122"/>
              </a:rPr>
              <a:t>尹 逊 波</a:t>
            </a:r>
            <a:endParaRPr lang="zh-CN" altLang="en-US" sz="2400" b="1" dirty="0">
              <a:solidFill>
                <a:srgbClr val="000099"/>
              </a:solidFill>
              <a:latin typeface="黑体" pitchFamily="49" charset="-122"/>
              <a:ea typeface="黑体" pitchFamily="49" charset="-122"/>
            </a:endParaRPr>
          </a:p>
        </p:txBody>
      </p:sp>
    </p:spTree>
    <p:extLst>
      <p:ext uri="{BB962C8B-B14F-4D97-AF65-F5344CB8AC3E}">
        <p14:creationId xmlns:p14="http://schemas.microsoft.com/office/powerpoint/2010/main" val="2964719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51518" y="764704"/>
            <a:ext cx="3076071" cy="57150"/>
          </a:xfrm>
          <a:prstGeom prst="rect">
            <a:avLst/>
          </a:prstGeom>
          <a:solidFill>
            <a:schemeClr val="tx2">
              <a:lumMod val="60000"/>
              <a:lumOff val="40000"/>
            </a:schemeClr>
          </a:solidFill>
          <a:ln w="12700">
            <a:solidFill>
              <a:schemeClr val="accent1"/>
            </a:solidFill>
            <a:miter lim="800000"/>
            <a:headEnd type="none" w="sm" len="sm"/>
            <a:tailEnd type="none" w="sm" len="sm"/>
          </a:ln>
          <a:effectLst>
            <a:outerShdw dist="53882" dir="2700000" algn="ctr" rotWithShape="0">
              <a:srgbClr val="5F5F5F"/>
            </a:outerShdw>
          </a:effectLst>
        </p:spPr>
        <p:txBody>
          <a:bodyPr wrap="none" anchor="ctr"/>
          <a:lstStyle/>
          <a:p>
            <a:pPr>
              <a:defRPr/>
            </a:pPr>
            <a:endParaRPr lang="zh-CN" altLang="en-US" b="0">
              <a:solidFill>
                <a:srgbClr val="000099"/>
              </a:solidFill>
            </a:endParaRPr>
          </a:p>
        </p:txBody>
      </p:sp>
      <p:sp>
        <p:nvSpPr>
          <p:cNvPr id="3" name="Rectangle 2"/>
          <p:cNvSpPr>
            <a:spLocks noChangeArrowheads="1"/>
          </p:cNvSpPr>
          <p:nvPr/>
        </p:nvSpPr>
        <p:spPr bwMode="auto">
          <a:xfrm>
            <a:off x="704159" y="183881"/>
            <a:ext cx="217078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800" b="1" dirty="0" smtClean="0">
                <a:solidFill>
                  <a:srgbClr val="C00000"/>
                </a:solidFill>
                <a:latin typeface="黑体" pitchFamily="49" charset="-122"/>
                <a:ea typeface="黑体" pitchFamily="49" charset="-122"/>
              </a:rPr>
              <a:t>省 级 奖 项</a:t>
            </a:r>
            <a:endParaRPr lang="zh-CN" altLang="en-US" sz="2800" b="1" dirty="0">
              <a:solidFill>
                <a:srgbClr val="C00000"/>
              </a:solidFill>
              <a:latin typeface="黑体" pitchFamily="49" charset="-122"/>
              <a:ea typeface="黑体" pitchFamily="49" charset="-122"/>
            </a:endParaRPr>
          </a:p>
        </p:txBody>
      </p:sp>
      <p:sp>
        <p:nvSpPr>
          <p:cNvPr id="9" name="TextBox 8"/>
          <p:cNvSpPr txBox="1">
            <a:spLocks noChangeArrowheads="1"/>
          </p:cNvSpPr>
          <p:nvPr/>
        </p:nvSpPr>
        <p:spPr bwMode="auto">
          <a:xfrm>
            <a:off x="323528" y="1080316"/>
            <a:ext cx="8673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黑体" pitchFamily="2" charset="-122"/>
                <a:ea typeface="黑体" pitchFamily="2" charset="-122"/>
              </a:defRPr>
            </a:lvl1pPr>
            <a:lvl2pPr marL="742950" indent="-285750" eaLnBrk="0" hangingPunct="0">
              <a:defRPr kumimoji="1" sz="2400">
                <a:solidFill>
                  <a:schemeClr val="tx1"/>
                </a:solidFill>
                <a:latin typeface="黑体" pitchFamily="2" charset="-122"/>
                <a:ea typeface="黑体" pitchFamily="2" charset="-122"/>
              </a:defRPr>
            </a:lvl2pPr>
            <a:lvl3pPr marL="1143000" indent="-228600" eaLnBrk="0" hangingPunct="0">
              <a:defRPr kumimoji="1" sz="2400">
                <a:solidFill>
                  <a:schemeClr val="tx1"/>
                </a:solidFill>
                <a:latin typeface="黑体" pitchFamily="2" charset="-122"/>
                <a:ea typeface="黑体" pitchFamily="2" charset="-122"/>
              </a:defRPr>
            </a:lvl3pPr>
            <a:lvl4pPr marL="1600200" indent="-228600" eaLnBrk="0" hangingPunct="0">
              <a:defRPr kumimoji="1" sz="2400">
                <a:solidFill>
                  <a:schemeClr val="tx1"/>
                </a:solidFill>
                <a:latin typeface="黑体" pitchFamily="2" charset="-122"/>
                <a:ea typeface="黑体" pitchFamily="2" charset="-122"/>
              </a:defRPr>
            </a:lvl4pPr>
            <a:lvl5pPr marL="2057400" indent="-228600" eaLnBrk="0" hangingPunct="0">
              <a:defRPr kumimoji="1" sz="2400">
                <a:solidFill>
                  <a:schemeClr val="tx1"/>
                </a:solidFill>
                <a:latin typeface="黑体" pitchFamily="2" charset="-122"/>
                <a:ea typeface="黑体" pitchFamily="2" charset="-122"/>
              </a:defRPr>
            </a:lvl5pPr>
            <a:lvl6pPr marL="25146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6pPr>
            <a:lvl7pPr marL="29718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7pPr>
            <a:lvl8pPr marL="34290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8pPr>
            <a:lvl9pPr marL="38862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9pPr>
          </a:lstStyle>
          <a:p>
            <a:pPr eaLnBrk="1" hangingPunct="1"/>
            <a:r>
              <a:rPr lang="en-US" altLang="zh-CN" sz="2800" b="1" dirty="0" smtClean="0">
                <a:solidFill>
                  <a:srgbClr val="1E0579"/>
                </a:solidFill>
              </a:rPr>
              <a:t>1.2017</a:t>
            </a:r>
            <a:r>
              <a:rPr lang="zh-CN" altLang="zh-CN" sz="2800" b="1" dirty="0">
                <a:solidFill>
                  <a:srgbClr val="1E0579"/>
                </a:solidFill>
              </a:rPr>
              <a:t>年</a:t>
            </a:r>
            <a:r>
              <a:rPr lang="zh-CN" altLang="zh-CN" sz="2800" b="1" dirty="0" smtClean="0">
                <a:solidFill>
                  <a:srgbClr val="1E0579"/>
                </a:solidFill>
              </a:rPr>
              <a:t>“微积分”</a:t>
            </a:r>
            <a:r>
              <a:rPr lang="zh-CN" altLang="en-US" sz="2800" b="1" dirty="0">
                <a:solidFill>
                  <a:srgbClr val="1E0579"/>
                </a:solidFill>
              </a:rPr>
              <a:t>省</a:t>
            </a:r>
            <a:r>
              <a:rPr lang="zh-CN" altLang="zh-CN" sz="2800" b="1" dirty="0" smtClean="0">
                <a:solidFill>
                  <a:srgbClr val="1E0579"/>
                </a:solidFill>
              </a:rPr>
              <a:t>级</a:t>
            </a:r>
            <a:r>
              <a:rPr lang="zh-CN" altLang="zh-CN" sz="2800" b="1" dirty="0">
                <a:solidFill>
                  <a:srgbClr val="1E0579"/>
                </a:solidFill>
              </a:rPr>
              <a:t>精品在线开放课程负责人</a:t>
            </a:r>
            <a:r>
              <a:rPr lang="zh-CN" altLang="en-US" sz="2800" b="1" dirty="0">
                <a:solidFill>
                  <a:srgbClr val="1E0579"/>
                </a:solidFill>
              </a:rPr>
              <a:t>；</a:t>
            </a:r>
          </a:p>
        </p:txBody>
      </p:sp>
      <p:pic>
        <p:nvPicPr>
          <p:cNvPr id="6" name="图片 5" descr="../../../佐证材料/新材料/微信图片_2018081513593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210" y="2924944"/>
            <a:ext cx="4067473" cy="3671285"/>
          </a:xfrm>
          <a:prstGeom prst="rect">
            <a:avLst/>
          </a:prstGeom>
          <a:noFill/>
          <a:ln>
            <a:noFill/>
          </a:ln>
        </p:spPr>
      </p:pic>
      <p:sp>
        <p:nvSpPr>
          <p:cNvPr id="7" name="TextBox 6"/>
          <p:cNvSpPr txBox="1">
            <a:spLocks noChangeArrowheads="1"/>
          </p:cNvSpPr>
          <p:nvPr/>
        </p:nvSpPr>
        <p:spPr bwMode="auto">
          <a:xfrm>
            <a:off x="331076" y="1755936"/>
            <a:ext cx="881292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黑体" pitchFamily="2" charset="-122"/>
                <a:ea typeface="黑体" pitchFamily="2" charset="-122"/>
              </a:defRPr>
            </a:lvl1pPr>
            <a:lvl2pPr marL="742950" indent="-285750" eaLnBrk="0" hangingPunct="0">
              <a:defRPr kumimoji="1" sz="2400">
                <a:solidFill>
                  <a:schemeClr val="tx1"/>
                </a:solidFill>
                <a:latin typeface="黑体" pitchFamily="2" charset="-122"/>
                <a:ea typeface="黑体" pitchFamily="2" charset="-122"/>
              </a:defRPr>
            </a:lvl2pPr>
            <a:lvl3pPr marL="1143000" indent="-228600" eaLnBrk="0" hangingPunct="0">
              <a:defRPr kumimoji="1" sz="2400">
                <a:solidFill>
                  <a:schemeClr val="tx1"/>
                </a:solidFill>
                <a:latin typeface="黑体" pitchFamily="2" charset="-122"/>
                <a:ea typeface="黑体" pitchFamily="2" charset="-122"/>
              </a:defRPr>
            </a:lvl3pPr>
            <a:lvl4pPr marL="1600200" indent="-228600" eaLnBrk="0" hangingPunct="0">
              <a:defRPr kumimoji="1" sz="2400">
                <a:solidFill>
                  <a:schemeClr val="tx1"/>
                </a:solidFill>
                <a:latin typeface="黑体" pitchFamily="2" charset="-122"/>
                <a:ea typeface="黑体" pitchFamily="2" charset="-122"/>
              </a:defRPr>
            </a:lvl4pPr>
            <a:lvl5pPr marL="2057400" indent="-228600" eaLnBrk="0" hangingPunct="0">
              <a:defRPr kumimoji="1" sz="2400">
                <a:solidFill>
                  <a:schemeClr val="tx1"/>
                </a:solidFill>
                <a:latin typeface="黑体" pitchFamily="2" charset="-122"/>
                <a:ea typeface="黑体" pitchFamily="2" charset="-122"/>
              </a:defRPr>
            </a:lvl5pPr>
            <a:lvl6pPr marL="25146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6pPr>
            <a:lvl7pPr marL="29718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7pPr>
            <a:lvl8pPr marL="34290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8pPr>
            <a:lvl9pPr marL="38862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9pPr>
          </a:lstStyle>
          <a:p>
            <a:pPr eaLnBrk="1" hangingPunct="1"/>
            <a:r>
              <a:rPr lang="en-US" altLang="zh-CN" sz="2800" b="1" dirty="0" smtClean="0">
                <a:solidFill>
                  <a:srgbClr val="1E0579"/>
                </a:solidFill>
              </a:rPr>
              <a:t>2.2017</a:t>
            </a:r>
            <a:r>
              <a:rPr lang="zh-CN" altLang="zh-CN" sz="2800" b="1" dirty="0" smtClean="0">
                <a:solidFill>
                  <a:srgbClr val="1E0579"/>
                </a:solidFill>
              </a:rPr>
              <a:t>年黑龙江省</a:t>
            </a:r>
            <a:r>
              <a:rPr lang="zh-CN" altLang="zh-CN" sz="2800" b="1" dirty="0">
                <a:solidFill>
                  <a:srgbClr val="1E0579"/>
                </a:solidFill>
              </a:rPr>
              <a:t>在线开放课程优秀教师奖（综合类）：慕课名师</a:t>
            </a:r>
            <a:r>
              <a:rPr lang="zh-CN" altLang="en-US" sz="2800" b="1" dirty="0">
                <a:solidFill>
                  <a:srgbClr val="1E0579"/>
                </a:solidFill>
              </a:rPr>
              <a:t>；</a:t>
            </a:r>
          </a:p>
        </p:txBody>
      </p:sp>
      <p:pic>
        <p:nvPicPr>
          <p:cNvPr id="8" name="图片 7" descr="../../../佐证材料/新材料/微信图片_20180815135930.jpg"/>
          <p:cNvPicPr/>
          <p:nvPr/>
        </p:nvPicPr>
        <p:blipFill>
          <a:blip r:embed="rId3" cstate="print">
            <a:extLst>
              <a:ext uri="{28A0092B-C50C-407E-A947-70E740481C1C}">
                <a14:useLocalDpi xmlns:a14="http://schemas.microsoft.com/office/drawing/2010/main" val="0"/>
              </a:ext>
            </a:extLst>
          </a:blip>
          <a:srcRect l="3592" t="2821" r="3781"/>
          <a:stretch>
            <a:fillRect/>
          </a:stretch>
        </p:blipFill>
        <p:spPr bwMode="auto">
          <a:xfrm rot="-5400000">
            <a:off x="4740159" y="2587922"/>
            <a:ext cx="3646832" cy="4369782"/>
          </a:xfrm>
          <a:prstGeom prst="rect">
            <a:avLst/>
          </a:prstGeom>
          <a:noFill/>
          <a:ln>
            <a:noFill/>
          </a:ln>
        </p:spPr>
      </p:pic>
    </p:spTree>
    <p:extLst>
      <p:ext uri="{BB962C8B-B14F-4D97-AF65-F5344CB8AC3E}">
        <p14:creationId xmlns:p14="http://schemas.microsoft.com/office/powerpoint/2010/main" val="148083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51518" y="764704"/>
            <a:ext cx="3076071" cy="57150"/>
          </a:xfrm>
          <a:prstGeom prst="rect">
            <a:avLst/>
          </a:prstGeom>
          <a:solidFill>
            <a:schemeClr val="tx2">
              <a:lumMod val="60000"/>
              <a:lumOff val="40000"/>
            </a:schemeClr>
          </a:solidFill>
          <a:ln w="12700">
            <a:solidFill>
              <a:schemeClr val="accent1"/>
            </a:solidFill>
            <a:miter lim="800000"/>
            <a:headEnd type="none" w="sm" len="sm"/>
            <a:tailEnd type="none" w="sm" len="sm"/>
          </a:ln>
          <a:effectLst>
            <a:outerShdw dist="53882" dir="2700000" algn="ctr" rotWithShape="0">
              <a:srgbClr val="5F5F5F"/>
            </a:outerShdw>
          </a:effectLst>
        </p:spPr>
        <p:txBody>
          <a:bodyPr wrap="none" anchor="ctr"/>
          <a:lstStyle/>
          <a:p>
            <a:pPr>
              <a:defRPr/>
            </a:pPr>
            <a:endParaRPr lang="zh-CN" altLang="en-US" b="0">
              <a:solidFill>
                <a:srgbClr val="000099"/>
              </a:solidFill>
            </a:endParaRPr>
          </a:p>
        </p:txBody>
      </p:sp>
      <p:sp>
        <p:nvSpPr>
          <p:cNvPr id="3" name="Rectangle 2"/>
          <p:cNvSpPr>
            <a:spLocks noChangeArrowheads="1"/>
          </p:cNvSpPr>
          <p:nvPr/>
        </p:nvSpPr>
        <p:spPr bwMode="auto">
          <a:xfrm>
            <a:off x="704159" y="183881"/>
            <a:ext cx="217078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800" b="1" dirty="0" smtClean="0">
                <a:solidFill>
                  <a:srgbClr val="C00000"/>
                </a:solidFill>
                <a:latin typeface="黑体" pitchFamily="49" charset="-122"/>
                <a:ea typeface="黑体" pitchFamily="49" charset="-122"/>
              </a:rPr>
              <a:t>省 级 奖 项</a:t>
            </a:r>
            <a:endParaRPr lang="zh-CN" altLang="en-US" sz="2800" b="1" dirty="0">
              <a:solidFill>
                <a:srgbClr val="C00000"/>
              </a:solidFill>
              <a:latin typeface="黑体" pitchFamily="49" charset="-122"/>
              <a:ea typeface="黑体" pitchFamily="49" charset="-122"/>
            </a:endParaRPr>
          </a:p>
        </p:txBody>
      </p:sp>
      <p:sp>
        <p:nvSpPr>
          <p:cNvPr id="9" name="TextBox 8"/>
          <p:cNvSpPr txBox="1">
            <a:spLocks noChangeArrowheads="1"/>
          </p:cNvSpPr>
          <p:nvPr/>
        </p:nvSpPr>
        <p:spPr bwMode="auto">
          <a:xfrm>
            <a:off x="323528" y="1080316"/>
            <a:ext cx="8673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黑体" pitchFamily="2" charset="-122"/>
                <a:ea typeface="黑体" pitchFamily="2" charset="-122"/>
              </a:defRPr>
            </a:lvl1pPr>
            <a:lvl2pPr marL="742950" indent="-285750" eaLnBrk="0" hangingPunct="0">
              <a:defRPr kumimoji="1" sz="2400">
                <a:solidFill>
                  <a:schemeClr val="tx1"/>
                </a:solidFill>
                <a:latin typeface="黑体" pitchFamily="2" charset="-122"/>
                <a:ea typeface="黑体" pitchFamily="2" charset="-122"/>
              </a:defRPr>
            </a:lvl2pPr>
            <a:lvl3pPr marL="1143000" indent="-228600" eaLnBrk="0" hangingPunct="0">
              <a:defRPr kumimoji="1" sz="2400">
                <a:solidFill>
                  <a:schemeClr val="tx1"/>
                </a:solidFill>
                <a:latin typeface="黑体" pitchFamily="2" charset="-122"/>
                <a:ea typeface="黑体" pitchFamily="2" charset="-122"/>
              </a:defRPr>
            </a:lvl3pPr>
            <a:lvl4pPr marL="1600200" indent="-228600" eaLnBrk="0" hangingPunct="0">
              <a:defRPr kumimoji="1" sz="2400">
                <a:solidFill>
                  <a:schemeClr val="tx1"/>
                </a:solidFill>
                <a:latin typeface="黑体" pitchFamily="2" charset="-122"/>
                <a:ea typeface="黑体" pitchFamily="2" charset="-122"/>
              </a:defRPr>
            </a:lvl4pPr>
            <a:lvl5pPr marL="2057400" indent="-228600" eaLnBrk="0" hangingPunct="0">
              <a:defRPr kumimoji="1" sz="2400">
                <a:solidFill>
                  <a:schemeClr val="tx1"/>
                </a:solidFill>
                <a:latin typeface="黑体" pitchFamily="2" charset="-122"/>
                <a:ea typeface="黑体" pitchFamily="2" charset="-122"/>
              </a:defRPr>
            </a:lvl5pPr>
            <a:lvl6pPr marL="25146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6pPr>
            <a:lvl7pPr marL="29718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7pPr>
            <a:lvl8pPr marL="34290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8pPr>
            <a:lvl9pPr marL="38862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9pPr>
          </a:lstStyle>
          <a:p>
            <a:pPr eaLnBrk="1" hangingPunct="1"/>
            <a:r>
              <a:rPr lang="en-US" altLang="zh-CN" sz="2800" b="1" dirty="0" smtClean="0">
                <a:solidFill>
                  <a:srgbClr val="1E0579"/>
                </a:solidFill>
              </a:rPr>
              <a:t>  3.2017</a:t>
            </a:r>
            <a:r>
              <a:rPr lang="zh-CN" altLang="zh-CN" sz="2800" b="1" dirty="0" smtClean="0">
                <a:solidFill>
                  <a:srgbClr val="1E0579"/>
                </a:solidFill>
              </a:rPr>
              <a:t>年</a:t>
            </a:r>
            <a:r>
              <a:rPr lang="zh-CN" altLang="en-US" sz="2800" b="1" dirty="0" smtClean="0">
                <a:solidFill>
                  <a:srgbClr val="1E0579"/>
                </a:solidFill>
              </a:rPr>
              <a:t>省级教学成果奖二等奖（排名第一）；</a:t>
            </a:r>
            <a:endParaRPr lang="zh-CN" altLang="en-US" sz="2800" b="1" dirty="0">
              <a:solidFill>
                <a:srgbClr val="1E0579"/>
              </a:solidFill>
            </a:endParaRPr>
          </a:p>
        </p:txBody>
      </p:sp>
      <p:pic>
        <p:nvPicPr>
          <p:cNvPr id="10" name="图片 9" descr="F:\佐证材料\2018年省教学成果二等奖佐证.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159" y="1988840"/>
            <a:ext cx="7468241" cy="4176464"/>
          </a:xfrm>
          <a:prstGeom prst="rect">
            <a:avLst/>
          </a:prstGeom>
          <a:noFill/>
          <a:ln>
            <a:noFill/>
          </a:ln>
        </p:spPr>
      </p:pic>
    </p:spTree>
    <p:extLst>
      <p:ext uri="{BB962C8B-B14F-4D97-AF65-F5344CB8AC3E}">
        <p14:creationId xmlns:p14="http://schemas.microsoft.com/office/powerpoint/2010/main" val="1817870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51518" y="764704"/>
            <a:ext cx="3076071" cy="57150"/>
          </a:xfrm>
          <a:prstGeom prst="rect">
            <a:avLst/>
          </a:prstGeom>
          <a:solidFill>
            <a:schemeClr val="tx2">
              <a:lumMod val="60000"/>
              <a:lumOff val="40000"/>
            </a:schemeClr>
          </a:solidFill>
          <a:ln w="12700">
            <a:solidFill>
              <a:schemeClr val="accent1"/>
            </a:solidFill>
            <a:miter lim="800000"/>
            <a:headEnd type="none" w="sm" len="sm"/>
            <a:tailEnd type="none" w="sm" len="sm"/>
          </a:ln>
          <a:effectLst>
            <a:outerShdw dist="53882" dir="2700000" algn="ctr" rotWithShape="0">
              <a:srgbClr val="5F5F5F"/>
            </a:outerShdw>
          </a:effectLst>
        </p:spPr>
        <p:txBody>
          <a:bodyPr wrap="none" anchor="ctr"/>
          <a:lstStyle/>
          <a:p>
            <a:pPr>
              <a:defRPr/>
            </a:pPr>
            <a:endParaRPr lang="zh-CN" altLang="en-US" b="0">
              <a:solidFill>
                <a:srgbClr val="000099"/>
              </a:solidFill>
            </a:endParaRPr>
          </a:p>
        </p:txBody>
      </p:sp>
      <p:sp>
        <p:nvSpPr>
          <p:cNvPr id="3" name="Rectangle 2"/>
          <p:cNvSpPr>
            <a:spLocks noChangeArrowheads="1"/>
          </p:cNvSpPr>
          <p:nvPr/>
        </p:nvSpPr>
        <p:spPr bwMode="auto">
          <a:xfrm>
            <a:off x="704159" y="183881"/>
            <a:ext cx="217078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800" b="1" dirty="0" smtClean="0">
                <a:solidFill>
                  <a:srgbClr val="C00000"/>
                </a:solidFill>
                <a:latin typeface="黑体" pitchFamily="49" charset="-122"/>
                <a:ea typeface="黑体" pitchFamily="49" charset="-122"/>
              </a:rPr>
              <a:t>省 级 奖 项</a:t>
            </a:r>
            <a:endParaRPr lang="zh-CN" altLang="en-US" sz="2800" b="1" dirty="0">
              <a:solidFill>
                <a:srgbClr val="C00000"/>
              </a:solidFill>
              <a:latin typeface="黑体" pitchFamily="49" charset="-122"/>
              <a:ea typeface="黑体" pitchFamily="49" charset="-122"/>
            </a:endParaRPr>
          </a:p>
        </p:txBody>
      </p:sp>
      <p:sp>
        <p:nvSpPr>
          <p:cNvPr id="9" name="TextBox 8"/>
          <p:cNvSpPr txBox="1">
            <a:spLocks noChangeArrowheads="1"/>
          </p:cNvSpPr>
          <p:nvPr/>
        </p:nvSpPr>
        <p:spPr bwMode="auto">
          <a:xfrm>
            <a:off x="323528" y="1080316"/>
            <a:ext cx="86730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黑体" pitchFamily="2" charset="-122"/>
                <a:ea typeface="黑体" pitchFamily="2" charset="-122"/>
              </a:defRPr>
            </a:lvl1pPr>
            <a:lvl2pPr marL="742950" indent="-285750" eaLnBrk="0" hangingPunct="0">
              <a:defRPr kumimoji="1" sz="2400">
                <a:solidFill>
                  <a:schemeClr val="tx1"/>
                </a:solidFill>
                <a:latin typeface="黑体" pitchFamily="2" charset="-122"/>
                <a:ea typeface="黑体" pitchFamily="2" charset="-122"/>
              </a:defRPr>
            </a:lvl2pPr>
            <a:lvl3pPr marL="1143000" indent="-228600" eaLnBrk="0" hangingPunct="0">
              <a:defRPr kumimoji="1" sz="2400">
                <a:solidFill>
                  <a:schemeClr val="tx1"/>
                </a:solidFill>
                <a:latin typeface="黑体" pitchFamily="2" charset="-122"/>
                <a:ea typeface="黑体" pitchFamily="2" charset="-122"/>
              </a:defRPr>
            </a:lvl3pPr>
            <a:lvl4pPr marL="1600200" indent="-228600" eaLnBrk="0" hangingPunct="0">
              <a:defRPr kumimoji="1" sz="2400">
                <a:solidFill>
                  <a:schemeClr val="tx1"/>
                </a:solidFill>
                <a:latin typeface="黑体" pitchFamily="2" charset="-122"/>
                <a:ea typeface="黑体" pitchFamily="2" charset="-122"/>
              </a:defRPr>
            </a:lvl4pPr>
            <a:lvl5pPr marL="2057400" indent="-228600" eaLnBrk="0" hangingPunct="0">
              <a:defRPr kumimoji="1" sz="2400">
                <a:solidFill>
                  <a:schemeClr val="tx1"/>
                </a:solidFill>
                <a:latin typeface="黑体" pitchFamily="2" charset="-122"/>
                <a:ea typeface="黑体" pitchFamily="2" charset="-122"/>
              </a:defRPr>
            </a:lvl5pPr>
            <a:lvl6pPr marL="25146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6pPr>
            <a:lvl7pPr marL="29718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7pPr>
            <a:lvl8pPr marL="34290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8pPr>
            <a:lvl9pPr marL="38862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9pPr>
          </a:lstStyle>
          <a:p>
            <a:pPr eaLnBrk="1" hangingPunct="1"/>
            <a:r>
              <a:rPr lang="en-US" altLang="zh-CN" sz="2800" b="1" dirty="0" smtClean="0">
                <a:solidFill>
                  <a:srgbClr val="1E0579"/>
                </a:solidFill>
              </a:rPr>
              <a:t>  4.2015</a:t>
            </a:r>
            <a:r>
              <a:rPr lang="zh-CN" altLang="zh-CN" sz="2800" b="1" dirty="0" smtClean="0">
                <a:solidFill>
                  <a:srgbClr val="1E0579"/>
                </a:solidFill>
              </a:rPr>
              <a:t>年</a:t>
            </a:r>
            <a:r>
              <a:rPr lang="zh-CN" altLang="en-US" sz="2800" b="1" dirty="0" smtClean="0">
                <a:solidFill>
                  <a:srgbClr val="1E0579"/>
                </a:solidFill>
              </a:rPr>
              <a:t>黑龙江省高校第三届青年教师教学竞赛自然科学基础学科组一等奖；</a:t>
            </a:r>
            <a:endParaRPr lang="zh-CN" altLang="en-US" sz="2800" b="1" dirty="0">
              <a:solidFill>
                <a:srgbClr val="1E0579"/>
              </a:solidFill>
            </a:endParaRPr>
          </a:p>
        </p:txBody>
      </p:sp>
      <p:pic>
        <p:nvPicPr>
          <p:cNvPr id="6" name="图片 5" descr="说明: C:\Users\jt\AppData\Local\Temp\1512142443(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617" y="2235590"/>
            <a:ext cx="7170977" cy="4275856"/>
          </a:xfrm>
          <a:prstGeom prst="rect">
            <a:avLst/>
          </a:prstGeom>
          <a:noFill/>
          <a:ln>
            <a:noFill/>
          </a:ln>
        </p:spPr>
      </p:pic>
    </p:spTree>
    <p:extLst>
      <p:ext uri="{BB962C8B-B14F-4D97-AF65-F5344CB8AC3E}">
        <p14:creationId xmlns:p14="http://schemas.microsoft.com/office/powerpoint/2010/main" val="1284606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51518" y="764704"/>
            <a:ext cx="3076071" cy="57150"/>
          </a:xfrm>
          <a:prstGeom prst="rect">
            <a:avLst/>
          </a:prstGeom>
          <a:solidFill>
            <a:schemeClr val="tx2">
              <a:lumMod val="60000"/>
              <a:lumOff val="40000"/>
            </a:schemeClr>
          </a:solidFill>
          <a:ln w="12700">
            <a:solidFill>
              <a:schemeClr val="accent1"/>
            </a:solidFill>
            <a:miter lim="800000"/>
            <a:headEnd type="none" w="sm" len="sm"/>
            <a:tailEnd type="none" w="sm" len="sm"/>
          </a:ln>
          <a:effectLst>
            <a:outerShdw dist="53882" dir="2700000" algn="ctr" rotWithShape="0">
              <a:srgbClr val="5F5F5F"/>
            </a:outerShdw>
          </a:effectLst>
        </p:spPr>
        <p:txBody>
          <a:bodyPr wrap="none" anchor="ctr"/>
          <a:lstStyle/>
          <a:p>
            <a:pPr>
              <a:defRPr/>
            </a:pPr>
            <a:endParaRPr lang="zh-CN" altLang="en-US" b="0">
              <a:solidFill>
                <a:srgbClr val="000099"/>
              </a:solidFill>
            </a:endParaRPr>
          </a:p>
        </p:txBody>
      </p:sp>
      <p:sp>
        <p:nvSpPr>
          <p:cNvPr id="3" name="Rectangle 2"/>
          <p:cNvSpPr>
            <a:spLocks noChangeArrowheads="1"/>
          </p:cNvSpPr>
          <p:nvPr/>
        </p:nvSpPr>
        <p:spPr bwMode="auto">
          <a:xfrm>
            <a:off x="704159" y="183881"/>
            <a:ext cx="217078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800" b="1" dirty="0" smtClean="0">
                <a:solidFill>
                  <a:srgbClr val="C00000"/>
                </a:solidFill>
                <a:latin typeface="黑体" pitchFamily="49" charset="-122"/>
                <a:ea typeface="黑体" pitchFamily="49" charset="-122"/>
              </a:rPr>
              <a:t>省 级 奖 项</a:t>
            </a:r>
            <a:endParaRPr lang="zh-CN" altLang="en-US" sz="2800" b="1" dirty="0">
              <a:solidFill>
                <a:srgbClr val="C00000"/>
              </a:solidFill>
              <a:latin typeface="黑体" pitchFamily="49" charset="-122"/>
              <a:ea typeface="黑体" pitchFamily="49" charset="-122"/>
            </a:endParaRPr>
          </a:p>
        </p:txBody>
      </p:sp>
      <p:sp>
        <p:nvSpPr>
          <p:cNvPr id="9" name="TextBox 8"/>
          <p:cNvSpPr txBox="1">
            <a:spLocks noChangeArrowheads="1"/>
          </p:cNvSpPr>
          <p:nvPr/>
        </p:nvSpPr>
        <p:spPr bwMode="auto">
          <a:xfrm>
            <a:off x="323528" y="1340768"/>
            <a:ext cx="867304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黑体" pitchFamily="2" charset="-122"/>
                <a:ea typeface="黑体" pitchFamily="2" charset="-122"/>
              </a:defRPr>
            </a:lvl1pPr>
            <a:lvl2pPr marL="742950" indent="-285750" eaLnBrk="0" hangingPunct="0">
              <a:defRPr kumimoji="1" sz="2400">
                <a:solidFill>
                  <a:schemeClr val="tx1"/>
                </a:solidFill>
                <a:latin typeface="黑体" pitchFamily="2" charset="-122"/>
                <a:ea typeface="黑体" pitchFamily="2" charset="-122"/>
              </a:defRPr>
            </a:lvl2pPr>
            <a:lvl3pPr marL="1143000" indent="-228600" eaLnBrk="0" hangingPunct="0">
              <a:defRPr kumimoji="1" sz="2400">
                <a:solidFill>
                  <a:schemeClr val="tx1"/>
                </a:solidFill>
                <a:latin typeface="黑体" pitchFamily="2" charset="-122"/>
                <a:ea typeface="黑体" pitchFamily="2" charset="-122"/>
              </a:defRPr>
            </a:lvl3pPr>
            <a:lvl4pPr marL="1600200" indent="-228600" eaLnBrk="0" hangingPunct="0">
              <a:defRPr kumimoji="1" sz="2400">
                <a:solidFill>
                  <a:schemeClr val="tx1"/>
                </a:solidFill>
                <a:latin typeface="黑体" pitchFamily="2" charset="-122"/>
                <a:ea typeface="黑体" pitchFamily="2" charset="-122"/>
              </a:defRPr>
            </a:lvl4pPr>
            <a:lvl5pPr marL="2057400" indent="-228600" eaLnBrk="0" hangingPunct="0">
              <a:defRPr kumimoji="1" sz="2400">
                <a:solidFill>
                  <a:schemeClr val="tx1"/>
                </a:solidFill>
                <a:latin typeface="黑体" pitchFamily="2" charset="-122"/>
                <a:ea typeface="黑体" pitchFamily="2" charset="-122"/>
              </a:defRPr>
            </a:lvl5pPr>
            <a:lvl6pPr marL="25146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6pPr>
            <a:lvl7pPr marL="29718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7pPr>
            <a:lvl8pPr marL="34290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8pPr>
            <a:lvl9pPr marL="38862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9pPr>
          </a:lstStyle>
          <a:p>
            <a:r>
              <a:rPr lang="en-US" altLang="zh-CN" sz="2800" b="1" dirty="0" smtClean="0">
                <a:solidFill>
                  <a:srgbClr val="1E0579"/>
                </a:solidFill>
              </a:rPr>
              <a:t>  5.2013</a:t>
            </a:r>
            <a:r>
              <a:rPr lang="zh-CN" altLang="zh-CN" sz="2800" b="1" dirty="0">
                <a:solidFill>
                  <a:srgbClr val="1E0579"/>
                </a:solidFill>
              </a:rPr>
              <a:t>—</a:t>
            </a:r>
            <a:r>
              <a:rPr lang="en-US" altLang="zh-CN" sz="2800" b="1" dirty="0">
                <a:solidFill>
                  <a:srgbClr val="1E0579"/>
                </a:solidFill>
              </a:rPr>
              <a:t>2015</a:t>
            </a:r>
            <a:r>
              <a:rPr lang="zh-CN" altLang="zh-CN" sz="2800" b="1" dirty="0">
                <a:solidFill>
                  <a:srgbClr val="1E0579"/>
                </a:solidFill>
              </a:rPr>
              <a:t>年度全国大学生《非数学专业》数学竞赛黑龙江赛区</a:t>
            </a:r>
            <a:r>
              <a:rPr lang="zh-CN" altLang="zh-CN" sz="2800" b="1" dirty="0" smtClean="0">
                <a:solidFill>
                  <a:srgbClr val="1E0579"/>
                </a:solidFill>
              </a:rPr>
              <a:t>优秀指导</a:t>
            </a:r>
            <a:r>
              <a:rPr lang="zh-CN" altLang="zh-CN" sz="2800" b="1" dirty="0">
                <a:solidFill>
                  <a:srgbClr val="1E0579"/>
                </a:solidFill>
              </a:rPr>
              <a:t>教师</a:t>
            </a:r>
            <a:r>
              <a:rPr lang="zh-CN" altLang="en-US" sz="2800" b="1" dirty="0" smtClean="0">
                <a:solidFill>
                  <a:srgbClr val="1E0579"/>
                </a:solidFill>
              </a:rPr>
              <a:t>；</a:t>
            </a:r>
            <a:endParaRPr lang="en-US" altLang="zh-CN" sz="2800" b="1" dirty="0" smtClean="0">
              <a:solidFill>
                <a:srgbClr val="1E0579"/>
              </a:solidFill>
            </a:endParaRPr>
          </a:p>
          <a:p>
            <a:endParaRPr lang="en-US" altLang="zh-CN" sz="2800" b="1" dirty="0" smtClean="0">
              <a:solidFill>
                <a:srgbClr val="1E0579"/>
              </a:solidFill>
            </a:endParaRPr>
          </a:p>
          <a:p>
            <a:r>
              <a:rPr lang="en-US" altLang="zh-CN" sz="2800" b="1" dirty="0">
                <a:solidFill>
                  <a:srgbClr val="1E0579"/>
                </a:solidFill>
              </a:rPr>
              <a:t> </a:t>
            </a:r>
            <a:r>
              <a:rPr lang="en-US" altLang="zh-CN" sz="2800" b="1" dirty="0" smtClean="0">
                <a:solidFill>
                  <a:srgbClr val="1E0579"/>
                </a:solidFill>
              </a:rPr>
              <a:t> 6.2012</a:t>
            </a:r>
            <a:r>
              <a:rPr lang="zh-CN" altLang="zh-CN" sz="2800" b="1" dirty="0">
                <a:solidFill>
                  <a:srgbClr val="1E0579"/>
                </a:solidFill>
              </a:rPr>
              <a:t>年黑龙江省高校师德先进个人称号</a:t>
            </a:r>
            <a:r>
              <a:rPr lang="zh-CN" altLang="en-US" sz="2800" b="1" dirty="0">
                <a:solidFill>
                  <a:srgbClr val="1E0579"/>
                </a:solidFill>
              </a:rPr>
              <a:t>；</a:t>
            </a:r>
          </a:p>
        </p:txBody>
      </p:sp>
      <p:pic>
        <p:nvPicPr>
          <p:cNvPr id="7" name="图片 6" descr="C:\Users\jt\Desktop\2015年优秀指导教师.jpg"/>
          <p:cNvPicPr/>
          <p:nvPr/>
        </p:nvPicPr>
        <p:blipFill>
          <a:blip r:embed="rId2" cstate="print">
            <a:extLst>
              <a:ext uri="{28A0092B-C50C-407E-A947-70E740481C1C}">
                <a14:useLocalDpi xmlns:a14="http://schemas.microsoft.com/office/drawing/2010/main" val="0"/>
              </a:ext>
            </a:extLst>
          </a:blip>
          <a:srcRect l="-2930" b="16600"/>
          <a:stretch>
            <a:fillRect/>
          </a:stretch>
        </p:blipFill>
        <p:spPr bwMode="auto">
          <a:xfrm rot="-5400000">
            <a:off x="734867" y="2976241"/>
            <a:ext cx="3204427" cy="3893778"/>
          </a:xfrm>
          <a:prstGeom prst="rect">
            <a:avLst/>
          </a:prstGeom>
          <a:noFill/>
          <a:ln>
            <a:noFill/>
          </a:ln>
        </p:spPr>
      </p:pic>
      <p:pic>
        <p:nvPicPr>
          <p:cNvPr id="8" name="图片 7" descr="1509548128(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70" y="3328799"/>
            <a:ext cx="4176462" cy="3052530"/>
          </a:xfrm>
          <a:prstGeom prst="rect">
            <a:avLst/>
          </a:prstGeom>
          <a:noFill/>
          <a:ln>
            <a:noFill/>
          </a:ln>
        </p:spPr>
      </p:pic>
    </p:spTree>
    <p:extLst>
      <p:ext uri="{BB962C8B-B14F-4D97-AF65-F5344CB8AC3E}">
        <p14:creationId xmlns:p14="http://schemas.microsoft.com/office/powerpoint/2010/main" val="2754128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51518" y="764704"/>
            <a:ext cx="3076071" cy="57150"/>
          </a:xfrm>
          <a:prstGeom prst="rect">
            <a:avLst/>
          </a:prstGeom>
          <a:solidFill>
            <a:schemeClr val="tx2">
              <a:lumMod val="60000"/>
              <a:lumOff val="40000"/>
            </a:schemeClr>
          </a:solidFill>
          <a:ln w="12700">
            <a:solidFill>
              <a:schemeClr val="accent1"/>
            </a:solidFill>
            <a:miter lim="800000"/>
            <a:headEnd type="none" w="sm" len="sm"/>
            <a:tailEnd type="none" w="sm" len="sm"/>
          </a:ln>
          <a:effectLst>
            <a:outerShdw dist="53882" dir="2700000" algn="ctr" rotWithShape="0">
              <a:srgbClr val="5F5F5F"/>
            </a:outerShdw>
          </a:effectLst>
        </p:spPr>
        <p:txBody>
          <a:bodyPr wrap="none" anchor="ctr"/>
          <a:lstStyle/>
          <a:p>
            <a:pPr>
              <a:defRPr/>
            </a:pPr>
            <a:endParaRPr lang="zh-CN" altLang="en-US" b="0">
              <a:solidFill>
                <a:srgbClr val="000099"/>
              </a:solidFill>
            </a:endParaRPr>
          </a:p>
        </p:txBody>
      </p:sp>
      <p:sp>
        <p:nvSpPr>
          <p:cNvPr id="3" name="Rectangle 2"/>
          <p:cNvSpPr>
            <a:spLocks noChangeArrowheads="1"/>
          </p:cNvSpPr>
          <p:nvPr/>
        </p:nvSpPr>
        <p:spPr bwMode="auto">
          <a:xfrm>
            <a:off x="704159" y="183881"/>
            <a:ext cx="217078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800" b="1" dirty="0" smtClean="0">
                <a:solidFill>
                  <a:srgbClr val="C00000"/>
                </a:solidFill>
                <a:latin typeface="黑体" pitchFamily="49" charset="-122"/>
                <a:ea typeface="黑体" pitchFamily="49" charset="-122"/>
              </a:rPr>
              <a:t>校 级 奖 项</a:t>
            </a:r>
            <a:endParaRPr lang="zh-CN" altLang="en-US" sz="2800" b="1" dirty="0">
              <a:solidFill>
                <a:srgbClr val="C00000"/>
              </a:solidFill>
              <a:latin typeface="黑体" pitchFamily="49" charset="-122"/>
              <a:ea typeface="黑体" pitchFamily="49" charset="-122"/>
            </a:endParaRPr>
          </a:p>
        </p:txBody>
      </p:sp>
      <p:sp>
        <p:nvSpPr>
          <p:cNvPr id="9" name="TextBox 8"/>
          <p:cNvSpPr txBox="1">
            <a:spLocks noChangeArrowheads="1"/>
          </p:cNvSpPr>
          <p:nvPr/>
        </p:nvSpPr>
        <p:spPr bwMode="auto">
          <a:xfrm>
            <a:off x="323528" y="1340768"/>
            <a:ext cx="867304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黑体" pitchFamily="2" charset="-122"/>
                <a:ea typeface="黑体" pitchFamily="2" charset="-122"/>
              </a:defRPr>
            </a:lvl1pPr>
            <a:lvl2pPr marL="742950" indent="-285750" eaLnBrk="0" hangingPunct="0">
              <a:defRPr kumimoji="1" sz="2400">
                <a:solidFill>
                  <a:schemeClr val="tx1"/>
                </a:solidFill>
                <a:latin typeface="黑体" pitchFamily="2" charset="-122"/>
                <a:ea typeface="黑体" pitchFamily="2" charset="-122"/>
              </a:defRPr>
            </a:lvl2pPr>
            <a:lvl3pPr marL="1143000" indent="-228600" eaLnBrk="0" hangingPunct="0">
              <a:defRPr kumimoji="1" sz="2400">
                <a:solidFill>
                  <a:schemeClr val="tx1"/>
                </a:solidFill>
                <a:latin typeface="黑体" pitchFamily="2" charset="-122"/>
                <a:ea typeface="黑体" pitchFamily="2" charset="-122"/>
              </a:defRPr>
            </a:lvl3pPr>
            <a:lvl4pPr marL="1600200" indent="-228600" eaLnBrk="0" hangingPunct="0">
              <a:defRPr kumimoji="1" sz="2400">
                <a:solidFill>
                  <a:schemeClr val="tx1"/>
                </a:solidFill>
                <a:latin typeface="黑体" pitchFamily="2" charset="-122"/>
                <a:ea typeface="黑体" pitchFamily="2" charset="-122"/>
              </a:defRPr>
            </a:lvl4pPr>
            <a:lvl5pPr marL="2057400" indent="-228600" eaLnBrk="0" hangingPunct="0">
              <a:defRPr kumimoji="1" sz="2400">
                <a:solidFill>
                  <a:schemeClr val="tx1"/>
                </a:solidFill>
                <a:latin typeface="黑体" pitchFamily="2" charset="-122"/>
                <a:ea typeface="黑体" pitchFamily="2" charset="-122"/>
              </a:defRPr>
            </a:lvl5pPr>
            <a:lvl6pPr marL="25146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6pPr>
            <a:lvl7pPr marL="29718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7pPr>
            <a:lvl8pPr marL="34290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8pPr>
            <a:lvl9pPr marL="38862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9pPr>
          </a:lstStyle>
          <a:p>
            <a:r>
              <a:rPr lang="en-US" altLang="zh-CN" sz="2800" b="1" smtClean="0">
                <a:solidFill>
                  <a:srgbClr val="1E0579"/>
                </a:solidFill>
              </a:rPr>
              <a:t>  1.2015</a:t>
            </a:r>
            <a:r>
              <a:rPr lang="zh-CN" altLang="zh-CN" sz="2800" b="1" dirty="0">
                <a:solidFill>
                  <a:srgbClr val="1E0579"/>
                </a:solidFill>
              </a:rPr>
              <a:t>年校教学成果一等奖（排名第</a:t>
            </a:r>
            <a:r>
              <a:rPr lang="en-US" altLang="zh-CN" sz="2800" b="1" dirty="0">
                <a:solidFill>
                  <a:srgbClr val="1E0579"/>
                </a:solidFill>
              </a:rPr>
              <a:t>1</a:t>
            </a:r>
            <a:r>
              <a:rPr lang="zh-CN" altLang="zh-CN" sz="2800" b="1" dirty="0">
                <a:solidFill>
                  <a:srgbClr val="1E0579"/>
                </a:solidFill>
              </a:rPr>
              <a:t>）</a:t>
            </a:r>
            <a:r>
              <a:rPr lang="zh-CN" altLang="en-US" sz="2800" b="1" dirty="0">
                <a:solidFill>
                  <a:srgbClr val="1E0579"/>
                </a:solidFill>
              </a:rPr>
              <a:t>；</a:t>
            </a:r>
            <a:endParaRPr lang="en-US" altLang="zh-CN" sz="2800" b="1" dirty="0">
              <a:solidFill>
                <a:srgbClr val="1E0579"/>
              </a:solidFill>
            </a:endParaRPr>
          </a:p>
          <a:p>
            <a:endParaRPr lang="zh-CN" altLang="zh-CN" sz="2800" b="1" dirty="0">
              <a:solidFill>
                <a:srgbClr val="1E0579"/>
              </a:solidFill>
            </a:endParaRPr>
          </a:p>
          <a:p>
            <a:r>
              <a:rPr lang="en-US" altLang="zh-CN" sz="2800" b="1" dirty="0">
                <a:solidFill>
                  <a:srgbClr val="1E0579"/>
                </a:solidFill>
              </a:rPr>
              <a:t>  2.2017</a:t>
            </a:r>
            <a:r>
              <a:rPr lang="zh-CN" altLang="zh-CN" sz="2800" b="1" dirty="0">
                <a:solidFill>
                  <a:srgbClr val="1E0579"/>
                </a:solidFill>
              </a:rPr>
              <a:t>年校教学成果一等奖（排名第</a:t>
            </a:r>
            <a:r>
              <a:rPr lang="en-US" altLang="zh-CN" sz="2800" b="1" dirty="0">
                <a:solidFill>
                  <a:srgbClr val="1E0579"/>
                </a:solidFill>
              </a:rPr>
              <a:t>2</a:t>
            </a:r>
            <a:r>
              <a:rPr lang="zh-CN" altLang="zh-CN" sz="2800" b="1" dirty="0">
                <a:solidFill>
                  <a:srgbClr val="1E0579"/>
                </a:solidFill>
              </a:rPr>
              <a:t>）</a:t>
            </a:r>
            <a:r>
              <a:rPr lang="zh-CN" altLang="en-US" sz="2800" b="1" dirty="0">
                <a:solidFill>
                  <a:srgbClr val="1E0579"/>
                </a:solidFill>
              </a:rPr>
              <a:t>；</a:t>
            </a:r>
            <a:endParaRPr lang="zh-CN" altLang="zh-CN" sz="2800" b="1" dirty="0">
              <a:solidFill>
                <a:srgbClr val="1E0579"/>
              </a:solidFill>
            </a:endParaRPr>
          </a:p>
        </p:txBody>
      </p:sp>
      <p:pic>
        <p:nvPicPr>
          <p:cNvPr id="10" name="图片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167988"/>
            <a:ext cx="3961904" cy="2828290"/>
          </a:xfrm>
          <a:prstGeom prst="rect">
            <a:avLst/>
          </a:prstGeom>
          <a:noFill/>
          <a:ln>
            <a:noFill/>
          </a:ln>
        </p:spPr>
      </p:pic>
      <p:pic>
        <p:nvPicPr>
          <p:cNvPr id="11" name="图片 10" descr="C:\Users\jt\Desktop\微信图片_20180815214805.jpg"/>
          <p:cNvPicPr/>
          <p:nvPr/>
        </p:nvPicPr>
        <p:blipFill>
          <a:blip r:embed="rId3" cstate="print">
            <a:extLst>
              <a:ext uri="{28A0092B-C50C-407E-A947-70E740481C1C}">
                <a14:useLocalDpi xmlns:a14="http://schemas.microsoft.com/office/drawing/2010/main" val="0"/>
              </a:ext>
            </a:extLst>
          </a:blip>
          <a:srcRect l="1022" t="7893" r="1442" b="5167"/>
          <a:stretch>
            <a:fillRect/>
          </a:stretch>
        </p:blipFill>
        <p:spPr bwMode="auto">
          <a:xfrm rot="-10800000">
            <a:off x="4573464" y="3167988"/>
            <a:ext cx="3888432" cy="2844678"/>
          </a:xfrm>
          <a:prstGeom prst="rect">
            <a:avLst/>
          </a:prstGeom>
          <a:noFill/>
          <a:ln>
            <a:noFill/>
          </a:ln>
        </p:spPr>
      </p:pic>
    </p:spTree>
    <p:extLst>
      <p:ext uri="{BB962C8B-B14F-4D97-AF65-F5344CB8AC3E}">
        <p14:creationId xmlns:p14="http://schemas.microsoft.com/office/powerpoint/2010/main" val="3093896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51518" y="764704"/>
            <a:ext cx="3076071" cy="57150"/>
          </a:xfrm>
          <a:prstGeom prst="rect">
            <a:avLst/>
          </a:prstGeom>
          <a:solidFill>
            <a:schemeClr val="tx2">
              <a:lumMod val="60000"/>
              <a:lumOff val="40000"/>
            </a:schemeClr>
          </a:solidFill>
          <a:ln w="12700">
            <a:solidFill>
              <a:schemeClr val="accent1"/>
            </a:solidFill>
            <a:miter lim="800000"/>
            <a:headEnd type="none" w="sm" len="sm"/>
            <a:tailEnd type="none" w="sm" len="sm"/>
          </a:ln>
          <a:effectLst>
            <a:outerShdw dist="53882" dir="2700000" algn="ctr" rotWithShape="0">
              <a:srgbClr val="5F5F5F"/>
            </a:outerShdw>
          </a:effectLst>
        </p:spPr>
        <p:txBody>
          <a:bodyPr wrap="none" anchor="ctr"/>
          <a:lstStyle/>
          <a:p>
            <a:pPr>
              <a:defRPr/>
            </a:pPr>
            <a:endParaRPr lang="zh-CN" altLang="en-US" b="0">
              <a:solidFill>
                <a:srgbClr val="000099"/>
              </a:solidFill>
            </a:endParaRPr>
          </a:p>
        </p:txBody>
      </p:sp>
      <p:sp>
        <p:nvSpPr>
          <p:cNvPr id="3" name="Rectangle 2"/>
          <p:cNvSpPr>
            <a:spLocks noChangeArrowheads="1"/>
          </p:cNvSpPr>
          <p:nvPr/>
        </p:nvSpPr>
        <p:spPr bwMode="auto">
          <a:xfrm>
            <a:off x="704159" y="183881"/>
            <a:ext cx="217078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800" b="1" dirty="0" smtClean="0">
                <a:solidFill>
                  <a:srgbClr val="C00000"/>
                </a:solidFill>
                <a:latin typeface="黑体" pitchFamily="49" charset="-122"/>
                <a:ea typeface="黑体" pitchFamily="49" charset="-122"/>
              </a:rPr>
              <a:t>校 级 奖 项</a:t>
            </a:r>
            <a:endParaRPr lang="zh-CN" altLang="en-US" sz="2800" b="1" dirty="0">
              <a:solidFill>
                <a:srgbClr val="C00000"/>
              </a:solidFill>
              <a:latin typeface="黑体" pitchFamily="49" charset="-122"/>
              <a:ea typeface="黑体" pitchFamily="49" charset="-122"/>
            </a:endParaRPr>
          </a:p>
        </p:txBody>
      </p:sp>
      <p:sp>
        <p:nvSpPr>
          <p:cNvPr id="9" name="TextBox 8"/>
          <p:cNvSpPr txBox="1">
            <a:spLocks noChangeArrowheads="1"/>
          </p:cNvSpPr>
          <p:nvPr/>
        </p:nvSpPr>
        <p:spPr bwMode="auto">
          <a:xfrm>
            <a:off x="-108520" y="1340768"/>
            <a:ext cx="925252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黑体" pitchFamily="2" charset="-122"/>
                <a:ea typeface="黑体" pitchFamily="2" charset="-122"/>
              </a:defRPr>
            </a:lvl1pPr>
            <a:lvl2pPr marL="742950" indent="-285750" eaLnBrk="0" hangingPunct="0">
              <a:defRPr kumimoji="1" sz="2400">
                <a:solidFill>
                  <a:schemeClr val="tx1"/>
                </a:solidFill>
                <a:latin typeface="黑体" pitchFamily="2" charset="-122"/>
                <a:ea typeface="黑体" pitchFamily="2" charset="-122"/>
              </a:defRPr>
            </a:lvl2pPr>
            <a:lvl3pPr marL="1143000" indent="-228600" eaLnBrk="0" hangingPunct="0">
              <a:defRPr kumimoji="1" sz="2400">
                <a:solidFill>
                  <a:schemeClr val="tx1"/>
                </a:solidFill>
                <a:latin typeface="黑体" pitchFamily="2" charset="-122"/>
                <a:ea typeface="黑体" pitchFamily="2" charset="-122"/>
              </a:defRPr>
            </a:lvl3pPr>
            <a:lvl4pPr marL="1600200" indent="-228600" eaLnBrk="0" hangingPunct="0">
              <a:defRPr kumimoji="1" sz="2400">
                <a:solidFill>
                  <a:schemeClr val="tx1"/>
                </a:solidFill>
                <a:latin typeface="黑体" pitchFamily="2" charset="-122"/>
                <a:ea typeface="黑体" pitchFamily="2" charset="-122"/>
              </a:defRPr>
            </a:lvl4pPr>
            <a:lvl5pPr marL="2057400" indent="-228600" eaLnBrk="0" hangingPunct="0">
              <a:defRPr kumimoji="1" sz="2400">
                <a:solidFill>
                  <a:schemeClr val="tx1"/>
                </a:solidFill>
                <a:latin typeface="黑体" pitchFamily="2" charset="-122"/>
                <a:ea typeface="黑体" pitchFamily="2" charset="-122"/>
              </a:defRPr>
            </a:lvl5pPr>
            <a:lvl6pPr marL="25146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6pPr>
            <a:lvl7pPr marL="29718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7pPr>
            <a:lvl8pPr marL="34290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8pPr>
            <a:lvl9pPr marL="38862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9pPr>
          </a:lstStyle>
          <a:p>
            <a:r>
              <a:rPr lang="en-US" altLang="zh-CN" sz="2800" b="1" dirty="0" smtClean="0">
                <a:solidFill>
                  <a:srgbClr val="1E0579"/>
                </a:solidFill>
              </a:rPr>
              <a:t>  3.2018</a:t>
            </a:r>
            <a:r>
              <a:rPr lang="zh-CN" altLang="zh-CN" sz="2800" b="1" dirty="0" smtClean="0">
                <a:solidFill>
                  <a:srgbClr val="1E0579"/>
                </a:solidFill>
              </a:rPr>
              <a:t>年</a:t>
            </a:r>
            <a:r>
              <a:rPr lang="zh-CN" altLang="en-US" sz="2800" b="1" dirty="0" smtClean="0">
                <a:solidFill>
                  <a:srgbClr val="1E0579"/>
                </a:solidFill>
              </a:rPr>
              <a:t>“我心目中的优秀教师奖”（全校共</a:t>
            </a:r>
            <a:r>
              <a:rPr lang="en-US" altLang="zh-CN" sz="2800" b="1" dirty="0" smtClean="0">
                <a:solidFill>
                  <a:srgbClr val="1E0579"/>
                </a:solidFill>
              </a:rPr>
              <a:t>11</a:t>
            </a:r>
            <a:r>
              <a:rPr lang="zh-CN" altLang="en-US" sz="2800" b="1" dirty="0" smtClean="0">
                <a:solidFill>
                  <a:srgbClr val="1E0579"/>
                </a:solidFill>
              </a:rPr>
              <a:t>人）；</a:t>
            </a:r>
            <a:endParaRPr lang="en-US" altLang="zh-CN" sz="2800" b="1" dirty="0">
              <a:solidFill>
                <a:srgbClr val="1E0579"/>
              </a:solidFill>
            </a:endParaRPr>
          </a:p>
          <a:p>
            <a:endParaRPr lang="zh-CN" altLang="zh-CN" sz="2800" b="1" dirty="0">
              <a:solidFill>
                <a:srgbClr val="1E0579"/>
              </a:solidFill>
            </a:endParaRPr>
          </a:p>
          <a:p>
            <a:r>
              <a:rPr lang="en-US" altLang="zh-CN" sz="2800" b="1" dirty="0">
                <a:solidFill>
                  <a:srgbClr val="1E0579"/>
                </a:solidFill>
              </a:rPr>
              <a:t>  </a:t>
            </a:r>
            <a:r>
              <a:rPr lang="en-US" altLang="zh-CN" sz="2800" b="1" dirty="0" smtClean="0">
                <a:solidFill>
                  <a:srgbClr val="1E0579"/>
                </a:solidFill>
              </a:rPr>
              <a:t>4.2016</a:t>
            </a:r>
            <a:r>
              <a:rPr lang="zh-CN" altLang="zh-CN" sz="2800" b="1" dirty="0" smtClean="0">
                <a:solidFill>
                  <a:srgbClr val="1E0579"/>
                </a:solidFill>
              </a:rPr>
              <a:t>年</a:t>
            </a:r>
            <a:r>
              <a:rPr lang="zh-CN" altLang="en-US" sz="2800" b="1" dirty="0" smtClean="0">
                <a:solidFill>
                  <a:srgbClr val="1E0579"/>
                </a:solidFill>
              </a:rPr>
              <a:t>“我心目中的好老师”</a:t>
            </a:r>
            <a:r>
              <a:rPr lang="zh-CN" altLang="zh-CN" sz="2800" b="1" dirty="0" smtClean="0">
                <a:solidFill>
                  <a:srgbClr val="1E0579"/>
                </a:solidFill>
              </a:rPr>
              <a:t>（</a:t>
            </a:r>
            <a:r>
              <a:rPr lang="zh-CN" altLang="en-US" sz="2800" b="1" dirty="0" smtClean="0">
                <a:solidFill>
                  <a:srgbClr val="1E0579"/>
                </a:solidFill>
              </a:rPr>
              <a:t>全校共</a:t>
            </a:r>
            <a:r>
              <a:rPr lang="en-US" altLang="zh-CN" sz="2800" b="1" dirty="0" smtClean="0">
                <a:solidFill>
                  <a:srgbClr val="1E0579"/>
                </a:solidFill>
              </a:rPr>
              <a:t>5</a:t>
            </a:r>
            <a:r>
              <a:rPr lang="zh-CN" altLang="en-US" sz="2800" b="1" dirty="0" smtClean="0">
                <a:solidFill>
                  <a:srgbClr val="1E0579"/>
                </a:solidFill>
              </a:rPr>
              <a:t>人</a:t>
            </a:r>
            <a:r>
              <a:rPr lang="zh-CN" altLang="zh-CN" sz="2800" b="1" dirty="0" smtClean="0">
                <a:solidFill>
                  <a:srgbClr val="1E0579"/>
                </a:solidFill>
              </a:rPr>
              <a:t>）</a:t>
            </a:r>
            <a:r>
              <a:rPr lang="zh-CN" altLang="en-US" sz="2800" b="1" dirty="0">
                <a:solidFill>
                  <a:srgbClr val="1E0579"/>
                </a:solidFill>
              </a:rPr>
              <a:t>；</a:t>
            </a:r>
            <a:endParaRPr lang="zh-CN" altLang="zh-CN" sz="2800" b="1" dirty="0">
              <a:solidFill>
                <a:srgbClr val="1E0579"/>
              </a:solidFill>
            </a:endParaRPr>
          </a:p>
        </p:txBody>
      </p:sp>
      <p:pic>
        <p:nvPicPr>
          <p:cNvPr id="7" name="图片 6" descr="../../../佐证材料/新材料/微信图片_201805152228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140968"/>
            <a:ext cx="3744416" cy="3024336"/>
          </a:xfrm>
          <a:prstGeom prst="rect">
            <a:avLst/>
          </a:prstGeom>
          <a:noFill/>
          <a:ln>
            <a:noFill/>
          </a:ln>
        </p:spPr>
      </p:pic>
      <p:pic>
        <p:nvPicPr>
          <p:cNvPr id="8" name="图片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3140968"/>
            <a:ext cx="4248472" cy="3024336"/>
          </a:xfrm>
          <a:prstGeom prst="rect">
            <a:avLst/>
          </a:prstGeom>
          <a:noFill/>
          <a:ln>
            <a:noFill/>
          </a:ln>
        </p:spPr>
      </p:pic>
    </p:spTree>
    <p:extLst>
      <p:ext uri="{BB962C8B-B14F-4D97-AF65-F5344CB8AC3E}">
        <p14:creationId xmlns:p14="http://schemas.microsoft.com/office/powerpoint/2010/main" val="2211805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51518" y="764704"/>
            <a:ext cx="3076071" cy="57150"/>
          </a:xfrm>
          <a:prstGeom prst="rect">
            <a:avLst/>
          </a:prstGeom>
          <a:solidFill>
            <a:schemeClr val="tx2">
              <a:lumMod val="60000"/>
              <a:lumOff val="40000"/>
            </a:schemeClr>
          </a:solidFill>
          <a:ln w="12700">
            <a:solidFill>
              <a:schemeClr val="accent1"/>
            </a:solidFill>
            <a:miter lim="800000"/>
            <a:headEnd type="none" w="sm" len="sm"/>
            <a:tailEnd type="none" w="sm" len="sm"/>
          </a:ln>
          <a:effectLst>
            <a:outerShdw dist="53882" dir="2700000" algn="ctr" rotWithShape="0">
              <a:srgbClr val="5F5F5F"/>
            </a:outerShdw>
          </a:effectLst>
        </p:spPr>
        <p:txBody>
          <a:bodyPr wrap="none" anchor="ctr"/>
          <a:lstStyle/>
          <a:p>
            <a:pPr>
              <a:defRPr/>
            </a:pPr>
            <a:endParaRPr lang="zh-CN" altLang="en-US" b="0">
              <a:solidFill>
                <a:srgbClr val="000099"/>
              </a:solidFill>
            </a:endParaRPr>
          </a:p>
        </p:txBody>
      </p:sp>
      <p:sp>
        <p:nvSpPr>
          <p:cNvPr id="3" name="Rectangle 2"/>
          <p:cNvSpPr>
            <a:spLocks noChangeArrowheads="1"/>
          </p:cNvSpPr>
          <p:nvPr/>
        </p:nvSpPr>
        <p:spPr bwMode="auto">
          <a:xfrm>
            <a:off x="704159" y="183881"/>
            <a:ext cx="217078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800" b="1" dirty="0" smtClean="0">
                <a:solidFill>
                  <a:srgbClr val="C00000"/>
                </a:solidFill>
                <a:latin typeface="黑体" pitchFamily="49" charset="-122"/>
                <a:ea typeface="黑体" pitchFamily="49" charset="-122"/>
              </a:rPr>
              <a:t>校 级 奖 项</a:t>
            </a:r>
            <a:endParaRPr lang="zh-CN" altLang="en-US" sz="2800" b="1" dirty="0">
              <a:solidFill>
                <a:srgbClr val="C00000"/>
              </a:solidFill>
              <a:latin typeface="黑体" pitchFamily="49" charset="-122"/>
              <a:ea typeface="黑体" pitchFamily="49" charset="-122"/>
            </a:endParaRPr>
          </a:p>
        </p:txBody>
      </p:sp>
      <p:sp>
        <p:nvSpPr>
          <p:cNvPr id="9" name="TextBox 8"/>
          <p:cNvSpPr txBox="1">
            <a:spLocks noChangeArrowheads="1"/>
          </p:cNvSpPr>
          <p:nvPr/>
        </p:nvSpPr>
        <p:spPr bwMode="auto">
          <a:xfrm>
            <a:off x="0" y="1340768"/>
            <a:ext cx="925252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黑体" pitchFamily="2" charset="-122"/>
                <a:ea typeface="黑体" pitchFamily="2" charset="-122"/>
              </a:defRPr>
            </a:lvl1pPr>
            <a:lvl2pPr marL="742950" indent="-285750" eaLnBrk="0" hangingPunct="0">
              <a:defRPr kumimoji="1" sz="2400">
                <a:solidFill>
                  <a:schemeClr val="tx1"/>
                </a:solidFill>
                <a:latin typeface="黑体" pitchFamily="2" charset="-122"/>
                <a:ea typeface="黑体" pitchFamily="2" charset="-122"/>
              </a:defRPr>
            </a:lvl2pPr>
            <a:lvl3pPr marL="1143000" indent="-228600" eaLnBrk="0" hangingPunct="0">
              <a:defRPr kumimoji="1" sz="2400">
                <a:solidFill>
                  <a:schemeClr val="tx1"/>
                </a:solidFill>
                <a:latin typeface="黑体" pitchFamily="2" charset="-122"/>
                <a:ea typeface="黑体" pitchFamily="2" charset="-122"/>
              </a:defRPr>
            </a:lvl3pPr>
            <a:lvl4pPr marL="1600200" indent="-228600" eaLnBrk="0" hangingPunct="0">
              <a:defRPr kumimoji="1" sz="2400">
                <a:solidFill>
                  <a:schemeClr val="tx1"/>
                </a:solidFill>
                <a:latin typeface="黑体" pitchFamily="2" charset="-122"/>
                <a:ea typeface="黑体" pitchFamily="2" charset="-122"/>
              </a:defRPr>
            </a:lvl4pPr>
            <a:lvl5pPr marL="2057400" indent="-228600" eaLnBrk="0" hangingPunct="0">
              <a:defRPr kumimoji="1" sz="2400">
                <a:solidFill>
                  <a:schemeClr val="tx1"/>
                </a:solidFill>
                <a:latin typeface="黑体" pitchFamily="2" charset="-122"/>
                <a:ea typeface="黑体" pitchFamily="2" charset="-122"/>
              </a:defRPr>
            </a:lvl5pPr>
            <a:lvl6pPr marL="25146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6pPr>
            <a:lvl7pPr marL="29718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7pPr>
            <a:lvl8pPr marL="34290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8pPr>
            <a:lvl9pPr marL="38862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9pPr>
          </a:lstStyle>
          <a:p>
            <a:r>
              <a:rPr lang="en-US" altLang="zh-CN" sz="2800" b="1" dirty="0" smtClean="0">
                <a:solidFill>
                  <a:srgbClr val="1E0579"/>
                </a:solidFill>
              </a:rPr>
              <a:t>  5.2014</a:t>
            </a:r>
            <a:r>
              <a:rPr lang="zh-CN" altLang="zh-CN" sz="2800" b="1" dirty="0" smtClean="0">
                <a:solidFill>
                  <a:srgbClr val="1E0579"/>
                </a:solidFill>
              </a:rPr>
              <a:t>年</a:t>
            </a:r>
            <a:r>
              <a:rPr lang="zh-CN" altLang="en-US" sz="2800" b="1" dirty="0" smtClean="0">
                <a:solidFill>
                  <a:srgbClr val="1E0579"/>
                </a:solidFill>
              </a:rPr>
              <a:t>“我心目中的优秀教师奖”（全校共</a:t>
            </a:r>
            <a:r>
              <a:rPr lang="en-US" altLang="zh-CN" sz="2800" b="1" dirty="0" smtClean="0">
                <a:solidFill>
                  <a:srgbClr val="1E0579"/>
                </a:solidFill>
              </a:rPr>
              <a:t>10</a:t>
            </a:r>
            <a:r>
              <a:rPr lang="zh-CN" altLang="en-US" sz="2800" b="1" dirty="0" smtClean="0">
                <a:solidFill>
                  <a:srgbClr val="1E0579"/>
                </a:solidFill>
              </a:rPr>
              <a:t>人）；</a:t>
            </a:r>
            <a:endParaRPr lang="en-US" altLang="zh-CN" sz="2800" b="1" dirty="0" smtClean="0">
              <a:solidFill>
                <a:srgbClr val="1E0579"/>
              </a:solidFill>
            </a:endParaRPr>
          </a:p>
          <a:p>
            <a:endParaRPr lang="en-US" altLang="zh-CN" sz="2800" b="1" dirty="0">
              <a:solidFill>
                <a:srgbClr val="1E0579"/>
              </a:solidFill>
            </a:endParaRPr>
          </a:p>
          <a:p>
            <a:r>
              <a:rPr lang="en-US" altLang="zh-CN" sz="2800" b="1" dirty="0">
                <a:solidFill>
                  <a:srgbClr val="1E0579"/>
                </a:solidFill>
              </a:rPr>
              <a:t> </a:t>
            </a:r>
            <a:r>
              <a:rPr lang="en-US" altLang="zh-CN" sz="2800" b="1" dirty="0" smtClean="0">
                <a:solidFill>
                  <a:srgbClr val="1E0579"/>
                </a:solidFill>
              </a:rPr>
              <a:t> 6.2018</a:t>
            </a:r>
            <a:r>
              <a:rPr lang="zh-CN" altLang="zh-CN" sz="2800" b="1" dirty="0" smtClean="0">
                <a:solidFill>
                  <a:srgbClr val="1E0579"/>
                </a:solidFill>
              </a:rPr>
              <a:t>年</a:t>
            </a:r>
            <a:r>
              <a:rPr lang="zh-CN" altLang="en-US" sz="2800" b="1" dirty="0" smtClean="0">
                <a:solidFill>
                  <a:srgbClr val="1E0579"/>
                </a:solidFill>
              </a:rPr>
              <a:t>度金牌授课教师；</a:t>
            </a:r>
            <a:endParaRPr lang="en-US" altLang="zh-CN" sz="2800" b="1" dirty="0" smtClean="0">
              <a:solidFill>
                <a:srgbClr val="1E0579"/>
              </a:solidFill>
            </a:endParaRPr>
          </a:p>
        </p:txBody>
      </p:sp>
      <p:pic>
        <p:nvPicPr>
          <p:cNvPr id="10" name="图片 9" descr="说明: E:\u盘\青年拔尖及教学拔尖申请+评职称--系办娄\佐证材料\我心目中的优秀教师.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284984"/>
            <a:ext cx="3688687" cy="3024336"/>
          </a:xfrm>
          <a:prstGeom prst="rect">
            <a:avLst/>
          </a:prstGeom>
          <a:noFill/>
          <a:ln>
            <a:noFill/>
          </a:ln>
        </p:spPr>
      </p:pic>
      <p:pic>
        <p:nvPicPr>
          <p:cNvPr id="11" name="图片 10" descr="F:\佐证材料\新材料\微信图片_201805152228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2302" y="3284984"/>
            <a:ext cx="4446748" cy="3024336"/>
          </a:xfrm>
          <a:prstGeom prst="rect">
            <a:avLst/>
          </a:prstGeom>
          <a:noFill/>
          <a:ln>
            <a:noFill/>
          </a:ln>
        </p:spPr>
      </p:pic>
    </p:spTree>
    <p:extLst>
      <p:ext uri="{BB962C8B-B14F-4D97-AF65-F5344CB8AC3E}">
        <p14:creationId xmlns:p14="http://schemas.microsoft.com/office/powerpoint/2010/main" val="111199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51518" y="764704"/>
            <a:ext cx="3076071" cy="57150"/>
          </a:xfrm>
          <a:prstGeom prst="rect">
            <a:avLst/>
          </a:prstGeom>
          <a:solidFill>
            <a:schemeClr val="tx2">
              <a:lumMod val="60000"/>
              <a:lumOff val="40000"/>
            </a:schemeClr>
          </a:solidFill>
          <a:ln w="12700">
            <a:solidFill>
              <a:schemeClr val="accent1"/>
            </a:solidFill>
            <a:miter lim="800000"/>
            <a:headEnd type="none" w="sm" len="sm"/>
            <a:tailEnd type="none" w="sm" len="sm"/>
          </a:ln>
          <a:effectLst>
            <a:outerShdw dist="53882" dir="2700000" algn="ctr" rotWithShape="0">
              <a:srgbClr val="5F5F5F"/>
            </a:outerShdw>
          </a:effectLst>
        </p:spPr>
        <p:txBody>
          <a:bodyPr wrap="none" anchor="ctr"/>
          <a:lstStyle/>
          <a:p>
            <a:pPr>
              <a:defRPr/>
            </a:pPr>
            <a:endParaRPr lang="zh-CN" altLang="en-US" b="0">
              <a:solidFill>
                <a:srgbClr val="000099"/>
              </a:solidFill>
            </a:endParaRPr>
          </a:p>
        </p:txBody>
      </p:sp>
      <p:sp>
        <p:nvSpPr>
          <p:cNvPr id="3" name="Rectangle 2"/>
          <p:cNvSpPr>
            <a:spLocks noChangeArrowheads="1"/>
          </p:cNvSpPr>
          <p:nvPr/>
        </p:nvSpPr>
        <p:spPr bwMode="auto">
          <a:xfrm>
            <a:off x="704159" y="183881"/>
            <a:ext cx="217078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800" b="1" dirty="0" smtClean="0">
                <a:solidFill>
                  <a:srgbClr val="C00000"/>
                </a:solidFill>
                <a:latin typeface="黑体" pitchFamily="49" charset="-122"/>
                <a:ea typeface="黑体" pitchFamily="49" charset="-122"/>
              </a:rPr>
              <a:t>校 级 奖 项</a:t>
            </a:r>
            <a:endParaRPr lang="zh-CN" altLang="en-US" sz="2800" b="1" dirty="0">
              <a:solidFill>
                <a:srgbClr val="C00000"/>
              </a:solidFill>
              <a:latin typeface="黑体" pitchFamily="49" charset="-122"/>
              <a:ea typeface="黑体" pitchFamily="49" charset="-122"/>
            </a:endParaRPr>
          </a:p>
        </p:txBody>
      </p:sp>
      <p:sp>
        <p:nvSpPr>
          <p:cNvPr id="9" name="TextBox 8"/>
          <p:cNvSpPr txBox="1">
            <a:spLocks noChangeArrowheads="1"/>
          </p:cNvSpPr>
          <p:nvPr/>
        </p:nvSpPr>
        <p:spPr bwMode="auto">
          <a:xfrm>
            <a:off x="-73982" y="1325700"/>
            <a:ext cx="925252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黑体" pitchFamily="2" charset="-122"/>
                <a:ea typeface="黑体" pitchFamily="2" charset="-122"/>
              </a:defRPr>
            </a:lvl1pPr>
            <a:lvl2pPr marL="742950" indent="-285750" eaLnBrk="0" hangingPunct="0">
              <a:defRPr kumimoji="1" sz="2400">
                <a:solidFill>
                  <a:schemeClr val="tx1"/>
                </a:solidFill>
                <a:latin typeface="黑体" pitchFamily="2" charset="-122"/>
                <a:ea typeface="黑体" pitchFamily="2" charset="-122"/>
              </a:defRPr>
            </a:lvl2pPr>
            <a:lvl3pPr marL="1143000" indent="-228600" eaLnBrk="0" hangingPunct="0">
              <a:defRPr kumimoji="1" sz="2400">
                <a:solidFill>
                  <a:schemeClr val="tx1"/>
                </a:solidFill>
                <a:latin typeface="黑体" pitchFamily="2" charset="-122"/>
                <a:ea typeface="黑体" pitchFamily="2" charset="-122"/>
              </a:defRPr>
            </a:lvl3pPr>
            <a:lvl4pPr marL="1600200" indent="-228600" eaLnBrk="0" hangingPunct="0">
              <a:defRPr kumimoji="1" sz="2400">
                <a:solidFill>
                  <a:schemeClr val="tx1"/>
                </a:solidFill>
                <a:latin typeface="黑体" pitchFamily="2" charset="-122"/>
                <a:ea typeface="黑体" pitchFamily="2" charset="-122"/>
              </a:defRPr>
            </a:lvl4pPr>
            <a:lvl5pPr marL="2057400" indent="-228600" eaLnBrk="0" hangingPunct="0">
              <a:defRPr kumimoji="1" sz="2400">
                <a:solidFill>
                  <a:schemeClr val="tx1"/>
                </a:solidFill>
                <a:latin typeface="黑体" pitchFamily="2" charset="-122"/>
                <a:ea typeface="黑体" pitchFamily="2" charset="-122"/>
              </a:defRPr>
            </a:lvl5pPr>
            <a:lvl6pPr marL="25146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6pPr>
            <a:lvl7pPr marL="29718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7pPr>
            <a:lvl8pPr marL="34290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8pPr>
            <a:lvl9pPr marL="38862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9pPr>
          </a:lstStyle>
          <a:p>
            <a:r>
              <a:rPr lang="en-US" altLang="zh-CN" sz="2800" b="1" dirty="0" smtClean="0">
                <a:solidFill>
                  <a:srgbClr val="1E0579"/>
                </a:solidFill>
              </a:rPr>
              <a:t>   7.2017</a:t>
            </a:r>
            <a:r>
              <a:rPr lang="zh-CN" altLang="en-US" sz="2800" b="1" dirty="0" smtClean="0">
                <a:solidFill>
                  <a:srgbClr val="1E0579"/>
                </a:solidFill>
              </a:rPr>
              <a:t>年度金牌授课教师；</a:t>
            </a:r>
            <a:endParaRPr lang="en-US" altLang="zh-CN" sz="2800" b="1" dirty="0" smtClean="0">
              <a:solidFill>
                <a:srgbClr val="1E0579"/>
              </a:solidFill>
            </a:endParaRPr>
          </a:p>
          <a:p>
            <a:r>
              <a:rPr lang="en-US" altLang="zh-CN" sz="2800" b="1" dirty="0" smtClean="0">
                <a:solidFill>
                  <a:srgbClr val="1E0579"/>
                </a:solidFill>
              </a:rPr>
              <a:t>   </a:t>
            </a:r>
            <a:r>
              <a:rPr lang="en-US" altLang="zh-CN" sz="2800" b="1" dirty="0">
                <a:solidFill>
                  <a:srgbClr val="1E0579"/>
                </a:solidFill>
              </a:rPr>
              <a:t>8.</a:t>
            </a:r>
            <a:r>
              <a:rPr lang="zh-CN" altLang="zh-CN" sz="2800" b="1" dirty="0">
                <a:solidFill>
                  <a:srgbClr val="1E0579"/>
                </a:solidFill>
              </a:rPr>
              <a:t>第四届“创新创业教育活动优秀指导教师</a:t>
            </a:r>
            <a:r>
              <a:rPr lang="zh-CN" altLang="zh-CN" sz="2800" b="1" dirty="0" smtClean="0">
                <a:solidFill>
                  <a:srgbClr val="1E0579"/>
                </a:solidFill>
              </a:rPr>
              <a:t>”</a:t>
            </a:r>
            <a:r>
              <a:rPr lang="zh-CN" altLang="en-US" sz="2800" b="1" dirty="0" smtClean="0">
                <a:solidFill>
                  <a:srgbClr val="1E0579"/>
                </a:solidFill>
              </a:rPr>
              <a:t>；</a:t>
            </a:r>
            <a:endParaRPr lang="en-US" altLang="zh-CN" sz="2800" b="1" dirty="0" smtClean="0">
              <a:solidFill>
                <a:srgbClr val="1E0579"/>
              </a:solidFill>
            </a:endParaRPr>
          </a:p>
          <a:p>
            <a:r>
              <a:rPr lang="en-US" altLang="zh-CN" sz="2800" b="1" dirty="0" smtClean="0">
                <a:solidFill>
                  <a:srgbClr val="1E0579"/>
                </a:solidFill>
              </a:rPr>
              <a:t>   9.2013</a:t>
            </a:r>
            <a:r>
              <a:rPr lang="zh-CN" altLang="zh-CN" sz="2800" b="1" dirty="0">
                <a:solidFill>
                  <a:srgbClr val="1E0579"/>
                </a:solidFill>
              </a:rPr>
              <a:t>年“三育人”</a:t>
            </a:r>
            <a:r>
              <a:rPr lang="zh-CN" altLang="zh-CN" sz="2800" b="1" dirty="0" smtClean="0">
                <a:solidFill>
                  <a:srgbClr val="1E0579"/>
                </a:solidFill>
              </a:rPr>
              <a:t>先进工作者</a:t>
            </a:r>
            <a:r>
              <a:rPr lang="zh-CN" altLang="en-US" sz="2800" b="1" dirty="0" smtClean="0">
                <a:solidFill>
                  <a:srgbClr val="1E0579"/>
                </a:solidFill>
              </a:rPr>
              <a:t>。</a:t>
            </a:r>
            <a:endParaRPr lang="zh-CN" altLang="zh-CN" sz="2800" b="1" dirty="0">
              <a:solidFill>
                <a:srgbClr val="1E0579"/>
              </a:solidFill>
            </a:endParaRPr>
          </a:p>
        </p:txBody>
      </p:sp>
      <p:pic>
        <p:nvPicPr>
          <p:cNvPr id="12" name="图片 1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92682" y="2183759"/>
            <a:ext cx="2422316" cy="3616240"/>
          </a:xfrm>
          <a:prstGeom prst="rect">
            <a:avLst/>
          </a:prstGeom>
          <a:noFill/>
          <a:ln>
            <a:noFill/>
          </a:ln>
        </p:spPr>
      </p:pic>
      <p:pic>
        <p:nvPicPr>
          <p:cNvPr id="8" name="图片 7" descr="../../../佐证材料/新材料/微信图片_201805152228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780721"/>
            <a:ext cx="4018445" cy="2480817"/>
          </a:xfrm>
          <a:prstGeom prst="rect">
            <a:avLst/>
          </a:prstGeom>
          <a:noFill/>
          <a:ln>
            <a:noFill/>
          </a:ln>
        </p:spPr>
      </p:pic>
      <p:pic>
        <p:nvPicPr>
          <p:cNvPr id="13" name="图片 12"/>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096341" y="3424900"/>
            <a:ext cx="2611064" cy="4268258"/>
          </a:xfrm>
          <a:prstGeom prst="rect">
            <a:avLst/>
          </a:prstGeom>
          <a:noFill/>
          <a:ln>
            <a:noFill/>
          </a:ln>
        </p:spPr>
      </p:pic>
    </p:spTree>
    <p:extLst>
      <p:ext uri="{BB962C8B-B14F-4D97-AF65-F5344CB8AC3E}">
        <p14:creationId xmlns:p14="http://schemas.microsoft.com/office/powerpoint/2010/main" val="3128460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51518" y="764704"/>
            <a:ext cx="3076071" cy="57150"/>
          </a:xfrm>
          <a:prstGeom prst="rect">
            <a:avLst/>
          </a:prstGeom>
          <a:solidFill>
            <a:schemeClr val="tx2">
              <a:lumMod val="60000"/>
              <a:lumOff val="40000"/>
            </a:schemeClr>
          </a:solidFill>
          <a:ln w="12700">
            <a:solidFill>
              <a:schemeClr val="accent1"/>
            </a:solidFill>
            <a:miter lim="800000"/>
            <a:headEnd type="none" w="sm" len="sm"/>
            <a:tailEnd type="none" w="sm" len="sm"/>
          </a:ln>
          <a:effectLst>
            <a:outerShdw dist="53882" dir="2700000" algn="ctr" rotWithShape="0">
              <a:srgbClr val="5F5F5F"/>
            </a:outerShdw>
          </a:effectLst>
        </p:spPr>
        <p:txBody>
          <a:bodyPr wrap="none" anchor="ctr"/>
          <a:lstStyle/>
          <a:p>
            <a:pPr>
              <a:defRPr/>
            </a:pPr>
            <a:endParaRPr lang="zh-CN" altLang="en-US" b="0">
              <a:solidFill>
                <a:srgbClr val="000099"/>
              </a:solidFill>
            </a:endParaRPr>
          </a:p>
        </p:txBody>
      </p:sp>
      <p:sp>
        <p:nvSpPr>
          <p:cNvPr id="3" name="Rectangle 2"/>
          <p:cNvSpPr>
            <a:spLocks noChangeArrowheads="1"/>
          </p:cNvSpPr>
          <p:nvPr/>
        </p:nvSpPr>
        <p:spPr bwMode="auto">
          <a:xfrm>
            <a:off x="704159" y="183881"/>
            <a:ext cx="217078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800" b="1" dirty="0" smtClean="0">
                <a:solidFill>
                  <a:srgbClr val="C00000"/>
                </a:solidFill>
                <a:latin typeface="黑体" pitchFamily="49" charset="-122"/>
                <a:ea typeface="黑体" pitchFamily="49" charset="-122"/>
              </a:rPr>
              <a:t>教 学 工 作</a:t>
            </a:r>
            <a:endParaRPr lang="zh-CN" altLang="en-US" sz="2800" b="1" dirty="0">
              <a:solidFill>
                <a:srgbClr val="C00000"/>
              </a:solidFill>
              <a:latin typeface="黑体" pitchFamily="49" charset="-122"/>
              <a:ea typeface="黑体" pitchFamily="49" charset="-122"/>
            </a:endParaRPr>
          </a:p>
        </p:txBody>
      </p:sp>
      <p:sp>
        <p:nvSpPr>
          <p:cNvPr id="9" name="TextBox 8"/>
          <p:cNvSpPr txBox="1">
            <a:spLocks noChangeArrowheads="1"/>
          </p:cNvSpPr>
          <p:nvPr/>
        </p:nvSpPr>
        <p:spPr bwMode="auto">
          <a:xfrm>
            <a:off x="1162758" y="1633474"/>
            <a:ext cx="732723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黑体" pitchFamily="2" charset="-122"/>
                <a:ea typeface="黑体" pitchFamily="2" charset="-122"/>
              </a:defRPr>
            </a:lvl1pPr>
            <a:lvl2pPr marL="742950" indent="-285750" eaLnBrk="0" hangingPunct="0">
              <a:defRPr kumimoji="1" sz="2400">
                <a:solidFill>
                  <a:schemeClr val="tx1"/>
                </a:solidFill>
                <a:latin typeface="黑体" pitchFamily="2" charset="-122"/>
                <a:ea typeface="黑体" pitchFamily="2" charset="-122"/>
              </a:defRPr>
            </a:lvl2pPr>
            <a:lvl3pPr marL="1143000" indent="-228600" eaLnBrk="0" hangingPunct="0">
              <a:defRPr kumimoji="1" sz="2400">
                <a:solidFill>
                  <a:schemeClr val="tx1"/>
                </a:solidFill>
                <a:latin typeface="黑体" pitchFamily="2" charset="-122"/>
                <a:ea typeface="黑体" pitchFamily="2" charset="-122"/>
              </a:defRPr>
            </a:lvl3pPr>
            <a:lvl4pPr marL="1600200" indent="-228600" eaLnBrk="0" hangingPunct="0">
              <a:defRPr kumimoji="1" sz="2400">
                <a:solidFill>
                  <a:schemeClr val="tx1"/>
                </a:solidFill>
                <a:latin typeface="黑体" pitchFamily="2" charset="-122"/>
                <a:ea typeface="黑体" pitchFamily="2" charset="-122"/>
              </a:defRPr>
            </a:lvl4pPr>
            <a:lvl5pPr marL="2057400" indent="-228600" eaLnBrk="0" hangingPunct="0">
              <a:defRPr kumimoji="1" sz="2400">
                <a:solidFill>
                  <a:schemeClr val="tx1"/>
                </a:solidFill>
                <a:latin typeface="黑体" pitchFamily="2" charset="-122"/>
                <a:ea typeface="黑体" pitchFamily="2" charset="-122"/>
              </a:defRPr>
            </a:lvl5pPr>
            <a:lvl6pPr marL="25146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6pPr>
            <a:lvl7pPr marL="29718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7pPr>
            <a:lvl8pPr marL="34290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8pPr>
            <a:lvl9pPr marL="38862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9pPr>
          </a:lstStyle>
          <a:p>
            <a:r>
              <a:rPr lang="zh-CN" altLang="en-US" sz="2800" b="1" dirty="0" smtClean="0">
                <a:solidFill>
                  <a:srgbClr val="1E0579"/>
                </a:solidFill>
              </a:rPr>
              <a:t>六年教学总学时合计：</a:t>
            </a:r>
            <a:r>
              <a:rPr lang="en-US" altLang="zh-CN" sz="2800" b="1" dirty="0" smtClean="0">
                <a:solidFill>
                  <a:srgbClr val="1E0579"/>
                </a:solidFill>
              </a:rPr>
              <a:t>1424</a:t>
            </a:r>
            <a:r>
              <a:rPr lang="zh-CN" altLang="en-US" sz="2800" b="1" dirty="0" smtClean="0">
                <a:solidFill>
                  <a:srgbClr val="1E0579"/>
                </a:solidFill>
              </a:rPr>
              <a:t>学时</a:t>
            </a:r>
            <a:endParaRPr lang="en-US" altLang="zh-CN" sz="2800" b="1" dirty="0" smtClean="0">
              <a:solidFill>
                <a:srgbClr val="1E0579"/>
              </a:solidFill>
            </a:endParaRPr>
          </a:p>
          <a:p>
            <a:endParaRPr lang="en-US" altLang="zh-CN" sz="2800" b="1" dirty="0">
              <a:solidFill>
                <a:srgbClr val="1E0579"/>
              </a:solidFill>
            </a:endParaRPr>
          </a:p>
          <a:p>
            <a:r>
              <a:rPr lang="en-US" altLang="zh-CN" sz="2800" b="1" dirty="0" smtClean="0">
                <a:solidFill>
                  <a:srgbClr val="1E0579"/>
                </a:solidFill>
              </a:rPr>
              <a:t>《</a:t>
            </a:r>
            <a:r>
              <a:rPr lang="zh-CN" altLang="en-US" sz="2800" b="1" dirty="0" smtClean="0">
                <a:solidFill>
                  <a:srgbClr val="1E0579"/>
                </a:solidFill>
              </a:rPr>
              <a:t>微积分</a:t>
            </a:r>
            <a:r>
              <a:rPr lang="en-US" altLang="zh-CN" sz="2800" b="1" dirty="0" smtClean="0">
                <a:solidFill>
                  <a:srgbClr val="1E0579"/>
                </a:solidFill>
              </a:rPr>
              <a:t>》</a:t>
            </a:r>
            <a:r>
              <a:rPr lang="zh-CN" altLang="en-US" sz="2800" b="1" dirty="0" smtClean="0">
                <a:solidFill>
                  <a:srgbClr val="1E0579"/>
                </a:solidFill>
              </a:rPr>
              <a:t>评教结果：</a:t>
            </a:r>
            <a:r>
              <a:rPr lang="en-US" altLang="zh-CN" sz="2800" b="1" dirty="0" smtClean="0">
                <a:solidFill>
                  <a:srgbClr val="1E0579"/>
                </a:solidFill>
              </a:rPr>
              <a:t>   </a:t>
            </a:r>
          </a:p>
          <a:p>
            <a:r>
              <a:rPr lang="en-US" altLang="zh-CN" sz="2800" b="1" dirty="0" smtClean="0">
                <a:solidFill>
                  <a:srgbClr val="1E0579"/>
                </a:solidFill>
              </a:rPr>
              <a:t>1.2012</a:t>
            </a:r>
            <a:r>
              <a:rPr lang="zh-CN" altLang="en-US" sz="2800" b="1" dirty="0" smtClean="0">
                <a:solidFill>
                  <a:srgbClr val="1E0579"/>
                </a:solidFill>
              </a:rPr>
              <a:t>年秋：</a:t>
            </a:r>
            <a:r>
              <a:rPr lang="en-US" altLang="zh-CN" sz="2800" b="1" dirty="0" smtClean="0">
                <a:solidFill>
                  <a:srgbClr val="1E0579"/>
                </a:solidFill>
              </a:rPr>
              <a:t>A+;</a:t>
            </a:r>
          </a:p>
          <a:p>
            <a:r>
              <a:rPr lang="en-US" altLang="zh-CN" sz="2800" b="1" dirty="0" smtClean="0">
                <a:solidFill>
                  <a:srgbClr val="1E0579"/>
                </a:solidFill>
              </a:rPr>
              <a:t>2.2013</a:t>
            </a:r>
            <a:r>
              <a:rPr lang="zh-CN" altLang="zh-CN" sz="2800" b="1" dirty="0">
                <a:solidFill>
                  <a:srgbClr val="1E0579"/>
                </a:solidFill>
              </a:rPr>
              <a:t>年秋：</a:t>
            </a:r>
            <a:r>
              <a:rPr lang="en-US" altLang="zh-CN" sz="2800" b="1" dirty="0">
                <a:solidFill>
                  <a:srgbClr val="1E0579"/>
                </a:solidFill>
              </a:rPr>
              <a:t>A+</a:t>
            </a:r>
            <a:r>
              <a:rPr lang="zh-CN" altLang="zh-CN" sz="2800" b="1" dirty="0" smtClean="0">
                <a:solidFill>
                  <a:srgbClr val="1E0579"/>
                </a:solidFill>
              </a:rPr>
              <a:t>；</a:t>
            </a:r>
            <a:endParaRPr lang="en-US" altLang="zh-CN" sz="2800" b="1" dirty="0" smtClean="0">
              <a:solidFill>
                <a:srgbClr val="1E0579"/>
              </a:solidFill>
            </a:endParaRPr>
          </a:p>
          <a:p>
            <a:r>
              <a:rPr lang="en-US" altLang="zh-CN" sz="2800" b="1" dirty="0" smtClean="0">
                <a:solidFill>
                  <a:srgbClr val="1E0579"/>
                </a:solidFill>
              </a:rPr>
              <a:t>3.2014</a:t>
            </a:r>
            <a:r>
              <a:rPr lang="zh-CN" altLang="zh-CN" sz="2800" b="1" dirty="0">
                <a:solidFill>
                  <a:srgbClr val="1E0579"/>
                </a:solidFill>
              </a:rPr>
              <a:t>年春：</a:t>
            </a:r>
            <a:r>
              <a:rPr lang="en-US" altLang="zh-CN" sz="2800" b="1" dirty="0">
                <a:solidFill>
                  <a:srgbClr val="1E0579"/>
                </a:solidFill>
              </a:rPr>
              <a:t>A+</a:t>
            </a:r>
            <a:r>
              <a:rPr lang="zh-CN" altLang="zh-CN" sz="2800" b="1" dirty="0" smtClean="0">
                <a:solidFill>
                  <a:srgbClr val="1E0579"/>
                </a:solidFill>
              </a:rPr>
              <a:t>；</a:t>
            </a:r>
            <a:endParaRPr lang="en-US" altLang="zh-CN" sz="2800" b="1" dirty="0" smtClean="0">
              <a:solidFill>
                <a:srgbClr val="1E0579"/>
              </a:solidFill>
            </a:endParaRPr>
          </a:p>
          <a:p>
            <a:r>
              <a:rPr lang="en-US" altLang="zh-CN" sz="2800" b="1" dirty="0" smtClean="0">
                <a:solidFill>
                  <a:srgbClr val="1E0579"/>
                </a:solidFill>
              </a:rPr>
              <a:t>4.2015</a:t>
            </a:r>
            <a:r>
              <a:rPr lang="zh-CN" altLang="zh-CN" sz="2800" b="1" dirty="0">
                <a:solidFill>
                  <a:srgbClr val="1E0579"/>
                </a:solidFill>
              </a:rPr>
              <a:t>年春：</a:t>
            </a:r>
            <a:r>
              <a:rPr lang="en-US" altLang="zh-CN" sz="2800" b="1" dirty="0">
                <a:solidFill>
                  <a:srgbClr val="1E0579"/>
                </a:solidFill>
              </a:rPr>
              <a:t>A+</a:t>
            </a:r>
            <a:r>
              <a:rPr lang="zh-CN" altLang="zh-CN" sz="2800" b="1" dirty="0" smtClean="0">
                <a:solidFill>
                  <a:srgbClr val="1E0579"/>
                </a:solidFill>
              </a:rPr>
              <a:t>；</a:t>
            </a:r>
            <a:endParaRPr lang="en-US" altLang="zh-CN" sz="2800" b="1" dirty="0" smtClean="0">
              <a:solidFill>
                <a:srgbClr val="1E0579"/>
              </a:solidFill>
            </a:endParaRPr>
          </a:p>
          <a:p>
            <a:r>
              <a:rPr lang="en-US" altLang="zh-CN" sz="2800" b="1" dirty="0" smtClean="0">
                <a:solidFill>
                  <a:srgbClr val="1E0579"/>
                </a:solidFill>
              </a:rPr>
              <a:t>5.2015</a:t>
            </a:r>
            <a:r>
              <a:rPr lang="zh-CN" altLang="zh-CN" sz="2800" b="1" dirty="0">
                <a:solidFill>
                  <a:srgbClr val="1E0579"/>
                </a:solidFill>
              </a:rPr>
              <a:t>年秋：</a:t>
            </a:r>
            <a:r>
              <a:rPr lang="en-US" altLang="zh-CN" sz="2800" b="1" dirty="0">
                <a:solidFill>
                  <a:srgbClr val="1E0579"/>
                </a:solidFill>
              </a:rPr>
              <a:t>A+</a:t>
            </a:r>
            <a:r>
              <a:rPr lang="zh-CN" altLang="zh-CN" sz="2800" b="1" dirty="0" smtClean="0">
                <a:solidFill>
                  <a:srgbClr val="1E0579"/>
                </a:solidFill>
              </a:rPr>
              <a:t>；</a:t>
            </a:r>
            <a:endParaRPr lang="en-US" altLang="zh-CN" sz="2800" b="1" dirty="0" smtClean="0">
              <a:solidFill>
                <a:srgbClr val="1E0579"/>
              </a:solidFill>
            </a:endParaRPr>
          </a:p>
          <a:p>
            <a:r>
              <a:rPr lang="en-US" altLang="zh-CN" sz="2800" b="1" dirty="0" smtClean="0">
                <a:solidFill>
                  <a:srgbClr val="1E0579"/>
                </a:solidFill>
              </a:rPr>
              <a:t>6.2016</a:t>
            </a:r>
            <a:r>
              <a:rPr lang="zh-CN" altLang="zh-CN" sz="2800" b="1" dirty="0">
                <a:solidFill>
                  <a:srgbClr val="1E0579"/>
                </a:solidFill>
              </a:rPr>
              <a:t>年秋：</a:t>
            </a:r>
            <a:r>
              <a:rPr lang="en-US" altLang="zh-CN" sz="2800" b="1" dirty="0">
                <a:solidFill>
                  <a:srgbClr val="1E0579"/>
                </a:solidFill>
              </a:rPr>
              <a:t>A+</a:t>
            </a:r>
            <a:r>
              <a:rPr lang="zh-CN" altLang="zh-CN" sz="2800" b="1" dirty="0" smtClean="0">
                <a:solidFill>
                  <a:srgbClr val="1E0579"/>
                </a:solidFill>
              </a:rPr>
              <a:t>；</a:t>
            </a:r>
            <a:endParaRPr lang="en-US" altLang="zh-CN" sz="2800" b="1" dirty="0" smtClean="0">
              <a:solidFill>
                <a:srgbClr val="1E0579"/>
              </a:solidFill>
            </a:endParaRPr>
          </a:p>
          <a:p>
            <a:r>
              <a:rPr lang="en-US" altLang="zh-CN" sz="2800" b="1" dirty="0" smtClean="0">
                <a:solidFill>
                  <a:srgbClr val="1E0579"/>
                </a:solidFill>
              </a:rPr>
              <a:t>7.2017</a:t>
            </a:r>
            <a:r>
              <a:rPr lang="zh-CN" altLang="zh-CN" sz="2800" b="1" dirty="0">
                <a:solidFill>
                  <a:srgbClr val="1E0579"/>
                </a:solidFill>
              </a:rPr>
              <a:t>年秋：</a:t>
            </a:r>
            <a:r>
              <a:rPr lang="en-US" altLang="zh-CN" sz="2800" b="1" dirty="0">
                <a:solidFill>
                  <a:srgbClr val="1E0579"/>
                </a:solidFill>
              </a:rPr>
              <a:t>A+</a:t>
            </a:r>
            <a:r>
              <a:rPr lang="zh-CN" altLang="zh-CN" sz="2800" b="1" dirty="0">
                <a:solidFill>
                  <a:srgbClr val="1E0579"/>
                </a:solidFill>
              </a:rPr>
              <a:t>。</a:t>
            </a:r>
          </a:p>
          <a:p>
            <a:endParaRPr lang="en-US" altLang="zh-CN" sz="2800" b="1" dirty="0" smtClean="0">
              <a:solidFill>
                <a:srgbClr val="1E0579"/>
              </a:solidFill>
            </a:endParaRPr>
          </a:p>
        </p:txBody>
      </p:sp>
      <p:grpSp>
        <p:nvGrpSpPr>
          <p:cNvPr id="10" name="组合 9"/>
          <p:cNvGrpSpPr>
            <a:grpSpLocks/>
          </p:cNvGrpSpPr>
          <p:nvPr/>
        </p:nvGrpSpPr>
        <p:grpSpPr bwMode="auto">
          <a:xfrm>
            <a:off x="509588" y="1412776"/>
            <a:ext cx="8013695" cy="5035825"/>
            <a:chOff x="421636" y="2035188"/>
            <a:chExt cx="7887873" cy="3935130"/>
          </a:xfrm>
        </p:grpSpPr>
        <p:sp>
          <p:nvSpPr>
            <p:cNvPr id="11" name="TextBox 10"/>
            <p:cNvSpPr txBox="1"/>
            <p:nvPr/>
          </p:nvSpPr>
          <p:spPr>
            <a:xfrm>
              <a:off x="538829" y="2035188"/>
              <a:ext cx="7770680" cy="3935130"/>
            </a:xfrm>
            <a:prstGeom prst="roundRect">
              <a:avLst>
                <a:gd name="adj" fmla="val 5006"/>
              </a:avLst>
            </a:prstGeom>
            <a:noFill/>
            <a:ln w="19050">
              <a:solidFill>
                <a:schemeClr val="bg1">
                  <a:lumMod val="65000"/>
                </a:schemeClr>
              </a:solidFill>
            </a:ln>
          </p:spPr>
          <p:txBody>
            <a:bodyPr wrap="none" anchor="ctr"/>
            <a:lstStyle/>
            <a:p>
              <a:pPr algn="ctr">
                <a:defRPr/>
              </a:pPr>
              <a:endParaRPr lang="zh-CN" altLang="en-US" sz="2400" b="1" dirty="0">
                <a:solidFill>
                  <a:schemeClr val="bg1">
                    <a:lumMod val="65000"/>
                  </a:schemeClr>
                </a:solidFill>
                <a:latin typeface="微软雅黑" pitchFamily="34" charset="-122"/>
                <a:ea typeface="微软雅黑" pitchFamily="34" charset="-122"/>
              </a:endParaRPr>
            </a:p>
          </p:txBody>
        </p:sp>
        <p:cxnSp>
          <p:nvCxnSpPr>
            <p:cNvPr id="14" name="直接连接符 13"/>
            <p:cNvCxnSpPr/>
            <p:nvPr/>
          </p:nvCxnSpPr>
          <p:spPr>
            <a:xfrm>
              <a:off x="534141" y="2415701"/>
              <a:ext cx="0" cy="494261"/>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5" name="流程图: 联系 14"/>
            <p:cNvSpPr/>
            <p:nvPr/>
          </p:nvSpPr>
          <p:spPr>
            <a:xfrm>
              <a:off x="421636" y="2324974"/>
              <a:ext cx="198446" cy="171975"/>
            </a:xfrm>
            <a:prstGeom prst="flowChartConnector">
              <a:avLst/>
            </a:prstGeom>
            <a:solidFill>
              <a:srgbClr val="DEA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itchFamily="34" charset="-122"/>
                <a:ea typeface="微软雅黑" pitchFamily="34" charset="-122"/>
              </a:endParaRPr>
            </a:p>
          </p:txBody>
        </p:sp>
        <p:cxnSp>
          <p:nvCxnSpPr>
            <p:cNvPr id="16" name="直接连接符 15"/>
            <p:cNvCxnSpPr/>
            <p:nvPr/>
          </p:nvCxnSpPr>
          <p:spPr>
            <a:xfrm>
              <a:off x="523203" y="2658092"/>
              <a:ext cx="378143"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4195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51518" y="764704"/>
            <a:ext cx="3076071" cy="57150"/>
          </a:xfrm>
          <a:prstGeom prst="rect">
            <a:avLst/>
          </a:prstGeom>
          <a:solidFill>
            <a:schemeClr val="tx2">
              <a:lumMod val="60000"/>
              <a:lumOff val="40000"/>
            </a:schemeClr>
          </a:solidFill>
          <a:ln w="12700">
            <a:solidFill>
              <a:schemeClr val="accent1"/>
            </a:solidFill>
            <a:miter lim="800000"/>
            <a:headEnd type="none" w="sm" len="sm"/>
            <a:tailEnd type="none" w="sm" len="sm"/>
          </a:ln>
          <a:effectLst>
            <a:outerShdw dist="53882" dir="2700000" algn="ctr" rotWithShape="0">
              <a:srgbClr val="5F5F5F"/>
            </a:outerShdw>
          </a:effectLst>
        </p:spPr>
        <p:txBody>
          <a:bodyPr wrap="none" anchor="ctr"/>
          <a:lstStyle/>
          <a:p>
            <a:pPr>
              <a:defRPr/>
            </a:pPr>
            <a:endParaRPr lang="zh-CN" altLang="en-US" b="0">
              <a:solidFill>
                <a:srgbClr val="000099"/>
              </a:solidFill>
            </a:endParaRPr>
          </a:p>
        </p:txBody>
      </p:sp>
      <p:sp>
        <p:nvSpPr>
          <p:cNvPr id="4" name="Rectangle 2"/>
          <p:cNvSpPr>
            <a:spLocks noChangeArrowheads="1"/>
          </p:cNvSpPr>
          <p:nvPr/>
        </p:nvSpPr>
        <p:spPr bwMode="auto">
          <a:xfrm>
            <a:off x="567096" y="183881"/>
            <a:ext cx="217078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800" b="1" dirty="0" smtClean="0">
                <a:solidFill>
                  <a:srgbClr val="C00000"/>
                </a:solidFill>
                <a:latin typeface="黑体" pitchFamily="49" charset="-122"/>
                <a:ea typeface="黑体" pitchFamily="49" charset="-122"/>
              </a:rPr>
              <a:t>成 果 推 广</a:t>
            </a:r>
            <a:endParaRPr lang="zh-CN" altLang="en-US" sz="2800" b="1" dirty="0">
              <a:solidFill>
                <a:srgbClr val="C00000"/>
              </a:solidFill>
              <a:latin typeface="黑体" pitchFamily="49" charset="-122"/>
              <a:ea typeface="黑体" pitchFamily="49" charset="-122"/>
            </a:endParaRPr>
          </a:p>
        </p:txBody>
      </p:sp>
      <p:pic>
        <p:nvPicPr>
          <p:cNvPr id="6" name="图片 5" descr="说明: C:\Users\jt\AppData\Local\Temp\1508075319(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132856"/>
            <a:ext cx="6768752" cy="4320480"/>
          </a:xfrm>
          <a:prstGeom prst="rect">
            <a:avLst/>
          </a:prstGeom>
          <a:noFill/>
          <a:ln>
            <a:noFill/>
          </a:ln>
        </p:spPr>
      </p:pic>
      <p:sp>
        <p:nvSpPr>
          <p:cNvPr id="8" name="TextBox 7"/>
          <p:cNvSpPr txBox="1"/>
          <p:nvPr/>
        </p:nvSpPr>
        <p:spPr bwMode="auto">
          <a:xfrm>
            <a:off x="582330" y="1222448"/>
            <a:ext cx="8107148" cy="5256583"/>
          </a:xfrm>
          <a:prstGeom prst="roundRect">
            <a:avLst>
              <a:gd name="adj" fmla="val 5006"/>
            </a:avLst>
          </a:prstGeom>
          <a:noFill/>
          <a:ln w="19050">
            <a:solidFill>
              <a:schemeClr val="bg1">
                <a:lumMod val="65000"/>
              </a:schemeClr>
            </a:solidFill>
          </a:ln>
        </p:spPr>
        <p:txBody>
          <a:bodyPr wrap="none" anchor="ctr"/>
          <a:lstStyle/>
          <a:p>
            <a:pPr algn="ctr">
              <a:defRPr/>
            </a:pPr>
            <a:endParaRPr lang="zh-CN" altLang="en-US" sz="2400" b="1" dirty="0">
              <a:solidFill>
                <a:schemeClr val="bg1">
                  <a:lumMod val="65000"/>
                </a:schemeClr>
              </a:solidFill>
              <a:latin typeface="微软雅黑" pitchFamily="34" charset="-122"/>
              <a:ea typeface="微软雅黑" pitchFamily="34" charset="-122"/>
            </a:endParaRPr>
          </a:p>
        </p:txBody>
      </p:sp>
      <p:sp>
        <p:nvSpPr>
          <p:cNvPr id="13" name="TextBox 12"/>
          <p:cNvSpPr txBox="1">
            <a:spLocks noChangeArrowheads="1"/>
          </p:cNvSpPr>
          <p:nvPr/>
        </p:nvSpPr>
        <p:spPr bwMode="auto">
          <a:xfrm>
            <a:off x="755576" y="1222448"/>
            <a:ext cx="78618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黑体" pitchFamily="2" charset="-122"/>
                <a:ea typeface="黑体" pitchFamily="2" charset="-122"/>
              </a:defRPr>
            </a:lvl1pPr>
            <a:lvl2pPr marL="742950" indent="-285750" eaLnBrk="0" hangingPunct="0">
              <a:defRPr kumimoji="1" sz="2400">
                <a:solidFill>
                  <a:schemeClr val="tx1"/>
                </a:solidFill>
                <a:latin typeface="黑体" pitchFamily="2" charset="-122"/>
                <a:ea typeface="黑体" pitchFamily="2" charset="-122"/>
              </a:defRPr>
            </a:lvl2pPr>
            <a:lvl3pPr marL="1143000" indent="-228600" eaLnBrk="0" hangingPunct="0">
              <a:defRPr kumimoji="1" sz="2400">
                <a:solidFill>
                  <a:schemeClr val="tx1"/>
                </a:solidFill>
                <a:latin typeface="黑体" pitchFamily="2" charset="-122"/>
                <a:ea typeface="黑体" pitchFamily="2" charset="-122"/>
              </a:defRPr>
            </a:lvl3pPr>
            <a:lvl4pPr marL="1600200" indent="-228600" eaLnBrk="0" hangingPunct="0">
              <a:defRPr kumimoji="1" sz="2400">
                <a:solidFill>
                  <a:schemeClr val="tx1"/>
                </a:solidFill>
                <a:latin typeface="黑体" pitchFamily="2" charset="-122"/>
                <a:ea typeface="黑体" pitchFamily="2" charset="-122"/>
              </a:defRPr>
            </a:lvl4pPr>
            <a:lvl5pPr marL="2057400" indent="-228600" eaLnBrk="0" hangingPunct="0">
              <a:defRPr kumimoji="1" sz="2400">
                <a:solidFill>
                  <a:schemeClr val="tx1"/>
                </a:solidFill>
                <a:latin typeface="黑体" pitchFamily="2" charset="-122"/>
                <a:ea typeface="黑体" pitchFamily="2" charset="-122"/>
              </a:defRPr>
            </a:lvl5pPr>
            <a:lvl6pPr marL="25146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6pPr>
            <a:lvl7pPr marL="29718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7pPr>
            <a:lvl8pPr marL="34290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8pPr>
            <a:lvl9pPr marL="38862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9pPr>
          </a:lstStyle>
          <a:p>
            <a:pPr eaLnBrk="1" hangingPunct="1"/>
            <a:r>
              <a:rPr lang="en-US" altLang="zh-CN" b="1" dirty="0" smtClean="0">
                <a:solidFill>
                  <a:srgbClr val="002060"/>
                </a:solidFill>
              </a:rPr>
              <a:t>《</a:t>
            </a:r>
            <a:r>
              <a:rPr lang="zh-CN" altLang="en-US" b="1" dirty="0" smtClean="0">
                <a:solidFill>
                  <a:srgbClr val="002060"/>
                </a:solidFill>
              </a:rPr>
              <a:t>微积分</a:t>
            </a:r>
            <a:r>
              <a:rPr lang="en-US" altLang="zh-CN" b="1" dirty="0" smtClean="0">
                <a:solidFill>
                  <a:srgbClr val="002060"/>
                </a:solidFill>
              </a:rPr>
              <a:t>》</a:t>
            </a:r>
            <a:r>
              <a:rPr lang="zh-CN" altLang="en-US" b="1" dirty="0" smtClean="0">
                <a:solidFill>
                  <a:srgbClr val="002060"/>
                </a:solidFill>
              </a:rPr>
              <a:t>使用学校有哈尔滨工程大学、哈尔滨理工大学、东北石油大学、北师大附中、哈三中。</a:t>
            </a:r>
            <a:endParaRPr lang="en-US" altLang="zh-CN" b="1" dirty="0">
              <a:solidFill>
                <a:srgbClr val="002060"/>
              </a:solidFill>
            </a:endParaRPr>
          </a:p>
        </p:txBody>
      </p:sp>
    </p:spTree>
    <p:extLst>
      <p:ext uri="{BB962C8B-B14F-4D97-AF65-F5344CB8AC3E}">
        <p14:creationId xmlns:p14="http://schemas.microsoft.com/office/powerpoint/2010/main" val="3408127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51518" y="764704"/>
            <a:ext cx="3076071" cy="57150"/>
          </a:xfrm>
          <a:prstGeom prst="rect">
            <a:avLst/>
          </a:prstGeom>
          <a:solidFill>
            <a:schemeClr val="tx2">
              <a:lumMod val="60000"/>
              <a:lumOff val="40000"/>
            </a:schemeClr>
          </a:solidFill>
          <a:ln w="12700">
            <a:solidFill>
              <a:schemeClr val="accent1"/>
            </a:solidFill>
            <a:miter lim="800000"/>
            <a:headEnd type="none" w="sm" len="sm"/>
            <a:tailEnd type="none" w="sm" len="sm"/>
          </a:ln>
          <a:effectLst>
            <a:outerShdw dist="53882" dir="2700000" algn="ctr" rotWithShape="0">
              <a:srgbClr val="5F5F5F"/>
            </a:outerShdw>
          </a:effectLst>
        </p:spPr>
        <p:txBody>
          <a:bodyPr wrap="none" anchor="ctr"/>
          <a:lstStyle/>
          <a:p>
            <a:pPr>
              <a:defRPr/>
            </a:pPr>
            <a:endParaRPr lang="zh-CN" altLang="en-US" b="0">
              <a:solidFill>
                <a:srgbClr val="000099"/>
              </a:solidFill>
            </a:endParaRPr>
          </a:p>
        </p:txBody>
      </p:sp>
      <p:sp>
        <p:nvSpPr>
          <p:cNvPr id="3" name="Rectangle 2"/>
          <p:cNvSpPr>
            <a:spLocks noChangeArrowheads="1"/>
          </p:cNvSpPr>
          <p:nvPr/>
        </p:nvSpPr>
        <p:spPr bwMode="auto">
          <a:xfrm>
            <a:off x="467544" y="191385"/>
            <a:ext cx="271260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800" b="1" dirty="0" smtClean="0">
                <a:solidFill>
                  <a:srgbClr val="C00000"/>
                </a:solidFill>
                <a:latin typeface="黑体" pitchFamily="49" charset="-122"/>
                <a:ea typeface="黑体" pitchFamily="49" charset="-122"/>
              </a:rPr>
              <a:t>国 家 级 奖 项</a:t>
            </a:r>
            <a:endParaRPr lang="zh-CN" altLang="en-US" sz="2800" b="1" dirty="0">
              <a:solidFill>
                <a:srgbClr val="C00000"/>
              </a:solidFill>
              <a:latin typeface="黑体" pitchFamily="49" charset="-122"/>
              <a:ea typeface="黑体" pitchFamily="49" charset="-122"/>
            </a:endParaRPr>
          </a:p>
        </p:txBody>
      </p:sp>
      <p:sp>
        <p:nvSpPr>
          <p:cNvPr id="9" name="TextBox 8"/>
          <p:cNvSpPr txBox="1">
            <a:spLocks noChangeArrowheads="1"/>
          </p:cNvSpPr>
          <p:nvPr/>
        </p:nvSpPr>
        <p:spPr bwMode="auto">
          <a:xfrm>
            <a:off x="323528" y="1080316"/>
            <a:ext cx="8673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黑体" pitchFamily="2" charset="-122"/>
                <a:ea typeface="黑体" pitchFamily="2" charset="-122"/>
              </a:defRPr>
            </a:lvl1pPr>
            <a:lvl2pPr marL="742950" indent="-285750" eaLnBrk="0" hangingPunct="0">
              <a:defRPr kumimoji="1" sz="2400">
                <a:solidFill>
                  <a:schemeClr val="tx1"/>
                </a:solidFill>
                <a:latin typeface="黑体" pitchFamily="2" charset="-122"/>
                <a:ea typeface="黑体" pitchFamily="2" charset="-122"/>
              </a:defRPr>
            </a:lvl2pPr>
            <a:lvl3pPr marL="1143000" indent="-228600" eaLnBrk="0" hangingPunct="0">
              <a:defRPr kumimoji="1" sz="2400">
                <a:solidFill>
                  <a:schemeClr val="tx1"/>
                </a:solidFill>
                <a:latin typeface="黑体" pitchFamily="2" charset="-122"/>
                <a:ea typeface="黑体" pitchFamily="2" charset="-122"/>
              </a:defRPr>
            </a:lvl3pPr>
            <a:lvl4pPr marL="1600200" indent="-228600" eaLnBrk="0" hangingPunct="0">
              <a:defRPr kumimoji="1" sz="2400">
                <a:solidFill>
                  <a:schemeClr val="tx1"/>
                </a:solidFill>
                <a:latin typeface="黑体" pitchFamily="2" charset="-122"/>
                <a:ea typeface="黑体" pitchFamily="2" charset="-122"/>
              </a:defRPr>
            </a:lvl4pPr>
            <a:lvl5pPr marL="2057400" indent="-228600" eaLnBrk="0" hangingPunct="0">
              <a:defRPr kumimoji="1" sz="2400">
                <a:solidFill>
                  <a:schemeClr val="tx1"/>
                </a:solidFill>
                <a:latin typeface="黑体" pitchFamily="2" charset="-122"/>
                <a:ea typeface="黑体" pitchFamily="2" charset="-122"/>
              </a:defRPr>
            </a:lvl5pPr>
            <a:lvl6pPr marL="25146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6pPr>
            <a:lvl7pPr marL="29718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7pPr>
            <a:lvl8pPr marL="34290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8pPr>
            <a:lvl9pPr marL="38862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9pPr>
          </a:lstStyle>
          <a:p>
            <a:pPr eaLnBrk="1" hangingPunct="1"/>
            <a:r>
              <a:rPr lang="en-US" altLang="zh-CN" sz="2800" b="1" dirty="0" smtClean="0">
                <a:solidFill>
                  <a:srgbClr val="1E0579"/>
                </a:solidFill>
              </a:rPr>
              <a:t>1.2017</a:t>
            </a:r>
            <a:r>
              <a:rPr lang="zh-CN" altLang="zh-CN" sz="2800" b="1" dirty="0">
                <a:solidFill>
                  <a:srgbClr val="1E0579"/>
                </a:solidFill>
              </a:rPr>
              <a:t>年“微积分”国家级精品在线开放课程负责人</a:t>
            </a:r>
            <a:r>
              <a:rPr lang="zh-CN" altLang="en-US" sz="2800" b="1" dirty="0">
                <a:solidFill>
                  <a:srgbClr val="1E0579"/>
                </a:solidFill>
              </a:rPr>
              <a:t>；</a:t>
            </a:r>
          </a:p>
        </p:txBody>
      </p:sp>
      <p:pic>
        <p:nvPicPr>
          <p:cNvPr id="12" name="图片 11" descr="C:\Users\jt\Desktop\微积分国家精品在线开放课程.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640" y="1916832"/>
            <a:ext cx="7344816" cy="4608512"/>
          </a:xfrm>
          <a:prstGeom prst="rect">
            <a:avLst/>
          </a:prstGeom>
          <a:noFill/>
          <a:ln>
            <a:noFill/>
          </a:ln>
        </p:spPr>
      </p:pic>
    </p:spTree>
    <p:extLst>
      <p:ext uri="{BB962C8B-B14F-4D97-AF65-F5344CB8AC3E}">
        <p14:creationId xmlns:p14="http://schemas.microsoft.com/office/powerpoint/2010/main" val="1374670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51518" y="764704"/>
            <a:ext cx="3076071" cy="57150"/>
          </a:xfrm>
          <a:prstGeom prst="rect">
            <a:avLst/>
          </a:prstGeom>
          <a:solidFill>
            <a:schemeClr val="tx2">
              <a:lumMod val="60000"/>
              <a:lumOff val="40000"/>
            </a:schemeClr>
          </a:solidFill>
          <a:ln w="12700">
            <a:solidFill>
              <a:schemeClr val="accent1"/>
            </a:solidFill>
            <a:miter lim="800000"/>
            <a:headEnd type="none" w="sm" len="sm"/>
            <a:tailEnd type="none" w="sm" len="sm"/>
          </a:ln>
          <a:effectLst>
            <a:outerShdw dist="53882" dir="2700000" algn="ctr" rotWithShape="0">
              <a:srgbClr val="5F5F5F"/>
            </a:outerShdw>
          </a:effectLst>
        </p:spPr>
        <p:txBody>
          <a:bodyPr wrap="none" anchor="ctr"/>
          <a:lstStyle/>
          <a:p>
            <a:pPr>
              <a:defRPr/>
            </a:pPr>
            <a:endParaRPr lang="zh-CN" altLang="en-US" b="0">
              <a:solidFill>
                <a:srgbClr val="000099"/>
              </a:solidFill>
            </a:endParaRPr>
          </a:p>
        </p:txBody>
      </p:sp>
      <p:sp>
        <p:nvSpPr>
          <p:cNvPr id="4" name="Rectangle 2"/>
          <p:cNvSpPr>
            <a:spLocks noChangeArrowheads="1"/>
          </p:cNvSpPr>
          <p:nvPr/>
        </p:nvSpPr>
        <p:spPr bwMode="auto">
          <a:xfrm>
            <a:off x="567096" y="183881"/>
            <a:ext cx="2170787"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800" b="1" dirty="0" smtClean="0">
                <a:solidFill>
                  <a:srgbClr val="C00000"/>
                </a:solidFill>
                <a:latin typeface="黑体" pitchFamily="49" charset="-122"/>
                <a:ea typeface="黑体" pitchFamily="49" charset="-122"/>
              </a:rPr>
              <a:t>成 果 推 广</a:t>
            </a:r>
            <a:endParaRPr lang="zh-CN" altLang="en-US" sz="2800" b="1" dirty="0">
              <a:solidFill>
                <a:srgbClr val="C00000"/>
              </a:solidFill>
              <a:latin typeface="黑体" pitchFamily="49" charset="-122"/>
              <a:ea typeface="黑体" pitchFamily="49" charset="-122"/>
            </a:endParaRPr>
          </a:p>
        </p:txBody>
      </p:sp>
      <p:sp>
        <p:nvSpPr>
          <p:cNvPr id="2" name="矩形 1"/>
          <p:cNvSpPr/>
          <p:nvPr/>
        </p:nvSpPr>
        <p:spPr>
          <a:xfrm>
            <a:off x="246748" y="884321"/>
            <a:ext cx="8712970" cy="6217087"/>
          </a:xfrm>
          <a:prstGeom prst="rect">
            <a:avLst/>
          </a:prstGeom>
        </p:spPr>
        <p:txBody>
          <a:bodyPr wrap="square">
            <a:spAutoFit/>
          </a:bodyPr>
          <a:lstStyle/>
          <a:p>
            <a:r>
              <a:rPr lang="en-US" altLang="zh-CN" sz="2000" dirty="0" smtClean="0"/>
              <a:t>1.</a:t>
            </a:r>
            <a:r>
              <a:rPr lang="zh-CN" altLang="zh-CN" sz="2000" dirty="0" smtClean="0"/>
              <a:t>尹逊波</a:t>
            </a:r>
            <a:r>
              <a:rPr lang="zh-CN" altLang="zh-CN" sz="2000" dirty="0"/>
              <a:t>在</a:t>
            </a:r>
            <a:r>
              <a:rPr lang="en-US" altLang="zh-CN" sz="2000" dirty="0"/>
              <a:t>2013</a:t>
            </a:r>
            <a:r>
              <a:rPr lang="zh-CN" altLang="zh-CN" sz="2000" dirty="0"/>
              <a:t>年高校数学课程教学系列报告会做报告</a:t>
            </a:r>
          </a:p>
          <a:p>
            <a:r>
              <a:rPr lang="en-US" altLang="zh-CN" sz="2000" dirty="0" smtClean="0"/>
              <a:t>2.</a:t>
            </a:r>
            <a:r>
              <a:rPr lang="zh-CN" altLang="zh-CN" sz="2000" dirty="0" smtClean="0"/>
              <a:t>尹逊波</a:t>
            </a:r>
            <a:r>
              <a:rPr lang="zh-CN" altLang="zh-CN" sz="2000" dirty="0"/>
              <a:t>在</a:t>
            </a:r>
            <a:r>
              <a:rPr lang="en-US" altLang="zh-CN" sz="2000" dirty="0"/>
              <a:t>2014</a:t>
            </a:r>
            <a:r>
              <a:rPr lang="zh-CN" altLang="zh-CN" sz="2000" dirty="0"/>
              <a:t>年高校数学课程教学系列报告会做报告</a:t>
            </a:r>
          </a:p>
          <a:p>
            <a:r>
              <a:rPr lang="en-US" altLang="zh-CN" sz="2000" dirty="0" smtClean="0"/>
              <a:t>3.</a:t>
            </a:r>
            <a:r>
              <a:rPr lang="zh-CN" altLang="zh-CN" sz="2000" dirty="0" smtClean="0"/>
              <a:t>尹逊波</a:t>
            </a:r>
            <a:r>
              <a:rPr lang="zh-CN" altLang="zh-CN" sz="2000" dirty="0"/>
              <a:t>在</a:t>
            </a:r>
            <a:r>
              <a:rPr lang="en-US" altLang="zh-CN" sz="2000" dirty="0"/>
              <a:t>2016</a:t>
            </a:r>
            <a:r>
              <a:rPr lang="zh-CN" altLang="zh-CN" sz="2000" dirty="0"/>
              <a:t>年高校数学课程教学系列报告会做报告</a:t>
            </a:r>
          </a:p>
          <a:p>
            <a:r>
              <a:rPr lang="en-US" altLang="zh-CN" sz="2000" dirty="0" smtClean="0"/>
              <a:t>4.</a:t>
            </a:r>
            <a:r>
              <a:rPr lang="zh-CN" altLang="zh-CN" sz="2000" dirty="0" smtClean="0"/>
              <a:t>尹逊波</a:t>
            </a:r>
            <a:r>
              <a:rPr lang="zh-CN" altLang="zh-CN" sz="2000" dirty="0"/>
              <a:t>在</a:t>
            </a:r>
            <a:r>
              <a:rPr lang="en-US" altLang="zh-CN" sz="2000" dirty="0"/>
              <a:t>2016</a:t>
            </a:r>
            <a:r>
              <a:rPr lang="zh-CN" altLang="zh-CN" sz="2000" dirty="0"/>
              <a:t>中国国际远程与继续教育大会上</a:t>
            </a:r>
            <a:r>
              <a:rPr lang="zh-CN" altLang="zh-CN" sz="2000" dirty="0" smtClean="0"/>
              <a:t>发言</a:t>
            </a:r>
            <a:endParaRPr lang="en-US" altLang="zh-CN" sz="2000" dirty="0" smtClean="0"/>
          </a:p>
          <a:p>
            <a:r>
              <a:rPr lang="en-US" altLang="zh-CN" sz="2000" dirty="0" smtClean="0"/>
              <a:t>5.</a:t>
            </a:r>
            <a:r>
              <a:rPr lang="zh-CN" altLang="zh-CN" sz="2000" dirty="0" smtClean="0"/>
              <a:t>尹逊波</a:t>
            </a:r>
            <a:r>
              <a:rPr lang="zh-CN" altLang="zh-CN" sz="2000" dirty="0"/>
              <a:t>在</a:t>
            </a:r>
            <a:r>
              <a:rPr lang="en-US" altLang="zh-CN" sz="2000" dirty="0"/>
              <a:t>2017</a:t>
            </a:r>
            <a:r>
              <a:rPr lang="zh-CN" altLang="zh-CN" sz="2000" dirty="0"/>
              <a:t>年</a:t>
            </a:r>
            <a:r>
              <a:rPr lang="en-US" altLang="zh-CN" sz="2000" dirty="0"/>
              <a:t>CHED</a:t>
            </a:r>
            <a:r>
              <a:rPr lang="zh-CN" altLang="zh-CN" sz="2000" dirty="0"/>
              <a:t>会议上的发言证明</a:t>
            </a:r>
          </a:p>
          <a:p>
            <a:r>
              <a:rPr lang="en-US" altLang="zh-CN" sz="2000" dirty="0" smtClean="0"/>
              <a:t>6.</a:t>
            </a:r>
            <a:r>
              <a:rPr lang="zh-CN" altLang="zh-CN" sz="2000" dirty="0" smtClean="0"/>
              <a:t>尹逊波</a:t>
            </a:r>
            <a:r>
              <a:rPr lang="zh-CN" altLang="zh-CN" sz="2000" dirty="0"/>
              <a:t>在</a:t>
            </a:r>
            <a:r>
              <a:rPr lang="en-US" altLang="zh-CN" sz="2000" dirty="0"/>
              <a:t>2016</a:t>
            </a:r>
            <a:r>
              <a:rPr lang="zh-CN" altLang="zh-CN" sz="2000" dirty="0"/>
              <a:t>年创新教与学研讨会上发言</a:t>
            </a:r>
          </a:p>
          <a:p>
            <a:r>
              <a:rPr lang="en-US" altLang="zh-CN" sz="2000" dirty="0" smtClean="0"/>
              <a:t>7.</a:t>
            </a:r>
            <a:r>
              <a:rPr lang="zh-CN" altLang="zh-CN" sz="2000" dirty="0" smtClean="0"/>
              <a:t>尹逊波</a:t>
            </a:r>
            <a:r>
              <a:rPr lang="zh-CN" altLang="zh-CN" sz="2000" dirty="0"/>
              <a:t>在</a:t>
            </a:r>
            <a:r>
              <a:rPr lang="en-US" altLang="zh-CN" sz="2000" dirty="0"/>
              <a:t>2018</a:t>
            </a:r>
            <a:r>
              <a:rPr lang="zh-CN" altLang="zh-CN" sz="2000" dirty="0"/>
              <a:t>年中国高等教育博览会中国大学课程教材分论坛发言</a:t>
            </a:r>
          </a:p>
          <a:p>
            <a:r>
              <a:rPr lang="en-US" altLang="zh-CN" sz="2000" dirty="0" smtClean="0"/>
              <a:t>8.</a:t>
            </a:r>
            <a:r>
              <a:rPr lang="zh-CN" altLang="zh-CN" sz="2000" dirty="0" smtClean="0"/>
              <a:t>尹逊波</a:t>
            </a:r>
            <a:r>
              <a:rPr lang="en-US" altLang="zh-CN" sz="2000" dirty="0"/>
              <a:t>2018</a:t>
            </a:r>
            <a:r>
              <a:rPr lang="zh-CN" altLang="zh-CN" sz="2000" dirty="0"/>
              <a:t>年在高等学校大学数学课程教材建设研讨会发言</a:t>
            </a:r>
          </a:p>
          <a:p>
            <a:r>
              <a:rPr lang="en-US" altLang="zh-CN" sz="2000" dirty="0" smtClean="0"/>
              <a:t>9.</a:t>
            </a:r>
            <a:r>
              <a:rPr lang="zh-CN" altLang="zh-CN" sz="2000" dirty="0" smtClean="0"/>
              <a:t>尹逊波</a:t>
            </a:r>
            <a:r>
              <a:rPr lang="zh-CN" altLang="zh-CN" sz="2000" dirty="0"/>
              <a:t>在</a:t>
            </a:r>
            <a:r>
              <a:rPr lang="en-US" altLang="zh-CN" sz="2000" dirty="0"/>
              <a:t>2017</a:t>
            </a:r>
            <a:r>
              <a:rPr lang="zh-CN" altLang="zh-CN" sz="2000" dirty="0"/>
              <a:t>年全国大学数学教学研讨会暨华东六省数学教学研究会上发言</a:t>
            </a:r>
          </a:p>
          <a:p>
            <a:r>
              <a:rPr lang="en-US" altLang="zh-CN" sz="2000" dirty="0" smtClean="0"/>
              <a:t>10.</a:t>
            </a:r>
            <a:r>
              <a:rPr lang="zh-CN" altLang="zh-CN" sz="2000" dirty="0" smtClean="0"/>
              <a:t>尹逊波</a:t>
            </a:r>
            <a:r>
              <a:rPr lang="zh-CN" altLang="zh-CN" sz="2000" dirty="0"/>
              <a:t>在</a:t>
            </a:r>
            <a:r>
              <a:rPr lang="en-US" altLang="zh-CN" sz="2000" dirty="0"/>
              <a:t>2017</a:t>
            </a:r>
            <a:r>
              <a:rPr lang="zh-CN" altLang="zh-CN" sz="2000" dirty="0"/>
              <a:t>年全国大学生数学竞赛工作研讨会上发言</a:t>
            </a:r>
          </a:p>
          <a:p>
            <a:r>
              <a:rPr lang="en-US" altLang="zh-CN" sz="2000" dirty="0" smtClean="0"/>
              <a:t>11.</a:t>
            </a:r>
            <a:r>
              <a:rPr lang="zh-CN" altLang="zh-CN" sz="2000" dirty="0" smtClean="0"/>
              <a:t>尹逊波</a:t>
            </a:r>
            <a:r>
              <a:rPr lang="zh-CN" altLang="zh-CN" sz="2000" dirty="0"/>
              <a:t>在</a:t>
            </a:r>
            <a:r>
              <a:rPr lang="en-US" altLang="zh-CN" sz="2000" dirty="0"/>
              <a:t>2017</a:t>
            </a:r>
            <a:r>
              <a:rPr lang="zh-CN" altLang="zh-CN" sz="2000" dirty="0"/>
              <a:t>年第二届全国高校数学课程创新教学研讨会上发言</a:t>
            </a:r>
          </a:p>
          <a:p>
            <a:r>
              <a:rPr lang="en-US" altLang="zh-CN" sz="2000" dirty="0" smtClean="0"/>
              <a:t>12.</a:t>
            </a:r>
            <a:r>
              <a:rPr lang="zh-CN" altLang="zh-CN" sz="2000" dirty="0" smtClean="0"/>
              <a:t>尹逊波</a:t>
            </a:r>
            <a:r>
              <a:rPr lang="en-US" altLang="zh-CN" sz="2000" dirty="0"/>
              <a:t>2017</a:t>
            </a:r>
            <a:r>
              <a:rPr lang="zh-CN" altLang="zh-CN" sz="2000" dirty="0"/>
              <a:t>年中国大学先修课程之</a:t>
            </a:r>
            <a:r>
              <a:rPr lang="en-US" altLang="zh-CN" sz="2000" dirty="0"/>
              <a:t>MOOC</a:t>
            </a:r>
            <a:r>
              <a:rPr lang="zh-CN" altLang="zh-CN" sz="2000" dirty="0"/>
              <a:t>建设与应用会议上访谈</a:t>
            </a:r>
          </a:p>
          <a:p>
            <a:r>
              <a:rPr lang="en-US" altLang="zh-CN" sz="2000" dirty="0" smtClean="0"/>
              <a:t>13.</a:t>
            </a:r>
            <a:r>
              <a:rPr lang="zh-CN" altLang="zh-CN" sz="2000" dirty="0" smtClean="0"/>
              <a:t>尹逊波</a:t>
            </a:r>
            <a:r>
              <a:rPr lang="en-US" altLang="zh-CN" sz="2000" dirty="0"/>
              <a:t>2018</a:t>
            </a:r>
            <a:r>
              <a:rPr lang="zh-CN" altLang="zh-CN" sz="2000" dirty="0"/>
              <a:t>年第三届全国高校数学课程创新教学研讨会上发言</a:t>
            </a:r>
          </a:p>
          <a:p>
            <a:r>
              <a:rPr lang="en-US" altLang="zh-CN" sz="2000" dirty="0" smtClean="0"/>
              <a:t>14.</a:t>
            </a:r>
            <a:r>
              <a:rPr lang="zh-CN" altLang="zh-CN" sz="2000" dirty="0" smtClean="0"/>
              <a:t>尹逊波</a:t>
            </a:r>
            <a:r>
              <a:rPr lang="en-US" altLang="zh-CN" sz="2000" dirty="0"/>
              <a:t>2015</a:t>
            </a:r>
            <a:r>
              <a:rPr lang="zh-CN" altLang="zh-CN" sz="2000" dirty="0"/>
              <a:t>年在首届全国高校数学微课程教学设计竞赛东北赛区教师培训会做报告</a:t>
            </a:r>
          </a:p>
          <a:p>
            <a:r>
              <a:rPr lang="en-US" altLang="zh-CN" sz="2000" dirty="0" smtClean="0"/>
              <a:t>15.</a:t>
            </a:r>
            <a:r>
              <a:rPr lang="zh-CN" altLang="zh-CN" sz="2000" dirty="0" smtClean="0"/>
              <a:t>尹逊波</a:t>
            </a:r>
            <a:r>
              <a:rPr lang="en-US" altLang="zh-CN" sz="2000" dirty="0"/>
              <a:t>2018</a:t>
            </a:r>
            <a:r>
              <a:rPr lang="zh-CN" altLang="zh-CN" sz="2000" dirty="0"/>
              <a:t>年在爱课程中国大学</a:t>
            </a:r>
            <a:r>
              <a:rPr lang="en-US" altLang="zh-CN" sz="2000" dirty="0"/>
              <a:t>MOOC</a:t>
            </a:r>
            <a:r>
              <a:rPr lang="zh-CN" altLang="zh-CN" sz="2000" dirty="0"/>
              <a:t>年会访谈</a:t>
            </a:r>
          </a:p>
          <a:p>
            <a:r>
              <a:rPr lang="en-US" altLang="zh-CN" sz="2000" dirty="0" smtClean="0"/>
              <a:t>16.</a:t>
            </a:r>
            <a:r>
              <a:rPr lang="zh-CN" altLang="zh-CN" sz="2000" dirty="0" smtClean="0"/>
              <a:t>尹逊波</a:t>
            </a:r>
            <a:r>
              <a:rPr lang="en-US" altLang="zh-CN" sz="2000" dirty="0"/>
              <a:t>2018</a:t>
            </a:r>
            <a:r>
              <a:rPr lang="zh-CN" altLang="zh-CN" sz="2000" dirty="0"/>
              <a:t>年在“融合创新，加快一流课程与教材建设”系列研讨会做报告</a:t>
            </a:r>
          </a:p>
          <a:p>
            <a:endParaRPr lang="zh-CN" altLang="zh-CN" dirty="0"/>
          </a:p>
        </p:txBody>
      </p:sp>
    </p:spTree>
    <p:extLst>
      <p:ext uri="{BB962C8B-B14F-4D97-AF65-F5344CB8AC3E}">
        <p14:creationId xmlns:p14="http://schemas.microsoft.com/office/powerpoint/2010/main" val="225650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2883781" y="1110318"/>
            <a:ext cx="3384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黑体" pitchFamily="2" charset="-122"/>
                <a:ea typeface="黑体" pitchFamily="2" charset="-122"/>
              </a:defRPr>
            </a:lvl1pPr>
            <a:lvl2pPr marL="742950" indent="-285750" eaLnBrk="0" hangingPunct="0">
              <a:defRPr kumimoji="1" sz="2400">
                <a:solidFill>
                  <a:schemeClr val="tx1"/>
                </a:solidFill>
                <a:latin typeface="黑体" pitchFamily="2" charset="-122"/>
                <a:ea typeface="黑体" pitchFamily="2" charset="-122"/>
              </a:defRPr>
            </a:lvl2pPr>
            <a:lvl3pPr marL="1143000" indent="-228600" eaLnBrk="0" hangingPunct="0">
              <a:defRPr kumimoji="1" sz="2400">
                <a:solidFill>
                  <a:schemeClr val="tx1"/>
                </a:solidFill>
                <a:latin typeface="黑体" pitchFamily="2" charset="-122"/>
                <a:ea typeface="黑体" pitchFamily="2" charset="-122"/>
              </a:defRPr>
            </a:lvl3pPr>
            <a:lvl4pPr marL="1600200" indent="-228600" eaLnBrk="0" hangingPunct="0">
              <a:defRPr kumimoji="1" sz="2400">
                <a:solidFill>
                  <a:schemeClr val="tx1"/>
                </a:solidFill>
                <a:latin typeface="黑体" pitchFamily="2" charset="-122"/>
                <a:ea typeface="黑体" pitchFamily="2" charset="-122"/>
              </a:defRPr>
            </a:lvl4pPr>
            <a:lvl5pPr marL="2057400" indent="-228600" eaLnBrk="0" hangingPunct="0">
              <a:defRPr kumimoji="1" sz="2400">
                <a:solidFill>
                  <a:schemeClr val="tx1"/>
                </a:solidFill>
                <a:latin typeface="黑体" pitchFamily="2" charset="-122"/>
                <a:ea typeface="黑体" pitchFamily="2" charset="-122"/>
              </a:defRPr>
            </a:lvl5pPr>
            <a:lvl6pPr marL="25146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6pPr>
            <a:lvl7pPr marL="29718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7pPr>
            <a:lvl8pPr marL="34290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8pPr>
            <a:lvl9pPr marL="38862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9pPr>
          </a:lstStyle>
          <a:p>
            <a:pPr eaLnBrk="1" hangingPunct="1"/>
            <a:r>
              <a:rPr lang="en-US" altLang="zh-CN" sz="2800" b="1" dirty="0" smtClean="0">
                <a:solidFill>
                  <a:srgbClr val="7030A0"/>
                </a:solidFill>
              </a:rPr>
              <a:t>1</a:t>
            </a:r>
            <a:r>
              <a:rPr lang="zh-CN" altLang="en-US" sz="2800" b="1" dirty="0" smtClean="0">
                <a:solidFill>
                  <a:srgbClr val="7030A0"/>
                </a:solidFill>
              </a:rPr>
              <a:t>）</a:t>
            </a:r>
            <a:r>
              <a:rPr lang="en-US" altLang="zh-CN" sz="2800" b="1" dirty="0" smtClean="0">
                <a:solidFill>
                  <a:srgbClr val="7030A0"/>
                </a:solidFill>
              </a:rPr>
              <a:t>《</a:t>
            </a:r>
            <a:r>
              <a:rPr lang="zh-CN" altLang="en-US" sz="2800" b="1" dirty="0" smtClean="0">
                <a:solidFill>
                  <a:srgbClr val="7030A0"/>
                </a:solidFill>
              </a:rPr>
              <a:t>微积分</a:t>
            </a:r>
            <a:r>
              <a:rPr lang="en-US" altLang="zh-CN" sz="2800" b="1" dirty="0" smtClean="0">
                <a:solidFill>
                  <a:srgbClr val="7030A0"/>
                </a:solidFill>
              </a:rPr>
              <a:t>》</a:t>
            </a:r>
            <a:r>
              <a:rPr lang="zh-CN" altLang="en-US" sz="2800" b="1" dirty="0" smtClean="0">
                <a:solidFill>
                  <a:srgbClr val="7030A0"/>
                </a:solidFill>
              </a:rPr>
              <a:t>课程</a:t>
            </a:r>
            <a:endParaRPr lang="zh-CN" altLang="en-US" sz="2800" b="1" dirty="0">
              <a:solidFill>
                <a:srgbClr val="7030A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778572"/>
            <a:ext cx="588746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4154836"/>
            <a:ext cx="2808312" cy="240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0049" y="4185026"/>
            <a:ext cx="2775076" cy="229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组合 9"/>
          <p:cNvGrpSpPr>
            <a:grpSpLocks/>
          </p:cNvGrpSpPr>
          <p:nvPr/>
        </p:nvGrpSpPr>
        <p:grpSpPr bwMode="auto">
          <a:xfrm>
            <a:off x="509588" y="1633540"/>
            <a:ext cx="8013695" cy="5035825"/>
            <a:chOff x="421636" y="2035188"/>
            <a:chExt cx="7887873" cy="3935130"/>
          </a:xfrm>
        </p:grpSpPr>
        <p:sp>
          <p:nvSpPr>
            <p:cNvPr id="11" name="TextBox 10"/>
            <p:cNvSpPr txBox="1"/>
            <p:nvPr/>
          </p:nvSpPr>
          <p:spPr>
            <a:xfrm>
              <a:off x="538829" y="2035188"/>
              <a:ext cx="7770680" cy="3935130"/>
            </a:xfrm>
            <a:prstGeom prst="roundRect">
              <a:avLst>
                <a:gd name="adj" fmla="val 5006"/>
              </a:avLst>
            </a:prstGeom>
            <a:noFill/>
            <a:ln w="19050">
              <a:solidFill>
                <a:schemeClr val="bg1">
                  <a:lumMod val="65000"/>
                </a:schemeClr>
              </a:solidFill>
            </a:ln>
          </p:spPr>
          <p:txBody>
            <a:bodyPr wrap="none" anchor="ctr"/>
            <a:lstStyle/>
            <a:p>
              <a:pPr algn="ctr">
                <a:defRPr/>
              </a:pPr>
              <a:endParaRPr lang="zh-CN" altLang="en-US" sz="2400" b="1" dirty="0">
                <a:solidFill>
                  <a:schemeClr val="bg1">
                    <a:lumMod val="65000"/>
                  </a:schemeClr>
                </a:solidFill>
                <a:latin typeface="微软雅黑" pitchFamily="34" charset="-122"/>
                <a:ea typeface="微软雅黑" pitchFamily="34" charset="-122"/>
              </a:endParaRPr>
            </a:p>
          </p:txBody>
        </p:sp>
        <p:cxnSp>
          <p:nvCxnSpPr>
            <p:cNvPr id="13" name="直接连接符 12"/>
            <p:cNvCxnSpPr/>
            <p:nvPr/>
          </p:nvCxnSpPr>
          <p:spPr>
            <a:xfrm>
              <a:off x="534141" y="2415701"/>
              <a:ext cx="0" cy="494261"/>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流程图: 联系 13"/>
            <p:cNvSpPr/>
            <p:nvPr/>
          </p:nvSpPr>
          <p:spPr>
            <a:xfrm>
              <a:off x="421636" y="2324974"/>
              <a:ext cx="198446" cy="171975"/>
            </a:xfrm>
            <a:prstGeom prst="flowChartConnector">
              <a:avLst/>
            </a:prstGeom>
            <a:solidFill>
              <a:srgbClr val="DEA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itchFamily="34" charset="-122"/>
                <a:ea typeface="微软雅黑" pitchFamily="34" charset="-122"/>
              </a:endParaRPr>
            </a:p>
          </p:txBody>
        </p:sp>
        <p:cxnSp>
          <p:nvCxnSpPr>
            <p:cNvPr id="15" name="直接连接符 14"/>
            <p:cNvCxnSpPr/>
            <p:nvPr/>
          </p:nvCxnSpPr>
          <p:spPr>
            <a:xfrm>
              <a:off x="523203" y="2658092"/>
              <a:ext cx="378143"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6" name="Rectangle 4"/>
          <p:cNvSpPr>
            <a:spLocks noChangeArrowheads="1"/>
          </p:cNvSpPr>
          <p:nvPr/>
        </p:nvSpPr>
        <p:spPr bwMode="auto">
          <a:xfrm>
            <a:off x="251518" y="764704"/>
            <a:ext cx="3076071" cy="57150"/>
          </a:xfrm>
          <a:prstGeom prst="rect">
            <a:avLst/>
          </a:prstGeom>
          <a:solidFill>
            <a:schemeClr val="tx2">
              <a:lumMod val="60000"/>
              <a:lumOff val="40000"/>
            </a:schemeClr>
          </a:solidFill>
          <a:ln w="12700">
            <a:solidFill>
              <a:schemeClr val="accent1"/>
            </a:solidFill>
            <a:miter lim="800000"/>
            <a:headEnd type="none" w="sm" len="sm"/>
            <a:tailEnd type="none" w="sm" len="sm"/>
          </a:ln>
          <a:effectLst>
            <a:outerShdw dist="53882" dir="2700000" algn="ctr" rotWithShape="0">
              <a:srgbClr val="5F5F5F"/>
            </a:outerShdw>
          </a:effectLst>
        </p:spPr>
        <p:txBody>
          <a:bodyPr wrap="none" anchor="ctr"/>
          <a:lstStyle/>
          <a:p>
            <a:pPr>
              <a:defRPr/>
            </a:pPr>
            <a:endParaRPr lang="zh-CN" altLang="en-US" b="0">
              <a:solidFill>
                <a:srgbClr val="000099"/>
              </a:solidFill>
            </a:endParaRPr>
          </a:p>
        </p:txBody>
      </p:sp>
      <p:sp>
        <p:nvSpPr>
          <p:cNvPr id="17" name="Rectangle 2"/>
          <p:cNvSpPr>
            <a:spLocks noChangeArrowheads="1"/>
          </p:cNvSpPr>
          <p:nvPr/>
        </p:nvSpPr>
        <p:spPr bwMode="auto">
          <a:xfrm>
            <a:off x="467544" y="191385"/>
            <a:ext cx="271260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800" b="1" dirty="0" smtClean="0">
                <a:solidFill>
                  <a:srgbClr val="C00000"/>
                </a:solidFill>
                <a:latin typeface="黑体" pitchFamily="49" charset="-122"/>
                <a:ea typeface="黑体" pitchFamily="49" charset="-122"/>
              </a:rPr>
              <a:t>国 家 级 奖 项</a:t>
            </a:r>
            <a:endParaRPr lang="zh-CN" altLang="en-US" sz="2800" b="1" dirty="0">
              <a:solidFill>
                <a:srgbClr val="C00000"/>
              </a:solidFill>
              <a:latin typeface="黑体" pitchFamily="49" charset="-122"/>
              <a:ea typeface="黑体" pitchFamily="49" charset="-122"/>
            </a:endParaRPr>
          </a:p>
        </p:txBody>
      </p:sp>
    </p:spTree>
    <p:extLst>
      <p:ext uri="{BB962C8B-B14F-4D97-AF65-F5344CB8AC3E}">
        <p14:creationId xmlns:p14="http://schemas.microsoft.com/office/powerpoint/2010/main" val="798440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509588" y="1633540"/>
            <a:ext cx="8013695" cy="5035825"/>
            <a:chOff x="421636" y="2035188"/>
            <a:chExt cx="7887873" cy="3935130"/>
          </a:xfrm>
        </p:grpSpPr>
        <p:sp>
          <p:nvSpPr>
            <p:cNvPr id="11" name="TextBox 10"/>
            <p:cNvSpPr txBox="1"/>
            <p:nvPr/>
          </p:nvSpPr>
          <p:spPr>
            <a:xfrm>
              <a:off x="538829" y="2035188"/>
              <a:ext cx="7770680" cy="3935130"/>
            </a:xfrm>
            <a:prstGeom prst="roundRect">
              <a:avLst>
                <a:gd name="adj" fmla="val 5006"/>
              </a:avLst>
            </a:prstGeom>
            <a:noFill/>
            <a:ln w="19050">
              <a:solidFill>
                <a:schemeClr val="bg1">
                  <a:lumMod val="65000"/>
                </a:schemeClr>
              </a:solidFill>
            </a:ln>
          </p:spPr>
          <p:txBody>
            <a:bodyPr wrap="none" anchor="ctr"/>
            <a:lstStyle/>
            <a:p>
              <a:pPr algn="ctr">
                <a:defRPr/>
              </a:pPr>
              <a:endParaRPr lang="zh-CN" altLang="en-US" sz="2400" b="1" dirty="0">
                <a:solidFill>
                  <a:schemeClr val="bg1">
                    <a:lumMod val="65000"/>
                  </a:schemeClr>
                </a:solidFill>
                <a:latin typeface="微软雅黑" pitchFamily="34" charset="-122"/>
                <a:ea typeface="微软雅黑" pitchFamily="34" charset="-122"/>
              </a:endParaRPr>
            </a:p>
          </p:txBody>
        </p:sp>
        <p:cxnSp>
          <p:nvCxnSpPr>
            <p:cNvPr id="13" name="直接连接符 12"/>
            <p:cNvCxnSpPr/>
            <p:nvPr/>
          </p:nvCxnSpPr>
          <p:spPr>
            <a:xfrm>
              <a:off x="534141" y="2415701"/>
              <a:ext cx="0" cy="494261"/>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流程图: 联系 13"/>
            <p:cNvSpPr/>
            <p:nvPr/>
          </p:nvSpPr>
          <p:spPr>
            <a:xfrm>
              <a:off x="421636" y="2324974"/>
              <a:ext cx="198446" cy="171975"/>
            </a:xfrm>
            <a:prstGeom prst="flowChartConnector">
              <a:avLst/>
            </a:prstGeom>
            <a:solidFill>
              <a:srgbClr val="DEA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itchFamily="34" charset="-122"/>
                <a:ea typeface="微软雅黑" pitchFamily="34" charset="-122"/>
              </a:endParaRPr>
            </a:p>
          </p:txBody>
        </p:sp>
        <p:cxnSp>
          <p:nvCxnSpPr>
            <p:cNvPr id="15" name="直接连接符 14"/>
            <p:cNvCxnSpPr/>
            <p:nvPr/>
          </p:nvCxnSpPr>
          <p:spPr>
            <a:xfrm>
              <a:off x="523203" y="2658092"/>
              <a:ext cx="378143"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a:spLocks noChangeArrowheads="1"/>
          </p:cNvSpPr>
          <p:nvPr/>
        </p:nvSpPr>
        <p:spPr bwMode="auto">
          <a:xfrm>
            <a:off x="2699792" y="1110318"/>
            <a:ext cx="41364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黑体" pitchFamily="2" charset="-122"/>
                <a:ea typeface="黑体" pitchFamily="2" charset="-122"/>
              </a:defRPr>
            </a:lvl1pPr>
            <a:lvl2pPr marL="742950" indent="-285750" eaLnBrk="0" hangingPunct="0">
              <a:defRPr kumimoji="1" sz="2400">
                <a:solidFill>
                  <a:schemeClr val="tx1"/>
                </a:solidFill>
                <a:latin typeface="黑体" pitchFamily="2" charset="-122"/>
                <a:ea typeface="黑体" pitchFamily="2" charset="-122"/>
              </a:defRPr>
            </a:lvl2pPr>
            <a:lvl3pPr marL="1143000" indent="-228600" eaLnBrk="0" hangingPunct="0">
              <a:defRPr kumimoji="1" sz="2400">
                <a:solidFill>
                  <a:schemeClr val="tx1"/>
                </a:solidFill>
                <a:latin typeface="黑体" pitchFamily="2" charset="-122"/>
                <a:ea typeface="黑体" pitchFamily="2" charset="-122"/>
              </a:defRPr>
            </a:lvl3pPr>
            <a:lvl4pPr marL="1600200" indent="-228600" eaLnBrk="0" hangingPunct="0">
              <a:defRPr kumimoji="1" sz="2400">
                <a:solidFill>
                  <a:schemeClr val="tx1"/>
                </a:solidFill>
                <a:latin typeface="黑体" pitchFamily="2" charset="-122"/>
                <a:ea typeface="黑体" pitchFamily="2" charset="-122"/>
              </a:defRPr>
            </a:lvl4pPr>
            <a:lvl5pPr marL="2057400" indent="-228600" eaLnBrk="0" hangingPunct="0">
              <a:defRPr kumimoji="1" sz="2400">
                <a:solidFill>
                  <a:schemeClr val="tx1"/>
                </a:solidFill>
                <a:latin typeface="黑体" pitchFamily="2" charset="-122"/>
                <a:ea typeface="黑体" pitchFamily="2" charset="-122"/>
              </a:defRPr>
            </a:lvl5pPr>
            <a:lvl6pPr marL="25146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6pPr>
            <a:lvl7pPr marL="29718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7pPr>
            <a:lvl8pPr marL="34290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8pPr>
            <a:lvl9pPr marL="38862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9pPr>
          </a:lstStyle>
          <a:p>
            <a:pPr eaLnBrk="1" hangingPunct="1"/>
            <a:r>
              <a:rPr lang="en-US" altLang="zh-CN" sz="2800" b="1" dirty="0" smtClean="0">
                <a:solidFill>
                  <a:srgbClr val="7030A0"/>
                </a:solidFill>
              </a:rPr>
              <a:t>2</a:t>
            </a:r>
            <a:r>
              <a:rPr lang="zh-CN" altLang="en-US" sz="2800" b="1" dirty="0" smtClean="0">
                <a:solidFill>
                  <a:srgbClr val="7030A0"/>
                </a:solidFill>
              </a:rPr>
              <a:t>）</a:t>
            </a:r>
            <a:r>
              <a:rPr lang="en-US" altLang="zh-CN" sz="2800" b="1" dirty="0" smtClean="0">
                <a:solidFill>
                  <a:srgbClr val="7030A0"/>
                </a:solidFill>
              </a:rPr>
              <a:t>《</a:t>
            </a:r>
            <a:r>
              <a:rPr lang="zh-CN" altLang="en-US" sz="2800" b="1" dirty="0" smtClean="0">
                <a:solidFill>
                  <a:srgbClr val="7030A0"/>
                </a:solidFill>
              </a:rPr>
              <a:t>微积分</a:t>
            </a:r>
            <a:r>
              <a:rPr lang="en-US" altLang="zh-CN" sz="2800" b="1" dirty="0" smtClean="0">
                <a:solidFill>
                  <a:srgbClr val="7030A0"/>
                </a:solidFill>
              </a:rPr>
              <a:t>》</a:t>
            </a:r>
            <a:r>
              <a:rPr lang="zh-CN" altLang="en-US" sz="2800" b="1" dirty="0" smtClean="0">
                <a:solidFill>
                  <a:srgbClr val="7030A0"/>
                </a:solidFill>
              </a:rPr>
              <a:t>习题课</a:t>
            </a:r>
            <a:endParaRPr lang="zh-CN" altLang="en-US" sz="2800" b="1" dirty="0">
              <a:solidFill>
                <a:srgbClr val="7030A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505074"/>
            <a:ext cx="3294640" cy="265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6280" y="2512957"/>
            <a:ext cx="3258088" cy="266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4"/>
          <p:cNvSpPr>
            <a:spLocks noChangeArrowheads="1"/>
          </p:cNvSpPr>
          <p:nvPr/>
        </p:nvSpPr>
        <p:spPr bwMode="auto">
          <a:xfrm>
            <a:off x="251518" y="764704"/>
            <a:ext cx="3076071" cy="57150"/>
          </a:xfrm>
          <a:prstGeom prst="rect">
            <a:avLst/>
          </a:prstGeom>
          <a:solidFill>
            <a:schemeClr val="tx2">
              <a:lumMod val="60000"/>
              <a:lumOff val="40000"/>
            </a:schemeClr>
          </a:solidFill>
          <a:ln w="12700">
            <a:solidFill>
              <a:schemeClr val="accent1"/>
            </a:solidFill>
            <a:miter lim="800000"/>
            <a:headEnd type="none" w="sm" len="sm"/>
            <a:tailEnd type="none" w="sm" len="sm"/>
          </a:ln>
          <a:effectLst>
            <a:outerShdw dist="53882" dir="2700000" algn="ctr" rotWithShape="0">
              <a:srgbClr val="5F5F5F"/>
            </a:outerShdw>
          </a:effectLst>
        </p:spPr>
        <p:txBody>
          <a:bodyPr wrap="none" anchor="ctr"/>
          <a:lstStyle/>
          <a:p>
            <a:pPr>
              <a:defRPr/>
            </a:pPr>
            <a:endParaRPr lang="zh-CN" altLang="en-US" b="0">
              <a:solidFill>
                <a:srgbClr val="000099"/>
              </a:solidFill>
            </a:endParaRPr>
          </a:p>
        </p:txBody>
      </p:sp>
      <p:sp>
        <p:nvSpPr>
          <p:cNvPr id="17" name="Rectangle 2"/>
          <p:cNvSpPr>
            <a:spLocks noChangeArrowheads="1"/>
          </p:cNvSpPr>
          <p:nvPr/>
        </p:nvSpPr>
        <p:spPr bwMode="auto">
          <a:xfrm>
            <a:off x="467544" y="191385"/>
            <a:ext cx="271260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800" b="1" dirty="0" smtClean="0">
                <a:solidFill>
                  <a:srgbClr val="C00000"/>
                </a:solidFill>
                <a:latin typeface="黑体" pitchFamily="49" charset="-122"/>
                <a:ea typeface="黑体" pitchFamily="49" charset="-122"/>
              </a:rPr>
              <a:t>国 家 级 奖 项</a:t>
            </a:r>
            <a:endParaRPr lang="zh-CN" altLang="en-US" sz="2800" b="1" dirty="0">
              <a:solidFill>
                <a:srgbClr val="C00000"/>
              </a:solidFill>
              <a:latin typeface="黑体" pitchFamily="49" charset="-122"/>
              <a:ea typeface="黑体" pitchFamily="49" charset="-122"/>
            </a:endParaRPr>
          </a:p>
        </p:txBody>
      </p:sp>
    </p:spTree>
    <p:extLst>
      <p:ext uri="{BB962C8B-B14F-4D97-AF65-F5344CB8AC3E}">
        <p14:creationId xmlns:p14="http://schemas.microsoft.com/office/powerpoint/2010/main" val="3679925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a:grpSpLocks/>
          </p:cNvGrpSpPr>
          <p:nvPr/>
        </p:nvGrpSpPr>
        <p:grpSpPr bwMode="auto">
          <a:xfrm>
            <a:off x="509588" y="1633540"/>
            <a:ext cx="8013695" cy="5035825"/>
            <a:chOff x="421636" y="2035188"/>
            <a:chExt cx="7887873" cy="3935130"/>
          </a:xfrm>
        </p:grpSpPr>
        <p:sp>
          <p:nvSpPr>
            <p:cNvPr id="11" name="TextBox 10"/>
            <p:cNvSpPr txBox="1"/>
            <p:nvPr/>
          </p:nvSpPr>
          <p:spPr>
            <a:xfrm>
              <a:off x="538829" y="2035188"/>
              <a:ext cx="7770680" cy="3935130"/>
            </a:xfrm>
            <a:prstGeom prst="roundRect">
              <a:avLst>
                <a:gd name="adj" fmla="val 5006"/>
              </a:avLst>
            </a:prstGeom>
            <a:noFill/>
            <a:ln w="19050">
              <a:solidFill>
                <a:schemeClr val="bg1">
                  <a:lumMod val="65000"/>
                </a:schemeClr>
              </a:solidFill>
            </a:ln>
          </p:spPr>
          <p:txBody>
            <a:bodyPr wrap="none" anchor="ctr"/>
            <a:lstStyle/>
            <a:p>
              <a:pPr algn="ctr">
                <a:defRPr/>
              </a:pPr>
              <a:endParaRPr lang="zh-CN" altLang="en-US" sz="2400" b="1" dirty="0">
                <a:solidFill>
                  <a:schemeClr val="bg1">
                    <a:lumMod val="65000"/>
                  </a:schemeClr>
                </a:solidFill>
                <a:latin typeface="微软雅黑" pitchFamily="34" charset="-122"/>
                <a:ea typeface="微软雅黑" pitchFamily="34" charset="-122"/>
              </a:endParaRPr>
            </a:p>
          </p:txBody>
        </p:sp>
        <p:cxnSp>
          <p:nvCxnSpPr>
            <p:cNvPr id="13" name="直接连接符 12"/>
            <p:cNvCxnSpPr/>
            <p:nvPr/>
          </p:nvCxnSpPr>
          <p:spPr>
            <a:xfrm>
              <a:off x="534141" y="2415701"/>
              <a:ext cx="0" cy="494261"/>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14" name="流程图: 联系 13"/>
            <p:cNvSpPr/>
            <p:nvPr/>
          </p:nvSpPr>
          <p:spPr>
            <a:xfrm>
              <a:off x="421636" y="2324974"/>
              <a:ext cx="198446" cy="171975"/>
            </a:xfrm>
            <a:prstGeom prst="flowChartConnector">
              <a:avLst/>
            </a:prstGeom>
            <a:solidFill>
              <a:srgbClr val="DEA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itchFamily="34" charset="-122"/>
                <a:ea typeface="微软雅黑" pitchFamily="34" charset="-122"/>
              </a:endParaRPr>
            </a:p>
          </p:txBody>
        </p:sp>
        <p:cxnSp>
          <p:nvCxnSpPr>
            <p:cNvPr id="15" name="直接连接符 14"/>
            <p:cNvCxnSpPr/>
            <p:nvPr/>
          </p:nvCxnSpPr>
          <p:spPr>
            <a:xfrm>
              <a:off x="523203" y="2658092"/>
              <a:ext cx="378143"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a:spLocks noChangeArrowheads="1"/>
          </p:cNvSpPr>
          <p:nvPr/>
        </p:nvSpPr>
        <p:spPr bwMode="auto">
          <a:xfrm>
            <a:off x="2267744" y="1110318"/>
            <a:ext cx="5040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黑体" pitchFamily="2" charset="-122"/>
                <a:ea typeface="黑体" pitchFamily="2" charset="-122"/>
              </a:defRPr>
            </a:lvl1pPr>
            <a:lvl2pPr marL="742950" indent="-285750" eaLnBrk="0" hangingPunct="0">
              <a:defRPr kumimoji="1" sz="2400">
                <a:solidFill>
                  <a:schemeClr val="tx1"/>
                </a:solidFill>
                <a:latin typeface="黑体" pitchFamily="2" charset="-122"/>
                <a:ea typeface="黑体" pitchFamily="2" charset="-122"/>
              </a:defRPr>
            </a:lvl2pPr>
            <a:lvl3pPr marL="1143000" indent="-228600" eaLnBrk="0" hangingPunct="0">
              <a:defRPr kumimoji="1" sz="2400">
                <a:solidFill>
                  <a:schemeClr val="tx1"/>
                </a:solidFill>
                <a:latin typeface="黑体" pitchFamily="2" charset="-122"/>
                <a:ea typeface="黑体" pitchFamily="2" charset="-122"/>
              </a:defRPr>
            </a:lvl3pPr>
            <a:lvl4pPr marL="1600200" indent="-228600" eaLnBrk="0" hangingPunct="0">
              <a:defRPr kumimoji="1" sz="2400">
                <a:solidFill>
                  <a:schemeClr val="tx1"/>
                </a:solidFill>
                <a:latin typeface="黑体" pitchFamily="2" charset="-122"/>
                <a:ea typeface="黑体" pitchFamily="2" charset="-122"/>
              </a:defRPr>
            </a:lvl4pPr>
            <a:lvl5pPr marL="2057400" indent="-228600" eaLnBrk="0" hangingPunct="0">
              <a:defRPr kumimoji="1" sz="2400">
                <a:solidFill>
                  <a:schemeClr val="tx1"/>
                </a:solidFill>
                <a:latin typeface="黑体" pitchFamily="2" charset="-122"/>
                <a:ea typeface="黑体" pitchFamily="2" charset="-122"/>
              </a:defRPr>
            </a:lvl5pPr>
            <a:lvl6pPr marL="25146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6pPr>
            <a:lvl7pPr marL="29718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7pPr>
            <a:lvl8pPr marL="34290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8pPr>
            <a:lvl9pPr marL="38862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9pPr>
          </a:lstStyle>
          <a:p>
            <a:pPr eaLnBrk="1" hangingPunct="1"/>
            <a:r>
              <a:rPr lang="en-US" altLang="zh-CN" sz="2800" b="1" dirty="0" smtClean="0">
                <a:solidFill>
                  <a:srgbClr val="7030A0"/>
                </a:solidFill>
              </a:rPr>
              <a:t>3</a:t>
            </a:r>
            <a:r>
              <a:rPr lang="zh-CN" altLang="en-US" sz="2800" b="1" dirty="0" smtClean="0">
                <a:solidFill>
                  <a:srgbClr val="7030A0"/>
                </a:solidFill>
              </a:rPr>
              <a:t>）</a:t>
            </a:r>
            <a:r>
              <a:rPr lang="en-US" altLang="zh-CN" sz="2800" b="1" dirty="0" smtClean="0">
                <a:solidFill>
                  <a:srgbClr val="7030A0"/>
                </a:solidFill>
              </a:rPr>
              <a:t>《</a:t>
            </a:r>
            <a:r>
              <a:rPr lang="zh-CN" altLang="en-US" sz="2800" b="1" dirty="0" smtClean="0">
                <a:solidFill>
                  <a:srgbClr val="7030A0"/>
                </a:solidFill>
              </a:rPr>
              <a:t>微积分</a:t>
            </a:r>
            <a:r>
              <a:rPr lang="en-US" altLang="zh-CN" sz="2800" b="1" dirty="0" smtClean="0">
                <a:solidFill>
                  <a:srgbClr val="7030A0"/>
                </a:solidFill>
              </a:rPr>
              <a:t>(CAP)》</a:t>
            </a:r>
            <a:r>
              <a:rPr lang="zh-CN" altLang="en-US" sz="2800" b="1" dirty="0" smtClean="0">
                <a:solidFill>
                  <a:srgbClr val="7030A0"/>
                </a:solidFill>
              </a:rPr>
              <a:t>先修课</a:t>
            </a:r>
            <a:endParaRPr lang="zh-CN" altLang="en-US" sz="2800" b="1" dirty="0">
              <a:solidFill>
                <a:srgbClr val="7030A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0794" y="1989239"/>
            <a:ext cx="4460530" cy="359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4"/>
          <p:cNvSpPr>
            <a:spLocks noChangeArrowheads="1"/>
          </p:cNvSpPr>
          <p:nvPr/>
        </p:nvSpPr>
        <p:spPr bwMode="auto">
          <a:xfrm>
            <a:off x="251518" y="764704"/>
            <a:ext cx="3076071" cy="57150"/>
          </a:xfrm>
          <a:prstGeom prst="rect">
            <a:avLst/>
          </a:prstGeom>
          <a:solidFill>
            <a:schemeClr val="tx2">
              <a:lumMod val="60000"/>
              <a:lumOff val="40000"/>
            </a:schemeClr>
          </a:solidFill>
          <a:ln w="12700">
            <a:solidFill>
              <a:schemeClr val="accent1"/>
            </a:solidFill>
            <a:miter lim="800000"/>
            <a:headEnd type="none" w="sm" len="sm"/>
            <a:tailEnd type="none" w="sm" len="sm"/>
          </a:ln>
          <a:effectLst>
            <a:outerShdw dist="53882" dir="2700000" algn="ctr" rotWithShape="0">
              <a:srgbClr val="5F5F5F"/>
            </a:outerShdw>
          </a:effectLst>
        </p:spPr>
        <p:txBody>
          <a:bodyPr wrap="none" anchor="ctr"/>
          <a:lstStyle/>
          <a:p>
            <a:pPr>
              <a:defRPr/>
            </a:pPr>
            <a:endParaRPr lang="zh-CN" altLang="en-US" b="0">
              <a:solidFill>
                <a:srgbClr val="000099"/>
              </a:solidFill>
            </a:endParaRPr>
          </a:p>
        </p:txBody>
      </p:sp>
      <p:sp>
        <p:nvSpPr>
          <p:cNvPr id="17" name="Rectangle 2"/>
          <p:cNvSpPr>
            <a:spLocks noChangeArrowheads="1"/>
          </p:cNvSpPr>
          <p:nvPr/>
        </p:nvSpPr>
        <p:spPr bwMode="auto">
          <a:xfrm>
            <a:off x="467544" y="191385"/>
            <a:ext cx="271260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800" b="1" dirty="0" smtClean="0">
                <a:solidFill>
                  <a:srgbClr val="C00000"/>
                </a:solidFill>
                <a:latin typeface="黑体" pitchFamily="49" charset="-122"/>
                <a:ea typeface="黑体" pitchFamily="49" charset="-122"/>
              </a:rPr>
              <a:t>国 家 级 奖 项</a:t>
            </a:r>
            <a:endParaRPr lang="zh-CN" altLang="en-US" sz="2800" b="1" dirty="0">
              <a:solidFill>
                <a:srgbClr val="C00000"/>
              </a:solidFill>
              <a:latin typeface="黑体" pitchFamily="49" charset="-122"/>
              <a:ea typeface="黑体" pitchFamily="49" charset="-122"/>
            </a:endParaRPr>
          </a:p>
        </p:txBody>
      </p:sp>
    </p:spTree>
    <p:extLst>
      <p:ext uri="{BB962C8B-B14F-4D97-AF65-F5344CB8AC3E}">
        <p14:creationId xmlns:p14="http://schemas.microsoft.com/office/powerpoint/2010/main" val="712904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4529"/>
            <a:ext cx="5976664" cy="682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115616" y="3573016"/>
            <a:ext cx="5976664"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8382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844824"/>
            <a:ext cx="6552728" cy="4320480"/>
          </a:xfrm>
          <a:prstGeom prst="rect">
            <a:avLst/>
          </a:prstGeom>
          <a:noFill/>
          <a:ln>
            <a:noFill/>
          </a:ln>
        </p:spPr>
      </p:pic>
      <p:sp>
        <p:nvSpPr>
          <p:cNvPr id="16" name="TextBox 15"/>
          <p:cNvSpPr txBox="1">
            <a:spLocks noChangeArrowheads="1"/>
          </p:cNvSpPr>
          <p:nvPr/>
        </p:nvSpPr>
        <p:spPr bwMode="auto">
          <a:xfrm>
            <a:off x="579480" y="1080316"/>
            <a:ext cx="8673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黑体" pitchFamily="2" charset="-122"/>
                <a:ea typeface="黑体" pitchFamily="2" charset="-122"/>
              </a:defRPr>
            </a:lvl1pPr>
            <a:lvl2pPr marL="742950" indent="-285750" eaLnBrk="0" hangingPunct="0">
              <a:defRPr kumimoji="1" sz="2400">
                <a:solidFill>
                  <a:schemeClr val="tx1"/>
                </a:solidFill>
                <a:latin typeface="黑体" pitchFamily="2" charset="-122"/>
                <a:ea typeface="黑体" pitchFamily="2" charset="-122"/>
              </a:defRPr>
            </a:lvl2pPr>
            <a:lvl3pPr marL="1143000" indent="-228600" eaLnBrk="0" hangingPunct="0">
              <a:defRPr kumimoji="1" sz="2400">
                <a:solidFill>
                  <a:schemeClr val="tx1"/>
                </a:solidFill>
                <a:latin typeface="黑体" pitchFamily="2" charset="-122"/>
                <a:ea typeface="黑体" pitchFamily="2" charset="-122"/>
              </a:defRPr>
            </a:lvl3pPr>
            <a:lvl4pPr marL="1600200" indent="-228600" eaLnBrk="0" hangingPunct="0">
              <a:defRPr kumimoji="1" sz="2400">
                <a:solidFill>
                  <a:schemeClr val="tx1"/>
                </a:solidFill>
                <a:latin typeface="黑体" pitchFamily="2" charset="-122"/>
                <a:ea typeface="黑体" pitchFamily="2" charset="-122"/>
              </a:defRPr>
            </a:lvl4pPr>
            <a:lvl5pPr marL="2057400" indent="-228600" eaLnBrk="0" hangingPunct="0">
              <a:defRPr kumimoji="1" sz="2400">
                <a:solidFill>
                  <a:schemeClr val="tx1"/>
                </a:solidFill>
                <a:latin typeface="黑体" pitchFamily="2" charset="-122"/>
                <a:ea typeface="黑体" pitchFamily="2" charset="-122"/>
              </a:defRPr>
            </a:lvl5pPr>
            <a:lvl6pPr marL="25146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6pPr>
            <a:lvl7pPr marL="29718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7pPr>
            <a:lvl8pPr marL="34290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8pPr>
            <a:lvl9pPr marL="38862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9pPr>
          </a:lstStyle>
          <a:p>
            <a:pPr eaLnBrk="1" hangingPunct="1"/>
            <a:r>
              <a:rPr lang="en-US" altLang="zh-CN" sz="2800" b="1" dirty="0" smtClean="0">
                <a:solidFill>
                  <a:srgbClr val="1E0579"/>
                </a:solidFill>
              </a:rPr>
              <a:t>2. 2016</a:t>
            </a:r>
            <a:r>
              <a:rPr lang="zh-CN" altLang="zh-CN" sz="2800" b="1" dirty="0" smtClean="0">
                <a:solidFill>
                  <a:srgbClr val="1E0579"/>
                </a:solidFill>
              </a:rPr>
              <a:t>年</a:t>
            </a:r>
            <a:r>
              <a:rPr lang="zh-CN" altLang="zh-CN" sz="2800" b="1" dirty="0">
                <a:solidFill>
                  <a:srgbClr val="1E0579"/>
                </a:solidFill>
              </a:rPr>
              <a:t>“中国大学</a:t>
            </a:r>
            <a:r>
              <a:rPr lang="en-US" altLang="zh-CN" sz="2800" b="1" dirty="0">
                <a:solidFill>
                  <a:srgbClr val="1E0579"/>
                </a:solidFill>
              </a:rPr>
              <a:t>MOOC</a:t>
            </a:r>
            <a:r>
              <a:rPr lang="zh-CN" altLang="zh-CN" sz="2800" b="1" dirty="0">
                <a:solidFill>
                  <a:srgbClr val="1E0579"/>
                </a:solidFill>
              </a:rPr>
              <a:t>杰出贡献奖</a:t>
            </a:r>
            <a:r>
              <a:rPr lang="zh-CN" altLang="zh-CN" sz="2800" b="1" dirty="0" smtClean="0">
                <a:solidFill>
                  <a:srgbClr val="1E0579"/>
                </a:solidFill>
              </a:rPr>
              <a:t>”</a:t>
            </a:r>
            <a:r>
              <a:rPr lang="zh-CN" altLang="en-US" sz="2800" b="1" dirty="0" smtClean="0">
                <a:solidFill>
                  <a:srgbClr val="1E0579"/>
                </a:solidFill>
              </a:rPr>
              <a:t>；</a:t>
            </a:r>
            <a:endParaRPr lang="zh-CN" altLang="en-US" sz="2800" b="1" dirty="0">
              <a:solidFill>
                <a:srgbClr val="1E0579"/>
              </a:solidFill>
            </a:endParaRPr>
          </a:p>
        </p:txBody>
      </p:sp>
      <p:sp>
        <p:nvSpPr>
          <p:cNvPr id="17" name="Rectangle 4"/>
          <p:cNvSpPr>
            <a:spLocks noChangeArrowheads="1"/>
          </p:cNvSpPr>
          <p:nvPr/>
        </p:nvSpPr>
        <p:spPr bwMode="auto">
          <a:xfrm>
            <a:off x="251518" y="764704"/>
            <a:ext cx="3076071" cy="57150"/>
          </a:xfrm>
          <a:prstGeom prst="rect">
            <a:avLst/>
          </a:prstGeom>
          <a:solidFill>
            <a:schemeClr val="tx2">
              <a:lumMod val="60000"/>
              <a:lumOff val="40000"/>
            </a:schemeClr>
          </a:solidFill>
          <a:ln w="12700">
            <a:solidFill>
              <a:schemeClr val="accent1"/>
            </a:solidFill>
            <a:miter lim="800000"/>
            <a:headEnd type="none" w="sm" len="sm"/>
            <a:tailEnd type="none" w="sm" len="sm"/>
          </a:ln>
          <a:effectLst>
            <a:outerShdw dist="53882" dir="2700000" algn="ctr" rotWithShape="0">
              <a:srgbClr val="5F5F5F"/>
            </a:outerShdw>
          </a:effectLst>
        </p:spPr>
        <p:txBody>
          <a:bodyPr wrap="none" anchor="ctr"/>
          <a:lstStyle/>
          <a:p>
            <a:pPr>
              <a:defRPr/>
            </a:pPr>
            <a:endParaRPr lang="zh-CN" altLang="en-US" b="0">
              <a:solidFill>
                <a:srgbClr val="000099"/>
              </a:solidFill>
            </a:endParaRPr>
          </a:p>
        </p:txBody>
      </p:sp>
      <p:sp>
        <p:nvSpPr>
          <p:cNvPr id="18" name="Rectangle 2"/>
          <p:cNvSpPr>
            <a:spLocks noChangeArrowheads="1"/>
          </p:cNvSpPr>
          <p:nvPr/>
        </p:nvSpPr>
        <p:spPr bwMode="auto">
          <a:xfrm>
            <a:off x="467544" y="191385"/>
            <a:ext cx="271260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800" b="1" dirty="0" smtClean="0">
                <a:solidFill>
                  <a:srgbClr val="C00000"/>
                </a:solidFill>
                <a:latin typeface="黑体" pitchFamily="49" charset="-122"/>
                <a:ea typeface="黑体" pitchFamily="49" charset="-122"/>
              </a:rPr>
              <a:t>国 家 级 奖 项</a:t>
            </a:r>
            <a:endParaRPr lang="zh-CN" altLang="en-US" sz="2800" b="1" dirty="0">
              <a:solidFill>
                <a:srgbClr val="C00000"/>
              </a:solidFill>
              <a:latin typeface="黑体" pitchFamily="49" charset="-122"/>
              <a:ea typeface="黑体" pitchFamily="49" charset="-122"/>
            </a:endParaRPr>
          </a:p>
        </p:txBody>
      </p:sp>
    </p:spTree>
    <p:extLst>
      <p:ext uri="{BB962C8B-B14F-4D97-AF65-F5344CB8AC3E}">
        <p14:creationId xmlns:p14="http://schemas.microsoft.com/office/powerpoint/2010/main" val="2927652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470960" y="1080316"/>
            <a:ext cx="86730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黑体" pitchFamily="2" charset="-122"/>
                <a:ea typeface="黑体" pitchFamily="2" charset="-122"/>
              </a:defRPr>
            </a:lvl1pPr>
            <a:lvl2pPr marL="742950" indent="-285750" eaLnBrk="0" hangingPunct="0">
              <a:defRPr kumimoji="1" sz="2400">
                <a:solidFill>
                  <a:schemeClr val="tx1"/>
                </a:solidFill>
                <a:latin typeface="黑体" pitchFamily="2" charset="-122"/>
                <a:ea typeface="黑体" pitchFamily="2" charset="-122"/>
              </a:defRPr>
            </a:lvl2pPr>
            <a:lvl3pPr marL="1143000" indent="-228600" eaLnBrk="0" hangingPunct="0">
              <a:defRPr kumimoji="1" sz="2400">
                <a:solidFill>
                  <a:schemeClr val="tx1"/>
                </a:solidFill>
                <a:latin typeface="黑体" pitchFamily="2" charset="-122"/>
                <a:ea typeface="黑体" pitchFamily="2" charset="-122"/>
              </a:defRPr>
            </a:lvl3pPr>
            <a:lvl4pPr marL="1600200" indent="-228600" eaLnBrk="0" hangingPunct="0">
              <a:defRPr kumimoji="1" sz="2400">
                <a:solidFill>
                  <a:schemeClr val="tx1"/>
                </a:solidFill>
                <a:latin typeface="黑体" pitchFamily="2" charset="-122"/>
                <a:ea typeface="黑体" pitchFamily="2" charset="-122"/>
              </a:defRPr>
            </a:lvl4pPr>
            <a:lvl5pPr marL="2057400" indent="-228600" eaLnBrk="0" hangingPunct="0">
              <a:defRPr kumimoji="1" sz="2400">
                <a:solidFill>
                  <a:schemeClr val="tx1"/>
                </a:solidFill>
                <a:latin typeface="黑体" pitchFamily="2" charset="-122"/>
                <a:ea typeface="黑体" pitchFamily="2" charset="-122"/>
              </a:defRPr>
            </a:lvl5pPr>
            <a:lvl6pPr marL="25146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6pPr>
            <a:lvl7pPr marL="29718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7pPr>
            <a:lvl8pPr marL="34290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8pPr>
            <a:lvl9pPr marL="38862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9pPr>
          </a:lstStyle>
          <a:p>
            <a:pPr eaLnBrk="1" hangingPunct="1"/>
            <a:r>
              <a:rPr lang="en-US" altLang="zh-CN" sz="2800" b="1" dirty="0" smtClean="0">
                <a:solidFill>
                  <a:srgbClr val="1E0579"/>
                </a:solidFill>
              </a:rPr>
              <a:t>3. 2015</a:t>
            </a:r>
            <a:r>
              <a:rPr lang="zh-CN" altLang="zh-CN" sz="2800" b="1" dirty="0" smtClean="0">
                <a:solidFill>
                  <a:srgbClr val="1E0579"/>
                </a:solidFill>
              </a:rPr>
              <a:t>年</a:t>
            </a:r>
            <a:r>
              <a:rPr lang="zh-CN" altLang="en-US" sz="2800" b="1" dirty="0" smtClean="0">
                <a:solidFill>
                  <a:srgbClr val="1E0579"/>
                </a:solidFill>
              </a:rPr>
              <a:t>宝钢优秀教师奖；</a:t>
            </a:r>
            <a:endParaRPr lang="zh-CN" altLang="en-US" sz="2800" b="1" dirty="0">
              <a:solidFill>
                <a:srgbClr val="1E0579"/>
              </a:solidFill>
            </a:endParaRPr>
          </a:p>
        </p:txBody>
      </p:sp>
      <p:pic>
        <p:nvPicPr>
          <p:cNvPr id="10" name="图片 9"/>
          <p:cNvPicPr/>
          <p:nvPr/>
        </p:nvPicPr>
        <p:blipFill>
          <a:blip r:embed="rId2" cstate="print">
            <a:extLst>
              <a:ext uri="{28A0092B-C50C-407E-A947-70E740481C1C}">
                <a14:useLocalDpi xmlns:a14="http://schemas.microsoft.com/office/drawing/2010/main" val="0"/>
              </a:ext>
            </a:extLst>
          </a:blip>
          <a:srcRect l="9265" t="775" r="11359" b="-166"/>
          <a:stretch>
            <a:fillRect/>
          </a:stretch>
        </p:blipFill>
        <p:spPr bwMode="auto">
          <a:xfrm rot="5400000">
            <a:off x="2605234" y="-121941"/>
            <a:ext cx="4032446" cy="8542044"/>
          </a:xfrm>
          <a:prstGeom prst="rect">
            <a:avLst/>
          </a:prstGeom>
          <a:noFill/>
          <a:ln>
            <a:noFill/>
          </a:ln>
        </p:spPr>
      </p:pic>
      <p:sp>
        <p:nvSpPr>
          <p:cNvPr id="11" name="Rectangle 4"/>
          <p:cNvSpPr>
            <a:spLocks noChangeArrowheads="1"/>
          </p:cNvSpPr>
          <p:nvPr/>
        </p:nvSpPr>
        <p:spPr bwMode="auto">
          <a:xfrm>
            <a:off x="251518" y="764704"/>
            <a:ext cx="3076071" cy="57150"/>
          </a:xfrm>
          <a:prstGeom prst="rect">
            <a:avLst/>
          </a:prstGeom>
          <a:solidFill>
            <a:schemeClr val="tx2">
              <a:lumMod val="60000"/>
              <a:lumOff val="40000"/>
            </a:schemeClr>
          </a:solidFill>
          <a:ln w="12700">
            <a:solidFill>
              <a:schemeClr val="accent1"/>
            </a:solidFill>
            <a:miter lim="800000"/>
            <a:headEnd type="none" w="sm" len="sm"/>
            <a:tailEnd type="none" w="sm" len="sm"/>
          </a:ln>
          <a:effectLst>
            <a:outerShdw dist="53882" dir="2700000" algn="ctr" rotWithShape="0">
              <a:srgbClr val="5F5F5F"/>
            </a:outerShdw>
          </a:effectLst>
        </p:spPr>
        <p:txBody>
          <a:bodyPr wrap="none" anchor="ctr"/>
          <a:lstStyle/>
          <a:p>
            <a:pPr>
              <a:defRPr/>
            </a:pPr>
            <a:endParaRPr lang="zh-CN" altLang="en-US" b="0">
              <a:solidFill>
                <a:srgbClr val="000099"/>
              </a:solidFill>
            </a:endParaRPr>
          </a:p>
        </p:txBody>
      </p:sp>
      <p:sp>
        <p:nvSpPr>
          <p:cNvPr id="12" name="Rectangle 2"/>
          <p:cNvSpPr>
            <a:spLocks noChangeArrowheads="1"/>
          </p:cNvSpPr>
          <p:nvPr/>
        </p:nvSpPr>
        <p:spPr bwMode="auto">
          <a:xfrm>
            <a:off x="467544" y="191385"/>
            <a:ext cx="271260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800" b="1" dirty="0" smtClean="0">
                <a:solidFill>
                  <a:srgbClr val="C00000"/>
                </a:solidFill>
                <a:latin typeface="黑体" pitchFamily="49" charset="-122"/>
                <a:ea typeface="黑体" pitchFamily="49" charset="-122"/>
              </a:rPr>
              <a:t>国 家 级 奖 项</a:t>
            </a:r>
            <a:endParaRPr lang="zh-CN" altLang="en-US" sz="2800" b="1" dirty="0">
              <a:solidFill>
                <a:srgbClr val="C00000"/>
              </a:solidFill>
              <a:latin typeface="黑体" pitchFamily="49" charset="-122"/>
              <a:ea typeface="黑体" pitchFamily="49" charset="-122"/>
            </a:endParaRPr>
          </a:p>
        </p:txBody>
      </p:sp>
    </p:spTree>
    <p:extLst>
      <p:ext uri="{BB962C8B-B14F-4D97-AF65-F5344CB8AC3E}">
        <p14:creationId xmlns:p14="http://schemas.microsoft.com/office/powerpoint/2010/main" val="3456429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470960" y="1080316"/>
            <a:ext cx="81334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黑体" pitchFamily="2" charset="-122"/>
                <a:ea typeface="黑体" pitchFamily="2" charset="-122"/>
              </a:defRPr>
            </a:lvl1pPr>
            <a:lvl2pPr marL="742950" indent="-285750" eaLnBrk="0" hangingPunct="0">
              <a:defRPr kumimoji="1" sz="2400">
                <a:solidFill>
                  <a:schemeClr val="tx1"/>
                </a:solidFill>
                <a:latin typeface="黑体" pitchFamily="2" charset="-122"/>
                <a:ea typeface="黑体" pitchFamily="2" charset="-122"/>
              </a:defRPr>
            </a:lvl2pPr>
            <a:lvl3pPr marL="1143000" indent="-228600" eaLnBrk="0" hangingPunct="0">
              <a:defRPr kumimoji="1" sz="2400">
                <a:solidFill>
                  <a:schemeClr val="tx1"/>
                </a:solidFill>
                <a:latin typeface="黑体" pitchFamily="2" charset="-122"/>
                <a:ea typeface="黑体" pitchFamily="2" charset="-122"/>
              </a:defRPr>
            </a:lvl3pPr>
            <a:lvl4pPr marL="1600200" indent="-228600" eaLnBrk="0" hangingPunct="0">
              <a:defRPr kumimoji="1" sz="2400">
                <a:solidFill>
                  <a:schemeClr val="tx1"/>
                </a:solidFill>
                <a:latin typeface="黑体" pitchFamily="2" charset="-122"/>
                <a:ea typeface="黑体" pitchFamily="2" charset="-122"/>
              </a:defRPr>
            </a:lvl4pPr>
            <a:lvl5pPr marL="2057400" indent="-228600" eaLnBrk="0" hangingPunct="0">
              <a:defRPr kumimoji="1" sz="2400">
                <a:solidFill>
                  <a:schemeClr val="tx1"/>
                </a:solidFill>
                <a:latin typeface="黑体" pitchFamily="2" charset="-122"/>
                <a:ea typeface="黑体" pitchFamily="2" charset="-122"/>
              </a:defRPr>
            </a:lvl5pPr>
            <a:lvl6pPr marL="25146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6pPr>
            <a:lvl7pPr marL="29718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7pPr>
            <a:lvl8pPr marL="34290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8pPr>
            <a:lvl9pPr marL="3886200" indent="-228600" algn="ctr" eaLnBrk="0" fontAlgn="base" hangingPunct="0">
              <a:spcBef>
                <a:spcPct val="0"/>
              </a:spcBef>
              <a:spcAft>
                <a:spcPct val="0"/>
              </a:spcAft>
              <a:defRPr kumimoji="1" sz="2400">
                <a:solidFill>
                  <a:schemeClr val="tx1"/>
                </a:solidFill>
                <a:latin typeface="黑体" pitchFamily="2" charset="-122"/>
                <a:ea typeface="黑体" pitchFamily="2" charset="-122"/>
              </a:defRPr>
            </a:lvl9pPr>
          </a:lstStyle>
          <a:p>
            <a:pPr eaLnBrk="1" hangingPunct="1"/>
            <a:r>
              <a:rPr lang="en-US" altLang="zh-CN" sz="2800" b="1" dirty="0" smtClean="0">
                <a:solidFill>
                  <a:srgbClr val="1E0579"/>
                </a:solidFill>
              </a:rPr>
              <a:t>4. 2015</a:t>
            </a:r>
            <a:r>
              <a:rPr lang="zh-CN" altLang="zh-CN" sz="2800" b="1" dirty="0" smtClean="0">
                <a:solidFill>
                  <a:srgbClr val="1E0579"/>
                </a:solidFill>
              </a:rPr>
              <a:t>年</a:t>
            </a:r>
            <a:r>
              <a:rPr lang="zh-CN" altLang="en-US" sz="2800" b="1" dirty="0" smtClean="0">
                <a:solidFill>
                  <a:srgbClr val="1E0579"/>
                </a:solidFill>
              </a:rPr>
              <a:t>首届全国高校数学微课程教学设计竞赛全国一等奖；</a:t>
            </a:r>
            <a:endParaRPr lang="zh-CN" altLang="en-US" sz="2800" b="1" dirty="0">
              <a:solidFill>
                <a:srgbClr val="1E0579"/>
              </a:solidFill>
            </a:endParaRPr>
          </a:p>
        </p:txBody>
      </p:sp>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068" y="2204864"/>
            <a:ext cx="7553339" cy="4104456"/>
          </a:xfrm>
          <a:prstGeom prst="rect">
            <a:avLst/>
          </a:prstGeom>
          <a:noFill/>
          <a:ln>
            <a:noFill/>
          </a:ln>
        </p:spPr>
      </p:pic>
      <p:sp>
        <p:nvSpPr>
          <p:cNvPr id="7" name="Rectangle 4"/>
          <p:cNvSpPr>
            <a:spLocks noChangeArrowheads="1"/>
          </p:cNvSpPr>
          <p:nvPr/>
        </p:nvSpPr>
        <p:spPr bwMode="auto">
          <a:xfrm>
            <a:off x="251518" y="764704"/>
            <a:ext cx="3076071" cy="57150"/>
          </a:xfrm>
          <a:prstGeom prst="rect">
            <a:avLst/>
          </a:prstGeom>
          <a:solidFill>
            <a:schemeClr val="tx2">
              <a:lumMod val="60000"/>
              <a:lumOff val="40000"/>
            </a:schemeClr>
          </a:solidFill>
          <a:ln w="12700">
            <a:solidFill>
              <a:schemeClr val="accent1"/>
            </a:solidFill>
            <a:miter lim="800000"/>
            <a:headEnd type="none" w="sm" len="sm"/>
            <a:tailEnd type="none" w="sm" len="sm"/>
          </a:ln>
          <a:effectLst>
            <a:outerShdw dist="53882" dir="2700000" algn="ctr" rotWithShape="0">
              <a:srgbClr val="5F5F5F"/>
            </a:outerShdw>
          </a:effectLst>
        </p:spPr>
        <p:txBody>
          <a:bodyPr wrap="none" anchor="ctr"/>
          <a:lstStyle/>
          <a:p>
            <a:pPr>
              <a:defRPr/>
            </a:pPr>
            <a:endParaRPr lang="zh-CN" altLang="en-US" b="0">
              <a:solidFill>
                <a:srgbClr val="000099"/>
              </a:solidFill>
            </a:endParaRPr>
          </a:p>
        </p:txBody>
      </p:sp>
      <p:sp>
        <p:nvSpPr>
          <p:cNvPr id="8" name="Rectangle 2"/>
          <p:cNvSpPr>
            <a:spLocks noChangeArrowheads="1"/>
          </p:cNvSpPr>
          <p:nvPr/>
        </p:nvSpPr>
        <p:spPr bwMode="auto">
          <a:xfrm>
            <a:off x="467544" y="191385"/>
            <a:ext cx="271260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nSpc>
                <a:spcPct val="120000"/>
              </a:lnSpc>
            </a:pPr>
            <a:r>
              <a:rPr lang="zh-CN" altLang="en-US" sz="2800" b="1" dirty="0" smtClean="0">
                <a:solidFill>
                  <a:srgbClr val="C00000"/>
                </a:solidFill>
                <a:latin typeface="黑体" pitchFamily="49" charset="-122"/>
                <a:ea typeface="黑体" pitchFamily="49" charset="-122"/>
              </a:rPr>
              <a:t>国 家 级 奖 项</a:t>
            </a:r>
            <a:endParaRPr lang="zh-CN" altLang="en-US" sz="2800" b="1" dirty="0">
              <a:solidFill>
                <a:srgbClr val="C00000"/>
              </a:solidFill>
              <a:latin typeface="黑体" pitchFamily="49" charset="-122"/>
              <a:ea typeface="黑体" pitchFamily="49" charset="-122"/>
            </a:endParaRPr>
          </a:p>
        </p:txBody>
      </p:sp>
    </p:spTree>
    <p:extLst>
      <p:ext uri="{BB962C8B-B14F-4D97-AF65-F5344CB8AC3E}">
        <p14:creationId xmlns:p14="http://schemas.microsoft.com/office/powerpoint/2010/main" val="3158419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卡通漫画风格的蓝色星星背景PPT模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卡通漫画风格的蓝色星星背景PPT模板</Template>
  <TotalTime>2840</TotalTime>
  <Words>700</Words>
  <Application>Microsoft Office PowerPoint</Application>
  <PresentationFormat>全屏显示(4:3)</PresentationFormat>
  <Paragraphs>75</Paragraphs>
  <Slides>20</Slides>
  <Notes>0</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卡通漫画风格的蓝色星星背景PPT模板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深度完美xp v10</dc:creator>
  <cp:lastModifiedBy>jt</cp:lastModifiedBy>
  <cp:revision>276</cp:revision>
  <dcterms:created xsi:type="dcterms:W3CDTF">2009-02-26T06:13:03Z</dcterms:created>
  <dcterms:modified xsi:type="dcterms:W3CDTF">2018-09-23T12:40:21Z</dcterms:modified>
</cp:coreProperties>
</file>